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8"/>
  </p:notesMasterIdLst>
  <p:sldIdLst>
    <p:sldId id="262" r:id="rId2"/>
    <p:sldId id="266" r:id="rId3"/>
    <p:sldId id="270" r:id="rId4"/>
    <p:sldId id="269" r:id="rId5"/>
    <p:sldId id="271" r:id="rId6"/>
    <p:sldId id="317" r:id="rId7"/>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709" userDrawn="1">
          <p15:clr>
            <a:srgbClr val="A4A3A4"/>
          </p15:clr>
        </p15:guide>
        <p15:guide id="2" pos="415" userDrawn="1">
          <p15:clr>
            <a:srgbClr val="A4A3A4"/>
          </p15:clr>
        </p15:guide>
        <p15:guide id="3" orient="horz" pos="4110" userDrawn="1">
          <p15:clr>
            <a:srgbClr val="A4A3A4"/>
          </p15:clr>
        </p15:guide>
        <p15:guide id="4" pos="7265"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1C3C5"/>
    <a:srgbClr val="0A8C9E"/>
    <a:srgbClr val="C4F4FC"/>
    <a:srgbClr val="D3F7FD"/>
    <a:srgbClr val="E2FAFE"/>
    <a:srgbClr val="D7F8FD"/>
    <a:srgbClr val="0A93A6"/>
    <a:srgbClr val="BBF2FB"/>
    <a:srgbClr val="0BA0B6"/>
    <a:srgbClr val="B0EFFA"/>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94660"/>
  </p:normalViewPr>
  <p:slideViewPr>
    <p:cSldViewPr snapToGrid="0" showGuides="1">
      <p:cViewPr>
        <p:scale>
          <a:sx n="66" d="100"/>
          <a:sy n="66" d="100"/>
        </p:scale>
        <p:origin x="1752" y="1026"/>
      </p:cViewPr>
      <p:guideLst>
        <p:guide orient="horz" pos="709"/>
        <p:guide pos="415"/>
        <p:guide orient="horz" pos="4110"/>
        <p:guide pos="7265"/>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AAC2883-459A-4B1A-A16C-4BD2E5D1E22D}" type="datetimeFigureOut">
              <a:rPr lang="zh-CN" altLang="en-US" smtClean="0"/>
              <a:t>2023/4/23</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CCB6146-1AF5-4557-8641-2099B0040DC3}" type="slidenum">
              <a:rPr lang="zh-CN" altLang="en-US" smtClean="0"/>
              <a:t>‹#›</a:t>
            </a:fld>
            <a:endParaRPr lang="zh-CN" altLang="en-US"/>
          </a:p>
        </p:txBody>
      </p:sp>
    </p:spTree>
    <p:extLst>
      <p:ext uri="{BB962C8B-B14F-4D97-AF65-F5344CB8AC3E}">
        <p14:creationId xmlns:p14="http://schemas.microsoft.com/office/powerpoint/2010/main" val="416179624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CCB6146-1AF5-4557-8641-2099B0040DC3}" type="slidenum">
              <a:rPr lang="zh-CN" altLang="en-US" smtClean="0"/>
              <a:t>1</a:t>
            </a:fld>
            <a:endParaRPr lang="zh-CN" altLang="en-US"/>
          </a:p>
        </p:txBody>
      </p:sp>
    </p:spTree>
    <p:extLst>
      <p:ext uri="{BB962C8B-B14F-4D97-AF65-F5344CB8AC3E}">
        <p14:creationId xmlns:p14="http://schemas.microsoft.com/office/powerpoint/2010/main" val="277909290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CCB6146-1AF5-4557-8641-2099B0040DC3}" type="slidenum">
              <a:rPr lang="zh-CN" altLang="en-US" smtClean="0"/>
              <a:t>2</a:t>
            </a:fld>
            <a:endParaRPr lang="zh-CN" altLang="en-US"/>
          </a:p>
        </p:txBody>
      </p:sp>
    </p:spTree>
    <p:extLst>
      <p:ext uri="{BB962C8B-B14F-4D97-AF65-F5344CB8AC3E}">
        <p14:creationId xmlns:p14="http://schemas.microsoft.com/office/powerpoint/2010/main" val="13849833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CCB6146-1AF5-4557-8641-2099B0040DC3}" type="slidenum">
              <a:rPr lang="zh-CN" altLang="en-US" smtClean="0"/>
              <a:t>3</a:t>
            </a:fld>
            <a:endParaRPr lang="zh-CN" altLang="en-US"/>
          </a:p>
        </p:txBody>
      </p:sp>
    </p:spTree>
    <p:extLst>
      <p:ext uri="{BB962C8B-B14F-4D97-AF65-F5344CB8AC3E}">
        <p14:creationId xmlns:p14="http://schemas.microsoft.com/office/powerpoint/2010/main" val="416573441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CCB6146-1AF5-4557-8641-2099B0040DC3}" type="slidenum">
              <a:rPr lang="zh-CN" altLang="en-US" smtClean="0"/>
              <a:t>4</a:t>
            </a:fld>
            <a:endParaRPr lang="zh-CN" altLang="en-US"/>
          </a:p>
        </p:txBody>
      </p:sp>
    </p:spTree>
    <p:extLst>
      <p:ext uri="{BB962C8B-B14F-4D97-AF65-F5344CB8AC3E}">
        <p14:creationId xmlns:p14="http://schemas.microsoft.com/office/powerpoint/2010/main" val="102501020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CCB6146-1AF5-4557-8641-2099B0040DC3}" type="slidenum">
              <a:rPr lang="zh-CN" altLang="en-US" smtClean="0"/>
              <a:t>5</a:t>
            </a:fld>
            <a:endParaRPr lang="zh-CN" altLang="en-US"/>
          </a:p>
        </p:txBody>
      </p:sp>
    </p:spTree>
    <p:extLst>
      <p:ext uri="{BB962C8B-B14F-4D97-AF65-F5344CB8AC3E}">
        <p14:creationId xmlns:p14="http://schemas.microsoft.com/office/powerpoint/2010/main" val="352304672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CCB6146-1AF5-4557-8641-2099B0040DC3}" type="slidenum">
              <a:rPr lang="zh-CN" altLang="en-US" smtClean="0"/>
              <a:t>6</a:t>
            </a:fld>
            <a:endParaRPr lang="zh-CN" altLang="en-US"/>
          </a:p>
        </p:txBody>
      </p:sp>
    </p:spTree>
    <p:extLst>
      <p:ext uri="{BB962C8B-B14F-4D97-AF65-F5344CB8AC3E}">
        <p14:creationId xmlns:p14="http://schemas.microsoft.com/office/powerpoint/2010/main" val="15829654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32355160-2D02-4CC8-AD68-42CBE6954829}"/>
              </a:ext>
            </a:extLst>
          </p:cNvPr>
          <p:cNvSpPr>
            <a:spLocks noGrp="1"/>
          </p:cNvSpPr>
          <p:nvPr>
            <p:ph type="dt" sz="half" idx="10"/>
          </p:nvPr>
        </p:nvSpPr>
        <p:spPr/>
        <p:txBody>
          <a:bodyPr/>
          <a:lstStyle/>
          <a:p>
            <a:fld id="{019C3742-F976-45FA-8427-B47E54E88382}" type="datetimeFigureOut">
              <a:rPr lang="zh-CN" altLang="en-US" smtClean="0"/>
              <a:t>2023/4/23</a:t>
            </a:fld>
            <a:endParaRPr lang="zh-CN" altLang="en-US"/>
          </a:p>
        </p:txBody>
      </p:sp>
      <p:sp>
        <p:nvSpPr>
          <p:cNvPr id="3" name="页脚占位符 2">
            <a:extLst>
              <a:ext uri="{FF2B5EF4-FFF2-40B4-BE49-F238E27FC236}">
                <a16:creationId xmlns:a16="http://schemas.microsoft.com/office/drawing/2014/main" id="{1000DA93-C93D-48B1-B40D-0B74543E87BC}"/>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54A61206-D22B-4ACA-92E1-020728765595}"/>
              </a:ext>
            </a:extLst>
          </p:cNvPr>
          <p:cNvSpPr>
            <a:spLocks noGrp="1"/>
          </p:cNvSpPr>
          <p:nvPr>
            <p:ph type="sldNum" sz="quarter" idx="12"/>
          </p:nvPr>
        </p:nvSpPr>
        <p:spPr/>
        <p:txBody>
          <a:bodyPr/>
          <a:lstStyle/>
          <a:p>
            <a:fld id="{41D81969-3A23-44D3-A1FC-38D42BDBFCDE}" type="slidenum">
              <a:rPr lang="zh-CN" altLang="en-US" smtClean="0"/>
              <a:t>‹#›</a:t>
            </a:fld>
            <a:endParaRPr lang="zh-CN" altLang="en-US"/>
          </a:p>
        </p:txBody>
      </p:sp>
    </p:spTree>
    <p:extLst>
      <p:ext uri="{BB962C8B-B14F-4D97-AF65-F5344CB8AC3E}">
        <p14:creationId xmlns:p14="http://schemas.microsoft.com/office/powerpoint/2010/main" val="141099603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5_自定义版式">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E28C4536-8F24-5DA0-73D6-4155F977A5FB}"/>
              </a:ext>
            </a:extLst>
          </p:cNvPr>
          <p:cNvGrpSpPr/>
          <p:nvPr userDrawn="1"/>
        </p:nvGrpSpPr>
        <p:grpSpPr>
          <a:xfrm>
            <a:off x="0" y="3361440"/>
            <a:ext cx="12192000" cy="3496561"/>
            <a:chOff x="0" y="3361439"/>
            <a:chExt cx="12192000" cy="3496561"/>
          </a:xfrm>
        </p:grpSpPr>
        <p:sp>
          <p:nvSpPr>
            <p:cNvPr id="3" name="任意多边形: 形状 2">
              <a:extLst>
                <a:ext uri="{FF2B5EF4-FFF2-40B4-BE49-F238E27FC236}">
                  <a16:creationId xmlns:a16="http://schemas.microsoft.com/office/drawing/2014/main" id="{EB1A5368-CC31-D748-3F92-9767C63C6EB8}"/>
                </a:ext>
              </a:extLst>
            </p:cNvPr>
            <p:cNvSpPr/>
            <p:nvPr userDrawn="1"/>
          </p:nvSpPr>
          <p:spPr>
            <a:xfrm>
              <a:off x="0" y="3834034"/>
              <a:ext cx="12192000" cy="3023966"/>
            </a:xfrm>
            <a:custGeom>
              <a:avLst/>
              <a:gdLst>
                <a:gd name="connsiteX0" fmla="*/ 7975600 w 12192000"/>
                <a:gd name="connsiteY0" fmla="*/ 1366 h 3023966"/>
                <a:gd name="connsiteX1" fmla="*/ 11319470 w 12192000"/>
                <a:gd name="connsiteY1" fmla="*/ 330723 h 3023966"/>
                <a:gd name="connsiteX2" fmla="*/ 12192000 w 12192000"/>
                <a:gd name="connsiteY2" fmla="*/ 498201 h 3023966"/>
                <a:gd name="connsiteX3" fmla="*/ 12192000 w 12192000"/>
                <a:gd name="connsiteY3" fmla="*/ 3023966 h 3023966"/>
                <a:gd name="connsiteX4" fmla="*/ 0 w 12192000"/>
                <a:gd name="connsiteY4" fmla="*/ 3023966 h 3023966"/>
                <a:gd name="connsiteX5" fmla="*/ 0 w 12192000"/>
                <a:gd name="connsiteY5" fmla="*/ 376472 h 3023966"/>
                <a:gd name="connsiteX6" fmla="*/ 345926 w 12192000"/>
                <a:gd name="connsiteY6" fmla="*/ 450479 h 3023966"/>
                <a:gd name="connsiteX7" fmla="*/ 2908300 w 12192000"/>
                <a:gd name="connsiteY7" fmla="*/ 674466 h 3023966"/>
                <a:gd name="connsiteX8" fmla="*/ 7975600 w 12192000"/>
                <a:gd name="connsiteY8" fmla="*/ 1366 h 30239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92000" h="3023966">
                  <a:moveTo>
                    <a:pt x="7975600" y="1366"/>
                  </a:moveTo>
                  <a:cubicBezTo>
                    <a:pt x="9159875" y="-16096"/>
                    <a:pt x="10251281" y="136105"/>
                    <a:pt x="11319470" y="330723"/>
                  </a:cubicBezTo>
                  <a:lnTo>
                    <a:pt x="12192000" y="498201"/>
                  </a:lnTo>
                  <a:lnTo>
                    <a:pt x="12192000" y="3023966"/>
                  </a:lnTo>
                  <a:lnTo>
                    <a:pt x="0" y="3023966"/>
                  </a:lnTo>
                  <a:lnTo>
                    <a:pt x="0" y="376472"/>
                  </a:lnTo>
                  <a:lnTo>
                    <a:pt x="345926" y="450479"/>
                  </a:lnTo>
                  <a:cubicBezTo>
                    <a:pt x="1074142" y="599258"/>
                    <a:pt x="1865313" y="710978"/>
                    <a:pt x="2908300" y="674466"/>
                  </a:cubicBezTo>
                  <a:cubicBezTo>
                    <a:pt x="4298950" y="625783"/>
                    <a:pt x="6396567" y="24649"/>
                    <a:pt x="7975600" y="1366"/>
                  </a:cubicBezTo>
                  <a:close/>
                </a:path>
              </a:pathLst>
            </a:custGeom>
            <a:solidFill>
              <a:srgbClr val="00339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2400">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sym typeface="HarmonyOS Sans SC Light" panose="00000400000000000000" pitchFamily="2" charset="-122"/>
              </a:endParaRPr>
            </a:p>
          </p:txBody>
        </p:sp>
        <p:pic>
          <p:nvPicPr>
            <p:cNvPr id="4" name="图片 3">
              <a:extLst>
                <a:ext uri="{FF2B5EF4-FFF2-40B4-BE49-F238E27FC236}">
                  <a16:creationId xmlns:a16="http://schemas.microsoft.com/office/drawing/2014/main" id="{D0E28E2F-7913-C1E5-38A8-2B908C803245}"/>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609601" y="3361439"/>
              <a:ext cx="3683839" cy="825688"/>
            </a:xfrm>
            <a:prstGeom prst="rect">
              <a:avLst/>
            </a:prstGeom>
          </p:spPr>
        </p:pic>
      </p:grpSp>
    </p:spTree>
    <p:extLst>
      <p:ext uri="{BB962C8B-B14F-4D97-AF65-F5344CB8AC3E}">
        <p14:creationId xmlns:p14="http://schemas.microsoft.com/office/powerpoint/2010/main" val="107949232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Tm="0">
        <p15:prstTrans prst="fallOver"/>
      </p:transition>
    </mc:Choice>
    <mc:Fallback xmlns="">
      <p:transition spd="slow" advTm="0">
        <p:fade/>
      </p:transition>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A8C81048-A175-401B-A5C3-456848322FB8}"/>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F315B933-C015-4803-917E-E379A7657D65}"/>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9C1C137A-D502-4F51-9250-A1BD5C35B720}"/>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19C3742-F976-45FA-8427-B47E54E88382}" type="datetimeFigureOut">
              <a:rPr lang="zh-CN" altLang="en-US" smtClean="0"/>
              <a:t>2023/4/23</a:t>
            </a:fld>
            <a:endParaRPr lang="zh-CN" altLang="en-US"/>
          </a:p>
        </p:txBody>
      </p:sp>
      <p:sp>
        <p:nvSpPr>
          <p:cNvPr id="5" name="页脚占位符 4">
            <a:extLst>
              <a:ext uri="{FF2B5EF4-FFF2-40B4-BE49-F238E27FC236}">
                <a16:creationId xmlns:a16="http://schemas.microsoft.com/office/drawing/2014/main" id="{8F02753D-60C4-4A72-9DE6-C3D214FD274A}"/>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2F89D935-3E74-4AE4-9182-9477A14F16A0}"/>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1D81969-3A23-44D3-A1FC-38D42BDBFCDE}" type="slidenum">
              <a:rPr lang="zh-CN" altLang="en-US" smtClean="0"/>
              <a:t>‹#›</a:t>
            </a:fld>
            <a:endParaRPr lang="zh-CN" altLang="en-US"/>
          </a:p>
        </p:txBody>
      </p:sp>
    </p:spTree>
    <p:extLst>
      <p:ext uri="{BB962C8B-B14F-4D97-AF65-F5344CB8AC3E}">
        <p14:creationId xmlns:p14="http://schemas.microsoft.com/office/powerpoint/2010/main" val="3440588671"/>
      </p:ext>
    </p:extLst>
  </p:cSld>
  <p:clrMap bg1="lt1" tx1="dk1" bg2="lt2" tx2="dk2" accent1="accent1" accent2="accent2" accent3="accent3" accent4="accent4" accent5="accent5" accent6="accent6" hlink="hlink" folHlink="folHlink"/>
  <p:sldLayoutIdLst>
    <p:sldLayoutId id="2147483655" r:id="rId1"/>
    <p:sldLayoutId id="2147483660"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png"/></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tags" Target="../tags/tag3.xml"/><Relationship Id="rId7" Type="http://schemas.openxmlformats.org/officeDocument/2006/relationships/image" Target="../media/image5.png"/><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notesSlide" Target="../notesSlides/notesSlide3.xml"/><Relationship Id="rId5" Type="http://schemas.openxmlformats.org/officeDocument/2006/relationships/slideLayout" Target="../slideLayouts/slideLayout1.xml"/><Relationship Id="rId4" Type="http://schemas.openxmlformats.org/officeDocument/2006/relationships/tags" Target="../tags/tag4.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1.xml"/><Relationship Id="rId5" Type="http://schemas.microsoft.com/office/2007/relationships/hdphoto" Target="../media/hdphoto1.wdp"/><Relationship Id="rId4" Type="http://schemas.openxmlformats.org/officeDocument/2006/relationships/image" Target="../media/image7.png"/></Relationships>
</file>

<file path=ppt/slides/_rels/slide5.xml.rels><?xml version="1.0" encoding="UTF-8" standalone="yes"?>
<Relationships xmlns="http://schemas.openxmlformats.org/package/2006/relationships"><Relationship Id="rId8" Type="http://schemas.microsoft.com/office/2007/relationships/hdphoto" Target="../media/hdphoto2.wdp"/><Relationship Id="rId3" Type="http://schemas.openxmlformats.org/officeDocument/2006/relationships/image" Target="../media/image8.png"/><Relationship Id="rId7" Type="http://schemas.openxmlformats.org/officeDocument/2006/relationships/image" Target="../media/image12.png"/><Relationship Id="rId2" Type="http://schemas.openxmlformats.org/officeDocument/2006/relationships/notesSlide" Target="../notesSlides/notesSlide5.xml"/><Relationship Id="rId1" Type="http://schemas.openxmlformats.org/officeDocument/2006/relationships/slideLayout" Target="../slideLayouts/slideLayout1.xml"/><Relationship Id="rId6" Type="http://schemas.openxmlformats.org/officeDocument/2006/relationships/image" Target="../media/image11.jpeg"/><Relationship Id="rId5" Type="http://schemas.openxmlformats.org/officeDocument/2006/relationships/image" Target="../media/image10.svg"/><Relationship Id="rId10" Type="http://schemas.openxmlformats.org/officeDocument/2006/relationships/image" Target="../media/image14.jpeg"/><Relationship Id="rId4" Type="http://schemas.openxmlformats.org/officeDocument/2006/relationships/image" Target="../media/image9.png"/><Relationship Id="rId9" Type="http://schemas.openxmlformats.org/officeDocument/2006/relationships/image" Target="../media/image13.jpeg"/></Relationships>
</file>

<file path=ppt/slides/_rels/slide6.xml.rels><?xml version="1.0" encoding="UTF-8" standalone="yes"?>
<Relationships xmlns="http://schemas.openxmlformats.org/package/2006/relationships"><Relationship Id="rId3" Type="http://schemas.openxmlformats.org/officeDocument/2006/relationships/hyperlink" Target="https://www.51pptmoban.com/zt/jingjichang/" TargetMode="External"/><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hyperlink" Target="http://www.51pptmoban.com/"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3AFFB5F9-A1A6-406E-A1EF-D507CE660600}"/>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29" y="-297"/>
            <a:ext cx="12193057" cy="6858594"/>
          </a:xfrm>
          <a:prstGeom prst="rect">
            <a:avLst/>
          </a:prstGeom>
        </p:spPr>
      </p:pic>
      <p:pic>
        <p:nvPicPr>
          <p:cNvPr id="5" name="Picture 18">
            <a:extLst>
              <a:ext uri="{FF2B5EF4-FFF2-40B4-BE49-F238E27FC236}">
                <a16:creationId xmlns:a16="http://schemas.microsoft.com/office/drawing/2014/main" id="{798B27AD-0D92-4377-93B4-04639F68E770}"/>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flipH="1">
            <a:off x="-529" y="-297"/>
            <a:ext cx="6547671" cy="6858594"/>
          </a:xfrm>
          <a:prstGeom prst="rect">
            <a:avLst/>
          </a:prstGeom>
        </p:spPr>
      </p:pic>
      <p:sp>
        <p:nvSpPr>
          <p:cNvPr id="10" name="矩形 9">
            <a:extLst>
              <a:ext uri="{FF2B5EF4-FFF2-40B4-BE49-F238E27FC236}">
                <a16:creationId xmlns:a16="http://schemas.microsoft.com/office/drawing/2014/main" id="{C7E9A2EB-69A6-4775-8991-8C821FB5E5B2}"/>
              </a:ext>
            </a:extLst>
          </p:cNvPr>
          <p:cNvSpPr/>
          <p:nvPr/>
        </p:nvSpPr>
        <p:spPr>
          <a:xfrm>
            <a:off x="0" y="0"/>
            <a:ext cx="12192000" cy="6858000"/>
          </a:xfrm>
          <a:prstGeom prst="rect">
            <a:avLst/>
          </a:prstGeom>
          <a:gradFill>
            <a:gsLst>
              <a:gs pos="26000">
                <a:schemeClr val="bg1">
                  <a:alpha val="95000"/>
                </a:schemeClr>
              </a:gs>
              <a:gs pos="81000">
                <a:srgbClr val="B0EFFA">
                  <a:alpha val="0"/>
                </a:srgbClr>
              </a:gs>
            </a:gsLst>
            <a:lin ang="0" scaled="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4" name="Picture 4">
            <a:extLst>
              <a:ext uri="{FF2B5EF4-FFF2-40B4-BE49-F238E27FC236}">
                <a16:creationId xmlns:a16="http://schemas.microsoft.com/office/drawing/2014/main" id="{5D974E91-79F3-494F-9545-0EC86AA3C0A1}"/>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15072" y="-517358"/>
            <a:ext cx="4524759" cy="4184117"/>
          </a:xfrm>
          <a:prstGeom prst="rect">
            <a:avLst/>
          </a:prstGeom>
        </p:spPr>
      </p:pic>
      <p:sp>
        <p:nvSpPr>
          <p:cNvPr id="20" name="矩形: 单圆角 19">
            <a:extLst>
              <a:ext uri="{FF2B5EF4-FFF2-40B4-BE49-F238E27FC236}">
                <a16:creationId xmlns:a16="http://schemas.microsoft.com/office/drawing/2014/main" id="{21FA46E7-C7BF-4FCB-ABD4-EF37026C1FCB}"/>
              </a:ext>
            </a:extLst>
          </p:cNvPr>
          <p:cNvSpPr/>
          <p:nvPr/>
        </p:nvSpPr>
        <p:spPr>
          <a:xfrm flipV="1">
            <a:off x="-152401" y="3678721"/>
            <a:ext cx="7040563" cy="461665"/>
          </a:xfrm>
          <a:prstGeom prst="round1Rect">
            <a:avLst>
              <a:gd name="adj" fmla="val 41425"/>
            </a:avLst>
          </a:prstGeom>
          <a:gradFill>
            <a:gsLst>
              <a:gs pos="100000">
                <a:srgbClr val="13ACF1"/>
              </a:gs>
              <a:gs pos="77000">
                <a:srgbClr val="0B82B7"/>
              </a:gs>
              <a:gs pos="48000">
                <a:srgbClr val="0BA0B6"/>
              </a:gs>
              <a:gs pos="0">
                <a:srgbClr val="0BB7AB"/>
              </a:gs>
            </a:gsLst>
            <a:path path="circle">
              <a:fillToRect r="100000" b="100000"/>
            </a:path>
          </a:gradFill>
          <a:ln w="12700" cap="flat" cmpd="sng" algn="ctr">
            <a:noFill/>
            <a:prstDash val="solid"/>
            <a:miter lim="800000"/>
          </a:ln>
          <a:effectLst>
            <a:outerShdw blurRad="381000" dist="190500" dir="5400000" sx="90000" sy="90000" algn="t" rotWithShape="0">
              <a:srgbClr val="2FB8BB">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9" name="矩形 8">
            <a:extLst>
              <a:ext uri="{FF2B5EF4-FFF2-40B4-BE49-F238E27FC236}">
                <a16:creationId xmlns:a16="http://schemas.microsoft.com/office/drawing/2014/main" id="{DFD34FBB-E6D4-4D81-A300-210807C850BE}"/>
              </a:ext>
            </a:extLst>
          </p:cNvPr>
          <p:cNvSpPr/>
          <p:nvPr/>
        </p:nvSpPr>
        <p:spPr>
          <a:xfrm>
            <a:off x="508907" y="3754793"/>
            <a:ext cx="5898379" cy="338554"/>
          </a:xfrm>
          <a:prstGeom prst="rect">
            <a:avLst/>
          </a:prstGeom>
        </p:spPr>
        <p:txBody>
          <a:bodyPr wrap="square">
            <a:spAutoFit/>
          </a:bodyPr>
          <a:lstStyle/>
          <a:p>
            <a:r>
              <a:rPr lang="en-US" altLang="zh-CN" sz="1600" dirty="0">
                <a:solidFill>
                  <a:schemeClr val="bg1"/>
                </a:solidFill>
                <a:latin typeface="思源黑体 CN Regular" panose="020B0500000000000000" pitchFamily="34" charset="-122"/>
                <a:ea typeface="思源黑体 CN Regular" panose="020B0500000000000000" pitchFamily="34" charset="-122"/>
              </a:rPr>
              <a:t>《</a:t>
            </a:r>
            <a:r>
              <a:rPr lang="zh-CN" altLang="en-US" sz="1600" dirty="0">
                <a:solidFill>
                  <a:schemeClr val="bg1"/>
                </a:solidFill>
                <a:latin typeface="思源黑体 CN Regular" panose="020B0500000000000000" pitchFamily="34" charset="-122"/>
                <a:ea typeface="思源黑体 CN Regular" panose="020B0500000000000000" pitchFamily="34" charset="-122"/>
              </a:rPr>
              <a:t>生育健康及妇女儿童健康保障</a:t>
            </a:r>
            <a:r>
              <a:rPr lang="en-US" altLang="zh-CN" sz="1600" dirty="0">
                <a:solidFill>
                  <a:schemeClr val="bg1"/>
                </a:solidFill>
                <a:latin typeface="思源黑体 CN Regular" panose="020B0500000000000000" pitchFamily="34" charset="-122"/>
                <a:ea typeface="思源黑体 CN Regular" panose="020B0500000000000000" pitchFamily="34" charset="-122"/>
              </a:rPr>
              <a:t>》</a:t>
            </a:r>
            <a:r>
              <a:rPr lang="zh-CN" altLang="en-US" sz="1600" dirty="0">
                <a:solidFill>
                  <a:schemeClr val="bg1"/>
                </a:solidFill>
                <a:latin typeface="思源黑体 CN Regular" panose="020B0500000000000000" pitchFamily="34" charset="-122"/>
                <a:ea typeface="思源黑体 CN Regular" panose="020B0500000000000000" pitchFamily="34" charset="-122"/>
              </a:rPr>
              <a:t>重点研发计划专项项目申报 </a:t>
            </a:r>
          </a:p>
        </p:txBody>
      </p:sp>
      <p:sp>
        <p:nvSpPr>
          <p:cNvPr id="17" name="矩形 16">
            <a:extLst>
              <a:ext uri="{FF2B5EF4-FFF2-40B4-BE49-F238E27FC236}">
                <a16:creationId xmlns:a16="http://schemas.microsoft.com/office/drawing/2014/main" id="{21BF3AA4-2BFF-41E5-8D0D-38D8AA3540FC}"/>
              </a:ext>
            </a:extLst>
          </p:cNvPr>
          <p:cNvSpPr/>
          <p:nvPr/>
        </p:nvSpPr>
        <p:spPr>
          <a:xfrm>
            <a:off x="647294" y="5326285"/>
            <a:ext cx="2339102" cy="307777"/>
          </a:xfrm>
          <a:prstGeom prst="rect">
            <a:avLst/>
          </a:prstGeom>
        </p:spPr>
        <p:txBody>
          <a:bodyPr wrap="none">
            <a:spAutoFit/>
          </a:bodyPr>
          <a:lstStyle/>
          <a:p>
            <a:r>
              <a:rPr lang="zh-CN" altLang="en-US" sz="1400" dirty="0">
                <a:solidFill>
                  <a:schemeClr val="tx1">
                    <a:lumMod val="85000"/>
                    <a:lumOff val="15000"/>
                  </a:schemeClr>
                </a:solidFill>
                <a:latin typeface="思源黑体 CN Regular" panose="020B0500000000000000" pitchFamily="34" charset="-122"/>
                <a:ea typeface="思源黑体 CN Regular" panose="020B0500000000000000" pitchFamily="34" charset="-122"/>
              </a:rPr>
              <a:t>项目牵头单位：医学科学院</a:t>
            </a:r>
          </a:p>
        </p:txBody>
      </p:sp>
      <p:sp>
        <p:nvSpPr>
          <p:cNvPr id="18" name="矩形 17">
            <a:extLst>
              <a:ext uri="{FF2B5EF4-FFF2-40B4-BE49-F238E27FC236}">
                <a16:creationId xmlns:a16="http://schemas.microsoft.com/office/drawing/2014/main" id="{4C8BE2D9-1D3C-4F94-B5F9-A36354C03781}"/>
              </a:ext>
            </a:extLst>
          </p:cNvPr>
          <p:cNvSpPr/>
          <p:nvPr/>
        </p:nvSpPr>
        <p:spPr>
          <a:xfrm>
            <a:off x="647294" y="4998351"/>
            <a:ext cx="2130648" cy="307777"/>
          </a:xfrm>
          <a:prstGeom prst="rect">
            <a:avLst/>
          </a:prstGeom>
        </p:spPr>
        <p:txBody>
          <a:bodyPr wrap="none">
            <a:spAutoFit/>
          </a:bodyPr>
          <a:lstStyle/>
          <a:p>
            <a:r>
              <a:rPr lang="zh-CN" altLang="en-US" sz="1400" dirty="0">
                <a:solidFill>
                  <a:schemeClr val="tx1">
                    <a:lumMod val="85000"/>
                    <a:lumOff val="15000"/>
                  </a:schemeClr>
                </a:solidFill>
                <a:latin typeface="思源黑体 CN Regular" panose="020B0500000000000000" pitchFamily="34" charset="-122"/>
                <a:ea typeface="思源黑体 CN Regular" panose="020B0500000000000000" pitchFamily="34" charset="-122"/>
              </a:rPr>
              <a:t>项目申请人：</a:t>
            </a:r>
            <a:r>
              <a:rPr lang="en-US" altLang="zh-CN" sz="1400" dirty="0">
                <a:solidFill>
                  <a:schemeClr val="tx1">
                    <a:lumMod val="85000"/>
                    <a:lumOff val="15000"/>
                  </a:schemeClr>
                </a:solidFill>
                <a:latin typeface="思源黑体 CN Regular" panose="020B0500000000000000" pitchFamily="34" charset="-122"/>
                <a:ea typeface="思源黑体 CN Regular" panose="020B0500000000000000" pitchFamily="34" charset="-122"/>
              </a:rPr>
              <a:t>PPT</a:t>
            </a:r>
            <a:r>
              <a:rPr lang="zh-CN" altLang="en-US" sz="1400" dirty="0">
                <a:solidFill>
                  <a:schemeClr val="tx1">
                    <a:lumMod val="85000"/>
                    <a:lumOff val="15000"/>
                  </a:schemeClr>
                </a:solidFill>
                <a:latin typeface="思源黑体 CN Regular" panose="020B0500000000000000" pitchFamily="34" charset="-122"/>
                <a:ea typeface="思源黑体 CN Regular" panose="020B0500000000000000" pitchFamily="34" charset="-122"/>
              </a:rPr>
              <a:t>版式库</a:t>
            </a:r>
          </a:p>
        </p:txBody>
      </p:sp>
      <p:sp>
        <p:nvSpPr>
          <p:cNvPr id="22" name="矩形 21">
            <a:extLst>
              <a:ext uri="{FF2B5EF4-FFF2-40B4-BE49-F238E27FC236}">
                <a16:creationId xmlns:a16="http://schemas.microsoft.com/office/drawing/2014/main" id="{129E5801-231C-41CC-91AA-28B64BCB632F}"/>
              </a:ext>
            </a:extLst>
          </p:cNvPr>
          <p:cNvSpPr/>
          <p:nvPr/>
        </p:nvSpPr>
        <p:spPr>
          <a:xfrm>
            <a:off x="647294" y="5654219"/>
            <a:ext cx="5196522" cy="738664"/>
          </a:xfrm>
          <a:prstGeom prst="rect">
            <a:avLst/>
          </a:prstGeom>
        </p:spPr>
        <p:txBody>
          <a:bodyPr wrap="square">
            <a:spAutoFit/>
          </a:bodyPr>
          <a:lstStyle/>
          <a:p>
            <a:r>
              <a:rPr lang="zh-CN" altLang="en-US" sz="1400" dirty="0">
                <a:solidFill>
                  <a:schemeClr val="tx1">
                    <a:lumMod val="85000"/>
                    <a:lumOff val="15000"/>
                  </a:schemeClr>
                </a:solidFill>
                <a:latin typeface="思源黑体 CN Regular" panose="020B0500000000000000" pitchFamily="34" charset="-122"/>
                <a:ea typeface="思源黑体 CN Regular" panose="020B0500000000000000" pitchFamily="34" charset="-122"/>
              </a:rPr>
              <a:t>项目负责单位：某某大学、卫生健康技术研究所、某某科技大学、某某大学附属第一医院、版式库总医院、反卷医疗研究中心、中智医学研究所、版式库第一医院</a:t>
            </a:r>
          </a:p>
        </p:txBody>
      </p:sp>
      <p:sp>
        <p:nvSpPr>
          <p:cNvPr id="23" name="椭圆 22">
            <a:extLst>
              <a:ext uri="{FF2B5EF4-FFF2-40B4-BE49-F238E27FC236}">
                <a16:creationId xmlns:a16="http://schemas.microsoft.com/office/drawing/2014/main" id="{F10CBEAD-6ED9-446C-9881-85AE72B71D54}"/>
              </a:ext>
            </a:extLst>
          </p:cNvPr>
          <p:cNvSpPr/>
          <p:nvPr/>
        </p:nvSpPr>
        <p:spPr>
          <a:xfrm>
            <a:off x="6008916" y="4803551"/>
            <a:ext cx="539188" cy="539188"/>
          </a:xfrm>
          <a:prstGeom prst="ellipse">
            <a:avLst/>
          </a:prstGeom>
          <a:gradFill flip="none" rotWithShape="1">
            <a:gsLst>
              <a:gs pos="90000">
                <a:srgbClr val="4EDCF4">
                  <a:lumMod val="70000"/>
                  <a:lumOff val="30000"/>
                </a:srgbClr>
              </a:gs>
              <a:gs pos="62000">
                <a:srgbClr val="0B82B7"/>
              </a:gs>
              <a:gs pos="35000">
                <a:srgbClr val="0BA0B6"/>
              </a:gs>
              <a:gs pos="0">
                <a:srgbClr val="0BB7AB"/>
              </a:gs>
            </a:gsLst>
            <a:path path="circle">
              <a:fillToRect l="100000" t="100000"/>
            </a:path>
            <a:tileRect r="-100000" b="-100000"/>
          </a:gradFill>
          <a:ln w="12700" cap="flat" cmpd="sng" algn="ctr">
            <a:noFill/>
            <a:prstDash val="solid"/>
            <a:miter lim="800000"/>
          </a:ln>
          <a:effectLst>
            <a:outerShdw blurRad="381000" dist="190500" dir="5400000" sx="90000" sy="90000" algn="t" rotWithShape="0">
              <a:srgbClr val="2FB8BB">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a:ea typeface="微软雅黑"/>
            </a:endParaRPr>
          </a:p>
        </p:txBody>
      </p:sp>
      <p:sp>
        <p:nvSpPr>
          <p:cNvPr id="24" name="椭圆 23">
            <a:extLst>
              <a:ext uri="{FF2B5EF4-FFF2-40B4-BE49-F238E27FC236}">
                <a16:creationId xmlns:a16="http://schemas.microsoft.com/office/drawing/2014/main" id="{61634BF5-29CF-41FB-BEF0-8000BE64593E}"/>
              </a:ext>
            </a:extLst>
          </p:cNvPr>
          <p:cNvSpPr/>
          <p:nvPr/>
        </p:nvSpPr>
        <p:spPr>
          <a:xfrm>
            <a:off x="5301172" y="4436629"/>
            <a:ext cx="339444" cy="339444"/>
          </a:xfrm>
          <a:prstGeom prst="ellipse">
            <a:avLst/>
          </a:prstGeom>
          <a:gradFill>
            <a:gsLst>
              <a:gs pos="90000">
                <a:srgbClr val="4EDCF4">
                  <a:lumMod val="70000"/>
                  <a:lumOff val="30000"/>
                </a:srgbClr>
              </a:gs>
              <a:gs pos="62000">
                <a:srgbClr val="0B82B7"/>
              </a:gs>
              <a:gs pos="35000">
                <a:srgbClr val="0BA0B6"/>
              </a:gs>
              <a:gs pos="0">
                <a:srgbClr val="0BB7AB"/>
              </a:gs>
            </a:gsLst>
            <a:path path="circle">
              <a:fillToRect r="100000" b="100000"/>
            </a:path>
          </a:gradFill>
          <a:ln w="12700" cap="flat" cmpd="sng" algn="ctr">
            <a:noFill/>
            <a:prstDash val="solid"/>
            <a:miter lim="800000"/>
          </a:ln>
          <a:effectLst>
            <a:outerShdw blurRad="254000" dist="190500" dir="5400000" sx="90000" sy="90000" algn="t" rotWithShape="0">
              <a:srgbClr val="2FB8BB">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15" name="加号 14">
            <a:extLst>
              <a:ext uri="{FF2B5EF4-FFF2-40B4-BE49-F238E27FC236}">
                <a16:creationId xmlns:a16="http://schemas.microsoft.com/office/drawing/2014/main" id="{0BF25CE1-A415-4D6D-B386-1A62F592C43C}"/>
              </a:ext>
            </a:extLst>
          </p:cNvPr>
          <p:cNvSpPr/>
          <p:nvPr/>
        </p:nvSpPr>
        <p:spPr>
          <a:xfrm>
            <a:off x="6093938" y="4891045"/>
            <a:ext cx="369143" cy="369143"/>
          </a:xfrm>
          <a:prstGeom prst="mathPlus">
            <a:avLst/>
          </a:prstGeom>
          <a:solidFill>
            <a:schemeClr val="bg1">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加号 15">
            <a:extLst>
              <a:ext uri="{FF2B5EF4-FFF2-40B4-BE49-F238E27FC236}">
                <a16:creationId xmlns:a16="http://schemas.microsoft.com/office/drawing/2014/main" id="{F788A79D-C1FB-4669-8C23-EC1A2E4515CF}"/>
              </a:ext>
            </a:extLst>
          </p:cNvPr>
          <p:cNvSpPr/>
          <p:nvPr/>
        </p:nvSpPr>
        <p:spPr>
          <a:xfrm>
            <a:off x="5383940" y="4519397"/>
            <a:ext cx="173907" cy="173907"/>
          </a:xfrm>
          <a:prstGeom prst="mathPlus">
            <a:avLst/>
          </a:prstGeom>
          <a:solidFill>
            <a:schemeClr val="bg1">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a:extLst>
              <a:ext uri="{FF2B5EF4-FFF2-40B4-BE49-F238E27FC236}">
                <a16:creationId xmlns:a16="http://schemas.microsoft.com/office/drawing/2014/main" id="{1F220D7B-BD1E-44EF-AF50-133B2B9B592E}"/>
              </a:ext>
            </a:extLst>
          </p:cNvPr>
          <p:cNvSpPr/>
          <p:nvPr/>
        </p:nvSpPr>
        <p:spPr>
          <a:xfrm>
            <a:off x="611416" y="984909"/>
            <a:ext cx="6340197" cy="2308324"/>
          </a:xfrm>
          <a:prstGeom prst="rect">
            <a:avLst/>
          </a:prstGeom>
          <a:noFill/>
        </p:spPr>
        <p:txBody>
          <a:bodyPr wrap="none">
            <a:spAutoFit/>
          </a:bodyPr>
          <a:lstStyle/>
          <a:p>
            <a:r>
              <a:rPr lang="zh-CN" altLang="en-US" sz="4800" dirty="0">
                <a:solidFill>
                  <a:srgbClr val="0A93A6"/>
                </a:solidFill>
                <a:effectLst>
                  <a:outerShdw blurRad="381000" dist="127000" dir="5400000" sx="95000" sy="95000" algn="t" rotWithShape="0">
                    <a:prstClr val="black">
                      <a:lumMod val="50000"/>
                      <a:lumOff val="50000"/>
                      <a:alpha val="40000"/>
                    </a:prstClr>
                  </a:outerShdw>
                </a:effectLst>
                <a:latin typeface="思源黑体 CN Heavy" panose="020B0A00000000000000" pitchFamily="34" charset="-122"/>
                <a:ea typeface="思源黑体 CN Heavy" panose="020B0A00000000000000" pitchFamily="34" charset="-122"/>
              </a:rPr>
              <a:t>功能性出生缺陷疾病</a:t>
            </a:r>
            <a:endParaRPr lang="en-US" altLang="zh-CN" sz="4800" dirty="0">
              <a:solidFill>
                <a:srgbClr val="0A93A6"/>
              </a:solidFill>
              <a:effectLst>
                <a:outerShdw blurRad="381000" dist="127000" dir="5400000" sx="95000" sy="95000" algn="t" rotWithShape="0">
                  <a:prstClr val="black">
                    <a:lumMod val="50000"/>
                    <a:lumOff val="50000"/>
                    <a:alpha val="40000"/>
                  </a:prstClr>
                </a:outerShdw>
              </a:effectLst>
              <a:latin typeface="思源黑体 CN Heavy" panose="020B0A00000000000000" pitchFamily="34" charset="-122"/>
              <a:ea typeface="思源黑体 CN Heavy" panose="020B0A00000000000000" pitchFamily="34" charset="-122"/>
            </a:endParaRPr>
          </a:p>
          <a:p>
            <a:r>
              <a:rPr lang="zh-CN" altLang="en-US" sz="4800" dirty="0">
                <a:solidFill>
                  <a:schemeClr val="tx1">
                    <a:lumMod val="95000"/>
                    <a:lumOff val="5000"/>
                  </a:schemeClr>
                </a:solidFill>
                <a:effectLst>
                  <a:outerShdw blurRad="381000" dist="127000" dir="5400000" sx="95000" sy="95000" algn="t" rotWithShape="0">
                    <a:prstClr val="black">
                      <a:lumMod val="50000"/>
                      <a:lumOff val="50000"/>
                      <a:alpha val="40000"/>
                    </a:prstClr>
                  </a:outerShdw>
                </a:effectLst>
                <a:latin typeface="思源黑体 CN Heavy" panose="020B0A00000000000000" pitchFamily="34" charset="-122"/>
                <a:ea typeface="思源黑体 CN Heavy" panose="020B0A00000000000000" pitchFamily="34" charset="-122"/>
              </a:rPr>
              <a:t>病因学研究和精准干预</a:t>
            </a:r>
            <a:endParaRPr lang="en-US" altLang="zh-CN" sz="4800" dirty="0">
              <a:solidFill>
                <a:schemeClr val="tx1">
                  <a:lumMod val="95000"/>
                  <a:lumOff val="5000"/>
                </a:schemeClr>
              </a:solidFill>
              <a:effectLst>
                <a:outerShdw blurRad="381000" dist="127000" dir="5400000" sx="95000" sy="95000" algn="t" rotWithShape="0">
                  <a:prstClr val="black">
                    <a:lumMod val="50000"/>
                    <a:lumOff val="50000"/>
                    <a:alpha val="40000"/>
                  </a:prstClr>
                </a:outerShdw>
              </a:effectLst>
              <a:latin typeface="思源黑体 CN Heavy" panose="020B0A00000000000000" pitchFamily="34" charset="-122"/>
              <a:ea typeface="思源黑体 CN Heavy" panose="020B0A00000000000000" pitchFamily="34" charset="-122"/>
            </a:endParaRPr>
          </a:p>
          <a:p>
            <a:r>
              <a:rPr lang="zh-CN" altLang="en-US" sz="4800" dirty="0">
                <a:solidFill>
                  <a:schemeClr val="tx1">
                    <a:lumMod val="95000"/>
                    <a:lumOff val="5000"/>
                  </a:schemeClr>
                </a:solidFill>
                <a:effectLst>
                  <a:outerShdw blurRad="381000" dist="127000" dir="5400000" sx="95000" sy="95000" algn="t" rotWithShape="0">
                    <a:prstClr val="black">
                      <a:lumMod val="50000"/>
                      <a:lumOff val="50000"/>
                      <a:alpha val="40000"/>
                    </a:prstClr>
                  </a:outerShdw>
                </a:effectLst>
                <a:latin typeface="思源黑体 CN Heavy" panose="020B0A00000000000000" pitchFamily="34" charset="-122"/>
                <a:ea typeface="思源黑体 CN Heavy" panose="020B0A00000000000000" pitchFamily="34" charset="-122"/>
              </a:rPr>
              <a:t>及救助体系构建</a:t>
            </a:r>
          </a:p>
        </p:txBody>
      </p:sp>
    </p:spTree>
    <p:extLst>
      <p:ext uri="{BB962C8B-B14F-4D97-AF65-F5344CB8AC3E}">
        <p14:creationId xmlns:p14="http://schemas.microsoft.com/office/powerpoint/2010/main" val="397358450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3"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2" name="椭圆 11">
            <a:extLst>
              <a:ext uri="{FF2B5EF4-FFF2-40B4-BE49-F238E27FC236}">
                <a16:creationId xmlns:a16="http://schemas.microsoft.com/office/drawing/2014/main" id="{5A3A0257-5650-47B8-B05D-88AD45C0FB19}"/>
              </a:ext>
            </a:extLst>
          </p:cNvPr>
          <p:cNvSpPr/>
          <p:nvPr/>
        </p:nvSpPr>
        <p:spPr>
          <a:xfrm>
            <a:off x="516477" y="226815"/>
            <a:ext cx="566057" cy="566057"/>
          </a:xfrm>
          <a:prstGeom prst="ellipse">
            <a:avLst/>
          </a:prstGeom>
          <a:gradFill flip="none" rotWithShape="1">
            <a:gsLst>
              <a:gs pos="100000">
                <a:srgbClr val="0B82B7">
                  <a:alpha val="0"/>
                </a:srgbClr>
              </a:gs>
              <a:gs pos="0">
                <a:srgbClr val="0BB7AB">
                  <a:alpha val="40000"/>
                </a:srgbClr>
              </a:gs>
            </a:gsLst>
            <a:lin ang="3600000" scaled="0"/>
            <a:tileRect/>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a:ea typeface="微软雅黑"/>
            </a:endParaRPr>
          </a:p>
        </p:txBody>
      </p:sp>
      <p:sp>
        <p:nvSpPr>
          <p:cNvPr id="6" name="矩形: 圆角 5">
            <a:extLst>
              <a:ext uri="{FF2B5EF4-FFF2-40B4-BE49-F238E27FC236}">
                <a16:creationId xmlns:a16="http://schemas.microsoft.com/office/drawing/2014/main" id="{F68167D1-BD10-4A43-A38E-E11EADAA62F6}"/>
              </a:ext>
            </a:extLst>
          </p:cNvPr>
          <p:cNvSpPr/>
          <p:nvPr/>
        </p:nvSpPr>
        <p:spPr>
          <a:xfrm>
            <a:off x="1407970" y="3729789"/>
            <a:ext cx="9376060" cy="2827419"/>
          </a:xfrm>
          <a:prstGeom prst="roundRect">
            <a:avLst>
              <a:gd name="adj" fmla="val 2713"/>
            </a:avLst>
          </a:prstGeom>
          <a:solidFill>
            <a:srgbClr val="E0E0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a:ea typeface="微软雅黑"/>
            </a:endParaRPr>
          </a:p>
        </p:txBody>
      </p:sp>
      <p:sp>
        <p:nvSpPr>
          <p:cNvPr id="3" name="矩形: 圆角 2">
            <a:extLst>
              <a:ext uri="{FF2B5EF4-FFF2-40B4-BE49-F238E27FC236}">
                <a16:creationId xmlns:a16="http://schemas.microsoft.com/office/drawing/2014/main" id="{033C2A44-ADBC-4996-8131-40BB50DF6768}"/>
              </a:ext>
            </a:extLst>
          </p:cNvPr>
          <p:cNvSpPr/>
          <p:nvPr/>
        </p:nvSpPr>
        <p:spPr>
          <a:xfrm>
            <a:off x="1745830" y="5558594"/>
            <a:ext cx="8700341" cy="829100"/>
          </a:xfrm>
          <a:prstGeom prst="roundRect">
            <a:avLst>
              <a:gd name="adj" fmla="val 3137"/>
            </a:avLst>
          </a:prstGeom>
          <a:gradFill flip="none" rotWithShape="1">
            <a:gsLst>
              <a:gs pos="100000">
                <a:srgbClr val="D7F8FD"/>
              </a:gs>
              <a:gs pos="0">
                <a:schemeClr val="bg1"/>
              </a:gs>
            </a:gsLst>
            <a:lin ang="4500000" scaled="0"/>
            <a:tileRect/>
          </a:gradFill>
          <a:ln w="6350">
            <a:solidFill>
              <a:srgbClr val="55E7D5"/>
            </a:solidFill>
          </a:ln>
          <a:effectLst>
            <a:outerShdw blurRad="254000" dist="127000" dir="2700000" algn="tl" rotWithShape="0">
              <a:srgbClr val="0BA59E">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a:ea typeface="微软雅黑"/>
            </a:endParaRPr>
          </a:p>
        </p:txBody>
      </p:sp>
      <p:sp>
        <p:nvSpPr>
          <p:cNvPr id="11" name="矩形: 圆角 10">
            <a:extLst>
              <a:ext uri="{FF2B5EF4-FFF2-40B4-BE49-F238E27FC236}">
                <a16:creationId xmlns:a16="http://schemas.microsoft.com/office/drawing/2014/main" id="{FA4B356D-7443-46D8-9452-D667C337CBAB}"/>
              </a:ext>
            </a:extLst>
          </p:cNvPr>
          <p:cNvSpPr/>
          <p:nvPr/>
        </p:nvSpPr>
        <p:spPr>
          <a:xfrm>
            <a:off x="1745830" y="4283606"/>
            <a:ext cx="8700341" cy="829100"/>
          </a:xfrm>
          <a:prstGeom prst="roundRect">
            <a:avLst>
              <a:gd name="adj" fmla="val 3137"/>
            </a:avLst>
          </a:prstGeom>
          <a:gradFill flip="none" rotWithShape="1">
            <a:gsLst>
              <a:gs pos="100000">
                <a:srgbClr val="D7F8FD"/>
              </a:gs>
              <a:gs pos="0">
                <a:schemeClr val="bg1"/>
              </a:gs>
            </a:gsLst>
            <a:lin ang="4500000" scaled="0"/>
            <a:tileRect/>
          </a:gradFill>
          <a:ln w="6350">
            <a:solidFill>
              <a:srgbClr val="55E7D5"/>
            </a:solidFill>
          </a:ln>
          <a:effectLst>
            <a:outerShdw blurRad="254000" dist="127000" dir="2700000" algn="tl" rotWithShape="0">
              <a:srgbClr val="0BA59E">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a:ea typeface="微软雅黑"/>
            </a:endParaRPr>
          </a:p>
        </p:txBody>
      </p:sp>
      <p:sp>
        <p:nvSpPr>
          <p:cNvPr id="15" name="矩形: 圆角 14">
            <a:extLst>
              <a:ext uri="{FF2B5EF4-FFF2-40B4-BE49-F238E27FC236}">
                <a16:creationId xmlns:a16="http://schemas.microsoft.com/office/drawing/2014/main" id="{C9CF4A12-3D7A-412E-AF81-2CFF101886DC}"/>
              </a:ext>
            </a:extLst>
          </p:cNvPr>
          <p:cNvSpPr/>
          <p:nvPr/>
        </p:nvSpPr>
        <p:spPr>
          <a:xfrm>
            <a:off x="1745830" y="1180174"/>
            <a:ext cx="8700341" cy="829100"/>
          </a:xfrm>
          <a:prstGeom prst="roundRect">
            <a:avLst>
              <a:gd name="adj" fmla="val 3137"/>
            </a:avLst>
          </a:prstGeom>
          <a:gradFill flip="none" rotWithShape="1">
            <a:gsLst>
              <a:gs pos="100000">
                <a:srgbClr val="D7F8FD"/>
              </a:gs>
              <a:gs pos="0">
                <a:schemeClr val="bg1"/>
              </a:gs>
            </a:gsLst>
            <a:lin ang="4500000" scaled="0"/>
            <a:tileRect/>
          </a:gradFill>
          <a:ln w="6350">
            <a:solidFill>
              <a:srgbClr val="55E7D5"/>
            </a:solidFill>
          </a:ln>
          <a:effectLst>
            <a:outerShdw blurRad="254000" dist="127000" dir="2700000" algn="tl" rotWithShape="0">
              <a:srgbClr val="0BA59E">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a:ea typeface="微软雅黑"/>
            </a:endParaRPr>
          </a:p>
        </p:txBody>
      </p:sp>
      <p:sp>
        <p:nvSpPr>
          <p:cNvPr id="16" name="矩形: 圆顶角 15">
            <a:extLst>
              <a:ext uri="{FF2B5EF4-FFF2-40B4-BE49-F238E27FC236}">
                <a16:creationId xmlns:a16="http://schemas.microsoft.com/office/drawing/2014/main" id="{2B29CD81-EAE7-4B7A-B2B0-638CC7639824}"/>
              </a:ext>
            </a:extLst>
          </p:cNvPr>
          <p:cNvSpPr/>
          <p:nvPr/>
        </p:nvSpPr>
        <p:spPr>
          <a:xfrm flipV="1">
            <a:off x="5352975" y="1180173"/>
            <a:ext cx="1486050" cy="391114"/>
          </a:xfrm>
          <a:prstGeom prst="round2SameRect">
            <a:avLst/>
          </a:prstGeom>
          <a:gradFill flip="none" rotWithShape="1">
            <a:gsLst>
              <a:gs pos="100000">
                <a:srgbClr val="0B82B7"/>
              </a:gs>
              <a:gs pos="0">
                <a:srgbClr val="0BB7AB"/>
              </a:gs>
            </a:gsLst>
            <a:lin ang="3600000" scaled="0"/>
            <a:tileRect/>
          </a:gradFill>
          <a:ln w="12700" cap="flat" cmpd="sng" algn="ctr">
            <a:noFill/>
            <a:prstDash val="solid"/>
            <a:miter lim="800000"/>
          </a:ln>
          <a:effectLst>
            <a:outerShdw blurRad="317500" dist="152400" dir="5400000" sx="90000" sy="90000" algn="t" rotWithShape="0">
              <a:srgbClr val="2FB8BB">
                <a:alpha val="4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Arial"/>
              <a:ea typeface="微软雅黑"/>
            </a:endParaRPr>
          </a:p>
        </p:txBody>
      </p:sp>
      <p:sp>
        <p:nvSpPr>
          <p:cNvPr id="18" name="矩形: 圆角 17">
            <a:extLst>
              <a:ext uri="{FF2B5EF4-FFF2-40B4-BE49-F238E27FC236}">
                <a16:creationId xmlns:a16="http://schemas.microsoft.com/office/drawing/2014/main" id="{8A148063-0B07-412C-BBE8-AE789DAD1442}"/>
              </a:ext>
            </a:extLst>
          </p:cNvPr>
          <p:cNvSpPr>
            <a:spLocks/>
          </p:cNvSpPr>
          <p:nvPr/>
        </p:nvSpPr>
        <p:spPr>
          <a:xfrm>
            <a:off x="1727781" y="2455163"/>
            <a:ext cx="4161675" cy="829100"/>
          </a:xfrm>
          <a:prstGeom prst="roundRect">
            <a:avLst>
              <a:gd name="adj" fmla="val 3137"/>
            </a:avLst>
          </a:prstGeom>
          <a:gradFill flip="none" rotWithShape="1">
            <a:gsLst>
              <a:gs pos="100000">
                <a:srgbClr val="D7F8FD"/>
              </a:gs>
              <a:gs pos="0">
                <a:schemeClr val="bg1"/>
              </a:gs>
            </a:gsLst>
            <a:lin ang="4500000" scaled="0"/>
            <a:tileRect/>
          </a:gradFill>
          <a:ln w="6350">
            <a:solidFill>
              <a:srgbClr val="55E7D5"/>
            </a:solidFill>
          </a:ln>
          <a:effectLst>
            <a:outerShdw blurRad="254000" dist="127000" dir="2700000" algn="tl" rotWithShape="0">
              <a:srgbClr val="0BA59E">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a:ea typeface="微软雅黑"/>
            </a:endParaRPr>
          </a:p>
        </p:txBody>
      </p:sp>
      <p:sp>
        <p:nvSpPr>
          <p:cNvPr id="24" name="矩形 23">
            <a:extLst>
              <a:ext uri="{FF2B5EF4-FFF2-40B4-BE49-F238E27FC236}">
                <a16:creationId xmlns:a16="http://schemas.microsoft.com/office/drawing/2014/main" id="{9DDE4845-27A1-4A2C-8C14-F8968F46B6D7}"/>
              </a:ext>
            </a:extLst>
          </p:cNvPr>
          <p:cNvSpPr/>
          <p:nvPr/>
        </p:nvSpPr>
        <p:spPr>
          <a:xfrm>
            <a:off x="5542002" y="1208163"/>
            <a:ext cx="1107996" cy="369332"/>
          </a:xfrm>
          <a:prstGeom prst="rect">
            <a:avLst/>
          </a:prstGeom>
        </p:spPr>
        <p:txBody>
          <a:bodyPr wrap="none">
            <a:spAutoFit/>
          </a:bodyPr>
          <a:lstStyle/>
          <a:p>
            <a:pPr algn="ctr"/>
            <a:r>
              <a:rPr lang="zh-CN" altLang="en-US" dirty="0">
                <a:solidFill>
                  <a:schemeClr val="bg1"/>
                </a:solidFill>
                <a:latin typeface="思源黑体 CN Heavy" panose="020B0A00000000000000" pitchFamily="34" charset="-122"/>
                <a:ea typeface="思源黑体 CN Heavy" panose="020B0A00000000000000" pitchFamily="34" charset="-122"/>
              </a:rPr>
              <a:t>靶点发现</a:t>
            </a:r>
          </a:p>
        </p:txBody>
      </p:sp>
      <p:sp>
        <p:nvSpPr>
          <p:cNvPr id="30" name="矩形: 圆顶角 29">
            <a:extLst>
              <a:ext uri="{FF2B5EF4-FFF2-40B4-BE49-F238E27FC236}">
                <a16:creationId xmlns:a16="http://schemas.microsoft.com/office/drawing/2014/main" id="{D1C92A26-BBC5-44E7-8E15-F84B701E3CB6}"/>
              </a:ext>
            </a:extLst>
          </p:cNvPr>
          <p:cNvSpPr/>
          <p:nvPr/>
        </p:nvSpPr>
        <p:spPr>
          <a:xfrm flipV="1">
            <a:off x="3011453" y="2455162"/>
            <a:ext cx="1486050" cy="391114"/>
          </a:xfrm>
          <a:prstGeom prst="round2SameRect">
            <a:avLst/>
          </a:prstGeom>
          <a:gradFill flip="none" rotWithShape="1">
            <a:gsLst>
              <a:gs pos="100000">
                <a:srgbClr val="0B82B7"/>
              </a:gs>
              <a:gs pos="0">
                <a:srgbClr val="0BB7AB"/>
              </a:gs>
            </a:gsLst>
            <a:lin ang="3600000" scaled="0"/>
            <a:tileRect/>
          </a:gradFill>
          <a:ln w="12700" cap="flat" cmpd="sng" algn="ctr">
            <a:noFill/>
            <a:prstDash val="solid"/>
            <a:miter lim="800000"/>
          </a:ln>
          <a:effectLst>
            <a:outerShdw blurRad="317500" dist="152400" dir="5400000" sx="90000" sy="90000" algn="t" rotWithShape="0">
              <a:srgbClr val="2FB8BB">
                <a:alpha val="4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a:ea typeface="微软雅黑"/>
            </a:endParaRPr>
          </a:p>
        </p:txBody>
      </p:sp>
      <p:sp>
        <p:nvSpPr>
          <p:cNvPr id="31" name="矩形: 圆顶角 30">
            <a:extLst>
              <a:ext uri="{FF2B5EF4-FFF2-40B4-BE49-F238E27FC236}">
                <a16:creationId xmlns:a16="http://schemas.microsoft.com/office/drawing/2014/main" id="{BFCB2FB3-CFFD-4A9E-A0FB-004620F4E0B2}"/>
              </a:ext>
            </a:extLst>
          </p:cNvPr>
          <p:cNvSpPr/>
          <p:nvPr/>
        </p:nvSpPr>
        <p:spPr>
          <a:xfrm flipV="1">
            <a:off x="5352975" y="4283605"/>
            <a:ext cx="1486050" cy="391114"/>
          </a:xfrm>
          <a:prstGeom prst="round2SameRect">
            <a:avLst/>
          </a:prstGeom>
          <a:gradFill flip="none" rotWithShape="1">
            <a:gsLst>
              <a:gs pos="100000">
                <a:srgbClr val="0B82B7"/>
              </a:gs>
              <a:gs pos="0">
                <a:srgbClr val="0BB7AB"/>
              </a:gs>
            </a:gsLst>
            <a:lin ang="3600000" scaled="0"/>
            <a:tileRect/>
          </a:gradFill>
          <a:ln w="12700" cap="flat" cmpd="sng" algn="ctr">
            <a:noFill/>
            <a:prstDash val="solid"/>
            <a:miter lim="800000"/>
          </a:ln>
          <a:effectLst>
            <a:outerShdw blurRad="317500" dist="152400" dir="5400000" sx="90000" sy="90000" algn="t" rotWithShape="0">
              <a:srgbClr val="2FB8BB">
                <a:alpha val="4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a:ea typeface="微软雅黑"/>
            </a:endParaRPr>
          </a:p>
        </p:txBody>
      </p:sp>
      <p:sp>
        <p:nvSpPr>
          <p:cNvPr id="32" name="矩形: 圆顶角 31">
            <a:extLst>
              <a:ext uri="{FF2B5EF4-FFF2-40B4-BE49-F238E27FC236}">
                <a16:creationId xmlns:a16="http://schemas.microsoft.com/office/drawing/2014/main" id="{8FA0452C-5EDA-44D3-A2FA-FED88B2D4943}"/>
              </a:ext>
            </a:extLst>
          </p:cNvPr>
          <p:cNvSpPr/>
          <p:nvPr/>
        </p:nvSpPr>
        <p:spPr>
          <a:xfrm flipV="1">
            <a:off x="5352975" y="5558593"/>
            <a:ext cx="1486050" cy="391114"/>
          </a:xfrm>
          <a:prstGeom prst="round2SameRect">
            <a:avLst/>
          </a:prstGeom>
          <a:gradFill flip="none" rotWithShape="1">
            <a:gsLst>
              <a:gs pos="100000">
                <a:srgbClr val="0B82B7"/>
              </a:gs>
              <a:gs pos="0">
                <a:srgbClr val="0BB7AB"/>
              </a:gs>
            </a:gsLst>
            <a:lin ang="3600000" scaled="0"/>
            <a:tileRect/>
          </a:gradFill>
          <a:ln w="12700" cap="flat" cmpd="sng" algn="ctr">
            <a:noFill/>
            <a:prstDash val="solid"/>
            <a:miter lim="800000"/>
          </a:ln>
          <a:effectLst>
            <a:outerShdw blurRad="317500" dist="152400" dir="5400000" sx="90000" sy="90000" algn="t" rotWithShape="0">
              <a:srgbClr val="2FB8BB">
                <a:alpha val="4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a:ea typeface="微软雅黑"/>
            </a:endParaRPr>
          </a:p>
        </p:txBody>
      </p:sp>
      <p:sp>
        <p:nvSpPr>
          <p:cNvPr id="35" name="矩形 34">
            <a:extLst>
              <a:ext uri="{FF2B5EF4-FFF2-40B4-BE49-F238E27FC236}">
                <a16:creationId xmlns:a16="http://schemas.microsoft.com/office/drawing/2014/main" id="{10F842C5-5F9F-4E13-8CBD-2DCD89DD6C15}"/>
              </a:ext>
            </a:extLst>
          </p:cNvPr>
          <p:cNvSpPr/>
          <p:nvPr/>
        </p:nvSpPr>
        <p:spPr>
          <a:xfrm>
            <a:off x="3200480" y="2472356"/>
            <a:ext cx="1107996" cy="369332"/>
          </a:xfrm>
          <a:prstGeom prst="rect">
            <a:avLst/>
          </a:prstGeom>
        </p:spPr>
        <p:txBody>
          <a:bodyPr wrap="none">
            <a:spAutoFit/>
          </a:bodyPr>
          <a:lstStyle/>
          <a:p>
            <a:pPr algn="ctr"/>
            <a:r>
              <a:rPr lang="zh-CN" altLang="en-US" dirty="0">
                <a:solidFill>
                  <a:schemeClr val="bg1"/>
                </a:solidFill>
                <a:latin typeface="思源黑体 CN Heavy" panose="020B0A00000000000000" pitchFamily="34" charset="-122"/>
                <a:ea typeface="思源黑体 CN Heavy" panose="020B0A00000000000000" pitchFamily="34" charset="-122"/>
              </a:rPr>
              <a:t>主要环节</a:t>
            </a:r>
          </a:p>
        </p:txBody>
      </p:sp>
      <p:sp>
        <p:nvSpPr>
          <p:cNvPr id="36" name="矩形 35">
            <a:extLst>
              <a:ext uri="{FF2B5EF4-FFF2-40B4-BE49-F238E27FC236}">
                <a16:creationId xmlns:a16="http://schemas.microsoft.com/office/drawing/2014/main" id="{EEA5D4C2-FDE4-43D4-A324-9E4AB38A8DC3}"/>
              </a:ext>
            </a:extLst>
          </p:cNvPr>
          <p:cNvSpPr/>
          <p:nvPr/>
        </p:nvSpPr>
        <p:spPr>
          <a:xfrm>
            <a:off x="5542002" y="4314065"/>
            <a:ext cx="1107996" cy="369332"/>
          </a:xfrm>
          <a:prstGeom prst="rect">
            <a:avLst/>
          </a:prstGeom>
        </p:spPr>
        <p:txBody>
          <a:bodyPr wrap="none">
            <a:spAutoFit/>
          </a:bodyPr>
          <a:lstStyle/>
          <a:p>
            <a:pPr algn="ctr"/>
            <a:r>
              <a:rPr lang="zh-CN" altLang="en-US" dirty="0">
                <a:solidFill>
                  <a:schemeClr val="bg1"/>
                </a:solidFill>
                <a:latin typeface="思源黑体 CN Heavy" panose="020B0A00000000000000" pitchFamily="34" charset="-122"/>
                <a:ea typeface="思源黑体 CN Heavy" panose="020B0A00000000000000" pitchFamily="34" charset="-122"/>
              </a:rPr>
              <a:t>技术研发</a:t>
            </a:r>
          </a:p>
        </p:txBody>
      </p:sp>
      <p:sp>
        <p:nvSpPr>
          <p:cNvPr id="37" name="矩形 36">
            <a:extLst>
              <a:ext uri="{FF2B5EF4-FFF2-40B4-BE49-F238E27FC236}">
                <a16:creationId xmlns:a16="http://schemas.microsoft.com/office/drawing/2014/main" id="{1E28695A-3E25-4B46-899F-A8849F6A98F7}"/>
              </a:ext>
            </a:extLst>
          </p:cNvPr>
          <p:cNvSpPr/>
          <p:nvPr/>
        </p:nvSpPr>
        <p:spPr>
          <a:xfrm>
            <a:off x="5542002" y="5581571"/>
            <a:ext cx="1107996" cy="369332"/>
          </a:xfrm>
          <a:prstGeom prst="rect">
            <a:avLst/>
          </a:prstGeom>
        </p:spPr>
        <p:txBody>
          <a:bodyPr wrap="none">
            <a:spAutoFit/>
          </a:bodyPr>
          <a:lstStyle/>
          <a:p>
            <a:pPr algn="ctr"/>
            <a:r>
              <a:rPr lang="zh-CN" altLang="en-US" dirty="0">
                <a:solidFill>
                  <a:schemeClr val="bg1"/>
                </a:solidFill>
                <a:latin typeface="思源黑体 CN Heavy" panose="020B0A00000000000000" pitchFamily="34" charset="-122"/>
                <a:ea typeface="思源黑体 CN Heavy" panose="020B0A00000000000000" pitchFamily="34" charset="-122"/>
              </a:rPr>
              <a:t>平台建设</a:t>
            </a:r>
          </a:p>
        </p:txBody>
      </p:sp>
      <p:sp>
        <p:nvSpPr>
          <p:cNvPr id="38" name="矩形: 圆角 37">
            <a:extLst>
              <a:ext uri="{FF2B5EF4-FFF2-40B4-BE49-F238E27FC236}">
                <a16:creationId xmlns:a16="http://schemas.microsoft.com/office/drawing/2014/main" id="{05B46A42-585F-4890-84F1-30A67672D4FA}"/>
              </a:ext>
            </a:extLst>
          </p:cNvPr>
          <p:cNvSpPr>
            <a:spLocks/>
          </p:cNvSpPr>
          <p:nvPr/>
        </p:nvSpPr>
        <p:spPr>
          <a:xfrm>
            <a:off x="6284498" y="2455163"/>
            <a:ext cx="4161675" cy="829100"/>
          </a:xfrm>
          <a:prstGeom prst="roundRect">
            <a:avLst>
              <a:gd name="adj" fmla="val 3137"/>
            </a:avLst>
          </a:prstGeom>
          <a:gradFill flip="none" rotWithShape="1">
            <a:gsLst>
              <a:gs pos="100000">
                <a:srgbClr val="D7F8FD"/>
              </a:gs>
              <a:gs pos="0">
                <a:schemeClr val="bg1"/>
              </a:gs>
            </a:gsLst>
            <a:lin ang="4500000" scaled="0"/>
            <a:tileRect/>
          </a:gradFill>
          <a:ln w="6350">
            <a:solidFill>
              <a:srgbClr val="55E7D5"/>
            </a:solidFill>
          </a:ln>
          <a:effectLst>
            <a:outerShdw blurRad="254000" dist="127000" dir="2700000" algn="tl" rotWithShape="0">
              <a:srgbClr val="0BA59E">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a:ea typeface="微软雅黑"/>
            </a:endParaRPr>
          </a:p>
        </p:txBody>
      </p:sp>
      <p:sp>
        <p:nvSpPr>
          <p:cNvPr id="39" name="矩形: 圆顶角 38">
            <a:extLst>
              <a:ext uri="{FF2B5EF4-FFF2-40B4-BE49-F238E27FC236}">
                <a16:creationId xmlns:a16="http://schemas.microsoft.com/office/drawing/2014/main" id="{FF188051-2DAF-49D7-A704-8D77B0529023}"/>
              </a:ext>
            </a:extLst>
          </p:cNvPr>
          <p:cNvSpPr/>
          <p:nvPr/>
        </p:nvSpPr>
        <p:spPr>
          <a:xfrm flipV="1">
            <a:off x="7694499" y="2455162"/>
            <a:ext cx="1486050" cy="391114"/>
          </a:xfrm>
          <a:prstGeom prst="round2SameRect">
            <a:avLst/>
          </a:prstGeom>
          <a:gradFill flip="none" rotWithShape="1">
            <a:gsLst>
              <a:gs pos="100000">
                <a:srgbClr val="0B82B7"/>
              </a:gs>
              <a:gs pos="0">
                <a:srgbClr val="0BB7AB"/>
              </a:gs>
            </a:gsLst>
            <a:lin ang="3600000" scaled="0"/>
            <a:tileRect/>
          </a:gradFill>
          <a:ln w="12700" cap="flat" cmpd="sng" algn="ctr">
            <a:noFill/>
            <a:prstDash val="solid"/>
            <a:miter lim="800000"/>
          </a:ln>
          <a:effectLst>
            <a:outerShdw blurRad="317500" dist="152400" dir="5400000" sx="90000" sy="90000" algn="t" rotWithShape="0">
              <a:srgbClr val="2FB8BB">
                <a:alpha val="4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a:ea typeface="微软雅黑"/>
            </a:endParaRPr>
          </a:p>
        </p:txBody>
      </p:sp>
      <p:sp>
        <p:nvSpPr>
          <p:cNvPr id="40" name="矩形 39">
            <a:extLst>
              <a:ext uri="{FF2B5EF4-FFF2-40B4-BE49-F238E27FC236}">
                <a16:creationId xmlns:a16="http://schemas.microsoft.com/office/drawing/2014/main" id="{4DFD983E-D9A3-4DE0-A5E6-E78BB6698439}"/>
              </a:ext>
            </a:extLst>
          </p:cNvPr>
          <p:cNvSpPr/>
          <p:nvPr/>
        </p:nvSpPr>
        <p:spPr>
          <a:xfrm>
            <a:off x="7883526" y="2472356"/>
            <a:ext cx="1107996" cy="369332"/>
          </a:xfrm>
          <a:prstGeom prst="rect">
            <a:avLst/>
          </a:prstGeom>
        </p:spPr>
        <p:txBody>
          <a:bodyPr wrap="none">
            <a:spAutoFit/>
          </a:bodyPr>
          <a:lstStyle/>
          <a:p>
            <a:pPr algn="ctr"/>
            <a:r>
              <a:rPr lang="zh-CN" altLang="en-US" dirty="0">
                <a:solidFill>
                  <a:schemeClr val="bg1"/>
                </a:solidFill>
                <a:latin typeface="思源黑体 CN Heavy" panose="020B0A00000000000000" pitchFamily="34" charset="-122"/>
                <a:ea typeface="思源黑体 CN Heavy" panose="020B0A00000000000000" pitchFamily="34" charset="-122"/>
              </a:rPr>
              <a:t>反馈控制</a:t>
            </a:r>
          </a:p>
        </p:txBody>
      </p:sp>
      <p:sp>
        <p:nvSpPr>
          <p:cNvPr id="42" name="矩形 41">
            <a:extLst>
              <a:ext uri="{FF2B5EF4-FFF2-40B4-BE49-F238E27FC236}">
                <a16:creationId xmlns:a16="http://schemas.microsoft.com/office/drawing/2014/main" id="{AF06605B-9B8F-45CB-B493-07FEF04A2C23}"/>
              </a:ext>
            </a:extLst>
          </p:cNvPr>
          <p:cNvSpPr/>
          <p:nvPr/>
        </p:nvSpPr>
        <p:spPr>
          <a:xfrm>
            <a:off x="5490707" y="3846095"/>
            <a:ext cx="1210588" cy="400110"/>
          </a:xfrm>
          <a:prstGeom prst="rect">
            <a:avLst/>
          </a:prstGeom>
        </p:spPr>
        <p:txBody>
          <a:bodyPr wrap="none">
            <a:spAutoFit/>
          </a:bodyPr>
          <a:lstStyle/>
          <a:p>
            <a:pPr algn="ctr"/>
            <a:r>
              <a:rPr lang="zh-CN" altLang="en-US" sz="2000" dirty="0">
                <a:solidFill>
                  <a:srgbClr val="0BA0B6"/>
                </a:solidFill>
                <a:latin typeface="思源黑体 CN Heavy" panose="020B0A00000000000000" pitchFamily="34" charset="-122"/>
                <a:ea typeface="思源黑体 CN Heavy" panose="020B0A00000000000000" pitchFamily="34" charset="-122"/>
              </a:rPr>
              <a:t>应用示范</a:t>
            </a:r>
          </a:p>
        </p:txBody>
      </p:sp>
      <p:sp>
        <p:nvSpPr>
          <p:cNvPr id="43" name="矩形 42">
            <a:extLst>
              <a:ext uri="{FF2B5EF4-FFF2-40B4-BE49-F238E27FC236}">
                <a16:creationId xmlns:a16="http://schemas.microsoft.com/office/drawing/2014/main" id="{76F9116C-0D30-4F02-B49A-A89F238FADFC}"/>
              </a:ext>
            </a:extLst>
          </p:cNvPr>
          <p:cNvSpPr/>
          <p:nvPr/>
        </p:nvSpPr>
        <p:spPr>
          <a:xfrm>
            <a:off x="1767034" y="2889320"/>
            <a:ext cx="4083169" cy="338554"/>
          </a:xfrm>
          <a:prstGeom prst="rect">
            <a:avLst/>
          </a:prstGeom>
        </p:spPr>
        <p:txBody>
          <a:bodyPr wrap="none">
            <a:spAutoFit/>
          </a:bodyPr>
          <a:lstStyle/>
          <a:p>
            <a:pPr algn="ctr"/>
            <a:r>
              <a:rPr lang="zh-CN" altLang="en-US" sz="1600" dirty="0">
                <a:solidFill>
                  <a:schemeClr val="tx1">
                    <a:lumMod val="95000"/>
                    <a:lumOff val="5000"/>
                  </a:schemeClr>
                </a:solidFill>
                <a:latin typeface="思源黑体 CN Regular" panose="020B0500000000000000" pitchFamily="34" charset="-122"/>
                <a:ea typeface="思源黑体 CN Regular" panose="020B0500000000000000" pitchFamily="34" charset="-122"/>
              </a:rPr>
              <a:t>课题二：系统全程闭环，质量评价持续改进</a:t>
            </a:r>
          </a:p>
        </p:txBody>
      </p:sp>
      <p:sp>
        <p:nvSpPr>
          <p:cNvPr id="44" name="矩形 43">
            <a:extLst>
              <a:ext uri="{FF2B5EF4-FFF2-40B4-BE49-F238E27FC236}">
                <a16:creationId xmlns:a16="http://schemas.microsoft.com/office/drawing/2014/main" id="{1AF94159-6396-4133-872E-D3BC4FA3EED3}"/>
              </a:ext>
            </a:extLst>
          </p:cNvPr>
          <p:cNvSpPr/>
          <p:nvPr/>
        </p:nvSpPr>
        <p:spPr>
          <a:xfrm>
            <a:off x="6631527" y="2889320"/>
            <a:ext cx="3467616" cy="338554"/>
          </a:xfrm>
          <a:prstGeom prst="rect">
            <a:avLst/>
          </a:prstGeom>
        </p:spPr>
        <p:txBody>
          <a:bodyPr wrap="none">
            <a:spAutoFit/>
          </a:bodyPr>
          <a:lstStyle/>
          <a:p>
            <a:pPr algn="ctr"/>
            <a:r>
              <a:rPr lang="zh-CN" altLang="en-US" sz="1600" dirty="0">
                <a:solidFill>
                  <a:schemeClr val="tx1">
                    <a:lumMod val="95000"/>
                    <a:lumOff val="5000"/>
                  </a:schemeClr>
                </a:solidFill>
                <a:latin typeface="思源黑体 CN Regular" panose="020B0500000000000000" pitchFamily="34" charset="-122"/>
                <a:ea typeface="思源黑体 CN Regular" panose="020B0500000000000000" pitchFamily="34" charset="-122"/>
              </a:rPr>
              <a:t>课题三：有效性评价及全程质量指标</a:t>
            </a:r>
          </a:p>
        </p:txBody>
      </p:sp>
      <p:sp>
        <p:nvSpPr>
          <p:cNvPr id="45" name="矩形 44">
            <a:extLst>
              <a:ext uri="{FF2B5EF4-FFF2-40B4-BE49-F238E27FC236}">
                <a16:creationId xmlns:a16="http://schemas.microsoft.com/office/drawing/2014/main" id="{156E0805-1112-482E-A63F-CAA6CA5C9053}"/>
              </a:ext>
            </a:extLst>
          </p:cNvPr>
          <p:cNvSpPr/>
          <p:nvPr/>
        </p:nvSpPr>
        <p:spPr>
          <a:xfrm>
            <a:off x="4259600" y="4708079"/>
            <a:ext cx="3672800" cy="338554"/>
          </a:xfrm>
          <a:prstGeom prst="rect">
            <a:avLst/>
          </a:prstGeom>
        </p:spPr>
        <p:txBody>
          <a:bodyPr wrap="none">
            <a:spAutoFit/>
          </a:bodyPr>
          <a:lstStyle/>
          <a:p>
            <a:pPr algn="ctr"/>
            <a:r>
              <a:rPr lang="zh-CN" altLang="en-US" sz="1600" dirty="0">
                <a:solidFill>
                  <a:schemeClr val="tx1">
                    <a:lumMod val="95000"/>
                    <a:lumOff val="5000"/>
                  </a:schemeClr>
                </a:solidFill>
                <a:latin typeface="思源黑体 CN Regular" panose="020B0500000000000000" pitchFamily="34" charset="-122"/>
                <a:ea typeface="思源黑体 CN Regular" panose="020B0500000000000000" pitchFamily="34" charset="-122"/>
              </a:rPr>
              <a:t>课题四：医学自然语言结构化处理系统</a:t>
            </a:r>
          </a:p>
        </p:txBody>
      </p:sp>
      <p:sp>
        <p:nvSpPr>
          <p:cNvPr id="46" name="矩形 45">
            <a:extLst>
              <a:ext uri="{FF2B5EF4-FFF2-40B4-BE49-F238E27FC236}">
                <a16:creationId xmlns:a16="http://schemas.microsoft.com/office/drawing/2014/main" id="{DBA485AC-71B4-4045-B331-73BBF1C69CA3}"/>
              </a:ext>
            </a:extLst>
          </p:cNvPr>
          <p:cNvSpPr/>
          <p:nvPr/>
        </p:nvSpPr>
        <p:spPr>
          <a:xfrm>
            <a:off x="4362192" y="5995825"/>
            <a:ext cx="3467616" cy="338554"/>
          </a:xfrm>
          <a:prstGeom prst="rect">
            <a:avLst/>
          </a:prstGeom>
        </p:spPr>
        <p:txBody>
          <a:bodyPr wrap="none">
            <a:spAutoFit/>
          </a:bodyPr>
          <a:lstStyle/>
          <a:p>
            <a:pPr algn="ctr"/>
            <a:r>
              <a:rPr lang="zh-CN" altLang="en-US" sz="1600" dirty="0">
                <a:solidFill>
                  <a:schemeClr val="tx1">
                    <a:lumMod val="95000"/>
                    <a:lumOff val="5000"/>
                  </a:schemeClr>
                </a:solidFill>
                <a:latin typeface="思源黑体 CN Regular" panose="020B0500000000000000" pitchFamily="34" charset="-122"/>
                <a:ea typeface="思源黑体 CN Regular" panose="020B0500000000000000" pitchFamily="34" charset="-122"/>
              </a:rPr>
              <a:t>课题五：综合服务数据库云平台建设</a:t>
            </a:r>
          </a:p>
        </p:txBody>
      </p:sp>
      <p:sp>
        <p:nvSpPr>
          <p:cNvPr id="132" name="Freeform 46">
            <a:extLst>
              <a:ext uri="{FF2B5EF4-FFF2-40B4-BE49-F238E27FC236}">
                <a16:creationId xmlns:a16="http://schemas.microsoft.com/office/drawing/2014/main" id="{7BB074A8-A336-48C5-8BF6-94E0015503D8}"/>
              </a:ext>
            </a:extLst>
          </p:cNvPr>
          <p:cNvSpPr>
            <a:spLocks/>
          </p:cNvSpPr>
          <p:nvPr/>
        </p:nvSpPr>
        <p:spPr>
          <a:xfrm>
            <a:off x="787400" y="1578617"/>
            <a:ext cx="933117" cy="4435262"/>
          </a:xfrm>
          <a:custGeom>
            <a:avLst/>
            <a:gdLst/>
            <a:ahLst/>
            <a:cxnLst/>
            <a:rect l="0" t="0" r="0" b="0"/>
            <a:pathLst>
              <a:path w="854243" h="4394844">
                <a:moveTo>
                  <a:pt x="854242" y="0"/>
                </a:moveTo>
                <a:lnTo>
                  <a:pt x="72000" y="0"/>
                </a:lnTo>
                <a:cubicBezTo>
                  <a:pt x="32256" y="0"/>
                  <a:pt x="0" y="32256"/>
                  <a:pt x="0" y="72000"/>
                </a:cubicBezTo>
                <a:lnTo>
                  <a:pt x="0" y="4322843"/>
                </a:lnTo>
                <a:cubicBezTo>
                  <a:pt x="0" y="4362587"/>
                  <a:pt x="32256" y="4394843"/>
                  <a:pt x="72000" y="4394843"/>
                </a:cubicBezTo>
                <a:lnTo>
                  <a:pt x="842210" y="4394843"/>
                </a:lnTo>
              </a:path>
            </a:pathLst>
          </a:custGeom>
          <a:noFill/>
          <a:ln>
            <a:solidFill>
              <a:srgbClr val="0BA59E"/>
            </a:solidFill>
            <a:headEnd type="stealth" w="med" len="lg"/>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sp>
        <p:nvSpPr>
          <p:cNvPr id="133" name="Freeform 48">
            <a:extLst>
              <a:ext uri="{FF2B5EF4-FFF2-40B4-BE49-F238E27FC236}">
                <a16:creationId xmlns:a16="http://schemas.microsoft.com/office/drawing/2014/main" id="{0F87898A-3B2B-4E51-A894-826A2C4D4256}"/>
              </a:ext>
            </a:extLst>
          </p:cNvPr>
          <p:cNvSpPr>
            <a:spLocks/>
          </p:cNvSpPr>
          <p:nvPr/>
        </p:nvSpPr>
        <p:spPr>
          <a:xfrm>
            <a:off x="10464842" y="1578617"/>
            <a:ext cx="933117" cy="4435262"/>
          </a:xfrm>
          <a:custGeom>
            <a:avLst/>
            <a:gdLst/>
            <a:ahLst/>
            <a:cxnLst/>
            <a:rect l="0" t="0" r="0" b="0"/>
            <a:pathLst>
              <a:path w="854243" h="4394844">
                <a:moveTo>
                  <a:pt x="0" y="0"/>
                </a:moveTo>
                <a:lnTo>
                  <a:pt x="782242" y="0"/>
                </a:lnTo>
                <a:cubicBezTo>
                  <a:pt x="821986" y="0"/>
                  <a:pt x="854242" y="32256"/>
                  <a:pt x="854242" y="72000"/>
                </a:cubicBezTo>
                <a:lnTo>
                  <a:pt x="854242" y="4322843"/>
                </a:lnTo>
                <a:cubicBezTo>
                  <a:pt x="854242" y="4362587"/>
                  <a:pt x="821986" y="4394843"/>
                  <a:pt x="782242" y="4394843"/>
                </a:cubicBezTo>
                <a:lnTo>
                  <a:pt x="12032" y="4394843"/>
                </a:lnTo>
              </a:path>
            </a:pathLst>
          </a:custGeom>
          <a:noFill/>
          <a:ln>
            <a:solidFill>
              <a:srgbClr val="0BA59E"/>
            </a:solidFill>
            <a:headEnd type="stealth" w="med" len="lg"/>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tx1">
                  <a:lumMod val="65000"/>
                  <a:lumOff val="35000"/>
                </a:schemeClr>
              </a:solidFill>
            </a:endParaRPr>
          </a:p>
        </p:txBody>
      </p:sp>
      <p:sp>
        <p:nvSpPr>
          <p:cNvPr id="70" name="矩形 69">
            <a:extLst>
              <a:ext uri="{FF2B5EF4-FFF2-40B4-BE49-F238E27FC236}">
                <a16:creationId xmlns:a16="http://schemas.microsoft.com/office/drawing/2014/main" id="{8A68895A-4074-4518-9F25-4BD231EAEE2E}"/>
              </a:ext>
            </a:extLst>
          </p:cNvPr>
          <p:cNvSpPr/>
          <p:nvPr/>
        </p:nvSpPr>
        <p:spPr>
          <a:xfrm>
            <a:off x="4101049" y="2107867"/>
            <a:ext cx="800219" cy="276999"/>
          </a:xfrm>
          <a:prstGeom prst="rect">
            <a:avLst/>
          </a:prstGeom>
        </p:spPr>
        <p:txBody>
          <a:bodyPr wrap="none">
            <a:spAutoFit/>
          </a:bodyPr>
          <a:lstStyle/>
          <a:p>
            <a:pPr algn="ctr"/>
            <a:r>
              <a:rPr lang="zh-CN" altLang="en-US" sz="1200" dirty="0">
                <a:solidFill>
                  <a:schemeClr val="tx1">
                    <a:lumMod val="50000"/>
                    <a:lumOff val="50000"/>
                  </a:schemeClr>
                </a:solidFill>
                <a:latin typeface="思源黑体 CN Regular" panose="020B0500000000000000" pitchFamily="34" charset="-122"/>
                <a:ea typeface="思源黑体 CN Regular" panose="020B0500000000000000" pitchFamily="34" charset="-122"/>
              </a:rPr>
              <a:t>效果反馈</a:t>
            </a:r>
          </a:p>
        </p:txBody>
      </p:sp>
      <p:sp>
        <p:nvSpPr>
          <p:cNvPr id="71" name="矩形 70">
            <a:extLst>
              <a:ext uri="{FF2B5EF4-FFF2-40B4-BE49-F238E27FC236}">
                <a16:creationId xmlns:a16="http://schemas.microsoft.com/office/drawing/2014/main" id="{B5D63244-E579-400C-B11E-CCF08AFF8D3F}"/>
              </a:ext>
            </a:extLst>
          </p:cNvPr>
          <p:cNvSpPr/>
          <p:nvPr/>
        </p:nvSpPr>
        <p:spPr>
          <a:xfrm>
            <a:off x="2715969" y="2107867"/>
            <a:ext cx="800219" cy="276999"/>
          </a:xfrm>
          <a:prstGeom prst="rect">
            <a:avLst/>
          </a:prstGeom>
        </p:spPr>
        <p:txBody>
          <a:bodyPr wrap="none">
            <a:spAutoFit/>
          </a:bodyPr>
          <a:lstStyle/>
          <a:p>
            <a:pPr algn="ctr"/>
            <a:r>
              <a:rPr lang="zh-CN" altLang="en-US" sz="1200" dirty="0">
                <a:solidFill>
                  <a:schemeClr val="tx1">
                    <a:lumMod val="50000"/>
                    <a:lumOff val="50000"/>
                  </a:schemeClr>
                </a:solidFill>
                <a:latin typeface="思源黑体 CN Regular" panose="020B0500000000000000" pitchFamily="34" charset="-122"/>
                <a:ea typeface="思源黑体 CN Regular" panose="020B0500000000000000" pitchFamily="34" charset="-122"/>
              </a:rPr>
              <a:t>成果转化</a:t>
            </a:r>
          </a:p>
        </p:txBody>
      </p:sp>
      <p:sp>
        <p:nvSpPr>
          <p:cNvPr id="90" name="矩形 89">
            <a:extLst>
              <a:ext uri="{FF2B5EF4-FFF2-40B4-BE49-F238E27FC236}">
                <a16:creationId xmlns:a16="http://schemas.microsoft.com/office/drawing/2014/main" id="{10EA5503-DFD1-4592-873C-EF493820F004}"/>
              </a:ext>
            </a:extLst>
          </p:cNvPr>
          <p:cNvSpPr/>
          <p:nvPr/>
        </p:nvSpPr>
        <p:spPr>
          <a:xfrm>
            <a:off x="4101049" y="3381782"/>
            <a:ext cx="800219" cy="276999"/>
          </a:xfrm>
          <a:prstGeom prst="rect">
            <a:avLst/>
          </a:prstGeom>
        </p:spPr>
        <p:txBody>
          <a:bodyPr wrap="none">
            <a:spAutoFit/>
          </a:bodyPr>
          <a:lstStyle/>
          <a:p>
            <a:pPr algn="ctr"/>
            <a:r>
              <a:rPr lang="zh-CN" altLang="en-US" sz="1200" dirty="0">
                <a:solidFill>
                  <a:schemeClr val="tx1">
                    <a:lumMod val="50000"/>
                    <a:lumOff val="50000"/>
                  </a:schemeClr>
                </a:solidFill>
                <a:latin typeface="思源黑体 CN Regular" panose="020B0500000000000000" pitchFamily="34" charset="-122"/>
                <a:ea typeface="思源黑体 CN Regular" panose="020B0500000000000000" pitchFamily="34" charset="-122"/>
              </a:rPr>
              <a:t>验证优化</a:t>
            </a:r>
          </a:p>
        </p:txBody>
      </p:sp>
      <p:sp>
        <p:nvSpPr>
          <p:cNvPr id="91" name="矩形 90">
            <a:extLst>
              <a:ext uri="{FF2B5EF4-FFF2-40B4-BE49-F238E27FC236}">
                <a16:creationId xmlns:a16="http://schemas.microsoft.com/office/drawing/2014/main" id="{3C802DB8-047B-4BFD-ADE8-BB8FD8753726}"/>
              </a:ext>
            </a:extLst>
          </p:cNvPr>
          <p:cNvSpPr/>
          <p:nvPr/>
        </p:nvSpPr>
        <p:spPr>
          <a:xfrm>
            <a:off x="2715969" y="3381782"/>
            <a:ext cx="800219" cy="276999"/>
          </a:xfrm>
          <a:prstGeom prst="rect">
            <a:avLst/>
          </a:prstGeom>
        </p:spPr>
        <p:txBody>
          <a:bodyPr wrap="none">
            <a:spAutoFit/>
          </a:bodyPr>
          <a:lstStyle/>
          <a:p>
            <a:pPr algn="ctr"/>
            <a:r>
              <a:rPr lang="zh-CN" altLang="en-US" sz="1200" dirty="0">
                <a:solidFill>
                  <a:schemeClr val="tx1">
                    <a:lumMod val="50000"/>
                    <a:lumOff val="50000"/>
                  </a:schemeClr>
                </a:solidFill>
                <a:latin typeface="思源黑体 CN Regular" panose="020B0500000000000000" pitchFamily="34" charset="-122"/>
                <a:ea typeface="思源黑体 CN Regular" panose="020B0500000000000000" pitchFamily="34" charset="-122"/>
              </a:rPr>
              <a:t>应用实践</a:t>
            </a:r>
          </a:p>
        </p:txBody>
      </p:sp>
      <p:sp>
        <p:nvSpPr>
          <p:cNvPr id="100" name="矩形 99">
            <a:extLst>
              <a:ext uri="{FF2B5EF4-FFF2-40B4-BE49-F238E27FC236}">
                <a16:creationId xmlns:a16="http://schemas.microsoft.com/office/drawing/2014/main" id="{EE5B941B-FAEB-4C08-B99C-B8CE2917552F}"/>
              </a:ext>
            </a:extLst>
          </p:cNvPr>
          <p:cNvSpPr/>
          <p:nvPr/>
        </p:nvSpPr>
        <p:spPr>
          <a:xfrm>
            <a:off x="8657766" y="3381782"/>
            <a:ext cx="800219" cy="276999"/>
          </a:xfrm>
          <a:prstGeom prst="rect">
            <a:avLst/>
          </a:prstGeom>
        </p:spPr>
        <p:txBody>
          <a:bodyPr wrap="none">
            <a:spAutoFit/>
          </a:bodyPr>
          <a:lstStyle/>
          <a:p>
            <a:pPr algn="ctr"/>
            <a:r>
              <a:rPr lang="zh-CN" altLang="en-US" sz="1200" dirty="0">
                <a:solidFill>
                  <a:schemeClr val="tx1">
                    <a:lumMod val="50000"/>
                    <a:lumOff val="50000"/>
                  </a:schemeClr>
                </a:solidFill>
                <a:latin typeface="思源黑体 CN Regular" panose="020B0500000000000000" pitchFamily="34" charset="-122"/>
                <a:ea typeface="思源黑体 CN Regular" panose="020B0500000000000000" pitchFamily="34" charset="-122"/>
              </a:rPr>
              <a:t>验证优化</a:t>
            </a:r>
          </a:p>
        </p:txBody>
      </p:sp>
      <p:sp>
        <p:nvSpPr>
          <p:cNvPr id="101" name="矩形 100">
            <a:extLst>
              <a:ext uri="{FF2B5EF4-FFF2-40B4-BE49-F238E27FC236}">
                <a16:creationId xmlns:a16="http://schemas.microsoft.com/office/drawing/2014/main" id="{4144E609-D760-4885-8B0B-DEFB72294C82}"/>
              </a:ext>
            </a:extLst>
          </p:cNvPr>
          <p:cNvSpPr/>
          <p:nvPr/>
        </p:nvSpPr>
        <p:spPr>
          <a:xfrm>
            <a:off x="7272686" y="3381782"/>
            <a:ext cx="800219" cy="276999"/>
          </a:xfrm>
          <a:prstGeom prst="rect">
            <a:avLst/>
          </a:prstGeom>
        </p:spPr>
        <p:txBody>
          <a:bodyPr wrap="none">
            <a:spAutoFit/>
          </a:bodyPr>
          <a:lstStyle/>
          <a:p>
            <a:pPr algn="ctr"/>
            <a:r>
              <a:rPr lang="zh-CN" altLang="en-US" sz="1200" dirty="0">
                <a:solidFill>
                  <a:schemeClr val="tx1">
                    <a:lumMod val="50000"/>
                    <a:lumOff val="50000"/>
                  </a:schemeClr>
                </a:solidFill>
                <a:latin typeface="思源黑体 CN Regular" panose="020B0500000000000000" pitchFamily="34" charset="-122"/>
                <a:ea typeface="思源黑体 CN Regular" panose="020B0500000000000000" pitchFamily="34" charset="-122"/>
              </a:rPr>
              <a:t>应用实践</a:t>
            </a:r>
          </a:p>
        </p:txBody>
      </p:sp>
      <p:sp>
        <p:nvSpPr>
          <p:cNvPr id="110" name="矩形 109">
            <a:extLst>
              <a:ext uri="{FF2B5EF4-FFF2-40B4-BE49-F238E27FC236}">
                <a16:creationId xmlns:a16="http://schemas.microsoft.com/office/drawing/2014/main" id="{CFD602DB-90AD-40BA-8ECA-BB3296C22423}"/>
              </a:ext>
            </a:extLst>
          </p:cNvPr>
          <p:cNvSpPr/>
          <p:nvPr/>
        </p:nvSpPr>
        <p:spPr>
          <a:xfrm>
            <a:off x="6340303" y="5213060"/>
            <a:ext cx="800219" cy="276999"/>
          </a:xfrm>
          <a:prstGeom prst="rect">
            <a:avLst/>
          </a:prstGeom>
        </p:spPr>
        <p:txBody>
          <a:bodyPr wrap="none">
            <a:spAutoFit/>
          </a:bodyPr>
          <a:lstStyle/>
          <a:p>
            <a:pPr algn="ctr"/>
            <a:r>
              <a:rPr lang="zh-CN" altLang="en-US" sz="1200" dirty="0">
                <a:solidFill>
                  <a:schemeClr val="tx1">
                    <a:lumMod val="65000"/>
                    <a:lumOff val="35000"/>
                  </a:schemeClr>
                </a:solidFill>
                <a:latin typeface="思源黑体 CN Regular" panose="020B0500000000000000" pitchFamily="34" charset="-122"/>
                <a:ea typeface="思源黑体 CN Regular" panose="020B0500000000000000" pitchFamily="34" charset="-122"/>
              </a:rPr>
              <a:t>建设推广</a:t>
            </a:r>
          </a:p>
        </p:txBody>
      </p:sp>
      <p:sp>
        <p:nvSpPr>
          <p:cNvPr id="111" name="矩形 110">
            <a:extLst>
              <a:ext uri="{FF2B5EF4-FFF2-40B4-BE49-F238E27FC236}">
                <a16:creationId xmlns:a16="http://schemas.microsoft.com/office/drawing/2014/main" id="{CE89F060-E691-4583-B5CF-8D6C4DA6536F}"/>
              </a:ext>
            </a:extLst>
          </p:cNvPr>
          <p:cNvSpPr/>
          <p:nvPr/>
        </p:nvSpPr>
        <p:spPr>
          <a:xfrm>
            <a:off x="5039447" y="5213060"/>
            <a:ext cx="800219" cy="276999"/>
          </a:xfrm>
          <a:prstGeom prst="rect">
            <a:avLst/>
          </a:prstGeom>
        </p:spPr>
        <p:txBody>
          <a:bodyPr wrap="none">
            <a:spAutoFit/>
          </a:bodyPr>
          <a:lstStyle/>
          <a:p>
            <a:pPr algn="ctr"/>
            <a:r>
              <a:rPr lang="zh-CN" altLang="en-US" sz="1200" dirty="0">
                <a:solidFill>
                  <a:schemeClr val="tx1">
                    <a:lumMod val="65000"/>
                    <a:lumOff val="35000"/>
                  </a:schemeClr>
                </a:solidFill>
                <a:latin typeface="思源黑体 CN Regular" panose="020B0500000000000000" pitchFamily="34" charset="-122"/>
                <a:ea typeface="思源黑体 CN Regular" panose="020B0500000000000000" pitchFamily="34" charset="-122"/>
              </a:rPr>
              <a:t>专员质控</a:t>
            </a:r>
          </a:p>
        </p:txBody>
      </p:sp>
      <p:sp useBgFill="1">
        <p:nvSpPr>
          <p:cNvPr id="123" name="矩形 122">
            <a:extLst>
              <a:ext uri="{FF2B5EF4-FFF2-40B4-BE49-F238E27FC236}">
                <a16:creationId xmlns:a16="http://schemas.microsoft.com/office/drawing/2014/main" id="{64A3F258-2935-4D6F-8DC3-CEA90E424565}"/>
              </a:ext>
            </a:extLst>
          </p:cNvPr>
          <p:cNvSpPr/>
          <p:nvPr/>
        </p:nvSpPr>
        <p:spPr>
          <a:xfrm>
            <a:off x="11161662" y="2911641"/>
            <a:ext cx="461665" cy="1636296"/>
          </a:xfrm>
          <a:prstGeom prst="rect">
            <a:avLst/>
          </a:prstGeom>
        </p:spPr>
        <p:txBody>
          <a:bodyPr vert="eaVert" wrap="square">
            <a:spAutoFit/>
          </a:bodyPr>
          <a:lstStyle/>
          <a:p>
            <a:pPr algn="ctr"/>
            <a:r>
              <a:rPr lang="zh-CN" altLang="en-US" dirty="0">
                <a:latin typeface="思源黑体 CN Regular" panose="020B0500000000000000" pitchFamily="34" charset="-122"/>
                <a:ea typeface="思源黑体 CN Regular" panose="020B0500000000000000" pitchFamily="34" charset="-122"/>
              </a:rPr>
              <a:t>多组学数据库</a:t>
            </a:r>
          </a:p>
        </p:txBody>
      </p:sp>
      <p:sp useBgFill="1">
        <p:nvSpPr>
          <p:cNvPr id="124" name="矩形 123">
            <a:extLst>
              <a:ext uri="{FF2B5EF4-FFF2-40B4-BE49-F238E27FC236}">
                <a16:creationId xmlns:a16="http://schemas.microsoft.com/office/drawing/2014/main" id="{FA44FED7-04B5-4EED-9A30-44EFD2848715}"/>
              </a:ext>
            </a:extLst>
          </p:cNvPr>
          <p:cNvSpPr/>
          <p:nvPr/>
        </p:nvSpPr>
        <p:spPr>
          <a:xfrm>
            <a:off x="568672" y="2911641"/>
            <a:ext cx="461665" cy="1636296"/>
          </a:xfrm>
          <a:prstGeom prst="rect">
            <a:avLst/>
          </a:prstGeom>
        </p:spPr>
        <p:txBody>
          <a:bodyPr vert="eaVert" wrap="square">
            <a:spAutoFit/>
          </a:bodyPr>
          <a:lstStyle/>
          <a:p>
            <a:pPr algn="ctr"/>
            <a:r>
              <a:rPr lang="zh-CN" altLang="en-US" dirty="0">
                <a:latin typeface="思源黑体 CN Regular" panose="020B0500000000000000" pitchFamily="34" charset="-122"/>
                <a:ea typeface="思源黑体 CN Regular" panose="020B0500000000000000" pitchFamily="34" charset="-122"/>
              </a:rPr>
              <a:t>队列数据库</a:t>
            </a:r>
          </a:p>
        </p:txBody>
      </p:sp>
      <p:sp>
        <p:nvSpPr>
          <p:cNvPr id="117" name="椭圆 116">
            <a:extLst>
              <a:ext uri="{FF2B5EF4-FFF2-40B4-BE49-F238E27FC236}">
                <a16:creationId xmlns:a16="http://schemas.microsoft.com/office/drawing/2014/main" id="{47257414-4FDB-434B-97C8-E6B15EEC6D0D}"/>
              </a:ext>
            </a:extLst>
          </p:cNvPr>
          <p:cNvSpPr/>
          <p:nvPr/>
        </p:nvSpPr>
        <p:spPr>
          <a:xfrm>
            <a:off x="762470" y="640623"/>
            <a:ext cx="320064" cy="320064"/>
          </a:xfrm>
          <a:prstGeom prst="ellipse">
            <a:avLst/>
          </a:prstGeom>
          <a:gradFill flip="none" rotWithShape="1">
            <a:gsLst>
              <a:gs pos="100000">
                <a:srgbClr val="0B82B7">
                  <a:alpha val="0"/>
                </a:srgbClr>
              </a:gs>
              <a:gs pos="0">
                <a:srgbClr val="0BB7AB">
                  <a:alpha val="30000"/>
                </a:srgbClr>
              </a:gs>
            </a:gsLst>
            <a:lin ang="3600000" scaled="0"/>
            <a:tileRect/>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a:ea typeface="微软雅黑"/>
            </a:endParaRPr>
          </a:p>
        </p:txBody>
      </p:sp>
      <p:sp>
        <p:nvSpPr>
          <p:cNvPr id="2" name="文本框 1">
            <a:extLst>
              <a:ext uri="{FF2B5EF4-FFF2-40B4-BE49-F238E27FC236}">
                <a16:creationId xmlns:a16="http://schemas.microsoft.com/office/drawing/2014/main" id="{3FB0F1AA-0618-462C-8F1D-239DA17FAC60}"/>
              </a:ext>
            </a:extLst>
          </p:cNvPr>
          <p:cNvSpPr txBox="1"/>
          <p:nvPr/>
        </p:nvSpPr>
        <p:spPr>
          <a:xfrm>
            <a:off x="678925" y="366981"/>
            <a:ext cx="3388778" cy="523220"/>
          </a:xfrm>
          <a:prstGeom prst="rect">
            <a:avLst/>
          </a:prstGeom>
          <a:noFill/>
        </p:spPr>
        <p:txBody>
          <a:bodyPr wrap="square">
            <a:spAutoFit/>
          </a:bodyPr>
          <a:lstStyle/>
          <a:p>
            <a:pPr lvl="0">
              <a:tabLst>
                <a:tab pos="1524000" algn="l"/>
              </a:tabLst>
              <a:defRPr/>
            </a:pPr>
            <a:r>
              <a:rPr lang="zh-CN" altLang="en-US" sz="2800" dirty="0">
                <a:solidFill>
                  <a:srgbClr val="0A93A6"/>
                </a:solidFill>
                <a:latin typeface="思源黑体 CN Heavy" panose="020B0A00000000000000" pitchFamily="34" charset="-122"/>
                <a:ea typeface="思源黑体 CN Heavy" panose="020B0A00000000000000" pitchFamily="34" charset="-122"/>
              </a:rPr>
              <a:t>课题间相互关系</a:t>
            </a:r>
          </a:p>
        </p:txBody>
      </p:sp>
      <p:sp>
        <p:nvSpPr>
          <p:cNvPr id="112" name="椭圆 111">
            <a:extLst>
              <a:ext uri="{FF2B5EF4-FFF2-40B4-BE49-F238E27FC236}">
                <a16:creationId xmlns:a16="http://schemas.microsoft.com/office/drawing/2014/main" id="{AC1F1757-BB0E-417F-8C4E-6E0E866EE98B}"/>
              </a:ext>
            </a:extLst>
          </p:cNvPr>
          <p:cNvSpPr/>
          <p:nvPr/>
        </p:nvSpPr>
        <p:spPr>
          <a:xfrm>
            <a:off x="10975365" y="644618"/>
            <a:ext cx="539188" cy="539188"/>
          </a:xfrm>
          <a:prstGeom prst="ellipse">
            <a:avLst/>
          </a:prstGeom>
          <a:gradFill flip="none" rotWithShape="1">
            <a:gsLst>
              <a:gs pos="90000">
                <a:srgbClr val="4EDCF4">
                  <a:lumMod val="70000"/>
                  <a:lumOff val="30000"/>
                </a:srgbClr>
              </a:gs>
              <a:gs pos="62000">
                <a:srgbClr val="0B82B7"/>
              </a:gs>
              <a:gs pos="35000">
                <a:srgbClr val="0BA0B6"/>
              </a:gs>
              <a:gs pos="0">
                <a:srgbClr val="0BB7AB"/>
              </a:gs>
            </a:gsLst>
            <a:path path="circle">
              <a:fillToRect l="100000" t="100000"/>
            </a:path>
            <a:tileRect r="-100000" b="-100000"/>
          </a:gradFill>
          <a:ln w="12700" cap="flat" cmpd="sng" algn="ctr">
            <a:noFill/>
            <a:prstDash val="solid"/>
            <a:miter lim="800000"/>
          </a:ln>
          <a:effectLst>
            <a:outerShdw blurRad="381000" dist="190500" dir="5400000" sx="90000" sy="90000" algn="t" rotWithShape="0">
              <a:srgbClr val="2FB8BB">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a:ea typeface="微软雅黑"/>
            </a:endParaRPr>
          </a:p>
        </p:txBody>
      </p:sp>
      <p:sp>
        <p:nvSpPr>
          <p:cNvPr id="115" name="椭圆 114">
            <a:extLst>
              <a:ext uri="{FF2B5EF4-FFF2-40B4-BE49-F238E27FC236}">
                <a16:creationId xmlns:a16="http://schemas.microsoft.com/office/drawing/2014/main" id="{657B4208-90AA-4FEB-AFF2-B54199BD2586}"/>
              </a:ext>
            </a:extLst>
          </p:cNvPr>
          <p:cNvSpPr/>
          <p:nvPr/>
        </p:nvSpPr>
        <p:spPr>
          <a:xfrm>
            <a:off x="10267621" y="277696"/>
            <a:ext cx="339444" cy="339444"/>
          </a:xfrm>
          <a:prstGeom prst="ellipse">
            <a:avLst/>
          </a:prstGeom>
          <a:gradFill>
            <a:gsLst>
              <a:gs pos="90000">
                <a:srgbClr val="4EDCF4">
                  <a:lumMod val="70000"/>
                  <a:lumOff val="30000"/>
                </a:srgbClr>
              </a:gs>
              <a:gs pos="62000">
                <a:srgbClr val="0B82B7"/>
              </a:gs>
              <a:gs pos="35000">
                <a:srgbClr val="0BA0B6"/>
              </a:gs>
              <a:gs pos="0">
                <a:srgbClr val="0BB7AB"/>
              </a:gs>
            </a:gsLst>
            <a:path path="circle">
              <a:fillToRect r="100000" b="100000"/>
            </a:path>
          </a:gradFill>
          <a:ln w="12700" cap="flat" cmpd="sng" algn="ctr">
            <a:noFill/>
            <a:prstDash val="solid"/>
            <a:miter lim="800000"/>
          </a:ln>
          <a:effectLst>
            <a:outerShdw blurRad="254000" dist="190500" dir="5400000" sx="90000" sy="90000" algn="t" rotWithShape="0">
              <a:srgbClr val="2FB8BB">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116" name="加号 115">
            <a:extLst>
              <a:ext uri="{FF2B5EF4-FFF2-40B4-BE49-F238E27FC236}">
                <a16:creationId xmlns:a16="http://schemas.microsoft.com/office/drawing/2014/main" id="{C6B1D569-DA62-401C-9AFF-ED15E80A5EFE}"/>
              </a:ext>
            </a:extLst>
          </p:cNvPr>
          <p:cNvSpPr/>
          <p:nvPr/>
        </p:nvSpPr>
        <p:spPr>
          <a:xfrm>
            <a:off x="11060387" y="732112"/>
            <a:ext cx="369143" cy="369143"/>
          </a:xfrm>
          <a:prstGeom prst="mathPlus">
            <a:avLst/>
          </a:prstGeom>
          <a:solidFill>
            <a:schemeClr val="bg1">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8" name="加号 117">
            <a:extLst>
              <a:ext uri="{FF2B5EF4-FFF2-40B4-BE49-F238E27FC236}">
                <a16:creationId xmlns:a16="http://schemas.microsoft.com/office/drawing/2014/main" id="{69B10128-5F87-4467-A43A-A1E253986388}"/>
              </a:ext>
            </a:extLst>
          </p:cNvPr>
          <p:cNvSpPr/>
          <p:nvPr/>
        </p:nvSpPr>
        <p:spPr>
          <a:xfrm>
            <a:off x="10350389" y="360464"/>
            <a:ext cx="173907" cy="173907"/>
          </a:xfrm>
          <a:prstGeom prst="mathPlus">
            <a:avLst/>
          </a:prstGeom>
          <a:solidFill>
            <a:schemeClr val="bg1">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 name="组合 6">
            <a:extLst>
              <a:ext uri="{FF2B5EF4-FFF2-40B4-BE49-F238E27FC236}">
                <a16:creationId xmlns:a16="http://schemas.microsoft.com/office/drawing/2014/main" id="{4AAC61DB-DDB4-48FE-8290-82DB039A8C75}"/>
              </a:ext>
            </a:extLst>
          </p:cNvPr>
          <p:cNvGrpSpPr/>
          <p:nvPr/>
        </p:nvGrpSpPr>
        <p:grpSpPr>
          <a:xfrm>
            <a:off x="3677675" y="2068938"/>
            <a:ext cx="261886" cy="324853"/>
            <a:chOff x="3618922" y="2093002"/>
            <a:chExt cx="261886" cy="324853"/>
          </a:xfrm>
        </p:grpSpPr>
        <p:sp>
          <p:nvSpPr>
            <p:cNvPr id="4" name="任意多边形: 形状 3">
              <a:extLst>
                <a:ext uri="{FF2B5EF4-FFF2-40B4-BE49-F238E27FC236}">
                  <a16:creationId xmlns:a16="http://schemas.microsoft.com/office/drawing/2014/main" id="{BDF2BCD6-3016-428A-87BF-2A805F150DC4}"/>
                </a:ext>
              </a:extLst>
            </p:cNvPr>
            <p:cNvSpPr/>
            <p:nvPr/>
          </p:nvSpPr>
          <p:spPr>
            <a:xfrm flipH="1">
              <a:off x="3820650" y="2093002"/>
              <a:ext cx="60158" cy="312821"/>
            </a:xfrm>
            <a:custGeom>
              <a:avLst/>
              <a:gdLst>
                <a:gd name="connsiteX0" fmla="*/ 60158 w 60158"/>
                <a:gd name="connsiteY0" fmla="*/ 0 h 312821"/>
                <a:gd name="connsiteX1" fmla="*/ 60158 w 60158"/>
                <a:gd name="connsiteY1" fmla="*/ 312821 h 312821"/>
                <a:gd name="connsiteX2" fmla="*/ 0 w 60158"/>
                <a:gd name="connsiteY2" fmla="*/ 228600 h 312821"/>
              </a:gdLst>
              <a:ahLst/>
              <a:cxnLst>
                <a:cxn ang="0">
                  <a:pos x="connsiteX0" y="connsiteY0"/>
                </a:cxn>
                <a:cxn ang="0">
                  <a:pos x="connsiteX1" y="connsiteY1"/>
                </a:cxn>
                <a:cxn ang="0">
                  <a:pos x="connsiteX2" y="connsiteY2"/>
                </a:cxn>
              </a:cxnLst>
              <a:rect l="l" t="t" r="r" b="b"/>
              <a:pathLst>
                <a:path w="60158" h="312821">
                  <a:moveTo>
                    <a:pt x="60158" y="0"/>
                  </a:moveTo>
                  <a:lnTo>
                    <a:pt x="60158" y="312821"/>
                  </a:lnTo>
                  <a:lnTo>
                    <a:pt x="0" y="228600"/>
                  </a:lnTo>
                </a:path>
              </a:pathLst>
            </a:custGeom>
            <a:noFill/>
            <a:ln>
              <a:solidFill>
                <a:srgbClr val="0BA0B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4" name="任意多边形: 形状 113">
              <a:extLst>
                <a:ext uri="{FF2B5EF4-FFF2-40B4-BE49-F238E27FC236}">
                  <a16:creationId xmlns:a16="http://schemas.microsoft.com/office/drawing/2014/main" id="{BF392CD1-E5F3-4D25-9780-8510B9D64044}"/>
                </a:ext>
              </a:extLst>
            </p:cNvPr>
            <p:cNvSpPr/>
            <p:nvPr/>
          </p:nvSpPr>
          <p:spPr>
            <a:xfrm flipV="1">
              <a:off x="3618922" y="2105034"/>
              <a:ext cx="60158" cy="312821"/>
            </a:xfrm>
            <a:custGeom>
              <a:avLst/>
              <a:gdLst>
                <a:gd name="connsiteX0" fmla="*/ 60158 w 60158"/>
                <a:gd name="connsiteY0" fmla="*/ 0 h 312821"/>
                <a:gd name="connsiteX1" fmla="*/ 60158 w 60158"/>
                <a:gd name="connsiteY1" fmla="*/ 312821 h 312821"/>
                <a:gd name="connsiteX2" fmla="*/ 0 w 60158"/>
                <a:gd name="connsiteY2" fmla="*/ 228600 h 312821"/>
              </a:gdLst>
              <a:ahLst/>
              <a:cxnLst>
                <a:cxn ang="0">
                  <a:pos x="connsiteX0" y="connsiteY0"/>
                </a:cxn>
                <a:cxn ang="0">
                  <a:pos x="connsiteX1" y="connsiteY1"/>
                </a:cxn>
                <a:cxn ang="0">
                  <a:pos x="connsiteX2" y="connsiteY2"/>
                </a:cxn>
              </a:cxnLst>
              <a:rect l="l" t="t" r="r" b="b"/>
              <a:pathLst>
                <a:path w="60158" h="312821">
                  <a:moveTo>
                    <a:pt x="60158" y="0"/>
                  </a:moveTo>
                  <a:lnTo>
                    <a:pt x="60158" y="312821"/>
                  </a:lnTo>
                  <a:lnTo>
                    <a:pt x="0" y="228600"/>
                  </a:lnTo>
                </a:path>
              </a:pathLst>
            </a:custGeom>
            <a:noFill/>
            <a:ln>
              <a:solidFill>
                <a:srgbClr val="0BA0B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0" name="矩形 119">
            <a:extLst>
              <a:ext uri="{FF2B5EF4-FFF2-40B4-BE49-F238E27FC236}">
                <a16:creationId xmlns:a16="http://schemas.microsoft.com/office/drawing/2014/main" id="{C41519EE-04FA-43D7-ACD5-1D1980BA6F87}"/>
              </a:ext>
            </a:extLst>
          </p:cNvPr>
          <p:cNvSpPr/>
          <p:nvPr/>
        </p:nvSpPr>
        <p:spPr>
          <a:xfrm>
            <a:off x="8657766" y="2107867"/>
            <a:ext cx="800219" cy="276999"/>
          </a:xfrm>
          <a:prstGeom prst="rect">
            <a:avLst/>
          </a:prstGeom>
        </p:spPr>
        <p:txBody>
          <a:bodyPr wrap="none">
            <a:spAutoFit/>
          </a:bodyPr>
          <a:lstStyle/>
          <a:p>
            <a:pPr algn="ctr"/>
            <a:r>
              <a:rPr lang="zh-CN" altLang="en-US" sz="1200" dirty="0">
                <a:solidFill>
                  <a:schemeClr val="tx1">
                    <a:lumMod val="50000"/>
                    <a:lumOff val="50000"/>
                  </a:schemeClr>
                </a:solidFill>
                <a:latin typeface="思源黑体 CN Regular" panose="020B0500000000000000" pitchFamily="34" charset="-122"/>
                <a:ea typeface="思源黑体 CN Regular" panose="020B0500000000000000" pitchFamily="34" charset="-122"/>
              </a:rPr>
              <a:t>效果反馈</a:t>
            </a:r>
          </a:p>
        </p:txBody>
      </p:sp>
      <p:sp>
        <p:nvSpPr>
          <p:cNvPr id="121" name="矩形 120">
            <a:extLst>
              <a:ext uri="{FF2B5EF4-FFF2-40B4-BE49-F238E27FC236}">
                <a16:creationId xmlns:a16="http://schemas.microsoft.com/office/drawing/2014/main" id="{B1EEBBC5-D58E-4100-AE81-A8E8F1BE08E9}"/>
              </a:ext>
            </a:extLst>
          </p:cNvPr>
          <p:cNvSpPr/>
          <p:nvPr/>
        </p:nvSpPr>
        <p:spPr>
          <a:xfrm>
            <a:off x="7272686" y="2107867"/>
            <a:ext cx="800219" cy="276999"/>
          </a:xfrm>
          <a:prstGeom prst="rect">
            <a:avLst/>
          </a:prstGeom>
        </p:spPr>
        <p:txBody>
          <a:bodyPr wrap="none">
            <a:spAutoFit/>
          </a:bodyPr>
          <a:lstStyle/>
          <a:p>
            <a:pPr algn="ctr"/>
            <a:r>
              <a:rPr lang="zh-CN" altLang="en-US" sz="1200" dirty="0">
                <a:solidFill>
                  <a:schemeClr val="tx1">
                    <a:lumMod val="50000"/>
                    <a:lumOff val="50000"/>
                  </a:schemeClr>
                </a:solidFill>
                <a:latin typeface="思源黑体 CN Regular" panose="020B0500000000000000" pitchFamily="34" charset="-122"/>
                <a:ea typeface="思源黑体 CN Regular" panose="020B0500000000000000" pitchFamily="34" charset="-122"/>
              </a:rPr>
              <a:t>成果转化</a:t>
            </a:r>
          </a:p>
        </p:txBody>
      </p:sp>
      <p:grpSp>
        <p:nvGrpSpPr>
          <p:cNvPr id="122" name="组合 121">
            <a:extLst>
              <a:ext uri="{FF2B5EF4-FFF2-40B4-BE49-F238E27FC236}">
                <a16:creationId xmlns:a16="http://schemas.microsoft.com/office/drawing/2014/main" id="{F054679B-1ED8-416C-A78E-CF1AA2ED9FDD}"/>
              </a:ext>
            </a:extLst>
          </p:cNvPr>
          <p:cNvGrpSpPr/>
          <p:nvPr/>
        </p:nvGrpSpPr>
        <p:grpSpPr>
          <a:xfrm>
            <a:off x="8234392" y="2068938"/>
            <a:ext cx="261886" cy="324853"/>
            <a:chOff x="3618922" y="2093002"/>
            <a:chExt cx="261886" cy="324853"/>
          </a:xfrm>
        </p:grpSpPr>
        <p:sp>
          <p:nvSpPr>
            <p:cNvPr id="127" name="任意多边形: 形状 126">
              <a:extLst>
                <a:ext uri="{FF2B5EF4-FFF2-40B4-BE49-F238E27FC236}">
                  <a16:creationId xmlns:a16="http://schemas.microsoft.com/office/drawing/2014/main" id="{7E7D3C28-67D7-4A18-9E05-F05BD54A5CA8}"/>
                </a:ext>
              </a:extLst>
            </p:cNvPr>
            <p:cNvSpPr/>
            <p:nvPr/>
          </p:nvSpPr>
          <p:spPr>
            <a:xfrm flipH="1">
              <a:off x="3820650" y="2093002"/>
              <a:ext cx="60158" cy="312821"/>
            </a:xfrm>
            <a:custGeom>
              <a:avLst/>
              <a:gdLst>
                <a:gd name="connsiteX0" fmla="*/ 60158 w 60158"/>
                <a:gd name="connsiteY0" fmla="*/ 0 h 312821"/>
                <a:gd name="connsiteX1" fmla="*/ 60158 w 60158"/>
                <a:gd name="connsiteY1" fmla="*/ 312821 h 312821"/>
                <a:gd name="connsiteX2" fmla="*/ 0 w 60158"/>
                <a:gd name="connsiteY2" fmla="*/ 228600 h 312821"/>
              </a:gdLst>
              <a:ahLst/>
              <a:cxnLst>
                <a:cxn ang="0">
                  <a:pos x="connsiteX0" y="connsiteY0"/>
                </a:cxn>
                <a:cxn ang="0">
                  <a:pos x="connsiteX1" y="connsiteY1"/>
                </a:cxn>
                <a:cxn ang="0">
                  <a:pos x="connsiteX2" y="connsiteY2"/>
                </a:cxn>
              </a:cxnLst>
              <a:rect l="l" t="t" r="r" b="b"/>
              <a:pathLst>
                <a:path w="60158" h="312821">
                  <a:moveTo>
                    <a:pt x="60158" y="0"/>
                  </a:moveTo>
                  <a:lnTo>
                    <a:pt x="60158" y="312821"/>
                  </a:lnTo>
                  <a:lnTo>
                    <a:pt x="0" y="228600"/>
                  </a:lnTo>
                </a:path>
              </a:pathLst>
            </a:custGeom>
            <a:noFill/>
            <a:ln>
              <a:solidFill>
                <a:srgbClr val="0BA0B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8" name="任意多边形: 形状 127">
              <a:extLst>
                <a:ext uri="{FF2B5EF4-FFF2-40B4-BE49-F238E27FC236}">
                  <a16:creationId xmlns:a16="http://schemas.microsoft.com/office/drawing/2014/main" id="{41CCF33D-325A-40C3-8589-70384964C013}"/>
                </a:ext>
              </a:extLst>
            </p:cNvPr>
            <p:cNvSpPr/>
            <p:nvPr/>
          </p:nvSpPr>
          <p:spPr>
            <a:xfrm flipV="1">
              <a:off x="3618922" y="2105034"/>
              <a:ext cx="60158" cy="312821"/>
            </a:xfrm>
            <a:custGeom>
              <a:avLst/>
              <a:gdLst>
                <a:gd name="connsiteX0" fmla="*/ 60158 w 60158"/>
                <a:gd name="connsiteY0" fmla="*/ 0 h 312821"/>
                <a:gd name="connsiteX1" fmla="*/ 60158 w 60158"/>
                <a:gd name="connsiteY1" fmla="*/ 312821 h 312821"/>
                <a:gd name="connsiteX2" fmla="*/ 0 w 60158"/>
                <a:gd name="connsiteY2" fmla="*/ 228600 h 312821"/>
              </a:gdLst>
              <a:ahLst/>
              <a:cxnLst>
                <a:cxn ang="0">
                  <a:pos x="connsiteX0" y="connsiteY0"/>
                </a:cxn>
                <a:cxn ang="0">
                  <a:pos x="connsiteX1" y="connsiteY1"/>
                </a:cxn>
                <a:cxn ang="0">
                  <a:pos x="connsiteX2" y="connsiteY2"/>
                </a:cxn>
              </a:cxnLst>
              <a:rect l="l" t="t" r="r" b="b"/>
              <a:pathLst>
                <a:path w="60158" h="312821">
                  <a:moveTo>
                    <a:pt x="60158" y="0"/>
                  </a:moveTo>
                  <a:lnTo>
                    <a:pt x="60158" y="312821"/>
                  </a:lnTo>
                  <a:lnTo>
                    <a:pt x="0" y="228600"/>
                  </a:lnTo>
                </a:path>
              </a:pathLst>
            </a:custGeom>
            <a:noFill/>
            <a:ln>
              <a:solidFill>
                <a:srgbClr val="0BA0B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29" name="组合 128">
            <a:extLst>
              <a:ext uri="{FF2B5EF4-FFF2-40B4-BE49-F238E27FC236}">
                <a16:creationId xmlns:a16="http://schemas.microsoft.com/office/drawing/2014/main" id="{C3971D09-A170-4B3B-8D0C-C57C1528A92F}"/>
              </a:ext>
            </a:extLst>
          </p:cNvPr>
          <p:cNvGrpSpPr/>
          <p:nvPr/>
        </p:nvGrpSpPr>
        <p:grpSpPr>
          <a:xfrm>
            <a:off x="3677675" y="3344419"/>
            <a:ext cx="261886" cy="324853"/>
            <a:chOff x="3618922" y="2093002"/>
            <a:chExt cx="261886" cy="324853"/>
          </a:xfrm>
        </p:grpSpPr>
        <p:sp>
          <p:nvSpPr>
            <p:cNvPr id="130" name="任意多边形: 形状 129">
              <a:extLst>
                <a:ext uri="{FF2B5EF4-FFF2-40B4-BE49-F238E27FC236}">
                  <a16:creationId xmlns:a16="http://schemas.microsoft.com/office/drawing/2014/main" id="{2607502E-DE8B-405B-9DC8-739E68DA8CE8}"/>
                </a:ext>
              </a:extLst>
            </p:cNvPr>
            <p:cNvSpPr/>
            <p:nvPr/>
          </p:nvSpPr>
          <p:spPr>
            <a:xfrm flipH="1">
              <a:off x="3820650" y="2093002"/>
              <a:ext cx="60158" cy="312821"/>
            </a:xfrm>
            <a:custGeom>
              <a:avLst/>
              <a:gdLst>
                <a:gd name="connsiteX0" fmla="*/ 60158 w 60158"/>
                <a:gd name="connsiteY0" fmla="*/ 0 h 312821"/>
                <a:gd name="connsiteX1" fmla="*/ 60158 w 60158"/>
                <a:gd name="connsiteY1" fmla="*/ 312821 h 312821"/>
                <a:gd name="connsiteX2" fmla="*/ 0 w 60158"/>
                <a:gd name="connsiteY2" fmla="*/ 228600 h 312821"/>
              </a:gdLst>
              <a:ahLst/>
              <a:cxnLst>
                <a:cxn ang="0">
                  <a:pos x="connsiteX0" y="connsiteY0"/>
                </a:cxn>
                <a:cxn ang="0">
                  <a:pos x="connsiteX1" y="connsiteY1"/>
                </a:cxn>
                <a:cxn ang="0">
                  <a:pos x="connsiteX2" y="connsiteY2"/>
                </a:cxn>
              </a:cxnLst>
              <a:rect l="l" t="t" r="r" b="b"/>
              <a:pathLst>
                <a:path w="60158" h="312821">
                  <a:moveTo>
                    <a:pt x="60158" y="0"/>
                  </a:moveTo>
                  <a:lnTo>
                    <a:pt x="60158" y="312821"/>
                  </a:lnTo>
                  <a:lnTo>
                    <a:pt x="0" y="228600"/>
                  </a:lnTo>
                </a:path>
              </a:pathLst>
            </a:custGeom>
            <a:noFill/>
            <a:ln>
              <a:solidFill>
                <a:srgbClr val="0BA0B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1" name="任意多边形: 形状 130">
              <a:extLst>
                <a:ext uri="{FF2B5EF4-FFF2-40B4-BE49-F238E27FC236}">
                  <a16:creationId xmlns:a16="http://schemas.microsoft.com/office/drawing/2014/main" id="{85B14714-4C6E-4413-8103-36F5A42296C3}"/>
                </a:ext>
              </a:extLst>
            </p:cNvPr>
            <p:cNvSpPr/>
            <p:nvPr/>
          </p:nvSpPr>
          <p:spPr>
            <a:xfrm flipV="1">
              <a:off x="3618922" y="2105034"/>
              <a:ext cx="60158" cy="312821"/>
            </a:xfrm>
            <a:custGeom>
              <a:avLst/>
              <a:gdLst>
                <a:gd name="connsiteX0" fmla="*/ 60158 w 60158"/>
                <a:gd name="connsiteY0" fmla="*/ 0 h 312821"/>
                <a:gd name="connsiteX1" fmla="*/ 60158 w 60158"/>
                <a:gd name="connsiteY1" fmla="*/ 312821 h 312821"/>
                <a:gd name="connsiteX2" fmla="*/ 0 w 60158"/>
                <a:gd name="connsiteY2" fmla="*/ 228600 h 312821"/>
              </a:gdLst>
              <a:ahLst/>
              <a:cxnLst>
                <a:cxn ang="0">
                  <a:pos x="connsiteX0" y="connsiteY0"/>
                </a:cxn>
                <a:cxn ang="0">
                  <a:pos x="connsiteX1" y="connsiteY1"/>
                </a:cxn>
                <a:cxn ang="0">
                  <a:pos x="connsiteX2" y="connsiteY2"/>
                </a:cxn>
              </a:cxnLst>
              <a:rect l="l" t="t" r="r" b="b"/>
              <a:pathLst>
                <a:path w="60158" h="312821">
                  <a:moveTo>
                    <a:pt x="60158" y="0"/>
                  </a:moveTo>
                  <a:lnTo>
                    <a:pt x="60158" y="312821"/>
                  </a:lnTo>
                  <a:lnTo>
                    <a:pt x="0" y="228600"/>
                  </a:lnTo>
                </a:path>
              </a:pathLst>
            </a:custGeom>
            <a:noFill/>
            <a:ln>
              <a:solidFill>
                <a:srgbClr val="0BA0B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34" name="组合 133">
            <a:extLst>
              <a:ext uri="{FF2B5EF4-FFF2-40B4-BE49-F238E27FC236}">
                <a16:creationId xmlns:a16="http://schemas.microsoft.com/office/drawing/2014/main" id="{D0525302-08B9-472F-A0B7-DC1347B80F7A}"/>
              </a:ext>
            </a:extLst>
          </p:cNvPr>
          <p:cNvGrpSpPr/>
          <p:nvPr/>
        </p:nvGrpSpPr>
        <p:grpSpPr>
          <a:xfrm>
            <a:off x="8234392" y="3344419"/>
            <a:ext cx="261886" cy="324853"/>
            <a:chOff x="3618922" y="2093002"/>
            <a:chExt cx="261886" cy="324853"/>
          </a:xfrm>
        </p:grpSpPr>
        <p:sp>
          <p:nvSpPr>
            <p:cNvPr id="135" name="任意多边形: 形状 134">
              <a:extLst>
                <a:ext uri="{FF2B5EF4-FFF2-40B4-BE49-F238E27FC236}">
                  <a16:creationId xmlns:a16="http://schemas.microsoft.com/office/drawing/2014/main" id="{CA8E8763-624B-4075-B815-EBBDD0620757}"/>
                </a:ext>
              </a:extLst>
            </p:cNvPr>
            <p:cNvSpPr/>
            <p:nvPr/>
          </p:nvSpPr>
          <p:spPr>
            <a:xfrm flipH="1">
              <a:off x="3820650" y="2093002"/>
              <a:ext cx="60158" cy="312821"/>
            </a:xfrm>
            <a:custGeom>
              <a:avLst/>
              <a:gdLst>
                <a:gd name="connsiteX0" fmla="*/ 60158 w 60158"/>
                <a:gd name="connsiteY0" fmla="*/ 0 h 312821"/>
                <a:gd name="connsiteX1" fmla="*/ 60158 w 60158"/>
                <a:gd name="connsiteY1" fmla="*/ 312821 h 312821"/>
                <a:gd name="connsiteX2" fmla="*/ 0 w 60158"/>
                <a:gd name="connsiteY2" fmla="*/ 228600 h 312821"/>
              </a:gdLst>
              <a:ahLst/>
              <a:cxnLst>
                <a:cxn ang="0">
                  <a:pos x="connsiteX0" y="connsiteY0"/>
                </a:cxn>
                <a:cxn ang="0">
                  <a:pos x="connsiteX1" y="connsiteY1"/>
                </a:cxn>
                <a:cxn ang="0">
                  <a:pos x="connsiteX2" y="connsiteY2"/>
                </a:cxn>
              </a:cxnLst>
              <a:rect l="l" t="t" r="r" b="b"/>
              <a:pathLst>
                <a:path w="60158" h="312821">
                  <a:moveTo>
                    <a:pt x="60158" y="0"/>
                  </a:moveTo>
                  <a:lnTo>
                    <a:pt x="60158" y="312821"/>
                  </a:lnTo>
                  <a:lnTo>
                    <a:pt x="0" y="228600"/>
                  </a:lnTo>
                </a:path>
              </a:pathLst>
            </a:custGeom>
            <a:noFill/>
            <a:ln>
              <a:solidFill>
                <a:srgbClr val="0BA0B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6" name="任意多边形: 形状 135">
              <a:extLst>
                <a:ext uri="{FF2B5EF4-FFF2-40B4-BE49-F238E27FC236}">
                  <a16:creationId xmlns:a16="http://schemas.microsoft.com/office/drawing/2014/main" id="{4D5198C5-2994-4799-BCD6-45C70BC1E579}"/>
                </a:ext>
              </a:extLst>
            </p:cNvPr>
            <p:cNvSpPr/>
            <p:nvPr/>
          </p:nvSpPr>
          <p:spPr>
            <a:xfrm flipV="1">
              <a:off x="3618922" y="2105034"/>
              <a:ext cx="60158" cy="312821"/>
            </a:xfrm>
            <a:custGeom>
              <a:avLst/>
              <a:gdLst>
                <a:gd name="connsiteX0" fmla="*/ 60158 w 60158"/>
                <a:gd name="connsiteY0" fmla="*/ 0 h 312821"/>
                <a:gd name="connsiteX1" fmla="*/ 60158 w 60158"/>
                <a:gd name="connsiteY1" fmla="*/ 312821 h 312821"/>
                <a:gd name="connsiteX2" fmla="*/ 0 w 60158"/>
                <a:gd name="connsiteY2" fmla="*/ 228600 h 312821"/>
              </a:gdLst>
              <a:ahLst/>
              <a:cxnLst>
                <a:cxn ang="0">
                  <a:pos x="connsiteX0" y="connsiteY0"/>
                </a:cxn>
                <a:cxn ang="0">
                  <a:pos x="connsiteX1" y="connsiteY1"/>
                </a:cxn>
                <a:cxn ang="0">
                  <a:pos x="connsiteX2" y="connsiteY2"/>
                </a:cxn>
              </a:cxnLst>
              <a:rect l="l" t="t" r="r" b="b"/>
              <a:pathLst>
                <a:path w="60158" h="312821">
                  <a:moveTo>
                    <a:pt x="60158" y="0"/>
                  </a:moveTo>
                  <a:lnTo>
                    <a:pt x="60158" y="312821"/>
                  </a:lnTo>
                  <a:lnTo>
                    <a:pt x="0" y="228600"/>
                  </a:lnTo>
                </a:path>
              </a:pathLst>
            </a:custGeom>
            <a:noFill/>
            <a:ln>
              <a:solidFill>
                <a:srgbClr val="0BA0B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37" name="组合 136">
            <a:extLst>
              <a:ext uri="{FF2B5EF4-FFF2-40B4-BE49-F238E27FC236}">
                <a16:creationId xmlns:a16="http://schemas.microsoft.com/office/drawing/2014/main" id="{F4565FD2-CFAF-48AA-8188-DB59F1424B74}"/>
              </a:ext>
            </a:extLst>
          </p:cNvPr>
          <p:cNvGrpSpPr/>
          <p:nvPr/>
        </p:nvGrpSpPr>
        <p:grpSpPr>
          <a:xfrm>
            <a:off x="5965057" y="5160098"/>
            <a:ext cx="261886" cy="324853"/>
            <a:chOff x="3618922" y="2093002"/>
            <a:chExt cx="261886" cy="324853"/>
          </a:xfrm>
        </p:grpSpPr>
        <p:sp>
          <p:nvSpPr>
            <p:cNvPr id="138" name="任意多边形: 形状 137">
              <a:extLst>
                <a:ext uri="{FF2B5EF4-FFF2-40B4-BE49-F238E27FC236}">
                  <a16:creationId xmlns:a16="http://schemas.microsoft.com/office/drawing/2014/main" id="{AC76878F-FF45-4C5E-AFA3-E9D5B4B93F95}"/>
                </a:ext>
              </a:extLst>
            </p:cNvPr>
            <p:cNvSpPr/>
            <p:nvPr/>
          </p:nvSpPr>
          <p:spPr>
            <a:xfrm flipH="1">
              <a:off x="3820650" y="2093002"/>
              <a:ext cx="60158" cy="312821"/>
            </a:xfrm>
            <a:custGeom>
              <a:avLst/>
              <a:gdLst>
                <a:gd name="connsiteX0" fmla="*/ 60158 w 60158"/>
                <a:gd name="connsiteY0" fmla="*/ 0 h 312821"/>
                <a:gd name="connsiteX1" fmla="*/ 60158 w 60158"/>
                <a:gd name="connsiteY1" fmla="*/ 312821 h 312821"/>
                <a:gd name="connsiteX2" fmla="*/ 0 w 60158"/>
                <a:gd name="connsiteY2" fmla="*/ 228600 h 312821"/>
              </a:gdLst>
              <a:ahLst/>
              <a:cxnLst>
                <a:cxn ang="0">
                  <a:pos x="connsiteX0" y="connsiteY0"/>
                </a:cxn>
                <a:cxn ang="0">
                  <a:pos x="connsiteX1" y="connsiteY1"/>
                </a:cxn>
                <a:cxn ang="0">
                  <a:pos x="connsiteX2" y="connsiteY2"/>
                </a:cxn>
              </a:cxnLst>
              <a:rect l="l" t="t" r="r" b="b"/>
              <a:pathLst>
                <a:path w="60158" h="312821">
                  <a:moveTo>
                    <a:pt x="60158" y="0"/>
                  </a:moveTo>
                  <a:lnTo>
                    <a:pt x="60158" y="312821"/>
                  </a:lnTo>
                  <a:lnTo>
                    <a:pt x="0" y="228600"/>
                  </a:lnTo>
                </a:path>
              </a:pathLst>
            </a:custGeom>
            <a:noFill/>
            <a:ln>
              <a:solidFill>
                <a:srgbClr val="0BA0B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9" name="任意多边形: 形状 138">
              <a:extLst>
                <a:ext uri="{FF2B5EF4-FFF2-40B4-BE49-F238E27FC236}">
                  <a16:creationId xmlns:a16="http://schemas.microsoft.com/office/drawing/2014/main" id="{586061E9-DAB8-4A92-996B-856A2F2AA5BC}"/>
                </a:ext>
              </a:extLst>
            </p:cNvPr>
            <p:cNvSpPr/>
            <p:nvPr/>
          </p:nvSpPr>
          <p:spPr>
            <a:xfrm flipV="1">
              <a:off x="3618922" y="2105034"/>
              <a:ext cx="60158" cy="312821"/>
            </a:xfrm>
            <a:custGeom>
              <a:avLst/>
              <a:gdLst>
                <a:gd name="connsiteX0" fmla="*/ 60158 w 60158"/>
                <a:gd name="connsiteY0" fmla="*/ 0 h 312821"/>
                <a:gd name="connsiteX1" fmla="*/ 60158 w 60158"/>
                <a:gd name="connsiteY1" fmla="*/ 312821 h 312821"/>
                <a:gd name="connsiteX2" fmla="*/ 0 w 60158"/>
                <a:gd name="connsiteY2" fmla="*/ 228600 h 312821"/>
              </a:gdLst>
              <a:ahLst/>
              <a:cxnLst>
                <a:cxn ang="0">
                  <a:pos x="connsiteX0" y="connsiteY0"/>
                </a:cxn>
                <a:cxn ang="0">
                  <a:pos x="connsiteX1" y="connsiteY1"/>
                </a:cxn>
                <a:cxn ang="0">
                  <a:pos x="connsiteX2" y="connsiteY2"/>
                </a:cxn>
              </a:cxnLst>
              <a:rect l="l" t="t" r="r" b="b"/>
              <a:pathLst>
                <a:path w="60158" h="312821">
                  <a:moveTo>
                    <a:pt x="60158" y="0"/>
                  </a:moveTo>
                  <a:lnTo>
                    <a:pt x="60158" y="312821"/>
                  </a:lnTo>
                  <a:lnTo>
                    <a:pt x="0" y="228600"/>
                  </a:lnTo>
                </a:path>
              </a:pathLst>
            </a:custGeom>
            <a:noFill/>
            <a:ln>
              <a:solidFill>
                <a:srgbClr val="0BA0B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2" name="任意多边形: 形状 61">
            <a:extLst>
              <a:ext uri="{FF2B5EF4-FFF2-40B4-BE49-F238E27FC236}">
                <a16:creationId xmlns:a16="http://schemas.microsoft.com/office/drawing/2014/main" id="{B3A5B605-BEA4-4A4E-BF84-527C6AFBF4A0}"/>
              </a:ext>
            </a:extLst>
          </p:cNvPr>
          <p:cNvSpPr/>
          <p:nvPr/>
        </p:nvSpPr>
        <p:spPr>
          <a:xfrm>
            <a:off x="6761422" y="3935890"/>
            <a:ext cx="833228" cy="174628"/>
          </a:xfrm>
          <a:custGeom>
            <a:avLst/>
            <a:gdLst>
              <a:gd name="connsiteX0" fmla="*/ 0 w 2423886"/>
              <a:gd name="connsiteY0" fmla="*/ 406400 h 653143"/>
              <a:gd name="connsiteX1" fmla="*/ 711200 w 2423886"/>
              <a:gd name="connsiteY1" fmla="*/ 406400 h 653143"/>
              <a:gd name="connsiteX2" fmla="*/ 870857 w 2423886"/>
              <a:gd name="connsiteY2" fmla="*/ 0 h 653143"/>
              <a:gd name="connsiteX3" fmla="*/ 1001486 w 2423886"/>
              <a:gd name="connsiteY3" fmla="*/ 653143 h 653143"/>
              <a:gd name="connsiteX4" fmla="*/ 1074057 w 2423886"/>
              <a:gd name="connsiteY4" fmla="*/ 203200 h 653143"/>
              <a:gd name="connsiteX5" fmla="*/ 1219200 w 2423886"/>
              <a:gd name="connsiteY5" fmla="*/ 406400 h 653143"/>
              <a:gd name="connsiteX6" fmla="*/ 2423886 w 2423886"/>
              <a:gd name="connsiteY6" fmla="*/ 406400 h 6531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23886" h="653143">
                <a:moveTo>
                  <a:pt x="0" y="406400"/>
                </a:moveTo>
                <a:lnTo>
                  <a:pt x="711200" y="406400"/>
                </a:lnTo>
                <a:lnTo>
                  <a:pt x="870857" y="0"/>
                </a:lnTo>
                <a:lnTo>
                  <a:pt x="1001486" y="653143"/>
                </a:lnTo>
                <a:lnTo>
                  <a:pt x="1074057" y="203200"/>
                </a:lnTo>
                <a:lnTo>
                  <a:pt x="1219200" y="406400"/>
                </a:lnTo>
                <a:lnTo>
                  <a:pt x="2423886" y="406400"/>
                </a:lnTo>
              </a:path>
            </a:pathLst>
          </a:custGeom>
          <a:noFill/>
          <a:ln>
            <a:solidFill>
              <a:srgbClr val="0BA0B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8" name="任意多边形: 形状 97">
            <a:extLst>
              <a:ext uri="{FF2B5EF4-FFF2-40B4-BE49-F238E27FC236}">
                <a16:creationId xmlns:a16="http://schemas.microsoft.com/office/drawing/2014/main" id="{3B66FD3F-E14E-4DCC-9699-6611FA92AE0F}"/>
              </a:ext>
            </a:extLst>
          </p:cNvPr>
          <p:cNvSpPr/>
          <p:nvPr/>
        </p:nvSpPr>
        <p:spPr>
          <a:xfrm flipH="1">
            <a:off x="4597350" y="3935890"/>
            <a:ext cx="833228" cy="174628"/>
          </a:xfrm>
          <a:custGeom>
            <a:avLst/>
            <a:gdLst>
              <a:gd name="connsiteX0" fmla="*/ 0 w 2423886"/>
              <a:gd name="connsiteY0" fmla="*/ 406400 h 653143"/>
              <a:gd name="connsiteX1" fmla="*/ 711200 w 2423886"/>
              <a:gd name="connsiteY1" fmla="*/ 406400 h 653143"/>
              <a:gd name="connsiteX2" fmla="*/ 870857 w 2423886"/>
              <a:gd name="connsiteY2" fmla="*/ 0 h 653143"/>
              <a:gd name="connsiteX3" fmla="*/ 1001486 w 2423886"/>
              <a:gd name="connsiteY3" fmla="*/ 653143 h 653143"/>
              <a:gd name="connsiteX4" fmla="*/ 1074057 w 2423886"/>
              <a:gd name="connsiteY4" fmla="*/ 203200 h 653143"/>
              <a:gd name="connsiteX5" fmla="*/ 1219200 w 2423886"/>
              <a:gd name="connsiteY5" fmla="*/ 406400 h 653143"/>
              <a:gd name="connsiteX6" fmla="*/ 2423886 w 2423886"/>
              <a:gd name="connsiteY6" fmla="*/ 406400 h 6531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23886" h="653143">
                <a:moveTo>
                  <a:pt x="0" y="406400"/>
                </a:moveTo>
                <a:lnTo>
                  <a:pt x="711200" y="406400"/>
                </a:lnTo>
                <a:lnTo>
                  <a:pt x="870857" y="0"/>
                </a:lnTo>
                <a:lnTo>
                  <a:pt x="1001486" y="653143"/>
                </a:lnTo>
                <a:lnTo>
                  <a:pt x="1074057" y="203200"/>
                </a:lnTo>
                <a:lnTo>
                  <a:pt x="1219200" y="406400"/>
                </a:lnTo>
                <a:lnTo>
                  <a:pt x="2423886" y="406400"/>
                </a:lnTo>
              </a:path>
            </a:pathLst>
          </a:custGeom>
          <a:noFill/>
          <a:ln>
            <a:solidFill>
              <a:srgbClr val="0BA0B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24">
            <a:extLst>
              <a:ext uri="{FF2B5EF4-FFF2-40B4-BE49-F238E27FC236}">
                <a16:creationId xmlns:a16="http://schemas.microsoft.com/office/drawing/2014/main" id="{C84CCDC9-E817-43FC-8CF1-9EC0377AC45A}"/>
              </a:ext>
            </a:extLst>
          </p:cNvPr>
          <p:cNvSpPr/>
          <p:nvPr/>
        </p:nvSpPr>
        <p:spPr>
          <a:xfrm>
            <a:off x="3746639" y="1629123"/>
            <a:ext cx="4698722" cy="338554"/>
          </a:xfrm>
          <a:prstGeom prst="rect">
            <a:avLst/>
          </a:prstGeom>
        </p:spPr>
        <p:txBody>
          <a:bodyPr wrap="none">
            <a:spAutoFit/>
          </a:bodyPr>
          <a:lstStyle/>
          <a:p>
            <a:pPr algn="ctr"/>
            <a:r>
              <a:rPr lang="zh-CN" altLang="en-US" sz="1600" dirty="0">
                <a:solidFill>
                  <a:schemeClr val="tx1">
                    <a:lumMod val="95000"/>
                    <a:lumOff val="5000"/>
                  </a:schemeClr>
                </a:solidFill>
                <a:latin typeface="思源黑体 CN Regular" panose="020B0500000000000000" pitchFamily="34" charset="-122"/>
                <a:ea typeface="思源黑体 CN Regular" panose="020B0500000000000000" pitchFamily="34" charset="-122"/>
              </a:rPr>
              <a:t>课题一：多组学在药物机制解析和网络模型的研究</a:t>
            </a:r>
          </a:p>
        </p:txBody>
      </p:sp>
    </p:spTree>
    <p:extLst>
      <p:ext uri="{BB962C8B-B14F-4D97-AF65-F5344CB8AC3E}">
        <p14:creationId xmlns:p14="http://schemas.microsoft.com/office/powerpoint/2010/main" val="296862306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7"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76" name="矩形 175">
            <a:extLst>
              <a:ext uri="{FF2B5EF4-FFF2-40B4-BE49-F238E27FC236}">
                <a16:creationId xmlns:a16="http://schemas.microsoft.com/office/drawing/2014/main" id="{6517E8DE-3501-4E34-AFC9-787DD732DDBA}"/>
              </a:ext>
            </a:extLst>
          </p:cNvPr>
          <p:cNvSpPr/>
          <p:nvPr/>
        </p:nvSpPr>
        <p:spPr>
          <a:xfrm>
            <a:off x="0" y="1061074"/>
            <a:ext cx="12191998" cy="2309670"/>
          </a:xfrm>
          <a:prstGeom prst="rect">
            <a:avLst/>
          </a:prstGeom>
          <a:gradFill flip="none" rotWithShape="1">
            <a:gsLst>
              <a:gs pos="89000">
                <a:srgbClr val="0B82B7">
                  <a:lumMod val="90000"/>
                </a:srgbClr>
              </a:gs>
              <a:gs pos="0">
                <a:srgbClr val="0BB7AB">
                  <a:lumMod val="90000"/>
                </a:srgbClr>
              </a:gs>
            </a:gsLst>
            <a:lin ang="4200000" scaled="0"/>
            <a:tileRect/>
          </a:gradFill>
          <a:ln w="12700" cap="flat" cmpd="sng" algn="ctr">
            <a:noFill/>
            <a:prstDash val="solid"/>
            <a:miter lim="800000"/>
          </a:ln>
          <a:effectLst>
            <a:outerShdw blurRad="317500" dist="152400" dir="5400000" sx="90000" sy="90000" algn="t" rotWithShape="0">
              <a:srgbClr val="2FB8BB">
                <a:alpha val="4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a:ea typeface="微软雅黑"/>
            </a:endParaRPr>
          </a:p>
        </p:txBody>
      </p:sp>
      <p:sp>
        <p:nvSpPr>
          <p:cNvPr id="12" name="椭圆 11">
            <a:extLst>
              <a:ext uri="{FF2B5EF4-FFF2-40B4-BE49-F238E27FC236}">
                <a16:creationId xmlns:a16="http://schemas.microsoft.com/office/drawing/2014/main" id="{5A3A0257-5650-47B8-B05D-88AD45C0FB19}"/>
              </a:ext>
            </a:extLst>
          </p:cNvPr>
          <p:cNvSpPr/>
          <p:nvPr/>
        </p:nvSpPr>
        <p:spPr>
          <a:xfrm>
            <a:off x="516477" y="226815"/>
            <a:ext cx="566057" cy="566057"/>
          </a:xfrm>
          <a:prstGeom prst="ellipse">
            <a:avLst/>
          </a:prstGeom>
          <a:gradFill flip="none" rotWithShape="1">
            <a:gsLst>
              <a:gs pos="100000">
                <a:srgbClr val="0B82B7">
                  <a:alpha val="0"/>
                </a:srgbClr>
              </a:gs>
              <a:gs pos="0">
                <a:srgbClr val="0BB7AB">
                  <a:alpha val="40000"/>
                </a:srgbClr>
              </a:gs>
            </a:gsLst>
            <a:lin ang="3600000" scaled="0"/>
            <a:tileRect/>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a:ea typeface="微软雅黑"/>
            </a:endParaRPr>
          </a:p>
        </p:txBody>
      </p:sp>
      <p:sp>
        <p:nvSpPr>
          <p:cNvPr id="117" name="椭圆 116">
            <a:extLst>
              <a:ext uri="{FF2B5EF4-FFF2-40B4-BE49-F238E27FC236}">
                <a16:creationId xmlns:a16="http://schemas.microsoft.com/office/drawing/2014/main" id="{47257414-4FDB-434B-97C8-E6B15EEC6D0D}"/>
              </a:ext>
            </a:extLst>
          </p:cNvPr>
          <p:cNvSpPr/>
          <p:nvPr/>
        </p:nvSpPr>
        <p:spPr>
          <a:xfrm>
            <a:off x="762470" y="640623"/>
            <a:ext cx="320064" cy="320064"/>
          </a:xfrm>
          <a:prstGeom prst="ellipse">
            <a:avLst/>
          </a:prstGeom>
          <a:gradFill flip="none" rotWithShape="1">
            <a:gsLst>
              <a:gs pos="100000">
                <a:srgbClr val="0B82B7">
                  <a:alpha val="0"/>
                </a:srgbClr>
              </a:gs>
              <a:gs pos="0">
                <a:srgbClr val="0BB7AB">
                  <a:alpha val="30000"/>
                </a:srgbClr>
              </a:gs>
            </a:gsLst>
            <a:lin ang="3600000" scaled="0"/>
            <a:tileRect/>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a:ea typeface="微软雅黑"/>
            </a:endParaRPr>
          </a:p>
        </p:txBody>
      </p:sp>
      <p:sp>
        <p:nvSpPr>
          <p:cNvPr id="2" name="文本框 1">
            <a:extLst>
              <a:ext uri="{FF2B5EF4-FFF2-40B4-BE49-F238E27FC236}">
                <a16:creationId xmlns:a16="http://schemas.microsoft.com/office/drawing/2014/main" id="{3FB0F1AA-0618-462C-8F1D-239DA17FAC60}"/>
              </a:ext>
            </a:extLst>
          </p:cNvPr>
          <p:cNvSpPr txBox="1"/>
          <p:nvPr/>
        </p:nvSpPr>
        <p:spPr>
          <a:xfrm>
            <a:off x="678925" y="366981"/>
            <a:ext cx="1702710" cy="523220"/>
          </a:xfrm>
          <a:prstGeom prst="rect">
            <a:avLst/>
          </a:prstGeom>
        </p:spPr>
        <p:txBody>
          <a:bodyPr wrap="none">
            <a:spAutoFit/>
          </a:bodyPr>
          <a:lstStyle>
            <a:defPPr>
              <a:defRPr lang="zh-CN"/>
            </a:defPPr>
            <a:lvl1pPr>
              <a:defRPr sz="2800">
                <a:solidFill>
                  <a:srgbClr val="0A93A6"/>
                </a:solidFill>
                <a:latin typeface="思源黑体 CN Heavy" panose="020B0A00000000000000" pitchFamily="34" charset="-122"/>
                <a:ea typeface="思源黑体 CN Heavy" panose="020B0A00000000000000" pitchFamily="34" charset="-122"/>
              </a:defRPr>
            </a:lvl1pPr>
          </a:lstStyle>
          <a:p>
            <a:r>
              <a:rPr lang="zh-CN" altLang="en-US" dirty="0"/>
              <a:t>立项依据 </a:t>
            </a:r>
          </a:p>
        </p:txBody>
      </p:sp>
      <p:sp>
        <p:nvSpPr>
          <p:cNvPr id="5" name="矩形 4">
            <a:extLst>
              <a:ext uri="{FF2B5EF4-FFF2-40B4-BE49-F238E27FC236}">
                <a16:creationId xmlns:a16="http://schemas.microsoft.com/office/drawing/2014/main" id="{08448497-960C-40FD-BEF8-2B63633EAD75}"/>
              </a:ext>
            </a:extLst>
          </p:cNvPr>
          <p:cNvSpPr/>
          <p:nvPr/>
        </p:nvSpPr>
        <p:spPr>
          <a:xfrm>
            <a:off x="2532771" y="366981"/>
            <a:ext cx="2698175" cy="523220"/>
          </a:xfrm>
          <a:prstGeom prst="rect">
            <a:avLst/>
          </a:prstGeom>
        </p:spPr>
        <p:txBody>
          <a:bodyPr wrap="none">
            <a:spAutoFit/>
          </a:bodyPr>
          <a:lstStyle/>
          <a:p>
            <a:r>
              <a:rPr lang="zh-CN" altLang="en-US" sz="2800" dirty="0">
                <a:solidFill>
                  <a:srgbClr val="0A93A6"/>
                </a:solidFill>
                <a:latin typeface="思源黑体 CN Heavy" panose="020B0A00000000000000" pitchFamily="34" charset="-122"/>
                <a:ea typeface="思源黑体 CN Heavy" panose="020B0A00000000000000" pitchFamily="34" charset="-122"/>
              </a:rPr>
              <a:t>国内外研究现状</a:t>
            </a:r>
          </a:p>
        </p:txBody>
      </p:sp>
      <p:cxnSp>
        <p:nvCxnSpPr>
          <p:cNvPr id="9" name="直接连接符 8">
            <a:extLst>
              <a:ext uri="{FF2B5EF4-FFF2-40B4-BE49-F238E27FC236}">
                <a16:creationId xmlns:a16="http://schemas.microsoft.com/office/drawing/2014/main" id="{CFF5B601-D3E0-4A61-B636-646DCD57791A}"/>
              </a:ext>
            </a:extLst>
          </p:cNvPr>
          <p:cNvCxnSpPr/>
          <p:nvPr/>
        </p:nvCxnSpPr>
        <p:spPr>
          <a:xfrm>
            <a:off x="2415996" y="410877"/>
            <a:ext cx="0" cy="420914"/>
          </a:xfrm>
          <a:prstGeom prst="line">
            <a:avLst/>
          </a:prstGeom>
          <a:ln w="19050">
            <a:solidFill>
              <a:srgbClr val="0A93A6"/>
            </a:solidFill>
          </a:ln>
        </p:spPr>
        <p:style>
          <a:lnRef idx="1">
            <a:schemeClr val="accent1"/>
          </a:lnRef>
          <a:fillRef idx="0">
            <a:schemeClr val="accent1"/>
          </a:fillRef>
          <a:effectRef idx="0">
            <a:schemeClr val="accent1"/>
          </a:effectRef>
          <a:fontRef idx="minor">
            <a:schemeClr val="tx1"/>
          </a:fontRef>
        </p:style>
      </p:cxnSp>
      <p:sp>
        <p:nvSpPr>
          <p:cNvPr id="122" name="矩形: 圆角 121">
            <a:extLst>
              <a:ext uri="{FF2B5EF4-FFF2-40B4-BE49-F238E27FC236}">
                <a16:creationId xmlns:a16="http://schemas.microsoft.com/office/drawing/2014/main" id="{2CC7E9F7-7010-4BAE-9A0B-5DC612A66B3B}"/>
              </a:ext>
            </a:extLst>
          </p:cNvPr>
          <p:cNvSpPr>
            <a:spLocks/>
          </p:cNvSpPr>
          <p:nvPr/>
        </p:nvSpPr>
        <p:spPr>
          <a:xfrm>
            <a:off x="6337303" y="2603500"/>
            <a:ext cx="5197219" cy="4038600"/>
          </a:xfrm>
          <a:prstGeom prst="roundRect">
            <a:avLst>
              <a:gd name="adj" fmla="val 3033"/>
            </a:avLst>
          </a:prstGeom>
          <a:gradFill flip="none" rotWithShape="1">
            <a:gsLst>
              <a:gs pos="100000">
                <a:srgbClr val="D7F8FD"/>
              </a:gs>
              <a:gs pos="0">
                <a:schemeClr val="bg1"/>
              </a:gs>
            </a:gsLst>
            <a:lin ang="4500000" scaled="0"/>
            <a:tileRect/>
          </a:gradFill>
          <a:ln w="6350">
            <a:solidFill>
              <a:srgbClr val="55E7D5">
                <a:alpha val="80000"/>
              </a:srgbClr>
            </a:solidFill>
          </a:ln>
          <a:effectLst>
            <a:outerShdw blurRad="406400" dist="228600" dir="4200000" sx="99000" sy="99000" algn="tl" rotWithShape="0">
              <a:srgbClr val="0BA59E">
                <a:alpha val="18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prstClr val="white"/>
              </a:solidFill>
              <a:latin typeface="Arial"/>
              <a:ea typeface="微软雅黑"/>
            </a:endParaRPr>
          </a:p>
        </p:txBody>
      </p:sp>
      <p:sp>
        <p:nvSpPr>
          <p:cNvPr id="128" name="矩形: 圆角 127">
            <a:extLst>
              <a:ext uri="{FF2B5EF4-FFF2-40B4-BE49-F238E27FC236}">
                <a16:creationId xmlns:a16="http://schemas.microsoft.com/office/drawing/2014/main" id="{B4DF89FA-426B-46C0-9F72-C05F1EEEFEE6}"/>
              </a:ext>
            </a:extLst>
          </p:cNvPr>
          <p:cNvSpPr>
            <a:spLocks/>
          </p:cNvSpPr>
          <p:nvPr/>
        </p:nvSpPr>
        <p:spPr>
          <a:xfrm>
            <a:off x="657480" y="2603500"/>
            <a:ext cx="5197219" cy="4038600"/>
          </a:xfrm>
          <a:prstGeom prst="roundRect">
            <a:avLst>
              <a:gd name="adj" fmla="val 3033"/>
            </a:avLst>
          </a:prstGeom>
          <a:gradFill flip="none" rotWithShape="1">
            <a:gsLst>
              <a:gs pos="100000">
                <a:srgbClr val="D7F8FD"/>
              </a:gs>
              <a:gs pos="0">
                <a:schemeClr val="bg1"/>
              </a:gs>
            </a:gsLst>
            <a:lin ang="4500000" scaled="0"/>
            <a:tileRect/>
          </a:gradFill>
          <a:ln w="6350">
            <a:solidFill>
              <a:srgbClr val="55E7D5">
                <a:alpha val="80000"/>
              </a:srgbClr>
            </a:solidFill>
          </a:ln>
          <a:effectLst>
            <a:outerShdw blurRad="406400" dist="228600" dir="4200000" sx="99000" sy="99000" algn="tl" rotWithShape="0">
              <a:srgbClr val="0BA59E">
                <a:alpha val="18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prstClr val="white"/>
              </a:solidFill>
              <a:latin typeface="Arial"/>
              <a:ea typeface="微软雅黑"/>
            </a:endParaRPr>
          </a:p>
        </p:txBody>
      </p:sp>
      <p:sp>
        <p:nvSpPr>
          <p:cNvPr id="132" name="矩形 131">
            <a:extLst>
              <a:ext uri="{FF2B5EF4-FFF2-40B4-BE49-F238E27FC236}">
                <a16:creationId xmlns:a16="http://schemas.microsoft.com/office/drawing/2014/main" id="{195F03D7-2802-46BD-B591-09D324C3C8AD}"/>
              </a:ext>
            </a:extLst>
          </p:cNvPr>
          <p:cNvSpPr/>
          <p:nvPr/>
        </p:nvSpPr>
        <p:spPr>
          <a:xfrm>
            <a:off x="1034200" y="3066707"/>
            <a:ext cx="2519018" cy="323165"/>
          </a:xfrm>
          <a:prstGeom prst="rect">
            <a:avLst/>
          </a:prstGeom>
        </p:spPr>
        <p:txBody>
          <a:bodyPr wrap="square">
            <a:spAutoFit/>
          </a:bodyPr>
          <a:lstStyle/>
          <a:p>
            <a:r>
              <a:rPr lang="zh-CN" altLang="en-US" sz="1500" dirty="0">
                <a:solidFill>
                  <a:srgbClr val="0A8C9E"/>
                </a:solidFill>
                <a:latin typeface="思源黑体 CN Heavy" panose="020B0A00000000000000" pitchFamily="34" charset="-122"/>
                <a:ea typeface="思源黑体 CN Heavy" panose="020B0A00000000000000" pitchFamily="34" charset="-122"/>
              </a:rPr>
              <a:t>疾病的作用机制</a:t>
            </a:r>
          </a:p>
        </p:txBody>
      </p:sp>
      <p:sp>
        <p:nvSpPr>
          <p:cNvPr id="146" name="矩形 145">
            <a:extLst>
              <a:ext uri="{FF2B5EF4-FFF2-40B4-BE49-F238E27FC236}">
                <a16:creationId xmlns:a16="http://schemas.microsoft.com/office/drawing/2014/main" id="{53E7F0F3-7E33-4A53-B40A-6FABEABB2A1A}"/>
              </a:ext>
            </a:extLst>
          </p:cNvPr>
          <p:cNvSpPr/>
          <p:nvPr/>
        </p:nvSpPr>
        <p:spPr>
          <a:xfrm>
            <a:off x="1038569" y="3338457"/>
            <a:ext cx="4493750" cy="556306"/>
          </a:xfrm>
          <a:prstGeom prst="rect">
            <a:avLst/>
          </a:prstGeom>
        </p:spPr>
        <p:txBody>
          <a:bodyPr wrap="square">
            <a:spAutoFit/>
          </a:bodyPr>
          <a:lstStyle/>
          <a:p>
            <a:pPr>
              <a:lnSpc>
                <a:spcPct val="120000"/>
              </a:lnSpc>
            </a:pPr>
            <a:r>
              <a:rPr lang="zh-CN" altLang="en-US" sz="1300" dirty="0">
                <a:solidFill>
                  <a:schemeClr val="tx1">
                    <a:lumMod val="75000"/>
                    <a:lumOff val="25000"/>
                  </a:schemeClr>
                </a:solidFill>
                <a:latin typeface="思源黑体 CN Regular" panose="020B0500000000000000" pitchFamily="34" charset="-122"/>
                <a:ea typeface="思源黑体 CN Regular" panose="020B0500000000000000" pitchFamily="34" charset="-122"/>
              </a:rPr>
              <a:t>单细胞的多组学技术成熟，能在同一细胞中获取多组层信息，更好的反映了负责细胞功能之间的相互作用</a:t>
            </a:r>
          </a:p>
        </p:txBody>
      </p:sp>
      <p:sp>
        <p:nvSpPr>
          <p:cNvPr id="154" name="矩形 153">
            <a:extLst>
              <a:ext uri="{FF2B5EF4-FFF2-40B4-BE49-F238E27FC236}">
                <a16:creationId xmlns:a16="http://schemas.microsoft.com/office/drawing/2014/main" id="{7A06DBA1-423B-47C4-83B6-DB61C22BBD94}"/>
              </a:ext>
            </a:extLst>
          </p:cNvPr>
          <p:cNvSpPr/>
          <p:nvPr/>
        </p:nvSpPr>
        <p:spPr>
          <a:xfrm>
            <a:off x="1034200" y="3944147"/>
            <a:ext cx="2056813" cy="323165"/>
          </a:xfrm>
          <a:prstGeom prst="rect">
            <a:avLst/>
          </a:prstGeom>
        </p:spPr>
        <p:txBody>
          <a:bodyPr wrap="square">
            <a:spAutoFit/>
          </a:bodyPr>
          <a:lstStyle/>
          <a:p>
            <a:r>
              <a:rPr lang="zh-CN" altLang="en-US" sz="1500" dirty="0">
                <a:solidFill>
                  <a:srgbClr val="0A8C9E"/>
                </a:solidFill>
                <a:latin typeface="思源黑体 CN Heavy" panose="020B0A00000000000000" pitchFamily="34" charset="-122"/>
                <a:ea typeface="思源黑体 CN Heavy" panose="020B0A00000000000000" pitchFamily="34" charset="-122"/>
              </a:rPr>
              <a:t>多组学数据的分析</a:t>
            </a:r>
          </a:p>
        </p:txBody>
      </p:sp>
      <p:sp>
        <p:nvSpPr>
          <p:cNvPr id="155" name="矩形 154">
            <a:extLst>
              <a:ext uri="{FF2B5EF4-FFF2-40B4-BE49-F238E27FC236}">
                <a16:creationId xmlns:a16="http://schemas.microsoft.com/office/drawing/2014/main" id="{104B92B1-2438-44D1-BEA2-AB3418D9C17C}"/>
              </a:ext>
            </a:extLst>
          </p:cNvPr>
          <p:cNvSpPr/>
          <p:nvPr/>
        </p:nvSpPr>
        <p:spPr>
          <a:xfrm>
            <a:off x="1038569" y="4215897"/>
            <a:ext cx="4493750" cy="556306"/>
          </a:xfrm>
          <a:prstGeom prst="rect">
            <a:avLst/>
          </a:prstGeom>
        </p:spPr>
        <p:txBody>
          <a:bodyPr wrap="square">
            <a:spAutoFit/>
          </a:bodyPr>
          <a:lstStyle/>
          <a:p>
            <a:pPr>
              <a:lnSpc>
                <a:spcPct val="120000"/>
              </a:lnSpc>
            </a:pPr>
            <a:r>
              <a:rPr lang="zh-CN" altLang="en-US" sz="1300" dirty="0">
                <a:solidFill>
                  <a:schemeClr val="tx1">
                    <a:lumMod val="75000"/>
                    <a:lumOff val="25000"/>
                  </a:schemeClr>
                </a:solidFill>
                <a:latin typeface="思源黑体 CN Regular" panose="020B0500000000000000" pitchFamily="34" charset="-122"/>
                <a:ea typeface="思源黑体 CN Regular" panose="020B0500000000000000" pitchFamily="34" charset="-122"/>
              </a:rPr>
              <a:t>利用转录组学和代谢组学的分析方法确定疾病的潜在诊断和预后生物标记物，使其容易受到靶向治疗的影响</a:t>
            </a:r>
          </a:p>
        </p:txBody>
      </p:sp>
      <p:sp>
        <p:nvSpPr>
          <p:cNvPr id="157" name="矩形 156">
            <a:extLst>
              <a:ext uri="{FF2B5EF4-FFF2-40B4-BE49-F238E27FC236}">
                <a16:creationId xmlns:a16="http://schemas.microsoft.com/office/drawing/2014/main" id="{157735BB-30FA-435D-BF5B-D9D2E4447CCF}"/>
              </a:ext>
            </a:extLst>
          </p:cNvPr>
          <p:cNvSpPr/>
          <p:nvPr/>
        </p:nvSpPr>
        <p:spPr>
          <a:xfrm>
            <a:off x="1034200" y="4821587"/>
            <a:ext cx="2519018" cy="323165"/>
          </a:xfrm>
          <a:prstGeom prst="rect">
            <a:avLst/>
          </a:prstGeom>
        </p:spPr>
        <p:txBody>
          <a:bodyPr wrap="square">
            <a:spAutoFit/>
          </a:bodyPr>
          <a:lstStyle/>
          <a:p>
            <a:r>
              <a:rPr lang="zh-CN" altLang="en-US" sz="1500" dirty="0">
                <a:solidFill>
                  <a:srgbClr val="0A8C9E"/>
                </a:solidFill>
                <a:latin typeface="思源黑体 CN Heavy" panose="020B0A00000000000000" pitchFamily="34" charset="-122"/>
                <a:ea typeface="思源黑体 CN Heavy" panose="020B0A00000000000000" pitchFamily="34" charset="-122"/>
              </a:rPr>
              <a:t>全球开展数据资源协作</a:t>
            </a:r>
          </a:p>
        </p:txBody>
      </p:sp>
      <p:sp>
        <p:nvSpPr>
          <p:cNvPr id="160" name="矩形 159">
            <a:extLst>
              <a:ext uri="{FF2B5EF4-FFF2-40B4-BE49-F238E27FC236}">
                <a16:creationId xmlns:a16="http://schemas.microsoft.com/office/drawing/2014/main" id="{D8056490-D571-4D45-B710-6C1D3F65484E}"/>
              </a:ext>
            </a:extLst>
          </p:cNvPr>
          <p:cNvSpPr/>
          <p:nvPr/>
        </p:nvSpPr>
        <p:spPr>
          <a:xfrm>
            <a:off x="1038569" y="5093337"/>
            <a:ext cx="4493750" cy="556306"/>
          </a:xfrm>
          <a:prstGeom prst="rect">
            <a:avLst/>
          </a:prstGeom>
        </p:spPr>
        <p:txBody>
          <a:bodyPr wrap="square">
            <a:spAutoFit/>
          </a:bodyPr>
          <a:lstStyle/>
          <a:p>
            <a:pPr>
              <a:lnSpc>
                <a:spcPct val="120000"/>
              </a:lnSpc>
            </a:pPr>
            <a:r>
              <a:rPr lang="zh-CN" altLang="en-US" sz="1300" dirty="0">
                <a:solidFill>
                  <a:schemeClr val="tx1">
                    <a:lumMod val="75000"/>
                    <a:lumOff val="25000"/>
                  </a:schemeClr>
                </a:solidFill>
                <a:latin typeface="思源黑体 CN Regular" panose="020B0500000000000000" pitchFamily="34" charset="-122"/>
                <a:ea typeface="思源黑体 CN Regular" panose="020B0500000000000000" pitchFamily="34" charset="-122"/>
              </a:rPr>
              <a:t>建立互助共享联盟，开展数据资源的共享，联合开展技术攻关，实现产、学、 研、用结合，形成创新合力</a:t>
            </a:r>
          </a:p>
        </p:txBody>
      </p:sp>
      <p:sp>
        <p:nvSpPr>
          <p:cNvPr id="162" name="矩形 161">
            <a:extLst>
              <a:ext uri="{FF2B5EF4-FFF2-40B4-BE49-F238E27FC236}">
                <a16:creationId xmlns:a16="http://schemas.microsoft.com/office/drawing/2014/main" id="{538B1E3E-3AA9-4BCF-929A-179A5FCECB34}"/>
              </a:ext>
            </a:extLst>
          </p:cNvPr>
          <p:cNvSpPr/>
          <p:nvPr/>
        </p:nvSpPr>
        <p:spPr>
          <a:xfrm>
            <a:off x="1034200" y="5699028"/>
            <a:ext cx="2287915" cy="323165"/>
          </a:xfrm>
          <a:prstGeom prst="rect">
            <a:avLst/>
          </a:prstGeom>
        </p:spPr>
        <p:txBody>
          <a:bodyPr wrap="square">
            <a:spAutoFit/>
          </a:bodyPr>
          <a:lstStyle/>
          <a:p>
            <a:r>
              <a:rPr lang="zh-CN" altLang="en-US" sz="1500" dirty="0">
                <a:solidFill>
                  <a:srgbClr val="0A8C9E"/>
                </a:solidFill>
                <a:latin typeface="思源黑体 CN Heavy" panose="020B0A00000000000000" pitchFamily="34" charset="-122"/>
                <a:ea typeface="思源黑体 CN Heavy" panose="020B0A00000000000000" pitchFamily="34" charset="-122"/>
              </a:rPr>
              <a:t>开展信息化系统建设</a:t>
            </a:r>
          </a:p>
        </p:txBody>
      </p:sp>
      <p:sp>
        <p:nvSpPr>
          <p:cNvPr id="163" name="矩形 162">
            <a:extLst>
              <a:ext uri="{FF2B5EF4-FFF2-40B4-BE49-F238E27FC236}">
                <a16:creationId xmlns:a16="http://schemas.microsoft.com/office/drawing/2014/main" id="{B98F98B5-6696-4A48-A69F-AF5F4ADFEEFA}"/>
              </a:ext>
            </a:extLst>
          </p:cNvPr>
          <p:cNvSpPr/>
          <p:nvPr/>
        </p:nvSpPr>
        <p:spPr>
          <a:xfrm>
            <a:off x="1038569" y="5970778"/>
            <a:ext cx="4493750" cy="556306"/>
          </a:xfrm>
          <a:prstGeom prst="rect">
            <a:avLst/>
          </a:prstGeom>
        </p:spPr>
        <p:txBody>
          <a:bodyPr wrap="square">
            <a:spAutoFit/>
          </a:bodyPr>
          <a:lstStyle/>
          <a:p>
            <a:pPr>
              <a:lnSpc>
                <a:spcPct val="120000"/>
              </a:lnSpc>
            </a:pPr>
            <a:r>
              <a:rPr lang="zh-CN" altLang="en-US" sz="1300" dirty="0">
                <a:solidFill>
                  <a:schemeClr val="tx1">
                    <a:lumMod val="75000"/>
                    <a:lumOff val="25000"/>
                  </a:schemeClr>
                </a:solidFill>
                <a:latin typeface="思源黑体 CN Regular" panose="020B0500000000000000" pitchFamily="34" charset="-122"/>
                <a:ea typeface="思源黑体 CN Regular" panose="020B0500000000000000" pitchFamily="34" charset="-122"/>
              </a:rPr>
              <a:t>建设集成平台，实现以病人为中心的系统应用，为临床医护人员提供有效的支持，提高医疗质量和安全</a:t>
            </a:r>
          </a:p>
        </p:txBody>
      </p:sp>
      <p:sp>
        <p:nvSpPr>
          <p:cNvPr id="165" name="矩形 164">
            <a:extLst>
              <a:ext uri="{FF2B5EF4-FFF2-40B4-BE49-F238E27FC236}">
                <a16:creationId xmlns:a16="http://schemas.microsoft.com/office/drawing/2014/main" id="{13D952FE-8D41-4F82-B3C3-A042DB95EB70}"/>
              </a:ext>
            </a:extLst>
          </p:cNvPr>
          <p:cNvSpPr/>
          <p:nvPr/>
        </p:nvSpPr>
        <p:spPr>
          <a:xfrm>
            <a:off x="6659681" y="3066707"/>
            <a:ext cx="2519018" cy="323165"/>
          </a:xfrm>
          <a:prstGeom prst="rect">
            <a:avLst/>
          </a:prstGeom>
        </p:spPr>
        <p:txBody>
          <a:bodyPr wrap="square">
            <a:spAutoFit/>
          </a:bodyPr>
          <a:lstStyle/>
          <a:p>
            <a:r>
              <a:rPr lang="zh-CN" altLang="en-US" sz="1500" dirty="0">
                <a:solidFill>
                  <a:srgbClr val="0A8C9E"/>
                </a:solidFill>
                <a:latin typeface="思源黑体 CN Heavy" panose="020B0A00000000000000" pitchFamily="34" charset="-122"/>
                <a:ea typeface="思源黑体 CN Heavy" panose="020B0A00000000000000" pitchFamily="34" charset="-122"/>
              </a:rPr>
              <a:t>当下医疗研究情况</a:t>
            </a:r>
          </a:p>
        </p:txBody>
      </p:sp>
      <p:sp>
        <p:nvSpPr>
          <p:cNvPr id="166" name="矩形 165">
            <a:extLst>
              <a:ext uri="{FF2B5EF4-FFF2-40B4-BE49-F238E27FC236}">
                <a16:creationId xmlns:a16="http://schemas.microsoft.com/office/drawing/2014/main" id="{06CA57DC-10A5-4B1D-B2F3-C03BCCF787E6}"/>
              </a:ext>
            </a:extLst>
          </p:cNvPr>
          <p:cNvSpPr/>
          <p:nvPr/>
        </p:nvSpPr>
        <p:spPr>
          <a:xfrm>
            <a:off x="6664050" y="3338457"/>
            <a:ext cx="4493750" cy="556306"/>
          </a:xfrm>
          <a:prstGeom prst="rect">
            <a:avLst/>
          </a:prstGeom>
        </p:spPr>
        <p:txBody>
          <a:bodyPr wrap="square">
            <a:spAutoFit/>
          </a:bodyPr>
          <a:lstStyle/>
          <a:p>
            <a:pPr>
              <a:lnSpc>
                <a:spcPct val="120000"/>
              </a:lnSpc>
            </a:pPr>
            <a:r>
              <a:rPr lang="zh-CN" altLang="en-US" sz="1300" dirty="0">
                <a:solidFill>
                  <a:schemeClr val="tx1">
                    <a:lumMod val="75000"/>
                    <a:lumOff val="25000"/>
                  </a:schemeClr>
                </a:solidFill>
                <a:latin typeface="思源黑体 CN Regular" panose="020B0500000000000000" pitchFamily="34" charset="-122"/>
                <a:ea typeface="思源黑体 CN Regular" panose="020B0500000000000000" pitchFamily="34" charset="-122"/>
              </a:rPr>
              <a:t>大量数据揭示疾病组织与正常对应组织之间的差异基因表达模式，为揭示疾病复杂的分子机制提供了强大动力</a:t>
            </a:r>
          </a:p>
        </p:txBody>
      </p:sp>
      <p:sp>
        <p:nvSpPr>
          <p:cNvPr id="168" name="矩形 167">
            <a:extLst>
              <a:ext uri="{FF2B5EF4-FFF2-40B4-BE49-F238E27FC236}">
                <a16:creationId xmlns:a16="http://schemas.microsoft.com/office/drawing/2014/main" id="{E0EF251A-9CBE-41C6-96C2-B21065698EC7}"/>
              </a:ext>
            </a:extLst>
          </p:cNvPr>
          <p:cNvSpPr/>
          <p:nvPr/>
        </p:nvSpPr>
        <p:spPr>
          <a:xfrm>
            <a:off x="6659681" y="3944874"/>
            <a:ext cx="2056813" cy="323165"/>
          </a:xfrm>
          <a:prstGeom prst="rect">
            <a:avLst/>
          </a:prstGeom>
        </p:spPr>
        <p:txBody>
          <a:bodyPr wrap="square">
            <a:spAutoFit/>
          </a:bodyPr>
          <a:lstStyle/>
          <a:p>
            <a:r>
              <a:rPr lang="zh-CN" altLang="en-US" sz="1500" dirty="0">
                <a:solidFill>
                  <a:srgbClr val="0A8C9E"/>
                </a:solidFill>
                <a:latin typeface="思源黑体 CN Heavy" panose="020B0A00000000000000" pitchFamily="34" charset="-122"/>
                <a:ea typeface="思源黑体 CN Heavy" panose="020B0A00000000000000" pitchFamily="34" charset="-122"/>
              </a:rPr>
              <a:t>针对疾病治疗方法</a:t>
            </a:r>
          </a:p>
        </p:txBody>
      </p:sp>
      <p:sp>
        <p:nvSpPr>
          <p:cNvPr id="169" name="矩形 168">
            <a:extLst>
              <a:ext uri="{FF2B5EF4-FFF2-40B4-BE49-F238E27FC236}">
                <a16:creationId xmlns:a16="http://schemas.microsoft.com/office/drawing/2014/main" id="{DC28EAF2-5CD4-40B0-A787-48C0E40FC85E}"/>
              </a:ext>
            </a:extLst>
          </p:cNvPr>
          <p:cNvSpPr/>
          <p:nvPr/>
        </p:nvSpPr>
        <p:spPr>
          <a:xfrm>
            <a:off x="6664050" y="4216624"/>
            <a:ext cx="4493750" cy="556306"/>
          </a:xfrm>
          <a:prstGeom prst="rect">
            <a:avLst/>
          </a:prstGeom>
        </p:spPr>
        <p:txBody>
          <a:bodyPr wrap="square">
            <a:spAutoFit/>
          </a:bodyPr>
          <a:lstStyle/>
          <a:p>
            <a:pPr>
              <a:lnSpc>
                <a:spcPct val="120000"/>
              </a:lnSpc>
            </a:pPr>
            <a:r>
              <a:rPr lang="zh-CN" altLang="en-US" sz="1300" dirty="0">
                <a:solidFill>
                  <a:schemeClr val="tx1">
                    <a:lumMod val="75000"/>
                    <a:lumOff val="25000"/>
                  </a:schemeClr>
                </a:solidFill>
                <a:latin typeface="思源黑体 CN Regular" panose="020B0500000000000000" pitchFamily="34" charset="-122"/>
                <a:ea typeface="思源黑体 CN Regular" panose="020B0500000000000000" pitchFamily="34" charset="-122"/>
              </a:rPr>
              <a:t>从多组学角度考虑，分析多个基因组层，获得细胞更完整的信息，发现新的标记物和疾病的治疗手段</a:t>
            </a:r>
          </a:p>
        </p:txBody>
      </p:sp>
      <p:sp>
        <p:nvSpPr>
          <p:cNvPr id="171" name="矩形 170">
            <a:extLst>
              <a:ext uri="{FF2B5EF4-FFF2-40B4-BE49-F238E27FC236}">
                <a16:creationId xmlns:a16="http://schemas.microsoft.com/office/drawing/2014/main" id="{6DA1E191-8D84-4BAE-84D2-A846F8CF61CE}"/>
              </a:ext>
            </a:extLst>
          </p:cNvPr>
          <p:cNvSpPr/>
          <p:nvPr/>
        </p:nvSpPr>
        <p:spPr>
          <a:xfrm>
            <a:off x="6659681" y="4823041"/>
            <a:ext cx="2519018" cy="323165"/>
          </a:xfrm>
          <a:prstGeom prst="rect">
            <a:avLst/>
          </a:prstGeom>
        </p:spPr>
        <p:txBody>
          <a:bodyPr wrap="square">
            <a:spAutoFit/>
          </a:bodyPr>
          <a:lstStyle/>
          <a:p>
            <a:r>
              <a:rPr lang="zh-CN" altLang="en-US" sz="1500" dirty="0">
                <a:solidFill>
                  <a:srgbClr val="0A8C9E"/>
                </a:solidFill>
                <a:latin typeface="思源黑体 CN Heavy" panose="020B0A00000000000000" pitchFamily="34" charset="-122"/>
                <a:ea typeface="思源黑体 CN Heavy" panose="020B0A00000000000000" pitchFamily="34" charset="-122"/>
              </a:rPr>
              <a:t>全球开展数据资源协作</a:t>
            </a:r>
          </a:p>
        </p:txBody>
      </p:sp>
      <p:sp>
        <p:nvSpPr>
          <p:cNvPr id="172" name="矩形 171">
            <a:extLst>
              <a:ext uri="{FF2B5EF4-FFF2-40B4-BE49-F238E27FC236}">
                <a16:creationId xmlns:a16="http://schemas.microsoft.com/office/drawing/2014/main" id="{623D7EE4-7A5E-456A-BC3C-C21053A299EC}"/>
              </a:ext>
            </a:extLst>
          </p:cNvPr>
          <p:cNvSpPr/>
          <p:nvPr/>
        </p:nvSpPr>
        <p:spPr>
          <a:xfrm>
            <a:off x="6664050" y="5094791"/>
            <a:ext cx="4493750" cy="554319"/>
          </a:xfrm>
          <a:prstGeom prst="rect">
            <a:avLst/>
          </a:prstGeom>
        </p:spPr>
        <p:txBody>
          <a:bodyPr wrap="square">
            <a:spAutoFit/>
          </a:bodyPr>
          <a:lstStyle/>
          <a:p>
            <a:pPr>
              <a:lnSpc>
                <a:spcPct val="120000"/>
              </a:lnSpc>
            </a:pPr>
            <a:r>
              <a:rPr lang="zh-CN" altLang="en-US" sz="1300" dirty="0">
                <a:solidFill>
                  <a:schemeClr val="tx1">
                    <a:lumMod val="75000"/>
                    <a:lumOff val="25000"/>
                  </a:schemeClr>
                </a:solidFill>
                <a:latin typeface="思源黑体 CN Regular" panose="020B0500000000000000" pitchFamily="34" charset="-122"/>
                <a:ea typeface="思源黑体 CN Regular" panose="020B0500000000000000" pitchFamily="34" charset="-122"/>
              </a:rPr>
              <a:t>建立</a:t>
            </a:r>
            <a:r>
              <a:rPr lang="en-US" altLang="zh-CN" sz="1300" dirty="0">
                <a:solidFill>
                  <a:schemeClr val="tx1">
                    <a:lumMod val="75000"/>
                    <a:lumOff val="25000"/>
                  </a:schemeClr>
                </a:solidFill>
                <a:latin typeface="思源黑体 CN Regular" panose="020B0500000000000000" pitchFamily="34" charset="-122"/>
                <a:ea typeface="思源黑体 CN Regular" panose="020B0500000000000000" pitchFamily="34" charset="-122"/>
              </a:rPr>
              <a:t>4</a:t>
            </a:r>
            <a:r>
              <a:rPr lang="zh-CN" altLang="en-US" sz="1300" dirty="0">
                <a:solidFill>
                  <a:schemeClr val="tx1">
                    <a:lumMod val="75000"/>
                    <a:lumOff val="25000"/>
                  </a:schemeClr>
                </a:solidFill>
                <a:latin typeface="思源黑体 CN Regular" panose="020B0500000000000000" pitchFamily="34" charset="-122"/>
                <a:ea typeface="思源黑体 CN Regular" panose="020B0500000000000000" pitchFamily="34" charset="-122"/>
              </a:rPr>
              <a:t>个实验中心，</a:t>
            </a:r>
            <a:r>
              <a:rPr lang="en-US" altLang="zh-CN" sz="1300" dirty="0">
                <a:solidFill>
                  <a:schemeClr val="tx1">
                    <a:lumMod val="75000"/>
                    <a:lumOff val="25000"/>
                  </a:schemeClr>
                </a:solidFill>
                <a:latin typeface="思源黑体 CN Regular" panose="020B0500000000000000" pitchFamily="34" charset="-122"/>
                <a:ea typeface="思源黑体 CN Regular" panose="020B0500000000000000" pitchFamily="34" charset="-122"/>
              </a:rPr>
              <a:t>20</a:t>
            </a:r>
            <a:r>
              <a:rPr lang="zh-CN" altLang="en-US" sz="1300" dirty="0">
                <a:solidFill>
                  <a:schemeClr val="tx1">
                    <a:lumMod val="75000"/>
                    <a:lumOff val="25000"/>
                  </a:schemeClr>
                </a:solidFill>
                <a:latin typeface="思源黑体 CN Regular" panose="020B0500000000000000" pitchFamily="34" charset="-122"/>
                <a:ea typeface="思源黑体 CN Regular" panose="020B0500000000000000" pitchFamily="34" charset="-122"/>
              </a:rPr>
              <a:t>个专病数据库。产品在</a:t>
            </a:r>
            <a:r>
              <a:rPr lang="en-US" altLang="zh-CN" sz="1300" dirty="0">
                <a:solidFill>
                  <a:schemeClr val="tx1">
                    <a:lumMod val="75000"/>
                    <a:lumOff val="25000"/>
                  </a:schemeClr>
                </a:solidFill>
                <a:latin typeface="思源黑体 CN Regular" panose="020B0500000000000000" pitchFamily="34" charset="-122"/>
                <a:ea typeface="思源黑体 CN Regular" panose="020B0500000000000000" pitchFamily="34" charset="-122"/>
              </a:rPr>
              <a:t>30</a:t>
            </a:r>
            <a:r>
              <a:rPr lang="zh-CN" altLang="en-US" sz="1300" dirty="0">
                <a:solidFill>
                  <a:schemeClr val="tx1">
                    <a:lumMod val="75000"/>
                    <a:lumOff val="25000"/>
                  </a:schemeClr>
                </a:solidFill>
                <a:latin typeface="思源黑体 CN Regular" panose="020B0500000000000000" pitchFamily="34" charset="-122"/>
                <a:ea typeface="思源黑体 CN Regular" panose="020B0500000000000000" pitchFamily="34" charset="-122"/>
              </a:rPr>
              <a:t>家以上医疗机构推广应用。﻿举办学习班，培养</a:t>
            </a:r>
            <a:r>
              <a:rPr lang="en-US" altLang="zh-CN" sz="1300" dirty="0">
                <a:solidFill>
                  <a:schemeClr val="tx1">
                    <a:lumMod val="75000"/>
                    <a:lumOff val="25000"/>
                  </a:schemeClr>
                </a:solidFill>
                <a:latin typeface="思源黑体 CN Regular" panose="020B0500000000000000" pitchFamily="34" charset="-122"/>
                <a:ea typeface="思源黑体 CN Regular" panose="020B0500000000000000" pitchFamily="34" charset="-122"/>
              </a:rPr>
              <a:t>200</a:t>
            </a:r>
            <a:r>
              <a:rPr lang="zh-CN" altLang="en-US" sz="1300" dirty="0">
                <a:solidFill>
                  <a:schemeClr val="tx1">
                    <a:lumMod val="75000"/>
                    <a:lumOff val="25000"/>
                  </a:schemeClr>
                </a:solidFill>
                <a:latin typeface="思源黑体 CN Regular" panose="020B0500000000000000" pitchFamily="34" charset="-122"/>
                <a:ea typeface="思源黑体 CN Regular" panose="020B0500000000000000" pitchFamily="34" charset="-122"/>
              </a:rPr>
              <a:t>名专科医生</a:t>
            </a:r>
          </a:p>
        </p:txBody>
      </p:sp>
      <p:sp>
        <p:nvSpPr>
          <p:cNvPr id="174" name="矩形 173">
            <a:extLst>
              <a:ext uri="{FF2B5EF4-FFF2-40B4-BE49-F238E27FC236}">
                <a16:creationId xmlns:a16="http://schemas.microsoft.com/office/drawing/2014/main" id="{0EEFDBF5-7A32-4D4B-AE46-A37936DCBF21}"/>
              </a:ext>
            </a:extLst>
          </p:cNvPr>
          <p:cNvSpPr/>
          <p:nvPr/>
        </p:nvSpPr>
        <p:spPr>
          <a:xfrm>
            <a:off x="6659681" y="5699028"/>
            <a:ext cx="2287915" cy="323165"/>
          </a:xfrm>
          <a:prstGeom prst="rect">
            <a:avLst/>
          </a:prstGeom>
        </p:spPr>
        <p:txBody>
          <a:bodyPr wrap="square">
            <a:spAutoFit/>
          </a:bodyPr>
          <a:lstStyle/>
          <a:p>
            <a:r>
              <a:rPr lang="zh-CN" altLang="en-US" sz="1500" dirty="0">
                <a:solidFill>
                  <a:srgbClr val="0A8C9E"/>
                </a:solidFill>
                <a:latin typeface="思源黑体 CN Heavy" panose="020B0A00000000000000" pitchFamily="34" charset="-122"/>
                <a:ea typeface="思源黑体 CN Heavy" panose="020B0A00000000000000" pitchFamily="34" charset="-122"/>
              </a:rPr>
              <a:t>开展实践方面的研究</a:t>
            </a:r>
          </a:p>
        </p:txBody>
      </p:sp>
      <p:sp>
        <p:nvSpPr>
          <p:cNvPr id="175" name="矩形 174">
            <a:extLst>
              <a:ext uri="{FF2B5EF4-FFF2-40B4-BE49-F238E27FC236}">
                <a16:creationId xmlns:a16="http://schemas.microsoft.com/office/drawing/2014/main" id="{4B7C2CBB-5A2B-4A28-9DDB-D32533D5D865}"/>
              </a:ext>
            </a:extLst>
          </p:cNvPr>
          <p:cNvSpPr/>
          <p:nvPr/>
        </p:nvSpPr>
        <p:spPr>
          <a:xfrm>
            <a:off x="6664050" y="5970778"/>
            <a:ext cx="4493750" cy="556306"/>
          </a:xfrm>
          <a:prstGeom prst="rect">
            <a:avLst/>
          </a:prstGeom>
        </p:spPr>
        <p:txBody>
          <a:bodyPr wrap="square">
            <a:spAutoFit/>
          </a:bodyPr>
          <a:lstStyle/>
          <a:p>
            <a:pPr>
              <a:lnSpc>
                <a:spcPct val="120000"/>
              </a:lnSpc>
            </a:pPr>
            <a:r>
              <a:rPr lang="zh-CN" altLang="en-US" sz="1300" dirty="0">
                <a:solidFill>
                  <a:schemeClr val="tx1">
                    <a:lumMod val="75000"/>
                    <a:lumOff val="25000"/>
                  </a:schemeClr>
                </a:solidFill>
                <a:latin typeface="思源黑体 CN Regular" panose="020B0500000000000000" pitchFamily="34" charset="-122"/>
                <a:ea typeface="思源黑体 CN Regular" panose="020B0500000000000000" pitchFamily="34" charset="-122"/>
              </a:rPr>
              <a:t>创建一种集中且协调的患者安全监督方式。建立一套通用的安全指标且所反映的结果有意义</a:t>
            </a:r>
          </a:p>
        </p:txBody>
      </p:sp>
      <p:sp>
        <p:nvSpPr>
          <p:cNvPr id="112" name="椭圆 111">
            <a:extLst>
              <a:ext uri="{FF2B5EF4-FFF2-40B4-BE49-F238E27FC236}">
                <a16:creationId xmlns:a16="http://schemas.microsoft.com/office/drawing/2014/main" id="{AC1F1757-BB0E-417F-8C4E-6E0E866EE98B}"/>
              </a:ext>
            </a:extLst>
          </p:cNvPr>
          <p:cNvSpPr/>
          <p:nvPr/>
        </p:nvSpPr>
        <p:spPr>
          <a:xfrm>
            <a:off x="10975365" y="680714"/>
            <a:ext cx="539188" cy="539188"/>
          </a:xfrm>
          <a:prstGeom prst="ellipse">
            <a:avLst/>
          </a:prstGeom>
          <a:gradFill flip="none" rotWithShape="1">
            <a:gsLst>
              <a:gs pos="90000">
                <a:srgbClr val="4EDCF4">
                  <a:lumMod val="70000"/>
                  <a:lumOff val="30000"/>
                </a:srgbClr>
              </a:gs>
              <a:gs pos="62000">
                <a:srgbClr val="0B82B7"/>
              </a:gs>
              <a:gs pos="35000">
                <a:srgbClr val="0BA0B6"/>
              </a:gs>
              <a:gs pos="0">
                <a:srgbClr val="0BB7AB"/>
              </a:gs>
            </a:gsLst>
            <a:path path="circle">
              <a:fillToRect l="100000" t="100000"/>
            </a:path>
            <a:tileRect r="-100000" b="-100000"/>
          </a:gradFill>
          <a:ln w="12700" cap="flat" cmpd="sng" algn="ctr">
            <a:noFill/>
            <a:prstDash val="solid"/>
            <a:miter lim="800000"/>
          </a:ln>
          <a:effectLst>
            <a:outerShdw blurRad="381000" dist="190500" dir="5400000" sx="90000" sy="90000" algn="t" rotWithShape="0">
              <a:srgbClr val="2FB8BB">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a:ea typeface="微软雅黑"/>
            </a:endParaRPr>
          </a:p>
        </p:txBody>
      </p:sp>
      <p:sp>
        <p:nvSpPr>
          <p:cNvPr id="115" name="椭圆 114">
            <a:extLst>
              <a:ext uri="{FF2B5EF4-FFF2-40B4-BE49-F238E27FC236}">
                <a16:creationId xmlns:a16="http://schemas.microsoft.com/office/drawing/2014/main" id="{657B4208-90AA-4FEB-AFF2-B54199BD2586}"/>
              </a:ext>
            </a:extLst>
          </p:cNvPr>
          <p:cNvSpPr/>
          <p:nvPr/>
        </p:nvSpPr>
        <p:spPr>
          <a:xfrm>
            <a:off x="10267621" y="277696"/>
            <a:ext cx="339444" cy="339444"/>
          </a:xfrm>
          <a:prstGeom prst="ellipse">
            <a:avLst/>
          </a:prstGeom>
          <a:gradFill>
            <a:gsLst>
              <a:gs pos="90000">
                <a:srgbClr val="4EDCF4">
                  <a:lumMod val="70000"/>
                  <a:lumOff val="30000"/>
                </a:srgbClr>
              </a:gs>
              <a:gs pos="62000">
                <a:srgbClr val="0B82B7"/>
              </a:gs>
              <a:gs pos="35000">
                <a:srgbClr val="0BA0B6"/>
              </a:gs>
              <a:gs pos="0">
                <a:srgbClr val="0BB7AB"/>
              </a:gs>
            </a:gsLst>
            <a:path path="circle">
              <a:fillToRect r="100000" b="100000"/>
            </a:path>
          </a:gradFill>
          <a:ln w="12700" cap="flat" cmpd="sng" algn="ctr">
            <a:noFill/>
            <a:prstDash val="solid"/>
            <a:miter lim="800000"/>
          </a:ln>
          <a:effectLst>
            <a:outerShdw blurRad="254000" dist="190500" dir="5400000" sx="90000" sy="90000" algn="t" rotWithShape="0">
              <a:srgbClr val="2FB8BB">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116" name="加号 115">
            <a:extLst>
              <a:ext uri="{FF2B5EF4-FFF2-40B4-BE49-F238E27FC236}">
                <a16:creationId xmlns:a16="http://schemas.microsoft.com/office/drawing/2014/main" id="{C6B1D569-DA62-401C-9AFF-ED15E80A5EFE}"/>
              </a:ext>
            </a:extLst>
          </p:cNvPr>
          <p:cNvSpPr/>
          <p:nvPr/>
        </p:nvSpPr>
        <p:spPr>
          <a:xfrm>
            <a:off x="11060387" y="768208"/>
            <a:ext cx="369143" cy="369143"/>
          </a:xfrm>
          <a:prstGeom prst="mathPlus">
            <a:avLst/>
          </a:prstGeom>
          <a:solidFill>
            <a:schemeClr val="bg1">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8" name="加号 117">
            <a:extLst>
              <a:ext uri="{FF2B5EF4-FFF2-40B4-BE49-F238E27FC236}">
                <a16:creationId xmlns:a16="http://schemas.microsoft.com/office/drawing/2014/main" id="{69B10128-5F87-4467-A43A-A1E253986388}"/>
              </a:ext>
            </a:extLst>
          </p:cNvPr>
          <p:cNvSpPr/>
          <p:nvPr/>
        </p:nvSpPr>
        <p:spPr>
          <a:xfrm>
            <a:off x="10350389" y="360464"/>
            <a:ext cx="173907" cy="173907"/>
          </a:xfrm>
          <a:prstGeom prst="mathPlus">
            <a:avLst/>
          </a:prstGeom>
          <a:solidFill>
            <a:schemeClr val="bg1">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3" name="矩形: 对角圆角 182">
            <a:extLst>
              <a:ext uri="{FF2B5EF4-FFF2-40B4-BE49-F238E27FC236}">
                <a16:creationId xmlns:a16="http://schemas.microsoft.com/office/drawing/2014/main" id="{0B21CB3C-B0F0-4953-9070-9A5DBE4A0636}"/>
              </a:ext>
            </a:extLst>
          </p:cNvPr>
          <p:cNvSpPr/>
          <p:nvPr/>
        </p:nvSpPr>
        <p:spPr>
          <a:xfrm>
            <a:off x="1044434" y="2433203"/>
            <a:ext cx="1893780" cy="504230"/>
          </a:xfrm>
          <a:prstGeom prst="round2DiagRect">
            <a:avLst>
              <a:gd name="adj1" fmla="val 31779"/>
              <a:gd name="adj2" fmla="val 0"/>
            </a:avLst>
          </a:prstGeom>
          <a:gradFill flip="none" rotWithShape="1">
            <a:gsLst>
              <a:gs pos="100000">
                <a:srgbClr val="0B82B7"/>
              </a:gs>
              <a:gs pos="0">
                <a:srgbClr val="0BB7AB"/>
              </a:gs>
            </a:gsLst>
            <a:lin ang="3600000" scaled="0"/>
            <a:tileRect/>
          </a:gradFill>
          <a:ln w="12700" cap="flat" cmpd="sng" algn="ctr">
            <a:noFill/>
            <a:prstDash val="solid"/>
            <a:miter lim="800000"/>
          </a:ln>
          <a:effectLst>
            <a:outerShdw blurRad="317500" dist="152400" dir="5400000" sx="90000" sy="90000" algn="t" rotWithShape="0">
              <a:srgbClr val="2FB8BB">
                <a:alpha val="3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Arial"/>
              <a:ea typeface="微软雅黑"/>
            </a:endParaRPr>
          </a:p>
        </p:txBody>
      </p:sp>
      <p:sp>
        <p:nvSpPr>
          <p:cNvPr id="184" name="矩形: 对角圆角 183">
            <a:extLst>
              <a:ext uri="{FF2B5EF4-FFF2-40B4-BE49-F238E27FC236}">
                <a16:creationId xmlns:a16="http://schemas.microsoft.com/office/drawing/2014/main" id="{AC496D91-3619-47C4-A59D-091F98C09F01}"/>
              </a:ext>
            </a:extLst>
          </p:cNvPr>
          <p:cNvSpPr/>
          <p:nvPr/>
        </p:nvSpPr>
        <p:spPr>
          <a:xfrm>
            <a:off x="6691065" y="2433203"/>
            <a:ext cx="1893780" cy="504230"/>
          </a:xfrm>
          <a:prstGeom prst="round2DiagRect">
            <a:avLst>
              <a:gd name="adj1" fmla="val 31779"/>
              <a:gd name="adj2" fmla="val 0"/>
            </a:avLst>
          </a:prstGeom>
          <a:gradFill flip="none" rotWithShape="1">
            <a:gsLst>
              <a:gs pos="100000">
                <a:srgbClr val="0B82B7"/>
              </a:gs>
              <a:gs pos="0">
                <a:srgbClr val="0BB7AB"/>
              </a:gs>
            </a:gsLst>
            <a:lin ang="3600000" scaled="0"/>
            <a:tileRect/>
          </a:gradFill>
          <a:ln w="12700" cap="flat" cmpd="sng" algn="ctr">
            <a:noFill/>
            <a:prstDash val="solid"/>
            <a:miter lim="800000"/>
          </a:ln>
          <a:effectLst>
            <a:outerShdw blurRad="317500" dist="152400" dir="5400000" sx="90000" sy="90000" algn="t" rotWithShape="0">
              <a:srgbClr val="2FB8BB">
                <a:alpha val="3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Arial"/>
              <a:ea typeface="微软雅黑"/>
            </a:endParaRPr>
          </a:p>
        </p:txBody>
      </p:sp>
      <p:sp>
        <p:nvSpPr>
          <p:cNvPr id="19" name="矩形 18">
            <a:extLst>
              <a:ext uri="{FF2B5EF4-FFF2-40B4-BE49-F238E27FC236}">
                <a16:creationId xmlns:a16="http://schemas.microsoft.com/office/drawing/2014/main" id="{EAE09669-8D1F-46BE-A7A2-AF1D5FD91E93}"/>
              </a:ext>
            </a:extLst>
          </p:cNvPr>
          <p:cNvSpPr/>
          <p:nvPr/>
        </p:nvSpPr>
        <p:spPr>
          <a:xfrm>
            <a:off x="1386675" y="2515898"/>
            <a:ext cx="1107996" cy="369332"/>
          </a:xfrm>
          <a:prstGeom prst="rect">
            <a:avLst/>
          </a:prstGeom>
        </p:spPr>
        <p:txBody>
          <a:bodyPr wrap="none">
            <a:spAutoFit/>
          </a:bodyPr>
          <a:lstStyle/>
          <a:p>
            <a:pPr algn="ctr"/>
            <a:r>
              <a:rPr lang="zh-CN" altLang="en-US" dirty="0">
                <a:solidFill>
                  <a:schemeClr val="bg1"/>
                </a:solidFill>
                <a:latin typeface="思源黑体 CN Heavy" panose="020B0A00000000000000" pitchFamily="34" charset="-122"/>
                <a:ea typeface="思源黑体 CN Heavy" panose="020B0A00000000000000" pitchFamily="34" charset="-122"/>
              </a:rPr>
              <a:t>国外现状</a:t>
            </a:r>
          </a:p>
        </p:txBody>
      </p:sp>
      <p:sp>
        <p:nvSpPr>
          <p:cNvPr id="188" name="矩形 187">
            <a:extLst>
              <a:ext uri="{FF2B5EF4-FFF2-40B4-BE49-F238E27FC236}">
                <a16:creationId xmlns:a16="http://schemas.microsoft.com/office/drawing/2014/main" id="{E8B74599-0B1F-4DBB-A31A-85872DCA83D7}"/>
              </a:ext>
            </a:extLst>
          </p:cNvPr>
          <p:cNvSpPr/>
          <p:nvPr/>
        </p:nvSpPr>
        <p:spPr>
          <a:xfrm>
            <a:off x="7083957" y="2515898"/>
            <a:ext cx="1107996" cy="369332"/>
          </a:xfrm>
          <a:prstGeom prst="rect">
            <a:avLst/>
          </a:prstGeom>
        </p:spPr>
        <p:txBody>
          <a:bodyPr wrap="none">
            <a:spAutoFit/>
          </a:bodyPr>
          <a:lstStyle/>
          <a:p>
            <a:pPr algn="ctr"/>
            <a:r>
              <a:rPr lang="zh-CN" altLang="en-US" dirty="0">
                <a:solidFill>
                  <a:schemeClr val="bg1"/>
                </a:solidFill>
                <a:latin typeface="思源黑体 CN Heavy" panose="020B0A00000000000000" pitchFamily="34" charset="-122"/>
                <a:ea typeface="思源黑体 CN Heavy" panose="020B0A00000000000000" pitchFamily="34" charset="-122"/>
              </a:rPr>
              <a:t>国内现状</a:t>
            </a:r>
          </a:p>
        </p:txBody>
      </p:sp>
      <p:sp>
        <p:nvSpPr>
          <p:cNvPr id="22" name="矩形: 圆角 21">
            <a:extLst>
              <a:ext uri="{FF2B5EF4-FFF2-40B4-BE49-F238E27FC236}">
                <a16:creationId xmlns:a16="http://schemas.microsoft.com/office/drawing/2014/main" id="{D1C911B9-9A9F-4FAE-99A2-C4E6CD45EAE6}"/>
              </a:ext>
            </a:extLst>
          </p:cNvPr>
          <p:cNvSpPr/>
          <p:nvPr/>
        </p:nvSpPr>
        <p:spPr>
          <a:xfrm>
            <a:off x="2923979" y="1363982"/>
            <a:ext cx="2259899" cy="869545"/>
          </a:xfrm>
          <a:prstGeom prst="roundRect">
            <a:avLst>
              <a:gd name="adj" fmla="val 8419"/>
            </a:avLst>
          </a:prstGeom>
          <a:gradFill>
            <a:gsLst>
              <a:gs pos="96000">
                <a:schemeClr val="bg1">
                  <a:alpha val="0"/>
                </a:schemeClr>
              </a:gs>
              <a:gs pos="0">
                <a:schemeClr val="bg1">
                  <a:alpha val="49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3" name="矩形: 圆角 192">
            <a:extLst>
              <a:ext uri="{FF2B5EF4-FFF2-40B4-BE49-F238E27FC236}">
                <a16:creationId xmlns:a16="http://schemas.microsoft.com/office/drawing/2014/main" id="{EA99E48E-5FB5-480E-B42D-A486E83F3C82}"/>
              </a:ext>
            </a:extLst>
          </p:cNvPr>
          <p:cNvSpPr/>
          <p:nvPr/>
        </p:nvSpPr>
        <p:spPr>
          <a:xfrm>
            <a:off x="5099153" y="1363982"/>
            <a:ext cx="2259899" cy="869545"/>
          </a:xfrm>
          <a:prstGeom prst="roundRect">
            <a:avLst>
              <a:gd name="adj" fmla="val 8419"/>
            </a:avLst>
          </a:prstGeom>
          <a:gradFill>
            <a:gsLst>
              <a:gs pos="96000">
                <a:schemeClr val="bg1">
                  <a:alpha val="0"/>
                </a:schemeClr>
              </a:gs>
              <a:gs pos="0">
                <a:schemeClr val="bg1">
                  <a:alpha val="49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4" name="矩形: 圆角 193">
            <a:extLst>
              <a:ext uri="{FF2B5EF4-FFF2-40B4-BE49-F238E27FC236}">
                <a16:creationId xmlns:a16="http://schemas.microsoft.com/office/drawing/2014/main" id="{5C85242A-44F2-4301-85D2-4994BA2F2BB1}"/>
              </a:ext>
            </a:extLst>
          </p:cNvPr>
          <p:cNvSpPr/>
          <p:nvPr/>
        </p:nvSpPr>
        <p:spPr>
          <a:xfrm>
            <a:off x="7274327" y="1363982"/>
            <a:ext cx="2259899" cy="869545"/>
          </a:xfrm>
          <a:prstGeom prst="roundRect">
            <a:avLst>
              <a:gd name="adj" fmla="val 8419"/>
            </a:avLst>
          </a:prstGeom>
          <a:gradFill>
            <a:gsLst>
              <a:gs pos="96000">
                <a:schemeClr val="bg1">
                  <a:alpha val="0"/>
                </a:schemeClr>
              </a:gs>
              <a:gs pos="0">
                <a:schemeClr val="bg1">
                  <a:alpha val="49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5" name="矩形: 圆角 194">
            <a:extLst>
              <a:ext uri="{FF2B5EF4-FFF2-40B4-BE49-F238E27FC236}">
                <a16:creationId xmlns:a16="http://schemas.microsoft.com/office/drawing/2014/main" id="{639EDE93-9846-4343-A826-B6514B770D4D}"/>
              </a:ext>
            </a:extLst>
          </p:cNvPr>
          <p:cNvSpPr/>
          <p:nvPr/>
        </p:nvSpPr>
        <p:spPr>
          <a:xfrm>
            <a:off x="9449501" y="1363982"/>
            <a:ext cx="2259899" cy="869545"/>
          </a:xfrm>
          <a:prstGeom prst="roundRect">
            <a:avLst>
              <a:gd name="adj" fmla="val 8419"/>
            </a:avLst>
          </a:prstGeom>
          <a:gradFill>
            <a:gsLst>
              <a:gs pos="96000">
                <a:schemeClr val="bg1">
                  <a:alpha val="0"/>
                </a:schemeClr>
              </a:gs>
              <a:gs pos="0">
                <a:schemeClr val="bg1">
                  <a:alpha val="49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5" name="PA-文本框 204">
            <a:extLst>
              <a:ext uri="{FF2B5EF4-FFF2-40B4-BE49-F238E27FC236}">
                <a16:creationId xmlns:a16="http://schemas.microsoft.com/office/drawing/2014/main" id="{F4D08500-897F-4606-806C-E7C791282DCA}"/>
              </a:ext>
            </a:extLst>
          </p:cNvPr>
          <p:cNvSpPr txBox="1"/>
          <p:nvPr>
            <p:custDataLst>
              <p:tags r:id="rId1"/>
            </p:custDataLst>
          </p:nvPr>
        </p:nvSpPr>
        <p:spPr>
          <a:xfrm>
            <a:off x="3037360" y="1239152"/>
            <a:ext cx="299368" cy="491579"/>
          </a:xfrm>
          <a:custGeom>
            <a:avLst/>
            <a:gdLst/>
            <a:ahLst/>
            <a:cxnLst/>
            <a:rect l="l" t="t" r="r" b="b"/>
            <a:pathLst>
              <a:path w="299368" h="491579">
                <a:moveTo>
                  <a:pt x="299368" y="143991"/>
                </a:moveTo>
                <a:cubicBezTo>
                  <a:pt x="290438" y="153590"/>
                  <a:pt x="281843" y="163078"/>
                  <a:pt x="273583" y="172454"/>
                </a:cubicBezTo>
                <a:cubicBezTo>
                  <a:pt x="268672" y="177812"/>
                  <a:pt x="264598" y="182333"/>
                  <a:pt x="261361" y="186016"/>
                </a:cubicBezTo>
                <a:cubicBezTo>
                  <a:pt x="258124" y="189700"/>
                  <a:pt x="254943" y="193495"/>
                  <a:pt x="251817" y="197402"/>
                </a:cubicBezTo>
                <a:cubicBezTo>
                  <a:pt x="248692" y="201308"/>
                  <a:pt x="245678" y="205104"/>
                  <a:pt x="242776" y="208787"/>
                </a:cubicBezTo>
                <a:cubicBezTo>
                  <a:pt x="239874" y="212471"/>
                  <a:pt x="237307" y="215875"/>
                  <a:pt x="235074" y="219000"/>
                </a:cubicBezTo>
                <a:cubicBezTo>
                  <a:pt x="230609" y="225251"/>
                  <a:pt x="226926" y="231614"/>
                  <a:pt x="224024" y="238088"/>
                </a:cubicBezTo>
                <a:cubicBezTo>
                  <a:pt x="221122" y="244562"/>
                  <a:pt x="218666" y="250478"/>
                  <a:pt x="216657" y="255835"/>
                </a:cubicBezTo>
                <a:lnTo>
                  <a:pt x="158391" y="491579"/>
                </a:lnTo>
                <a:lnTo>
                  <a:pt x="34491" y="491579"/>
                </a:lnTo>
                <a:lnTo>
                  <a:pt x="81037" y="304390"/>
                </a:lnTo>
                <a:close/>
                <a:moveTo>
                  <a:pt x="264542" y="0"/>
                </a:moveTo>
                <a:lnTo>
                  <a:pt x="279946" y="0"/>
                </a:lnTo>
                <a:lnTo>
                  <a:pt x="239093" y="164418"/>
                </a:lnTo>
                <a:lnTo>
                  <a:pt x="22436" y="323478"/>
                </a:lnTo>
                <a:cubicBezTo>
                  <a:pt x="23329" y="322585"/>
                  <a:pt x="26287" y="319348"/>
                  <a:pt x="31310" y="313767"/>
                </a:cubicBezTo>
                <a:cubicBezTo>
                  <a:pt x="36333" y="308186"/>
                  <a:pt x="42137" y="301656"/>
                  <a:pt x="48723" y="294177"/>
                </a:cubicBezTo>
                <a:cubicBezTo>
                  <a:pt x="55308" y="286699"/>
                  <a:pt x="61950" y="278941"/>
                  <a:pt x="68647" y="270904"/>
                </a:cubicBezTo>
                <a:cubicBezTo>
                  <a:pt x="75344" y="262867"/>
                  <a:pt x="80591" y="256059"/>
                  <a:pt x="84386" y="250478"/>
                </a:cubicBezTo>
                <a:cubicBezTo>
                  <a:pt x="88404" y="244673"/>
                  <a:pt x="91809" y="238813"/>
                  <a:pt x="94599" y="232897"/>
                </a:cubicBezTo>
                <a:cubicBezTo>
                  <a:pt x="97390" y="226981"/>
                  <a:pt x="99678" y="221568"/>
                  <a:pt x="101464" y="216656"/>
                </a:cubicBezTo>
                <a:cubicBezTo>
                  <a:pt x="103473" y="211075"/>
                  <a:pt x="105147" y="205717"/>
                  <a:pt x="106487" y="200583"/>
                </a:cubicBezTo>
                <a:lnTo>
                  <a:pt x="123230" y="133945"/>
                </a:lnTo>
                <a:lnTo>
                  <a:pt x="0" y="166427"/>
                </a:lnTo>
                <a:lnTo>
                  <a:pt x="22771" y="74339"/>
                </a:lnTo>
                <a:close/>
              </a:path>
            </a:pathLst>
          </a:custGeom>
          <a:gradFill>
            <a:gsLst>
              <a:gs pos="82000">
                <a:schemeClr val="bg1">
                  <a:alpha val="0"/>
                </a:schemeClr>
              </a:gs>
              <a:gs pos="0">
                <a:schemeClr val="bg1">
                  <a:alpha val="70000"/>
                </a:schemeClr>
              </a:gs>
            </a:gsLst>
            <a:lin ang="5400000" scaled="0"/>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5400" dirty="0">
              <a:solidFill>
                <a:schemeClr val="bg1">
                  <a:alpha val="26000"/>
                </a:schemeClr>
              </a:solidFill>
              <a:latin typeface="Facon" pitchFamily="2" charset="0"/>
            </a:endParaRPr>
          </a:p>
        </p:txBody>
      </p:sp>
      <p:sp>
        <p:nvSpPr>
          <p:cNvPr id="204" name="PA-文本框 203">
            <a:extLst>
              <a:ext uri="{FF2B5EF4-FFF2-40B4-BE49-F238E27FC236}">
                <a16:creationId xmlns:a16="http://schemas.microsoft.com/office/drawing/2014/main" id="{DCC16CBA-AB47-48EE-84AC-19D79710FA97}"/>
              </a:ext>
            </a:extLst>
          </p:cNvPr>
          <p:cNvSpPr txBox="1"/>
          <p:nvPr>
            <p:custDataLst>
              <p:tags r:id="rId2"/>
            </p:custDataLst>
          </p:nvPr>
        </p:nvSpPr>
        <p:spPr>
          <a:xfrm>
            <a:off x="5149150" y="1217385"/>
            <a:ext cx="528079" cy="574290"/>
          </a:xfrm>
          <a:custGeom>
            <a:avLst/>
            <a:gdLst/>
            <a:ahLst/>
            <a:cxnLst/>
            <a:rect l="l" t="t" r="r" b="b"/>
            <a:pathLst>
              <a:path w="528079" h="574290">
                <a:moveTo>
                  <a:pt x="388441" y="369689"/>
                </a:moveTo>
                <a:cubicBezTo>
                  <a:pt x="379735" y="377949"/>
                  <a:pt x="372256" y="385539"/>
                  <a:pt x="366006" y="392459"/>
                </a:cubicBezTo>
                <a:cubicBezTo>
                  <a:pt x="362211" y="396701"/>
                  <a:pt x="359308" y="400105"/>
                  <a:pt x="357299" y="402673"/>
                </a:cubicBezTo>
                <a:cubicBezTo>
                  <a:pt x="355290" y="405240"/>
                  <a:pt x="353616" y="407696"/>
                  <a:pt x="352276" y="410040"/>
                </a:cubicBezTo>
                <a:cubicBezTo>
                  <a:pt x="350937" y="412384"/>
                  <a:pt x="350044" y="414505"/>
                  <a:pt x="349597" y="416402"/>
                </a:cubicBezTo>
                <a:cubicBezTo>
                  <a:pt x="349151" y="418300"/>
                  <a:pt x="349597" y="419695"/>
                  <a:pt x="350937" y="420588"/>
                </a:cubicBezTo>
                <a:lnTo>
                  <a:pt x="381744" y="420588"/>
                </a:lnTo>
                <a:lnTo>
                  <a:pt x="358639" y="513680"/>
                </a:lnTo>
                <a:lnTo>
                  <a:pt x="191542" y="513680"/>
                </a:lnTo>
                <a:close/>
                <a:moveTo>
                  <a:pt x="295349" y="15069"/>
                </a:moveTo>
                <a:cubicBezTo>
                  <a:pt x="305395" y="15069"/>
                  <a:pt x="316223" y="15627"/>
                  <a:pt x="327831" y="16743"/>
                </a:cubicBezTo>
                <a:cubicBezTo>
                  <a:pt x="339440" y="17859"/>
                  <a:pt x="350825" y="19980"/>
                  <a:pt x="361987" y="23105"/>
                </a:cubicBezTo>
                <a:cubicBezTo>
                  <a:pt x="373149" y="26231"/>
                  <a:pt x="383642" y="30528"/>
                  <a:pt x="393464" y="35997"/>
                </a:cubicBezTo>
                <a:cubicBezTo>
                  <a:pt x="403287" y="41467"/>
                  <a:pt x="411659" y="48443"/>
                  <a:pt x="418579" y="56926"/>
                </a:cubicBezTo>
                <a:lnTo>
                  <a:pt x="242776" y="186184"/>
                </a:lnTo>
                <a:cubicBezTo>
                  <a:pt x="244785" y="184398"/>
                  <a:pt x="247855" y="181719"/>
                  <a:pt x="251985" y="178147"/>
                </a:cubicBezTo>
                <a:cubicBezTo>
                  <a:pt x="256115" y="174575"/>
                  <a:pt x="260524" y="170557"/>
                  <a:pt x="265212" y="166092"/>
                </a:cubicBezTo>
                <a:cubicBezTo>
                  <a:pt x="269900" y="161627"/>
                  <a:pt x="274588" y="156939"/>
                  <a:pt x="279276" y="152028"/>
                </a:cubicBezTo>
                <a:cubicBezTo>
                  <a:pt x="283964" y="147116"/>
                  <a:pt x="287927" y="142317"/>
                  <a:pt x="291164" y="137628"/>
                </a:cubicBezTo>
                <a:cubicBezTo>
                  <a:pt x="294401" y="132940"/>
                  <a:pt x="296689" y="128587"/>
                  <a:pt x="298028" y="124569"/>
                </a:cubicBezTo>
                <a:cubicBezTo>
                  <a:pt x="299368" y="120550"/>
                  <a:pt x="299145" y="117313"/>
                  <a:pt x="297359" y="114858"/>
                </a:cubicBezTo>
                <a:cubicBezTo>
                  <a:pt x="293117" y="112402"/>
                  <a:pt x="288875" y="110728"/>
                  <a:pt x="284634" y="109835"/>
                </a:cubicBezTo>
                <a:cubicBezTo>
                  <a:pt x="280392" y="108942"/>
                  <a:pt x="275816" y="108495"/>
                  <a:pt x="270904" y="108495"/>
                </a:cubicBezTo>
                <a:cubicBezTo>
                  <a:pt x="260859" y="108495"/>
                  <a:pt x="251706" y="110672"/>
                  <a:pt x="243446" y="115025"/>
                </a:cubicBezTo>
                <a:cubicBezTo>
                  <a:pt x="235186" y="119378"/>
                  <a:pt x="227819" y="125071"/>
                  <a:pt x="221345" y="132103"/>
                </a:cubicBezTo>
                <a:cubicBezTo>
                  <a:pt x="214871" y="139135"/>
                  <a:pt x="209401" y="147060"/>
                  <a:pt x="204936" y="155879"/>
                </a:cubicBezTo>
                <a:cubicBezTo>
                  <a:pt x="200472" y="164697"/>
                  <a:pt x="197235" y="173459"/>
                  <a:pt x="195225" y="182165"/>
                </a:cubicBezTo>
                <a:lnTo>
                  <a:pt x="194891" y="184509"/>
                </a:lnTo>
                <a:lnTo>
                  <a:pt x="70991" y="184509"/>
                </a:lnTo>
                <a:lnTo>
                  <a:pt x="71996" y="180491"/>
                </a:lnTo>
                <a:cubicBezTo>
                  <a:pt x="78246" y="155711"/>
                  <a:pt x="88739" y="133164"/>
                  <a:pt x="103473" y="112849"/>
                </a:cubicBezTo>
                <a:cubicBezTo>
                  <a:pt x="118207" y="92534"/>
                  <a:pt x="135620" y="75121"/>
                  <a:pt x="155712" y="60610"/>
                </a:cubicBezTo>
                <a:cubicBezTo>
                  <a:pt x="175803" y="46099"/>
                  <a:pt x="197848" y="34881"/>
                  <a:pt x="221847" y="26956"/>
                </a:cubicBezTo>
                <a:cubicBezTo>
                  <a:pt x="245846" y="19031"/>
                  <a:pt x="270346" y="15069"/>
                  <a:pt x="295349" y="15069"/>
                </a:cubicBezTo>
                <a:close/>
                <a:moveTo>
                  <a:pt x="528079" y="0"/>
                </a:moveTo>
                <a:cubicBezTo>
                  <a:pt x="526070" y="1786"/>
                  <a:pt x="520936" y="6920"/>
                  <a:pt x="512676" y="15403"/>
                </a:cubicBezTo>
                <a:cubicBezTo>
                  <a:pt x="504416" y="23887"/>
                  <a:pt x="495319" y="34714"/>
                  <a:pt x="485384" y="47885"/>
                </a:cubicBezTo>
                <a:cubicBezTo>
                  <a:pt x="475450" y="61056"/>
                  <a:pt x="465851" y="76125"/>
                  <a:pt x="456586" y="93092"/>
                </a:cubicBezTo>
                <a:cubicBezTo>
                  <a:pt x="447322" y="110058"/>
                  <a:pt x="440680" y="127806"/>
                  <a:pt x="436662" y="146335"/>
                </a:cubicBezTo>
                <a:cubicBezTo>
                  <a:pt x="433313" y="160399"/>
                  <a:pt x="429295" y="173068"/>
                  <a:pt x="424607" y="184342"/>
                </a:cubicBezTo>
                <a:cubicBezTo>
                  <a:pt x="419919" y="195616"/>
                  <a:pt x="414449" y="206275"/>
                  <a:pt x="408198" y="216321"/>
                </a:cubicBezTo>
                <a:cubicBezTo>
                  <a:pt x="401948" y="226367"/>
                  <a:pt x="394748" y="236022"/>
                  <a:pt x="386600" y="245287"/>
                </a:cubicBezTo>
                <a:cubicBezTo>
                  <a:pt x="378451" y="254552"/>
                  <a:pt x="369354" y="264095"/>
                  <a:pt x="359308" y="273918"/>
                </a:cubicBezTo>
                <a:cubicBezTo>
                  <a:pt x="349039" y="283964"/>
                  <a:pt x="335924" y="295628"/>
                  <a:pt x="319962" y="308911"/>
                </a:cubicBezTo>
                <a:cubicBezTo>
                  <a:pt x="304000" y="322194"/>
                  <a:pt x="285415" y="337207"/>
                  <a:pt x="264207" y="353950"/>
                </a:cubicBezTo>
                <a:lnTo>
                  <a:pt x="187524" y="420588"/>
                </a:lnTo>
                <a:lnTo>
                  <a:pt x="286643" y="420588"/>
                </a:lnTo>
                <a:lnTo>
                  <a:pt x="76684" y="574290"/>
                </a:lnTo>
                <a:cubicBezTo>
                  <a:pt x="78470" y="572728"/>
                  <a:pt x="81204" y="570272"/>
                  <a:pt x="84888" y="566923"/>
                </a:cubicBezTo>
                <a:cubicBezTo>
                  <a:pt x="88571" y="563575"/>
                  <a:pt x="92534" y="559779"/>
                  <a:pt x="96776" y="555538"/>
                </a:cubicBezTo>
                <a:cubicBezTo>
                  <a:pt x="101017" y="551296"/>
                  <a:pt x="105203" y="546943"/>
                  <a:pt x="109333" y="542478"/>
                </a:cubicBezTo>
                <a:cubicBezTo>
                  <a:pt x="113463" y="538013"/>
                  <a:pt x="116923" y="533828"/>
                  <a:pt x="119714" y="529921"/>
                </a:cubicBezTo>
                <a:cubicBezTo>
                  <a:pt x="122504" y="526014"/>
                  <a:pt x="124346" y="522554"/>
                  <a:pt x="125239" y="519540"/>
                </a:cubicBezTo>
                <a:cubicBezTo>
                  <a:pt x="126132" y="516526"/>
                  <a:pt x="125462" y="514573"/>
                  <a:pt x="123230" y="513680"/>
                </a:cubicBezTo>
                <a:lnTo>
                  <a:pt x="0" y="513680"/>
                </a:lnTo>
                <a:lnTo>
                  <a:pt x="19422" y="435322"/>
                </a:lnTo>
                <a:lnTo>
                  <a:pt x="223019" y="270904"/>
                </a:lnTo>
                <a:cubicBezTo>
                  <a:pt x="229716" y="265100"/>
                  <a:pt x="237753" y="257844"/>
                  <a:pt x="247129" y="249138"/>
                </a:cubicBezTo>
                <a:cubicBezTo>
                  <a:pt x="256505" y="240432"/>
                  <a:pt x="265547" y="231111"/>
                  <a:pt x="274253" y="221177"/>
                </a:cubicBezTo>
                <a:cubicBezTo>
                  <a:pt x="282960" y="211243"/>
                  <a:pt x="290606" y="201085"/>
                  <a:pt x="297191" y="190704"/>
                </a:cubicBezTo>
                <a:cubicBezTo>
                  <a:pt x="303777" y="180324"/>
                  <a:pt x="307739" y="170333"/>
                  <a:pt x="309079" y="160734"/>
                </a:cubicBezTo>
                <a:close/>
              </a:path>
            </a:pathLst>
          </a:custGeom>
          <a:gradFill>
            <a:gsLst>
              <a:gs pos="82000">
                <a:schemeClr val="bg1">
                  <a:alpha val="0"/>
                </a:schemeClr>
              </a:gs>
              <a:gs pos="0">
                <a:schemeClr val="bg1">
                  <a:alpha val="70000"/>
                </a:schemeClr>
              </a:gs>
            </a:gsLst>
            <a:lin ang="5400000" scaled="0"/>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5400" dirty="0">
              <a:solidFill>
                <a:schemeClr val="bg1">
                  <a:alpha val="26000"/>
                </a:schemeClr>
              </a:solidFill>
              <a:latin typeface="Facon" pitchFamily="2" charset="0"/>
            </a:endParaRPr>
          </a:p>
        </p:txBody>
      </p:sp>
      <p:sp>
        <p:nvSpPr>
          <p:cNvPr id="203" name="PA-文本框 202">
            <a:extLst>
              <a:ext uri="{FF2B5EF4-FFF2-40B4-BE49-F238E27FC236}">
                <a16:creationId xmlns:a16="http://schemas.microsoft.com/office/drawing/2014/main" id="{FD824024-A21F-4151-A4FE-50784FED1B6A}"/>
              </a:ext>
            </a:extLst>
          </p:cNvPr>
          <p:cNvSpPr txBox="1"/>
          <p:nvPr>
            <p:custDataLst>
              <p:tags r:id="rId3"/>
            </p:custDataLst>
          </p:nvPr>
        </p:nvSpPr>
        <p:spPr>
          <a:xfrm>
            <a:off x="7339058" y="1191266"/>
            <a:ext cx="497607" cy="591369"/>
          </a:xfrm>
          <a:custGeom>
            <a:avLst/>
            <a:gdLst/>
            <a:ahLst/>
            <a:cxnLst/>
            <a:rect l="l" t="t" r="r" b="b"/>
            <a:pathLst>
              <a:path w="497607" h="591369">
                <a:moveTo>
                  <a:pt x="12390" y="397483"/>
                </a:moveTo>
                <a:lnTo>
                  <a:pt x="136289" y="397483"/>
                </a:lnTo>
                <a:lnTo>
                  <a:pt x="135285" y="401501"/>
                </a:lnTo>
                <a:cubicBezTo>
                  <a:pt x="131936" y="415342"/>
                  <a:pt x="134727" y="427286"/>
                  <a:pt x="143656" y="437332"/>
                </a:cubicBezTo>
                <a:cubicBezTo>
                  <a:pt x="148568" y="442913"/>
                  <a:pt x="154372" y="446820"/>
                  <a:pt x="161069" y="449052"/>
                </a:cubicBezTo>
                <a:lnTo>
                  <a:pt x="60275" y="523057"/>
                </a:lnTo>
                <a:cubicBezTo>
                  <a:pt x="39067" y="511002"/>
                  <a:pt x="24110" y="495152"/>
                  <a:pt x="15404" y="475506"/>
                </a:cubicBezTo>
                <a:cubicBezTo>
                  <a:pt x="6028" y="452959"/>
                  <a:pt x="4800" y="427732"/>
                  <a:pt x="11720" y="399827"/>
                </a:cubicBezTo>
                <a:close/>
                <a:moveTo>
                  <a:pt x="455079" y="257175"/>
                </a:moveTo>
                <a:cubicBezTo>
                  <a:pt x="442354" y="267668"/>
                  <a:pt x="430969" y="278495"/>
                  <a:pt x="420923" y="289657"/>
                </a:cubicBezTo>
                <a:cubicBezTo>
                  <a:pt x="414896" y="296354"/>
                  <a:pt x="410208" y="302103"/>
                  <a:pt x="406859" y="306903"/>
                </a:cubicBezTo>
                <a:cubicBezTo>
                  <a:pt x="403510" y="311702"/>
                  <a:pt x="400385" y="316781"/>
                  <a:pt x="397483" y="322139"/>
                </a:cubicBezTo>
                <a:cubicBezTo>
                  <a:pt x="394581" y="327497"/>
                  <a:pt x="392292" y="333022"/>
                  <a:pt x="390618" y="338715"/>
                </a:cubicBezTo>
                <a:cubicBezTo>
                  <a:pt x="388944" y="344407"/>
                  <a:pt x="388218" y="350044"/>
                  <a:pt x="388441" y="355625"/>
                </a:cubicBezTo>
                <a:lnTo>
                  <a:pt x="388441" y="359309"/>
                </a:lnTo>
                <a:cubicBezTo>
                  <a:pt x="388888" y="365336"/>
                  <a:pt x="388832" y="371754"/>
                  <a:pt x="388274" y="378563"/>
                </a:cubicBezTo>
                <a:cubicBezTo>
                  <a:pt x="387716" y="385372"/>
                  <a:pt x="386544" y="392572"/>
                  <a:pt x="384758" y="400162"/>
                </a:cubicBezTo>
                <a:cubicBezTo>
                  <a:pt x="378284" y="425612"/>
                  <a:pt x="367345" y="447545"/>
                  <a:pt x="351941" y="465963"/>
                </a:cubicBezTo>
                <a:cubicBezTo>
                  <a:pt x="336538" y="484380"/>
                  <a:pt x="318455" y="499505"/>
                  <a:pt x="297694" y="511337"/>
                </a:cubicBezTo>
                <a:cubicBezTo>
                  <a:pt x="276932" y="523168"/>
                  <a:pt x="254440" y="531931"/>
                  <a:pt x="230219" y="537623"/>
                </a:cubicBezTo>
                <a:cubicBezTo>
                  <a:pt x="205997" y="543316"/>
                  <a:pt x="181831" y="546162"/>
                  <a:pt x="157721" y="546162"/>
                </a:cubicBezTo>
                <a:cubicBezTo>
                  <a:pt x="154595" y="546162"/>
                  <a:pt x="151526" y="546051"/>
                  <a:pt x="148512" y="545828"/>
                </a:cubicBezTo>
                <a:cubicBezTo>
                  <a:pt x="145498" y="545604"/>
                  <a:pt x="142429" y="545493"/>
                  <a:pt x="139303" y="545493"/>
                </a:cubicBezTo>
                <a:cubicBezTo>
                  <a:pt x="138633" y="545269"/>
                  <a:pt x="137852" y="545158"/>
                  <a:pt x="136959" y="545158"/>
                </a:cubicBezTo>
                <a:cubicBezTo>
                  <a:pt x="131155" y="545158"/>
                  <a:pt x="124681" y="545772"/>
                  <a:pt x="117537" y="547000"/>
                </a:cubicBezTo>
                <a:cubicBezTo>
                  <a:pt x="110393" y="548227"/>
                  <a:pt x="103082" y="549958"/>
                  <a:pt x="95604" y="552190"/>
                </a:cubicBezTo>
                <a:cubicBezTo>
                  <a:pt x="88125" y="554422"/>
                  <a:pt x="80535" y="556934"/>
                  <a:pt x="72833" y="559724"/>
                </a:cubicBezTo>
                <a:cubicBezTo>
                  <a:pt x="65131" y="562515"/>
                  <a:pt x="57820" y="565361"/>
                  <a:pt x="50899" y="568263"/>
                </a:cubicBezTo>
                <a:cubicBezTo>
                  <a:pt x="34156" y="574961"/>
                  <a:pt x="17190" y="582662"/>
                  <a:pt x="0" y="591369"/>
                </a:cubicBezTo>
                <a:lnTo>
                  <a:pt x="188528" y="452735"/>
                </a:lnTo>
                <a:cubicBezTo>
                  <a:pt x="196788" y="452066"/>
                  <a:pt x="204769" y="450503"/>
                  <a:pt x="212471" y="448047"/>
                </a:cubicBezTo>
                <a:cubicBezTo>
                  <a:pt x="220173" y="445592"/>
                  <a:pt x="227261" y="442076"/>
                  <a:pt x="233735" y="437499"/>
                </a:cubicBezTo>
                <a:cubicBezTo>
                  <a:pt x="240209" y="432923"/>
                  <a:pt x="245846" y="427453"/>
                  <a:pt x="250645" y="421091"/>
                </a:cubicBezTo>
                <a:cubicBezTo>
                  <a:pt x="255445" y="414729"/>
                  <a:pt x="259073" y="407417"/>
                  <a:pt x="261528" y="399157"/>
                </a:cubicBezTo>
                <a:close/>
                <a:moveTo>
                  <a:pt x="280950" y="40519"/>
                </a:moveTo>
                <a:cubicBezTo>
                  <a:pt x="289210" y="40519"/>
                  <a:pt x="297749" y="40798"/>
                  <a:pt x="306567" y="41356"/>
                </a:cubicBezTo>
                <a:cubicBezTo>
                  <a:pt x="315385" y="41914"/>
                  <a:pt x="324148" y="42974"/>
                  <a:pt x="332854" y="44537"/>
                </a:cubicBezTo>
                <a:cubicBezTo>
                  <a:pt x="341561" y="46100"/>
                  <a:pt x="350100" y="48221"/>
                  <a:pt x="358471" y="50900"/>
                </a:cubicBezTo>
                <a:cubicBezTo>
                  <a:pt x="366843" y="53578"/>
                  <a:pt x="374712" y="56927"/>
                  <a:pt x="382079" y="60945"/>
                </a:cubicBezTo>
                <a:lnTo>
                  <a:pt x="280950" y="135620"/>
                </a:lnTo>
                <a:cubicBezTo>
                  <a:pt x="275816" y="134281"/>
                  <a:pt x="270123" y="133611"/>
                  <a:pt x="263872" y="133611"/>
                </a:cubicBezTo>
                <a:cubicBezTo>
                  <a:pt x="257398" y="133611"/>
                  <a:pt x="250645" y="134560"/>
                  <a:pt x="243613" y="136457"/>
                </a:cubicBezTo>
                <a:cubicBezTo>
                  <a:pt x="236581" y="138355"/>
                  <a:pt x="229995" y="141145"/>
                  <a:pt x="223856" y="144829"/>
                </a:cubicBezTo>
                <a:cubicBezTo>
                  <a:pt x="217717" y="148512"/>
                  <a:pt x="212303" y="153033"/>
                  <a:pt x="207615" y="158391"/>
                </a:cubicBezTo>
                <a:cubicBezTo>
                  <a:pt x="202927" y="163748"/>
                  <a:pt x="199802" y="169776"/>
                  <a:pt x="198239" y="176473"/>
                </a:cubicBezTo>
                <a:lnTo>
                  <a:pt x="197569" y="178817"/>
                </a:lnTo>
                <a:lnTo>
                  <a:pt x="74340" y="178817"/>
                </a:lnTo>
                <a:lnTo>
                  <a:pt x="75344" y="174799"/>
                </a:lnTo>
                <a:cubicBezTo>
                  <a:pt x="80702" y="152698"/>
                  <a:pt x="90469" y="133276"/>
                  <a:pt x="104645" y="116533"/>
                </a:cubicBezTo>
                <a:cubicBezTo>
                  <a:pt x="118821" y="99790"/>
                  <a:pt x="135452" y="85781"/>
                  <a:pt x="154539" y="74507"/>
                </a:cubicBezTo>
                <a:cubicBezTo>
                  <a:pt x="173627" y="63234"/>
                  <a:pt x="194165" y="54750"/>
                  <a:pt x="216154" y="49058"/>
                </a:cubicBezTo>
                <a:cubicBezTo>
                  <a:pt x="238144" y="43365"/>
                  <a:pt x="259742" y="40519"/>
                  <a:pt x="280950" y="40519"/>
                </a:cubicBezTo>
                <a:close/>
                <a:moveTo>
                  <a:pt x="497607" y="0"/>
                </a:moveTo>
                <a:cubicBezTo>
                  <a:pt x="496937" y="447"/>
                  <a:pt x="494761" y="2400"/>
                  <a:pt x="491077" y="5860"/>
                </a:cubicBezTo>
                <a:cubicBezTo>
                  <a:pt x="487394" y="9321"/>
                  <a:pt x="482985" y="14009"/>
                  <a:pt x="477850" y="19925"/>
                </a:cubicBezTo>
                <a:cubicBezTo>
                  <a:pt x="472715" y="25841"/>
                  <a:pt x="467302" y="32761"/>
                  <a:pt x="461609" y="40686"/>
                </a:cubicBezTo>
                <a:cubicBezTo>
                  <a:pt x="455916" y="48611"/>
                  <a:pt x="450838" y="57150"/>
                  <a:pt x="446373" y="66303"/>
                </a:cubicBezTo>
                <a:cubicBezTo>
                  <a:pt x="441908" y="75456"/>
                  <a:pt x="438392" y="85111"/>
                  <a:pt x="435825" y="95269"/>
                </a:cubicBezTo>
                <a:cubicBezTo>
                  <a:pt x="433257" y="105426"/>
                  <a:pt x="432532" y="115751"/>
                  <a:pt x="433648" y="126244"/>
                </a:cubicBezTo>
                <a:cubicBezTo>
                  <a:pt x="433871" y="127583"/>
                  <a:pt x="434039" y="128923"/>
                  <a:pt x="434150" y="130262"/>
                </a:cubicBezTo>
                <a:cubicBezTo>
                  <a:pt x="434262" y="131602"/>
                  <a:pt x="434318" y="132941"/>
                  <a:pt x="434318" y="134281"/>
                </a:cubicBezTo>
                <a:cubicBezTo>
                  <a:pt x="435880" y="148791"/>
                  <a:pt x="434541" y="164976"/>
                  <a:pt x="430299" y="182836"/>
                </a:cubicBezTo>
                <a:cubicBezTo>
                  <a:pt x="427397" y="194668"/>
                  <a:pt x="422709" y="205830"/>
                  <a:pt x="416235" y="216322"/>
                </a:cubicBezTo>
                <a:cubicBezTo>
                  <a:pt x="409761" y="226814"/>
                  <a:pt x="402059" y="236414"/>
                  <a:pt x="393130" y="245120"/>
                </a:cubicBezTo>
                <a:cubicBezTo>
                  <a:pt x="384200" y="253827"/>
                  <a:pt x="374433" y="261640"/>
                  <a:pt x="363829" y="268561"/>
                </a:cubicBezTo>
                <a:cubicBezTo>
                  <a:pt x="353225" y="275481"/>
                  <a:pt x="342565" y="281286"/>
                  <a:pt x="331850" y="285974"/>
                </a:cubicBezTo>
                <a:cubicBezTo>
                  <a:pt x="343012" y="291108"/>
                  <a:pt x="352276" y="296912"/>
                  <a:pt x="359643" y="303386"/>
                </a:cubicBezTo>
                <a:lnTo>
                  <a:pt x="199913" y="420589"/>
                </a:lnTo>
                <a:cubicBezTo>
                  <a:pt x="214201" y="408310"/>
                  <a:pt x="225921" y="396925"/>
                  <a:pt x="235074" y="386433"/>
                </a:cubicBezTo>
                <a:cubicBezTo>
                  <a:pt x="240655" y="380182"/>
                  <a:pt x="244674" y="375047"/>
                  <a:pt x="247129" y="371029"/>
                </a:cubicBezTo>
                <a:cubicBezTo>
                  <a:pt x="249585" y="367010"/>
                  <a:pt x="251315" y="363104"/>
                  <a:pt x="252320" y="359309"/>
                </a:cubicBezTo>
                <a:cubicBezTo>
                  <a:pt x="253324" y="355514"/>
                  <a:pt x="253268" y="351942"/>
                  <a:pt x="252152" y="348593"/>
                </a:cubicBezTo>
                <a:cubicBezTo>
                  <a:pt x="251036" y="345244"/>
                  <a:pt x="248357" y="342677"/>
                  <a:pt x="244115" y="340891"/>
                </a:cubicBezTo>
                <a:cubicBezTo>
                  <a:pt x="238981" y="338659"/>
                  <a:pt x="236637" y="336984"/>
                  <a:pt x="237083" y="335868"/>
                </a:cubicBezTo>
                <a:cubicBezTo>
                  <a:pt x="229716" y="333636"/>
                  <a:pt x="220898" y="332520"/>
                  <a:pt x="210629" y="332520"/>
                </a:cubicBezTo>
                <a:lnTo>
                  <a:pt x="149684" y="332520"/>
                </a:lnTo>
                <a:lnTo>
                  <a:pt x="171785" y="242776"/>
                </a:lnTo>
                <a:lnTo>
                  <a:pt x="229381" y="242776"/>
                </a:lnTo>
                <a:cubicBezTo>
                  <a:pt x="249920" y="242776"/>
                  <a:pt x="266719" y="237977"/>
                  <a:pt x="279778" y="228377"/>
                </a:cubicBezTo>
                <a:cubicBezTo>
                  <a:pt x="292838" y="218778"/>
                  <a:pt x="301935" y="203932"/>
                  <a:pt x="307070" y="183840"/>
                </a:cubicBezTo>
                <a:cubicBezTo>
                  <a:pt x="310642" y="169106"/>
                  <a:pt x="308856" y="157051"/>
                  <a:pt x="301712" y="147675"/>
                </a:cubicBezTo>
                <a:cubicBezTo>
                  <a:pt x="301265" y="147229"/>
                  <a:pt x="300875" y="146782"/>
                  <a:pt x="300540" y="146336"/>
                </a:cubicBezTo>
                <a:cubicBezTo>
                  <a:pt x="300205" y="145889"/>
                  <a:pt x="299926" y="145554"/>
                  <a:pt x="299703" y="145331"/>
                </a:cubicBezTo>
                <a:lnTo>
                  <a:pt x="399492" y="72331"/>
                </a:lnTo>
                <a:close/>
              </a:path>
            </a:pathLst>
          </a:custGeom>
          <a:gradFill>
            <a:gsLst>
              <a:gs pos="82000">
                <a:schemeClr val="bg1">
                  <a:alpha val="0"/>
                </a:schemeClr>
              </a:gs>
              <a:gs pos="0">
                <a:schemeClr val="bg1">
                  <a:alpha val="70000"/>
                </a:schemeClr>
              </a:gs>
            </a:gsLst>
            <a:lin ang="5400000" scaled="0"/>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5400" dirty="0">
              <a:solidFill>
                <a:schemeClr val="bg1">
                  <a:alpha val="26000"/>
                </a:schemeClr>
              </a:solidFill>
              <a:latin typeface="Facon" pitchFamily="2" charset="0"/>
            </a:endParaRPr>
          </a:p>
        </p:txBody>
      </p:sp>
      <p:sp>
        <p:nvSpPr>
          <p:cNvPr id="202" name="PA-文本框 201">
            <a:extLst>
              <a:ext uri="{FF2B5EF4-FFF2-40B4-BE49-F238E27FC236}">
                <a16:creationId xmlns:a16="http://schemas.microsoft.com/office/drawing/2014/main" id="{B083FD5F-C46D-4FE1-A7FC-95030F648804}"/>
              </a:ext>
            </a:extLst>
          </p:cNvPr>
          <p:cNvSpPr txBox="1"/>
          <p:nvPr>
            <p:custDataLst>
              <p:tags r:id="rId4"/>
            </p:custDataLst>
          </p:nvPr>
        </p:nvSpPr>
        <p:spPr>
          <a:xfrm>
            <a:off x="9529347" y="1197628"/>
            <a:ext cx="454410" cy="533102"/>
          </a:xfrm>
          <a:custGeom>
            <a:avLst/>
            <a:gdLst/>
            <a:ahLst/>
            <a:cxnLst/>
            <a:rect l="l" t="t" r="r" b="b"/>
            <a:pathLst>
              <a:path w="454410" h="533102">
                <a:moveTo>
                  <a:pt x="250813" y="202592"/>
                </a:moveTo>
                <a:lnTo>
                  <a:pt x="136290" y="337207"/>
                </a:lnTo>
                <a:lnTo>
                  <a:pt x="217661" y="337207"/>
                </a:lnTo>
                <a:close/>
                <a:moveTo>
                  <a:pt x="454410" y="202257"/>
                </a:moveTo>
                <a:cubicBezTo>
                  <a:pt x="439676" y="213643"/>
                  <a:pt x="425388" y="226144"/>
                  <a:pt x="411547" y="239762"/>
                </a:cubicBezTo>
                <a:cubicBezTo>
                  <a:pt x="403287" y="247575"/>
                  <a:pt x="396423" y="254552"/>
                  <a:pt x="390953" y="260691"/>
                </a:cubicBezTo>
                <a:cubicBezTo>
                  <a:pt x="385484" y="266830"/>
                  <a:pt x="379903" y="273527"/>
                  <a:pt x="374210" y="280783"/>
                </a:cubicBezTo>
                <a:cubicBezTo>
                  <a:pt x="368517" y="288038"/>
                  <a:pt x="362936" y="295740"/>
                  <a:pt x="357467" y="303888"/>
                </a:cubicBezTo>
                <a:cubicBezTo>
                  <a:pt x="351997" y="312036"/>
                  <a:pt x="347142" y="320464"/>
                  <a:pt x="342900" y="329170"/>
                </a:cubicBezTo>
                <a:lnTo>
                  <a:pt x="340891" y="337207"/>
                </a:lnTo>
                <a:lnTo>
                  <a:pt x="392125" y="337207"/>
                </a:lnTo>
                <a:lnTo>
                  <a:pt x="369020" y="430299"/>
                </a:lnTo>
                <a:lnTo>
                  <a:pt x="317786" y="430299"/>
                </a:lnTo>
                <a:lnTo>
                  <a:pt x="292336" y="533102"/>
                </a:lnTo>
                <a:lnTo>
                  <a:pt x="169106" y="533102"/>
                </a:lnTo>
                <a:lnTo>
                  <a:pt x="188193" y="456753"/>
                </a:lnTo>
                <a:cubicBezTo>
                  <a:pt x="170111" y="458539"/>
                  <a:pt x="153033" y="461553"/>
                  <a:pt x="136959" y="465795"/>
                </a:cubicBezTo>
                <a:cubicBezTo>
                  <a:pt x="120886" y="470036"/>
                  <a:pt x="106654" y="474557"/>
                  <a:pt x="94264" y="479357"/>
                </a:cubicBezTo>
                <a:cubicBezTo>
                  <a:pt x="81874" y="484156"/>
                  <a:pt x="71717" y="488509"/>
                  <a:pt x="63792" y="492416"/>
                </a:cubicBezTo>
                <a:cubicBezTo>
                  <a:pt x="55867" y="496323"/>
                  <a:pt x="51123" y="498723"/>
                  <a:pt x="49560" y="499616"/>
                </a:cubicBezTo>
                <a:close/>
                <a:moveTo>
                  <a:pt x="394804" y="41523"/>
                </a:moveTo>
                <a:lnTo>
                  <a:pt x="414226" y="41523"/>
                </a:lnTo>
                <a:lnTo>
                  <a:pt x="363662" y="245120"/>
                </a:lnTo>
                <a:lnTo>
                  <a:pt x="111510" y="430299"/>
                </a:lnTo>
                <a:lnTo>
                  <a:pt x="0" y="430299"/>
                </a:lnTo>
                <a:lnTo>
                  <a:pt x="10716" y="356964"/>
                </a:lnTo>
                <a:lnTo>
                  <a:pt x="97446" y="259854"/>
                </a:lnTo>
                <a:close/>
                <a:moveTo>
                  <a:pt x="419249" y="0"/>
                </a:moveTo>
                <a:lnTo>
                  <a:pt x="159060" y="190872"/>
                </a:lnTo>
                <a:lnTo>
                  <a:pt x="290662" y="42527"/>
                </a:lnTo>
                <a:lnTo>
                  <a:pt x="290662" y="41523"/>
                </a:lnTo>
                <a:lnTo>
                  <a:pt x="319460" y="41523"/>
                </a:lnTo>
                <a:cubicBezTo>
                  <a:pt x="324594" y="41300"/>
                  <a:pt x="331627" y="40295"/>
                  <a:pt x="340556" y="38509"/>
                </a:cubicBezTo>
                <a:cubicBezTo>
                  <a:pt x="349486" y="36723"/>
                  <a:pt x="358527" y="33374"/>
                  <a:pt x="367680" y="28463"/>
                </a:cubicBezTo>
                <a:cubicBezTo>
                  <a:pt x="373261" y="25338"/>
                  <a:pt x="378842" y="22212"/>
                  <a:pt x="384423" y="19087"/>
                </a:cubicBezTo>
                <a:cubicBezTo>
                  <a:pt x="390004" y="15962"/>
                  <a:pt x="395139" y="13115"/>
                  <a:pt x="399827" y="10548"/>
                </a:cubicBezTo>
                <a:cubicBezTo>
                  <a:pt x="404515" y="7981"/>
                  <a:pt x="408589" y="5748"/>
                  <a:pt x="412050" y="3851"/>
                </a:cubicBezTo>
                <a:cubicBezTo>
                  <a:pt x="415510" y="1953"/>
                  <a:pt x="417910" y="669"/>
                  <a:pt x="419249" y="0"/>
                </a:cubicBezTo>
                <a:close/>
              </a:path>
            </a:pathLst>
          </a:custGeom>
          <a:gradFill>
            <a:gsLst>
              <a:gs pos="82000">
                <a:schemeClr val="bg1">
                  <a:alpha val="0"/>
                </a:schemeClr>
              </a:gs>
              <a:gs pos="0">
                <a:schemeClr val="bg1">
                  <a:alpha val="70000"/>
                </a:schemeClr>
              </a:gs>
            </a:gsLst>
            <a:lin ang="5400000" scaled="0"/>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5400" dirty="0">
              <a:solidFill>
                <a:schemeClr val="bg1">
                  <a:alpha val="26000"/>
                </a:schemeClr>
              </a:solidFill>
              <a:latin typeface="Facon" pitchFamily="2" charset="0"/>
            </a:endParaRPr>
          </a:p>
        </p:txBody>
      </p:sp>
      <p:sp>
        <p:nvSpPr>
          <p:cNvPr id="21" name="矩形 20">
            <a:extLst>
              <a:ext uri="{FF2B5EF4-FFF2-40B4-BE49-F238E27FC236}">
                <a16:creationId xmlns:a16="http://schemas.microsoft.com/office/drawing/2014/main" id="{8E7DDC40-EF0B-4D75-8DB3-678152C8CD20}"/>
              </a:ext>
            </a:extLst>
          </p:cNvPr>
          <p:cNvSpPr/>
          <p:nvPr/>
        </p:nvSpPr>
        <p:spPr>
          <a:xfrm>
            <a:off x="3056586" y="1492542"/>
            <a:ext cx="1620957" cy="664221"/>
          </a:xfrm>
          <a:prstGeom prst="rect">
            <a:avLst/>
          </a:prstGeom>
        </p:spPr>
        <p:txBody>
          <a:bodyPr wrap="none">
            <a:spAutoFit/>
          </a:bodyPr>
          <a:lstStyle/>
          <a:p>
            <a:pPr>
              <a:lnSpc>
                <a:spcPct val="120000"/>
              </a:lnSpc>
            </a:pPr>
            <a:r>
              <a:rPr lang="zh-CN" altLang="en-US" sz="1600" dirty="0">
                <a:solidFill>
                  <a:schemeClr val="bg1"/>
                </a:solidFill>
                <a:latin typeface="思源黑体 CN Heavy" panose="020B0A00000000000000" pitchFamily="34" charset="-122"/>
                <a:ea typeface="思源黑体 CN Heavy" panose="020B0A00000000000000" pitchFamily="34" charset="-122"/>
              </a:rPr>
              <a:t>数据收集和汇总</a:t>
            </a:r>
            <a:endParaRPr lang="en-US" altLang="zh-CN" sz="1600" dirty="0">
              <a:solidFill>
                <a:schemeClr val="bg1"/>
              </a:solidFill>
              <a:latin typeface="思源黑体 CN Heavy" panose="020B0A00000000000000" pitchFamily="34" charset="-122"/>
              <a:ea typeface="思源黑体 CN Heavy" panose="020B0A00000000000000" pitchFamily="34" charset="-122"/>
            </a:endParaRPr>
          </a:p>
          <a:p>
            <a:pPr>
              <a:lnSpc>
                <a:spcPct val="120000"/>
              </a:lnSpc>
            </a:pPr>
            <a:r>
              <a:rPr lang="zh-CN" altLang="en-US" sz="1600" dirty="0">
                <a:solidFill>
                  <a:schemeClr val="bg1"/>
                </a:solidFill>
                <a:latin typeface="思源黑体 CN Heavy" panose="020B0A00000000000000" pitchFamily="34" charset="-122"/>
                <a:ea typeface="思源黑体 CN Heavy" panose="020B0A00000000000000" pitchFamily="34" charset="-122"/>
              </a:rPr>
              <a:t>不完整、不准确</a:t>
            </a:r>
          </a:p>
        </p:txBody>
      </p:sp>
      <p:sp>
        <p:nvSpPr>
          <p:cNvPr id="196" name="矩形 195">
            <a:extLst>
              <a:ext uri="{FF2B5EF4-FFF2-40B4-BE49-F238E27FC236}">
                <a16:creationId xmlns:a16="http://schemas.microsoft.com/office/drawing/2014/main" id="{02D0ABB3-0DA4-45C1-80EB-BF082135E358}"/>
              </a:ext>
            </a:extLst>
          </p:cNvPr>
          <p:cNvSpPr/>
          <p:nvPr/>
        </p:nvSpPr>
        <p:spPr>
          <a:xfrm>
            <a:off x="5231979" y="1492542"/>
            <a:ext cx="1620957" cy="663387"/>
          </a:xfrm>
          <a:prstGeom prst="rect">
            <a:avLst/>
          </a:prstGeom>
        </p:spPr>
        <p:txBody>
          <a:bodyPr wrap="none">
            <a:spAutoFit/>
          </a:bodyPr>
          <a:lstStyle/>
          <a:p>
            <a:pPr>
              <a:lnSpc>
                <a:spcPct val="120000"/>
              </a:lnSpc>
            </a:pPr>
            <a:r>
              <a:rPr lang="zh-CN" altLang="en-US" sz="1600" dirty="0">
                <a:solidFill>
                  <a:schemeClr val="bg1"/>
                </a:solidFill>
                <a:latin typeface="思源黑体 CN Heavy" panose="020B0A00000000000000" pitchFamily="34" charset="-122"/>
                <a:ea typeface="思源黑体 CN Heavy" panose="020B0A00000000000000" pitchFamily="34" charset="-122"/>
              </a:rPr>
              <a:t>研究机构和人才</a:t>
            </a:r>
            <a:endParaRPr lang="en-US" altLang="zh-CN" sz="1600" dirty="0">
              <a:solidFill>
                <a:schemeClr val="bg1"/>
              </a:solidFill>
              <a:latin typeface="思源黑体 CN Heavy" panose="020B0A00000000000000" pitchFamily="34" charset="-122"/>
              <a:ea typeface="思源黑体 CN Heavy" panose="020B0A00000000000000" pitchFamily="34" charset="-122"/>
            </a:endParaRPr>
          </a:p>
          <a:p>
            <a:pPr>
              <a:lnSpc>
                <a:spcPct val="120000"/>
              </a:lnSpc>
            </a:pPr>
            <a:r>
              <a:rPr lang="zh-CN" altLang="en-US" sz="1600" dirty="0">
                <a:solidFill>
                  <a:schemeClr val="bg1"/>
                </a:solidFill>
                <a:latin typeface="思源黑体 CN Heavy" panose="020B0A00000000000000" pitchFamily="34" charset="-122"/>
                <a:ea typeface="思源黑体 CN Heavy" panose="020B0A00000000000000" pitchFamily="34" charset="-122"/>
              </a:rPr>
              <a:t>资源相对较少</a:t>
            </a:r>
          </a:p>
        </p:txBody>
      </p:sp>
      <p:sp>
        <p:nvSpPr>
          <p:cNvPr id="197" name="矩形 196">
            <a:extLst>
              <a:ext uri="{FF2B5EF4-FFF2-40B4-BE49-F238E27FC236}">
                <a16:creationId xmlns:a16="http://schemas.microsoft.com/office/drawing/2014/main" id="{2BB5476E-91BF-447F-8603-38CFCF3DE62A}"/>
              </a:ext>
            </a:extLst>
          </p:cNvPr>
          <p:cNvSpPr/>
          <p:nvPr/>
        </p:nvSpPr>
        <p:spPr>
          <a:xfrm>
            <a:off x="7407372" y="1492542"/>
            <a:ext cx="1620957" cy="663387"/>
          </a:xfrm>
          <a:prstGeom prst="rect">
            <a:avLst/>
          </a:prstGeom>
        </p:spPr>
        <p:txBody>
          <a:bodyPr wrap="none">
            <a:spAutoFit/>
          </a:bodyPr>
          <a:lstStyle/>
          <a:p>
            <a:pPr>
              <a:lnSpc>
                <a:spcPct val="120000"/>
              </a:lnSpc>
            </a:pPr>
            <a:r>
              <a:rPr lang="zh-CN" altLang="en-US" sz="1600" dirty="0">
                <a:solidFill>
                  <a:schemeClr val="bg1"/>
                </a:solidFill>
                <a:latin typeface="思源黑体 CN Heavy" panose="020B0A00000000000000" pitchFamily="34" charset="-122"/>
                <a:ea typeface="思源黑体 CN Heavy" panose="020B0A00000000000000" pitchFamily="34" charset="-122"/>
              </a:rPr>
              <a:t>研究内容和深度</a:t>
            </a:r>
            <a:endParaRPr lang="en-US" altLang="zh-CN" sz="1600" dirty="0">
              <a:solidFill>
                <a:schemeClr val="bg1"/>
              </a:solidFill>
              <a:latin typeface="思源黑体 CN Heavy" panose="020B0A00000000000000" pitchFamily="34" charset="-122"/>
              <a:ea typeface="思源黑体 CN Heavy" panose="020B0A00000000000000" pitchFamily="34" charset="-122"/>
            </a:endParaRPr>
          </a:p>
          <a:p>
            <a:pPr>
              <a:lnSpc>
                <a:spcPct val="120000"/>
              </a:lnSpc>
            </a:pPr>
            <a:r>
              <a:rPr lang="zh-CN" altLang="en-US" sz="1600" dirty="0">
                <a:solidFill>
                  <a:schemeClr val="bg1"/>
                </a:solidFill>
                <a:latin typeface="思源黑体 CN Heavy" panose="020B0A00000000000000" pitchFamily="34" charset="-122"/>
                <a:ea typeface="思源黑体 CN Heavy" panose="020B0A00000000000000" pitchFamily="34" charset="-122"/>
              </a:rPr>
              <a:t>有待加强</a:t>
            </a:r>
          </a:p>
        </p:txBody>
      </p:sp>
      <p:sp>
        <p:nvSpPr>
          <p:cNvPr id="198" name="矩形 197">
            <a:extLst>
              <a:ext uri="{FF2B5EF4-FFF2-40B4-BE49-F238E27FC236}">
                <a16:creationId xmlns:a16="http://schemas.microsoft.com/office/drawing/2014/main" id="{2FBE8D65-53E8-4147-B7DD-F87FC2AC0418}"/>
              </a:ext>
            </a:extLst>
          </p:cNvPr>
          <p:cNvSpPr/>
          <p:nvPr/>
        </p:nvSpPr>
        <p:spPr>
          <a:xfrm>
            <a:off x="9582764" y="1492542"/>
            <a:ext cx="1620957" cy="663387"/>
          </a:xfrm>
          <a:prstGeom prst="rect">
            <a:avLst/>
          </a:prstGeom>
        </p:spPr>
        <p:txBody>
          <a:bodyPr wrap="none">
            <a:spAutoFit/>
          </a:bodyPr>
          <a:lstStyle/>
          <a:p>
            <a:pPr>
              <a:lnSpc>
                <a:spcPct val="120000"/>
              </a:lnSpc>
            </a:pPr>
            <a:r>
              <a:rPr lang="zh-CN" altLang="en-US" sz="1600" dirty="0">
                <a:solidFill>
                  <a:schemeClr val="bg1"/>
                </a:solidFill>
                <a:latin typeface="思源黑体 CN Heavy" panose="020B0A00000000000000" pitchFamily="34" charset="-122"/>
                <a:ea typeface="思源黑体 CN Heavy" panose="020B0A00000000000000" pitchFamily="34" charset="-122"/>
              </a:rPr>
              <a:t>资金投入和政策</a:t>
            </a:r>
            <a:endParaRPr lang="en-US" altLang="zh-CN" sz="1600" dirty="0">
              <a:solidFill>
                <a:schemeClr val="bg1"/>
              </a:solidFill>
              <a:latin typeface="思源黑体 CN Heavy" panose="020B0A00000000000000" pitchFamily="34" charset="-122"/>
              <a:ea typeface="思源黑体 CN Heavy" panose="020B0A00000000000000" pitchFamily="34" charset="-122"/>
            </a:endParaRPr>
          </a:p>
          <a:p>
            <a:pPr>
              <a:lnSpc>
                <a:spcPct val="120000"/>
              </a:lnSpc>
            </a:pPr>
            <a:r>
              <a:rPr lang="zh-CN" altLang="en-US" sz="1600" dirty="0">
                <a:solidFill>
                  <a:schemeClr val="bg1"/>
                </a:solidFill>
                <a:latin typeface="思源黑体 CN Heavy" panose="020B0A00000000000000" pitchFamily="34" charset="-122"/>
                <a:ea typeface="思源黑体 CN Heavy" panose="020B0A00000000000000" pitchFamily="34" charset="-122"/>
              </a:rPr>
              <a:t>支持不足</a:t>
            </a:r>
          </a:p>
        </p:txBody>
      </p:sp>
      <p:sp>
        <p:nvSpPr>
          <p:cNvPr id="69" name="矩形 68">
            <a:extLst>
              <a:ext uri="{FF2B5EF4-FFF2-40B4-BE49-F238E27FC236}">
                <a16:creationId xmlns:a16="http://schemas.microsoft.com/office/drawing/2014/main" id="{C157938E-6DC6-4C0E-9706-7D1E7A3892CD}"/>
              </a:ext>
            </a:extLst>
          </p:cNvPr>
          <p:cNvSpPr/>
          <p:nvPr/>
        </p:nvSpPr>
        <p:spPr>
          <a:xfrm>
            <a:off x="737727" y="1660564"/>
            <a:ext cx="1498929" cy="309264"/>
          </a:xfrm>
          <a:prstGeom prst="rect">
            <a:avLst/>
          </a:prstGeom>
          <a:gradFill>
            <a:gsLst>
              <a:gs pos="96000">
                <a:schemeClr val="bg1">
                  <a:alpha val="0"/>
                </a:schemeClr>
              </a:gs>
              <a:gs pos="0">
                <a:schemeClr val="bg1">
                  <a:alpha val="3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5" name="矩形 14">
            <a:extLst>
              <a:ext uri="{FF2B5EF4-FFF2-40B4-BE49-F238E27FC236}">
                <a16:creationId xmlns:a16="http://schemas.microsoft.com/office/drawing/2014/main" id="{BCFCA17C-8618-4B24-88F8-04A851590222}"/>
              </a:ext>
            </a:extLst>
          </p:cNvPr>
          <p:cNvSpPr/>
          <p:nvPr/>
        </p:nvSpPr>
        <p:spPr>
          <a:xfrm>
            <a:off x="704325" y="1550166"/>
            <a:ext cx="1980029" cy="400110"/>
          </a:xfrm>
          <a:prstGeom prst="rect">
            <a:avLst/>
          </a:prstGeom>
        </p:spPr>
        <p:txBody>
          <a:bodyPr wrap="none">
            <a:spAutoFit/>
          </a:bodyPr>
          <a:lstStyle/>
          <a:p>
            <a:pPr algn="ctr"/>
            <a:r>
              <a:rPr lang="zh-CN" altLang="en-US" sz="2000" dirty="0">
                <a:solidFill>
                  <a:schemeClr val="bg1"/>
                </a:solidFill>
                <a:latin typeface="思源黑体 CN Heavy" panose="020B0A00000000000000" pitchFamily="34" charset="-122"/>
                <a:ea typeface="思源黑体 CN Heavy" panose="020B0A00000000000000" pitchFamily="34" charset="-122"/>
              </a:rPr>
              <a:t>国内研究的瓶颈</a:t>
            </a:r>
          </a:p>
        </p:txBody>
      </p:sp>
      <p:pic>
        <p:nvPicPr>
          <p:cNvPr id="71" name="图片 70">
            <a:extLst>
              <a:ext uri="{FF2B5EF4-FFF2-40B4-BE49-F238E27FC236}">
                <a16:creationId xmlns:a16="http://schemas.microsoft.com/office/drawing/2014/main" id="{D8D57C94-0EB5-4D53-A430-073DF0FB605B}"/>
              </a:ext>
            </a:extLst>
          </p:cNvPr>
          <p:cNvPicPr>
            <a:picLocks noChangeAspect="1"/>
          </p:cNvPicPr>
          <p:nvPr/>
        </p:nvPicPr>
        <p:blipFill>
          <a:blip r:embed="rId8" cstate="email">
            <a:duotone>
              <a:prstClr val="black"/>
              <a:srgbClr val="0A8C9E">
                <a:tint val="45000"/>
                <a:satMod val="400000"/>
              </a:srgbClr>
            </a:duotone>
            <a:extLst>
              <a:ext uri="{28A0092B-C50C-407E-A947-70E740481C1C}">
                <a14:useLocalDpi xmlns:a14="http://schemas.microsoft.com/office/drawing/2010/main"/>
              </a:ext>
            </a:extLst>
          </a:blip>
          <a:stretch>
            <a:fillRect/>
          </a:stretch>
        </p:blipFill>
        <p:spPr>
          <a:xfrm>
            <a:off x="4129088" y="2728572"/>
            <a:ext cx="1079740" cy="592829"/>
          </a:xfrm>
          <a:prstGeom prst="rect">
            <a:avLst/>
          </a:prstGeom>
        </p:spPr>
      </p:pic>
      <p:grpSp>
        <p:nvGrpSpPr>
          <p:cNvPr id="206" name="组合 205">
            <a:extLst>
              <a:ext uri="{FF2B5EF4-FFF2-40B4-BE49-F238E27FC236}">
                <a16:creationId xmlns:a16="http://schemas.microsoft.com/office/drawing/2014/main" id="{23D54131-3249-46EF-87BC-DD695EBC87D1}"/>
              </a:ext>
            </a:extLst>
          </p:cNvPr>
          <p:cNvGrpSpPr/>
          <p:nvPr/>
        </p:nvGrpSpPr>
        <p:grpSpPr>
          <a:xfrm>
            <a:off x="10267621" y="2691266"/>
            <a:ext cx="738756" cy="605324"/>
            <a:chOff x="2001897" y="907492"/>
            <a:chExt cx="5405838" cy="4429450"/>
          </a:xfrm>
          <a:solidFill>
            <a:srgbClr val="C1C3C5"/>
          </a:solidFill>
        </p:grpSpPr>
        <p:sp>
          <p:nvSpPr>
            <p:cNvPr id="207" name="任意多边形 72">
              <a:extLst>
                <a:ext uri="{FF2B5EF4-FFF2-40B4-BE49-F238E27FC236}">
                  <a16:creationId xmlns:a16="http://schemas.microsoft.com/office/drawing/2014/main" id="{C9B088F5-EE59-4A91-8217-BCBDA82B6527}"/>
                </a:ext>
              </a:extLst>
            </p:cNvPr>
            <p:cNvSpPr/>
            <p:nvPr/>
          </p:nvSpPr>
          <p:spPr>
            <a:xfrm>
              <a:off x="5863084" y="3281828"/>
              <a:ext cx="513904" cy="639894"/>
            </a:xfrm>
            <a:custGeom>
              <a:avLst/>
              <a:gdLst>
                <a:gd name="connsiteX0" fmla="*/ 435851 w 1534679"/>
                <a:gd name="connsiteY0" fmla="*/ 0 h 1910925"/>
                <a:gd name="connsiteX1" fmla="*/ 446862 w 1534679"/>
                <a:gd name="connsiteY1" fmla="*/ 15481 h 1910925"/>
                <a:gd name="connsiteX2" fmla="*/ 446735 w 1534679"/>
                <a:gd name="connsiteY2" fmla="*/ 15481 h 1910925"/>
                <a:gd name="connsiteX3" fmla="*/ 489368 w 1534679"/>
                <a:gd name="connsiteY3" fmla="*/ 47879 h 1910925"/>
                <a:gd name="connsiteX4" fmla="*/ 520102 w 1534679"/>
                <a:gd name="connsiteY4" fmla="*/ 59537 h 1910925"/>
                <a:gd name="connsiteX5" fmla="*/ 556462 w 1534679"/>
                <a:gd name="connsiteY5" fmla="*/ 81966 h 1910925"/>
                <a:gd name="connsiteX6" fmla="*/ 580973 w 1534679"/>
                <a:gd name="connsiteY6" fmla="*/ 78473 h 1910925"/>
                <a:gd name="connsiteX7" fmla="*/ 580973 w 1534679"/>
                <a:gd name="connsiteY7" fmla="*/ 78473 h 1910925"/>
                <a:gd name="connsiteX8" fmla="*/ 604557 w 1534679"/>
                <a:gd name="connsiteY8" fmla="*/ 72047 h 1910925"/>
                <a:gd name="connsiteX9" fmla="*/ 615961 w 1534679"/>
                <a:gd name="connsiteY9" fmla="*/ 73507 h 1910925"/>
                <a:gd name="connsiteX10" fmla="*/ 625588 w 1534679"/>
                <a:gd name="connsiteY10" fmla="*/ 100152 h 1910925"/>
                <a:gd name="connsiteX11" fmla="*/ 635062 w 1534679"/>
                <a:gd name="connsiteY11" fmla="*/ 131775 h 1910925"/>
                <a:gd name="connsiteX12" fmla="*/ 642377 w 1534679"/>
                <a:gd name="connsiteY12" fmla="*/ 149059 h 1910925"/>
                <a:gd name="connsiteX13" fmla="*/ 675042 w 1534679"/>
                <a:gd name="connsiteY13" fmla="*/ 172821 h 1910925"/>
                <a:gd name="connsiteX14" fmla="*/ 714310 w 1534679"/>
                <a:gd name="connsiteY14" fmla="*/ 201104 h 1910925"/>
                <a:gd name="connsiteX15" fmla="*/ 752042 w 1534679"/>
                <a:gd name="connsiteY15" fmla="*/ 188670 h 1910925"/>
                <a:gd name="connsiteX16" fmla="*/ 780147 w 1534679"/>
                <a:gd name="connsiteY16" fmla="*/ 187134 h 1910925"/>
                <a:gd name="connsiteX17" fmla="*/ 800238 w 1534679"/>
                <a:gd name="connsiteY17" fmla="*/ 205739 h 1910925"/>
                <a:gd name="connsiteX18" fmla="*/ 824698 w 1534679"/>
                <a:gd name="connsiteY18" fmla="*/ 205993 h 1910925"/>
                <a:gd name="connsiteX19" fmla="*/ 839139 w 1534679"/>
                <a:gd name="connsiteY19" fmla="*/ 245731 h 1910925"/>
                <a:gd name="connsiteX20" fmla="*/ 856398 w 1534679"/>
                <a:gd name="connsiteY20" fmla="*/ 257212 h 1910925"/>
                <a:gd name="connsiteX21" fmla="*/ 869072 w 1534679"/>
                <a:gd name="connsiteY21" fmla="*/ 290651 h 1910925"/>
                <a:gd name="connsiteX22" fmla="*/ 864881 w 1534679"/>
                <a:gd name="connsiteY22" fmla="*/ 308215 h 1910925"/>
                <a:gd name="connsiteX23" fmla="*/ 863319 w 1534679"/>
                <a:gd name="connsiteY23" fmla="*/ 313676 h 1910925"/>
                <a:gd name="connsiteX24" fmla="*/ 885747 w 1534679"/>
                <a:gd name="connsiteY24" fmla="*/ 296467 h 1910925"/>
                <a:gd name="connsiteX25" fmla="*/ 937665 w 1534679"/>
                <a:gd name="connsiteY25" fmla="*/ 290562 h 1910925"/>
                <a:gd name="connsiteX26" fmla="*/ 972196 w 1534679"/>
                <a:gd name="connsiteY26" fmla="*/ 292467 h 1910925"/>
                <a:gd name="connsiteX27" fmla="*/ 995755 w 1534679"/>
                <a:gd name="connsiteY27" fmla="*/ 315987 h 1910925"/>
                <a:gd name="connsiteX28" fmla="*/ 976705 w 1534679"/>
                <a:gd name="connsiteY28" fmla="*/ 375398 h 1910925"/>
                <a:gd name="connsiteX29" fmla="*/ 958048 w 1534679"/>
                <a:gd name="connsiteY29" fmla="*/ 402652 h 1910925"/>
                <a:gd name="connsiteX30" fmla="*/ 955445 w 1534679"/>
                <a:gd name="connsiteY30" fmla="*/ 435545 h 1910925"/>
                <a:gd name="connsiteX31" fmla="*/ 941931 w 1534679"/>
                <a:gd name="connsiteY31" fmla="*/ 456995 h 1910925"/>
                <a:gd name="connsiteX32" fmla="*/ 944116 w 1534679"/>
                <a:gd name="connsiteY32" fmla="*/ 488351 h 1910925"/>
                <a:gd name="connsiteX33" fmla="*/ 952002 w 1534679"/>
                <a:gd name="connsiteY33" fmla="*/ 509484 h 1910925"/>
                <a:gd name="connsiteX34" fmla="*/ 957387 w 1534679"/>
                <a:gd name="connsiteY34" fmla="*/ 518260 h 1910925"/>
                <a:gd name="connsiteX35" fmla="*/ 957387 w 1534679"/>
                <a:gd name="connsiteY35" fmla="*/ 518260 h 1910925"/>
                <a:gd name="connsiteX36" fmla="*/ 953146 w 1534679"/>
                <a:gd name="connsiteY36" fmla="*/ 511783 h 1910925"/>
                <a:gd name="connsiteX37" fmla="*/ 953146 w 1534679"/>
                <a:gd name="connsiteY37" fmla="*/ 511783 h 1910925"/>
                <a:gd name="connsiteX38" fmla="*/ 970608 w 1534679"/>
                <a:gd name="connsiteY38" fmla="*/ 529296 h 1910925"/>
                <a:gd name="connsiteX39" fmla="*/ 991995 w 1534679"/>
                <a:gd name="connsiteY39" fmla="*/ 528432 h 1910925"/>
                <a:gd name="connsiteX40" fmla="*/ 1023478 w 1534679"/>
                <a:gd name="connsiteY40" fmla="*/ 517968 h 1910925"/>
                <a:gd name="connsiteX41" fmla="*/ 1037448 w 1534679"/>
                <a:gd name="connsiteY41" fmla="*/ 543291 h 1910925"/>
                <a:gd name="connsiteX42" fmla="*/ 1046199 w 1534679"/>
                <a:gd name="connsiteY42" fmla="*/ 570380 h 1910925"/>
                <a:gd name="connsiteX43" fmla="*/ 1058429 w 1534679"/>
                <a:gd name="connsiteY43" fmla="*/ 591361 h 1910925"/>
                <a:gd name="connsiteX44" fmla="*/ 1052308 w 1534679"/>
                <a:gd name="connsiteY44" fmla="*/ 601826 h 1910925"/>
                <a:gd name="connsiteX45" fmla="*/ 1049920 w 1534679"/>
                <a:gd name="connsiteY45" fmla="*/ 609687 h 1910925"/>
                <a:gd name="connsiteX46" fmla="*/ 1057959 w 1534679"/>
                <a:gd name="connsiteY46" fmla="*/ 636179 h 1910925"/>
                <a:gd name="connsiteX47" fmla="*/ 1084477 w 1534679"/>
                <a:gd name="connsiteY47" fmla="*/ 666113 h 1910925"/>
                <a:gd name="connsiteX48" fmla="*/ 1103451 w 1534679"/>
                <a:gd name="connsiteY48" fmla="*/ 655546 h 1910925"/>
                <a:gd name="connsiteX49" fmla="*/ 1133791 w 1534679"/>
                <a:gd name="connsiteY49" fmla="*/ 654607 h 1910925"/>
                <a:gd name="connsiteX50" fmla="*/ 1157731 w 1534679"/>
                <a:gd name="connsiteY50" fmla="*/ 645551 h 1910925"/>
                <a:gd name="connsiteX51" fmla="*/ 1182978 w 1534679"/>
                <a:gd name="connsiteY51" fmla="*/ 636344 h 1910925"/>
                <a:gd name="connsiteX52" fmla="*/ 1204949 w 1534679"/>
                <a:gd name="connsiteY52" fmla="*/ 575942 h 1910925"/>
                <a:gd name="connsiteX53" fmla="*/ 1251659 w 1534679"/>
                <a:gd name="connsiteY53" fmla="*/ 561503 h 1910925"/>
                <a:gd name="connsiteX54" fmla="*/ 1287155 w 1534679"/>
                <a:gd name="connsiteY54" fmla="*/ 593545 h 1910925"/>
                <a:gd name="connsiteX55" fmla="*/ 1290623 w 1534679"/>
                <a:gd name="connsiteY55" fmla="*/ 608531 h 1910925"/>
                <a:gd name="connsiteX56" fmla="*/ 1330488 w 1534679"/>
                <a:gd name="connsiteY56" fmla="*/ 614830 h 1910925"/>
                <a:gd name="connsiteX57" fmla="*/ 1342540 w 1534679"/>
                <a:gd name="connsiteY57" fmla="*/ 651889 h 1910925"/>
                <a:gd name="connsiteX58" fmla="*/ 1348547 w 1534679"/>
                <a:gd name="connsiteY58" fmla="*/ 663865 h 1910925"/>
                <a:gd name="connsiteX59" fmla="*/ 1348547 w 1534679"/>
                <a:gd name="connsiteY59" fmla="*/ 663865 h 1910925"/>
                <a:gd name="connsiteX60" fmla="*/ 1351151 w 1534679"/>
                <a:gd name="connsiteY60" fmla="*/ 674329 h 1910925"/>
                <a:gd name="connsiteX61" fmla="*/ 1352814 w 1534679"/>
                <a:gd name="connsiteY61" fmla="*/ 679930 h 1910925"/>
                <a:gd name="connsiteX62" fmla="*/ 1356256 w 1534679"/>
                <a:gd name="connsiteY62" fmla="*/ 686826 h 1910925"/>
                <a:gd name="connsiteX63" fmla="*/ 1356256 w 1534679"/>
                <a:gd name="connsiteY63" fmla="*/ 686826 h 1910925"/>
                <a:gd name="connsiteX64" fmla="*/ 1352814 w 1534679"/>
                <a:gd name="connsiteY64" fmla="*/ 714487 h 1910925"/>
                <a:gd name="connsiteX65" fmla="*/ 1337828 w 1534679"/>
                <a:gd name="connsiteY65" fmla="*/ 746732 h 1910925"/>
                <a:gd name="connsiteX66" fmla="*/ 1317115 w 1534679"/>
                <a:gd name="connsiteY66" fmla="*/ 758239 h 1910925"/>
                <a:gd name="connsiteX67" fmla="*/ 1294623 w 1534679"/>
                <a:gd name="connsiteY67" fmla="*/ 751215 h 1910925"/>
                <a:gd name="connsiteX68" fmla="*/ 1269617 w 1534679"/>
                <a:gd name="connsiteY68" fmla="*/ 746224 h 1910925"/>
                <a:gd name="connsiteX69" fmla="*/ 1252599 w 1534679"/>
                <a:gd name="connsiteY69" fmla="*/ 719059 h 1910925"/>
                <a:gd name="connsiteX70" fmla="*/ 1226106 w 1534679"/>
                <a:gd name="connsiteY70" fmla="*/ 715617 h 1910925"/>
                <a:gd name="connsiteX71" fmla="*/ 1204224 w 1534679"/>
                <a:gd name="connsiteY71" fmla="*/ 719059 h 1910925"/>
                <a:gd name="connsiteX72" fmla="*/ 1175420 w 1534679"/>
                <a:gd name="connsiteY72" fmla="*/ 721370 h 1910925"/>
                <a:gd name="connsiteX73" fmla="*/ 1166213 w 1534679"/>
                <a:gd name="connsiteY73" fmla="*/ 742109 h 1910925"/>
                <a:gd name="connsiteX74" fmla="*/ 1176259 w 1534679"/>
                <a:gd name="connsiteY74" fmla="*/ 754657 h 1910925"/>
                <a:gd name="connsiteX75" fmla="*/ 1187499 w 1534679"/>
                <a:gd name="connsiteY75" fmla="*/ 760956 h 1910925"/>
                <a:gd name="connsiteX76" fmla="*/ 1198458 w 1534679"/>
                <a:gd name="connsiteY76" fmla="*/ 787029 h 1910925"/>
                <a:gd name="connsiteX77" fmla="*/ 1185886 w 1534679"/>
                <a:gd name="connsiteY77" fmla="*/ 819554 h 1910925"/>
                <a:gd name="connsiteX78" fmla="*/ 1201709 w 1534679"/>
                <a:gd name="connsiteY78" fmla="*/ 833372 h 1910925"/>
                <a:gd name="connsiteX79" fmla="*/ 1194737 w 1534679"/>
                <a:gd name="connsiteY79" fmla="*/ 856956 h 1910925"/>
                <a:gd name="connsiteX80" fmla="*/ 1194737 w 1534679"/>
                <a:gd name="connsiteY80" fmla="*/ 856956 h 1910925"/>
                <a:gd name="connsiteX81" fmla="*/ 1196477 w 1534679"/>
                <a:gd name="connsiteY81" fmla="*/ 852587 h 1910925"/>
                <a:gd name="connsiteX82" fmla="*/ 1196477 w 1534679"/>
                <a:gd name="connsiteY82" fmla="*/ 852587 h 1910925"/>
                <a:gd name="connsiteX83" fmla="*/ 1176386 w 1534679"/>
                <a:gd name="connsiteY83" fmla="*/ 879676 h 1910925"/>
                <a:gd name="connsiteX84" fmla="*/ 1135314 w 1534679"/>
                <a:gd name="connsiteY84" fmla="*/ 911134 h 1910925"/>
                <a:gd name="connsiteX85" fmla="*/ 1117560 w 1534679"/>
                <a:gd name="connsiteY85" fmla="*/ 947570 h 1910925"/>
                <a:gd name="connsiteX86" fmla="*/ 1100592 w 1534679"/>
                <a:gd name="connsiteY86" fmla="*/ 963242 h 1910925"/>
                <a:gd name="connsiteX87" fmla="*/ 1145817 w 1534679"/>
                <a:gd name="connsiteY87" fmla="*/ 996783 h 1910925"/>
                <a:gd name="connsiteX88" fmla="*/ 1163279 w 1534679"/>
                <a:gd name="connsiteY88" fmla="*/ 1027364 h 1910925"/>
                <a:gd name="connsiteX89" fmla="*/ 1185136 w 1534679"/>
                <a:gd name="connsiteY89" fmla="*/ 1033460 h 1910925"/>
                <a:gd name="connsiteX90" fmla="*/ 1215718 w 1534679"/>
                <a:gd name="connsiteY90" fmla="*/ 1043087 h 1910925"/>
                <a:gd name="connsiteX91" fmla="*/ 1215718 w 1534679"/>
                <a:gd name="connsiteY91" fmla="*/ 1058543 h 1910925"/>
                <a:gd name="connsiteX92" fmla="*/ 1228519 w 1534679"/>
                <a:gd name="connsiteY92" fmla="*/ 1043735 h 1910925"/>
                <a:gd name="connsiteX93" fmla="*/ 1252433 w 1534679"/>
                <a:gd name="connsiteY93" fmla="*/ 1064944 h 1910925"/>
                <a:gd name="connsiteX94" fmla="*/ 1263775 w 1534679"/>
                <a:gd name="connsiteY94" fmla="*/ 1073681 h 1910925"/>
                <a:gd name="connsiteX95" fmla="*/ 1281263 w 1534679"/>
                <a:gd name="connsiteY95" fmla="*/ 1078050 h 1910925"/>
                <a:gd name="connsiteX96" fmla="*/ 1290000 w 1534679"/>
                <a:gd name="connsiteY96" fmla="*/ 1113864 h 1910925"/>
                <a:gd name="connsiteX97" fmla="*/ 1287422 w 1534679"/>
                <a:gd name="connsiteY97" fmla="*/ 1160765 h 1910925"/>
                <a:gd name="connsiteX98" fmla="*/ 1255354 w 1534679"/>
                <a:gd name="connsiteY98" fmla="*/ 1181035 h 1910925"/>
                <a:gd name="connsiteX99" fmla="*/ 1239085 w 1534679"/>
                <a:gd name="connsiteY99" fmla="*/ 1197824 h 1910925"/>
                <a:gd name="connsiteX100" fmla="*/ 1292362 w 1534679"/>
                <a:gd name="connsiteY100" fmla="*/ 1212086 h 1910925"/>
                <a:gd name="connsiteX101" fmla="*/ 1308364 w 1534679"/>
                <a:gd name="connsiteY101" fmla="*/ 1216099 h 1910925"/>
                <a:gd name="connsiteX102" fmla="*/ 1338946 w 1534679"/>
                <a:gd name="connsiteY102" fmla="*/ 1214359 h 1910925"/>
                <a:gd name="connsiteX103" fmla="*/ 1363101 w 1534679"/>
                <a:gd name="connsiteY103" fmla="*/ 1190344 h 1910925"/>
                <a:gd name="connsiteX104" fmla="*/ 1396146 w 1534679"/>
                <a:gd name="connsiteY104" fmla="*/ 1188934 h 1910925"/>
                <a:gd name="connsiteX105" fmla="*/ 1428963 w 1534679"/>
                <a:gd name="connsiteY105" fmla="*/ 1192503 h 1910925"/>
                <a:gd name="connsiteX106" fmla="*/ 1453589 w 1534679"/>
                <a:gd name="connsiteY106" fmla="*/ 1190941 h 1910925"/>
                <a:gd name="connsiteX107" fmla="*/ 1464079 w 1534679"/>
                <a:gd name="connsiteY107" fmla="*/ 1224405 h 1910925"/>
                <a:gd name="connsiteX108" fmla="*/ 1494495 w 1534679"/>
                <a:gd name="connsiteY108" fmla="*/ 1224824 h 1910925"/>
                <a:gd name="connsiteX109" fmla="*/ 1515451 w 1534679"/>
                <a:gd name="connsiteY109" fmla="*/ 1232686 h 1910925"/>
                <a:gd name="connsiteX110" fmla="*/ 1532939 w 1534679"/>
                <a:gd name="connsiteY110" fmla="*/ 1231098 h 1910925"/>
                <a:gd name="connsiteX111" fmla="*/ 1534679 w 1534679"/>
                <a:gd name="connsiteY111" fmla="*/ 1258898 h 1910925"/>
                <a:gd name="connsiteX112" fmla="*/ 1527288 w 1534679"/>
                <a:gd name="connsiteY112" fmla="*/ 1279955 h 1910925"/>
                <a:gd name="connsiteX113" fmla="*/ 1522450 w 1534679"/>
                <a:gd name="connsiteY113" fmla="*/ 1307832 h 1910925"/>
                <a:gd name="connsiteX114" fmla="*/ 1521586 w 1534679"/>
                <a:gd name="connsiteY114" fmla="*/ 1340179 h 1910925"/>
                <a:gd name="connsiteX115" fmla="*/ 1508962 w 1534679"/>
                <a:gd name="connsiteY115" fmla="*/ 1362658 h 1910925"/>
                <a:gd name="connsiteX116" fmla="*/ 1500631 w 1534679"/>
                <a:gd name="connsiteY116" fmla="*/ 1376006 h 1910925"/>
                <a:gd name="connsiteX117" fmla="*/ 1504098 w 1534679"/>
                <a:gd name="connsiteY117" fmla="*/ 1386496 h 1910925"/>
                <a:gd name="connsiteX118" fmla="*/ 1498002 w 1534679"/>
                <a:gd name="connsiteY118" fmla="*/ 1413585 h 1910925"/>
                <a:gd name="connsiteX119" fmla="*/ 1480514 w 1534679"/>
                <a:gd name="connsiteY119" fmla="*/ 1416214 h 1910925"/>
                <a:gd name="connsiteX120" fmla="*/ 1459928 w 1534679"/>
                <a:gd name="connsiteY120" fmla="*/ 1414728 h 1910925"/>
                <a:gd name="connsiteX121" fmla="*/ 1443824 w 1534679"/>
                <a:gd name="connsiteY121" fmla="*/ 1433676 h 1910925"/>
                <a:gd name="connsiteX122" fmla="*/ 1433626 w 1534679"/>
                <a:gd name="connsiteY122" fmla="*/ 1440496 h 1910925"/>
                <a:gd name="connsiteX123" fmla="*/ 1432763 w 1534679"/>
                <a:gd name="connsiteY123" fmla="*/ 1453844 h 1910925"/>
                <a:gd name="connsiteX124" fmla="*/ 1459573 w 1534679"/>
                <a:gd name="connsiteY124" fmla="*/ 1448764 h 1910925"/>
                <a:gd name="connsiteX125" fmla="*/ 1481823 w 1534679"/>
                <a:gd name="connsiteY125" fmla="*/ 1483346 h 1910925"/>
                <a:gd name="connsiteX126" fmla="*/ 1490561 w 1534679"/>
                <a:gd name="connsiteY126" fmla="*/ 1515617 h 1910925"/>
                <a:gd name="connsiteX127" fmla="*/ 1469149 w 1534679"/>
                <a:gd name="connsiteY127" fmla="*/ 1530679 h 1910925"/>
                <a:gd name="connsiteX128" fmla="*/ 1443825 w 1534679"/>
                <a:gd name="connsiteY128" fmla="*/ 1549030 h 1910925"/>
                <a:gd name="connsiteX129" fmla="*/ 1421968 w 1534679"/>
                <a:gd name="connsiteY129" fmla="*/ 1558657 h 1910925"/>
                <a:gd name="connsiteX130" fmla="*/ 1400086 w 1534679"/>
                <a:gd name="connsiteY130" fmla="*/ 1542388 h 1910925"/>
                <a:gd name="connsiteX131" fmla="*/ 1387487 w 1534679"/>
                <a:gd name="connsiteY131" fmla="*/ 1551367 h 1910925"/>
                <a:gd name="connsiteX132" fmla="*/ 1367789 w 1534679"/>
                <a:gd name="connsiteY132" fmla="*/ 1549906 h 1910925"/>
                <a:gd name="connsiteX133" fmla="*/ 1338948 w 1534679"/>
                <a:gd name="connsiteY133" fmla="*/ 1547302 h 1910925"/>
                <a:gd name="connsiteX134" fmla="*/ 1329347 w 1534679"/>
                <a:gd name="connsiteY134" fmla="*/ 1577884 h 1910925"/>
                <a:gd name="connsiteX135" fmla="*/ 1338948 w 1534679"/>
                <a:gd name="connsiteY135" fmla="*/ 1599741 h 1910925"/>
                <a:gd name="connsiteX136" fmla="*/ 1332852 w 1534679"/>
                <a:gd name="connsiteY136" fmla="*/ 1612835 h 1910925"/>
                <a:gd name="connsiteX137" fmla="*/ 1332852 w 1534679"/>
                <a:gd name="connsiteY137" fmla="*/ 1612835 h 1910925"/>
                <a:gd name="connsiteX138" fmla="*/ 1336345 w 1534679"/>
                <a:gd name="connsiteY138" fmla="*/ 1608466 h 1910925"/>
                <a:gd name="connsiteX139" fmla="*/ 1336345 w 1534679"/>
                <a:gd name="connsiteY139" fmla="*/ 1608466 h 1910925"/>
                <a:gd name="connsiteX140" fmla="*/ 1324978 w 1534679"/>
                <a:gd name="connsiteY140" fmla="*/ 1629421 h 1910925"/>
                <a:gd name="connsiteX141" fmla="*/ 1324978 w 1534679"/>
                <a:gd name="connsiteY141" fmla="*/ 1629421 h 1910925"/>
                <a:gd name="connsiteX142" fmla="*/ 1336763 w 1534679"/>
                <a:gd name="connsiteY142" fmla="*/ 1646630 h 1910925"/>
                <a:gd name="connsiteX143" fmla="*/ 1331950 w 1534679"/>
                <a:gd name="connsiteY143" fmla="*/ 1646033 h 1910925"/>
                <a:gd name="connsiteX144" fmla="*/ 1341576 w 1534679"/>
                <a:gd name="connsiteY144" fmla="*/ 1675726 h 1910925"/>
                <a:gd name="connsiteX145" fmla="*/ 1338948 w 1534679"/>
                <a:gd name="connsiteY145" fmla="*/ 1693214 h 1910925"/>
                <a:gd name="connsiteX146" fmla="*/ 1326717 w 1534679"/>
                <a:gd name="connsiteY146" fmla="*/ 1710702 h 1910925"/>
                <a:gd name="connsiteX147" fmla="*/ 1314487 w 1534679"/>
                <a:gd name="connsiteY147" fmla="*/ 1728164 h 1910925"/>
                <a:gd name="connsiteX148" fmla="*/ 1301368 w 1534679"/>
                <a:gd name="connsiteY148" fmla="*/ 1753513 h 1910925"/>
                <a:gd name="connsiteX149" fmla="*/ 1302257 w 1534679"/>
                <a:gd name="connsiteY149" fmla="*/ 1778837 h 1910925"/>
                <a:gd name="connsiteX150" fmla="*/ 1292440 w 1534679"/>
                <a:gd name="connsiteY150" fmla="*/ 1806269 h 1910925"/>
                <a:gd name="connsiteX151" fmla="*/ 1266417 w 1534679"/>
                <a:gd name="connsiteY151" fmla="*/ 1806815 h 1910925"/>
                <a:gd name="connsiteX152" fmla="*/ 1247914 w 1534679"/>
                <a:gd name="connsiteY152" fmla="*/ 1809914 h 1910925"/>
                <a:gd name="connsiteX153" fmla="*/ 1217726 w 1534679"/>
                <a:gd name="connsiteY153" fmla="*/ 1839633 h 1910925"/>
                <a:gd name="connsiteX154" fmla="*/ 1187334 w 1534679"/>
                <a:gd name="connsiteY154" fmla="*/ 1877580 h 1910925"/>
                <a:gd name="connsiteX155" fmla="*/ 1161706 w 1534679"/>
                <a:gd name="connsiteY155" fmla="*/ 1892312 h 1910925"/>
                <a:gd name="connsiteX156" fmla="*/ 1144942 w 1534679"/>
                <a:gd name="connsiteY156" fmla="*/ 1909025 h 1910925"/>
                <a:gd name="connsiteX157" fmla="*/ 1136204 w 1534679"/>
                <a:gd name="connsiteY157" fmla="*/ 1910790 h 1910925"/>
                <a:gd name="connsiteX158" fmla="*/ 1123110 w 1534679"/>
                <a:gd name="connsiteY158" fmla="*/ 1895067 h 1910925"/>
                <a:gd name="connsiteX159" fmla="*/ 1113484 w 1534679"/>
                <a:gd name="connsiteY159" fmla="*/ 1867978 h 1910925"/>
                <a:gd name="connsiteX160" fmla="*/ 1068043 w 1534679"/>
                <a:gd name="connsiteY160" fmla="*/ 1860117 h 1910925"/>
                <a:gd name="connsiteX161" fmla="*/ 1050581 w 1534679"/>
                <a:gd name="connsiteY161" fmla="*/ 1867115 h 1910925"/>
                <a:gd name="connsiteX162" fmla="*/ 1020862 w 1534679"/>
                <a:gd name="connsiteY162" fmla="*/ 1868855 h 1910925"/>
                <a:gd name="connsiteX163" fmla="*/ 1020862 w 1534679"/>
                <a:gd name="connsiteY163" fmla="*/ 1868855 h 1910925"/>
                <a:gd name="connsiteX164" fmla="*/ 1007769 w 1534679"/>
                <a:gd name="connsiteY164" fmla="*/ 1867115 h 1910925"/>
                <a:gd name="connsiteX165" fmla="*/ 1007769 w 1534679"/>
                <a:gd name="connsiteY165" fmla="*/ 1867115 h 1910925"/>
                <a:gd name="connsiteX166" fmla="*/ 986788 w 1534679"/>
                <a:gd name="connsiteY166" fmla="*/ 1872347 h 1910925"/>
                <a:gd name="connsiteX167" fmla="*/ 971066 w 1534679"/>
                <a:gd name="connsiteY167" fmla="*/ 1866226 h 1910925"/>
                <a:gd name="connsiteX168" fmla="*/ 950975 w 1534679"/>
                <a:gd name="connsiteY168" fmla="*/ 1863622 h 1910925"/>
                <a:gd name="connsiteX169" fmla="*/ 922133 w 1534679"/>
                <a:gd name="connsiteY169" fmla="*/ 1851366 h 1910925"/>
                <a:gd name="connsiteX170" fmla="*/ 904671 w 1534679"/>
                <a:gd name="connsiteY170" fmla="*/ 1833040 h 1910925"/>
                <a:gd name="connsiteX171" fmla="*/ 876070 w 1534679"/>
                <a:gd name="connsiteY171" fmla="*/ 1817419 h 1910925"/>
                <a:gd name="connsiteX172" fmla="*/ 861415 w 1534679"/>
                <a:gd name="connsiteY172" fmla="*/ 1797074 h 1910925"/>
                <a:gd name="connsiteX173" fmla="*/ 853973 w 1534679"/>
                <a:gd name="connsiteY173" fmla="*/ 1779739 h 1910925"/>
                <a:gd name="connsiteX174" fmla="*/ 815644 w 1534679"/>
                <a:gd name="connsiteY174" fmla="*/ 1763089 h 1910925"/>
                <a:gd name="connsiteX175" fmla="*/ 785824 w 1534679"/>
                <a:gd name="connsiteY175" fmla="*/ 1763978 h 1910925"/>
                <a:gd name="connsiteX176" fmla="*/ 783868 w 1534679"/>
                <a:gd name="connsiteY176" fmla="*/ 1796275 h 1910925"/>
                <a:gd name="connsiteX177" fmla="*/ 731037 w 1534679"/>
                <a:gd name="connsiteY177" fmla="*/ 1844966 h 1910925"/>
                <a:gd name="connsiteX178" fmla="*/ 692937 w 1534679"/>
                <a:gd name="connsiteY178" fmla="*/ 1868626 h 1910925"/>
                <a:gd name="connsiteX179" fmla="*/ 640727 w 1534679"/>
                <a:gd name="connsiteY179" fmla="*/ 1868499 h 1910925"/>
                <a:gd name="connsiteX180" fmla="*/ 622375 w 1534679"/>
                <a:gd name="connsiteY180" fmla="*/ 1837943 h 1910925"/>
                <a:gd name="connsiteX181" fmla="*/ 648245 w 1534679"/>
                <a:gd name="connsiteY181" fmla="*/ 1780666 h 1910925"/>
                <a:gd name="connsiteX182" fmla="*/ 678230 w 1534679"/>
                <a:gd name="connsiteY182" fmla="*/ 1747455 h 1910925"/>
                <a:gd name="connsiteX183" fmla="*/ 664730 w 1534679"/>
                <a:gd name="connsiteY183" fmla="*/ 1725408 h 1910925"/>
                <a:gd name="connsiteX184" fmla="*/ 639012 w 1534679"/>
                <a:gd name="connsiteY184" fmla="*/ 1707196 h 1910925"/>
                <a:gd name="connsiteX185" fmla="*/ 611923 w 1534679"/>
                <a:gd name="connsiteY185" fmla="*/ 1736889 h 1910925"/>
                <a:gd name="connsiteX186" fmla="*/ 583970 w 1534679"/>
                <a:gd name="connsiteY186" fmla="*/ 1770099 h 1910925"/>
                <a:gd name="connsiteX187" fmla="*/ 542023 w 1534679"/>
                <a:gd name="connsiteY187" fmla="*/ 1804186 h 1910925"/>
                <a:gd name="connsiteX188" fmla="*/ 498322 w 1534679"/>
                <a:gd name="connsiteY188" fmla="*/ 1812048 h 1910925"/>
                <a:gd name="connsiteX189" fmla="*/ 472122 w 1534679"/>
                <a:gd name="connsiteY189" fmla="*/ 1815540 h 1910925"/>
                <a:gd name="connsiteX190" fmla="*/ 472122 w 1534679"/>
                <a:gd name="connsiteY190" fmla="*/ 1815540 h 1910925"/>
                <a:gd name="connsiteX191" fmla="*/ 463372 w 1534679"/>
                <a:gd name="connsiteY191" fmla="*/ 1785822 h 1910925"/>
                <a:gd name="connsiteX192" fmla="*/ 463372 w 1534679"/>
                <a:gd name="connsiteY192" fmla="*/ 1785822 h 1910925"/>
                <a:gd name="connsiteX193" fmla="*/ 443928 w 1534679"/>
                <a:gd name="connsiteY193" fmla="*/ 1751418 h 1910925"/>
                <a:gd name="connsiteX194" fmla="*/ 430732 w 1534679"/>
                <a:gd name="connsiteY194" fmla="*/ 1707197 h 1910925"/>
                <a:gd name="connsiteX195" fmla="*/ 429171 w 1534679"/>
                <a:gd name="connsiteY195" fmla="*/ 1665084 h 1910925"/>
                <a:gd name="connsiteX196" fmla="*/ 415036 w 1534679"/>
                <a:gd name="connsiteY196" fmla="*/ 1646326 h 1910925"/>
                <a:gd name="connsiteX197" fmla="*/ 404838 w 1534679"/>
                <a:gd name="connsiteY197" fmla="*/ 1636407 h 1910925"/>
                <a:gd name="connsiteX198" fmla="*/ 372834 w 1534679"/>
                <a:gd name="connsiteY198" fmla="*/ 1615147 h 1910925"/>
                <a:gd name="connsiteX199" fmla="*/ 370980 w 1534679"/>
                <a:gd name="connsiteY199" fmla="*/ 1593125 h 1910925"/>
                <a:gd name="connsiteX200" fmla="*/ 378917 w 1534679"/>
                <a:gd name="connsiteY200" fmla="*/ 1575116 h 1910925"/>
                <a:gd name="connsiteX201" fmla="*/ 363792 w 1534679"/>
                <a:gd name="connsiteY201" fmla="*/ 1551596 h 1910925"/>
                <a:gd name="connsiteX202" fmla="*/ 358114 w 1534679"/>
                <a:gd name="connsiteY202" fmla="*/ 1523986 h 1910925"/>
                <a:gd name="connsiteX203" fmla="*/ 333781 w 1534679"/>
                <a:gd name="connsiteY203" fmla="*/ 1499919 h 1910925"/>
                <a:gd name="connsiteX204" fmla="*/ 327685 w 1534679"/>
                <a:gd name="connsiteY204" fmla="*/ 1445652 h 1910925"/>
                <a:gd name="connsiteX205" fmla="*/ 342176 w 1534679"/>
                <a:gd name="connsiteY205" fmla="*/ 1427275 h 1910925"/>
                <a:gd name="connsiteX206" fmla="*/ 357403 w 1534679"/>
                <a:gd name="connsiteY206" fmla="*/ 1394306 h 1910925"/>
                <a:gd name="connsiteX207" fmla="*/ 377672 w 1534679"/>
                <a:gd name="connsiteY207" fmla="*/ 1380831 h 1910925"/>
                <a:gd name="connsiteX208" fmla="*/ 365836 w 1534679"/>
                <a:gd name="connsiteY208" fmla="*/ 1348763 h 1910925"/>
                <a:gd name="connsiteX209" fmla="*/ 344880 w 1534679"/>
                <a:gd name="connsiteY209" fmla="*/ 1334006 h 1910925"/>
                <a:gd name="connsiteX210" fmla="*/ 321842 w 1534679"/>
                <a:gd name="connsiteY210" fmla="*/ 1314829 h 1910925"/>
                <a:gd name="connsiteX211" fmla="*/ 286892 w 1534679"/>
                <a:gd name="connsiteY211" fmla="*/ 1307831 h 1910925"/>
                <a:gd name="connsiteX212" fmla="*/ 246213 w 1534679"/>
                <a:gd name="connsiteY212" fmla="*/ 1302319 h 1910925"/>
                <a:gd name="connsiteX213" fmla="*/ 213968 w 1534679"/>
                <a:gd name="connsiteY213" fmla="*/ 1244826 h 1910925"/>
                <a:gd name="connsiteX214" fmla="*/ 196607 w 1534679"/>
                <a:gd name="connsiteY214" fmla="*/ 1229523 h 1910925"/>
                <a:gd name="connsiteX215" fmla="*/ 205510 w 1534679"/>
                <a:gd name="connsiteY215" fmla="*/ 1184654 h 1910925"/>
                <a:gd name="connsiteX216" fmla="*/ 229475 w 1534679"/>
                <a:gd name="connsiteY216" fmla="*/ 1109178 h 1910925"/>
                <a:gd name="connsiteX217" fmla="*/ 274814 w 1534679"/>
                <a:gd name="connsiteY217" fmla="*/ 1076386 h 1910925"/>
                <a:gd name="connsiteX218" fmla="*/ 319518 w 1534679"/>
                <a:gd name="connsiteY218" fmla="*/ 1063216 h 1910925"/>
                <a:gd name="connsiteX219" fmla="*/ 329246 w 1534679"/>
                <a:gd name="connsiteY219" fmla="*/ 1054504 h 1910925"/>
                <a:gd name="connsiteX220" fmla="*/ 330160 w 1534679"/>
                <a:gd name="connsiteY220" fmla="*/ 1044560 h 1910925"/>
                <a:gd name="connsiteX221" fmla="*/ 341667 w 1534679"/>
                <a:gd name="connsiteY221" fmla="*/ 1040369 h 1910925"/>
                <a:gd name="connsiteX222" fmla="*/ 333628 w 1534679"/>
                <a:gd name="connsiteY222" fmla="*/ 1003133 h 1910925"/>
                <a:gd name="connsiteX223" fmla="*/ 334986 w 1534679"/>
                <a:gd name="connsiteY223" fmla="*/ 988325 h 1910925"/>
                <a:gd name="connsiteX224" fmla="*/ 340968 w 1534679"/>
                <a:gd name="connsiteY224" fmla="*/ 959305 h 1910925"/>
                <a:gd name="connsiteX225" fmla="*/ 335062 w 1534679"/>
                <a:gd name="connsiteY225" fmla="*/ 916214 h 1910925"/>
                <a:gd name="connsiteX226" fmla="*/ 330503 w 1534679"/>
                <a:gd name="connsiteY226" fmla="*/ 882674 h 1910925"/>
                <a:gd name="connsiteX227" fmla="*/ 334948 w 1534679"/>
                <a:gd name="connsiteY227" fmla="*/ 840332 h 1910925"/>
                <a:gd name="connsiteX228" fmla="*/ 328496 w 1534679"/>
                <a:gd name="connsiteY228" fmla="*/ 809496 h 1910925"/>
                <a:gd name="connsiteX229" fmla="*/ 324483 w 1534679"/>
                <a:gd name="connsiteY229" fmla="*/ 819338 h 1910925"/>
                <a:gd name="connsiteX230" fmla="*/ 303503 w 1534679"/>
                <a:gd name="connsiteY230" fmla="*/ 831594 h 1910925"/>
                <a:gd name="connsiteX231" fmla="*/ 292683 w 1534679"/>
                <a:gd name="connsiteY231" fmla="*/ 845780 h 1910925"/>
                <a:gd name="connsiteX232" fmla="*/ 278840 w 1534679"/>
                <a:gd name="connsiteY232" fmla="*/ 860639 h 1910925"/>
                <a:gd name="connsiteX233" fmla="*/ 242950 w 1534679"/>
                <a:gd name="connsiteY233" fmla="*/ 868310 h 1910925"/>
                <a:gd name="connsiteX234" fmla="*/ 219734 w 1534679"/>
                <a:gd name="connsiteY234" fmla="*/ 844497 h 1910925"/>
                <a:gd name="connsiteX235" fmla="*/ 208253 w 1534679"/>
                <a:gd name="connsiteY235" fmla="*/ 823733 h 1910925"/>
                <a:gd name="connsiteX236" fmla="*/ 175932 w 1534679"/>
                <a:gd name="connsiteY236" fmla="*/ 821853 h 1910925"/>
                <a:gd name="connsiteX237" fmla="*/ 153414 w 1534679"/>
                <a:gd name="connsiteY237" fmla="*/ 822005 h 1910925"/>
                <a:gd name="connsiteX238" fmla="*/ 122477 w 1534679"/>
                <a:gd name="connsiteY238" fmla="*/ 811121 h 1910925"/>
                <a:gd name="connsiteX239" fmla="*/ 114540 w 1534679"/>
                <a:gd name="connsiteY239" fmla="*/ 795450 h 1910925"/>
                <a:gd name="connsiteX240" fmla="*/ 109180 w 1534679"/>
                <a:gd name="connsiteY240" fmla="*/ 778825 h 1910925"/>
                <a:gd name="connsiteX241" fmla="*/ 107148 w 1534679"/>
                <a:gd name="connsiteY241" fmla="*/ 774164 h 1910925"/>
                <a:gd name="connsiteX242" fmla="*/ 107148 w 1534679"/>
                <a:gd name="connsiteY242" fmla="*/ 774164 h 1910925"/>
                <a:gd name="connsiteX243" fmla="*/ 108634 w 1534679"/>
                <a:gd name="connsiteY243" fmla="*/ 768678 h 1910925"/>
                <a:gd name="connsiteX244" fmla="*/ 112127 w 1534679"/>
                <a:gd name="connsiteY244" fmla="*/ 761680 h 1910925"/>
                <a:gd name="connsiteX245" fmla="*/ 113016 w 1534679"/>
                <a:gd name="connsiteY245" fmla="*/ 756448 h 1910925"/>
                <a:gd name="connsiteX246" fmla="*/ 113016 w 1534679"/>
                <a:gd name="connsiteY246" fmla="*/ 756448 h 1910925"/>
                <a:gd name="connsiteX247" fmla="*/ 113587 w 1534679"/>
                <a:gd name="connsiteY247" fmla="*/ 732343 h 1910925"/>
                <a:gd name="connsiteX248" fmla="*/ 110387 w 1534679"/>
                <a:gd name="connsiteY248" fmla="*/ 697914 h 1910925"/>
                <a:gd name="connsiteX249" fmla="*/ 71944 w 1534679"/>
                <a:gd name="connsiteY249" fmla="*/ 698460 h 1910925"/>
                <a:gd name="connsiteX250" fmla="*/ 46277 w 1534679"/>
                <a:gd name="connsiteY250" fmla="*/ 687373 h 1910925"/>
                <a:gd name="connsiteX251" fmla="*/ 6564 w 1534679"/>
                <a:gd name="connsiteY251" fmla="*/ 668272 h 1910925"/>
                <a:gd name="connsiteX252" fmla="*/ 443 w 1534679"/>
                <a:gd name="connsiteY252" fmla="*/ 639748 h 1910925"/>
                <a:gd name="connsiteX253" fmla="*/ 7568 w 1534679"/>
                <a:gd name="connsiteY253" fmla="*/ 599768 h 1910925"/>
                <a:gd name="connsiteX254" fmla="*/ 46735 w 1534679"/>
                <a:gd name="connsiteY254" fmla="*/ 587322 h 1910925"/>
                <a:gd name="connsiteX255" fmla="*/ 72757 w 1534679"/>
                <a:gd name="connsiteY255" fmla="*/ 589722 h 1910925"/>
                <a:gd name="connsiteX256" fmla="*/ 108152 w 1534679"/>
                <a:gd name="connsiteY256" fmla="*/ 583372 h 1910925"/>
                <a:gd name="connsiteX257" fmla="*/ 122363 w 1534679"/>
                <a:gd name="connsiteY257" fmla="*/ 556804 h 1910925"/>
                <a:gd name="connsiteX258" fmla="*/ 135241 w 1534679"/>
                <a:gd name="connsiteY258" fmla="*/ 533766 h 1910925"/>
                <a:gd name="connsiteX259" fmla="*/ 124128 w 1534679"/>
                <a:gd name="connsiteY259" fmla="*/ 512659 h 1910925"/>
                <a:gd name="connsiteX260" fmla="*/ 122592 w 1534679"/>
                <a:gd name="connsiteY260" fmla="*/ 473441 h 1910925"/>
                <a:gd name="connsiteX261" fmla="*/ 130783 w 1534679"/>
                <a:gd name="connsiteY261" fmla="*/ 439735 h 1910925"/>
                <a:gd name="connsiteX262" fmla="*/ 165809 w 1534679"/>
                <a:gd name="connsiteY262" fmla="*/ 436662 h 1910925"/>
                <a:gd name="connsiteX263" fmla="*/ 178586 w 1534679"/>
                <a:gd name="connsiteY263" fmla="*/ 420939 h 1910925"/>
                <a:gd name="connsiteX264" fmla="*/ 194435 w 1534679"/>
                <a:gd name="connsiteY264" fmla="*/ 422895 h 1910925"/>
                <a:gd name="connsiteX265" fmla="*/ 201433 w 1534679"/>
                <a:gd name="connsiteY265" fmla="*/ 427454 h 1910925"/>
                <a:gd name="connsiteX266" fmla="*/ 212050 w 1534679"/>
                <a:gd name="connsiteY266" fmla="*/ 417015 h 1910925"/>
                <a:gd name="connsiteX267" fmla="*/ 222667 w 1534679"/>
                <a:gd name="connsiteY267" fmla="*/ 412074 h 1910925"/>
                <a:gd name="connsiteX268" fmla="*/ 223315 w 1534679"/>
                <a:gd name="connsiteY268" fmla="*/ 395946 h 1910925"/>
                <a:gd name="connsiteX269" fmla="*/ 223315 w 1534679"/>
                <a:gd name="connsiteY269" fmla="*/ 395946 h 1910925"/>
                <a:gd name="connsiteX270" fmla="*/ 219327 w 1534679"/>
                <a:gd name="connsiteY270" fmla="*/ 398397 h 1910925"/>
                <a:gd name="connsiteX271" fmla="*/ 206703 w 1534679"/>
                <a:gd name="connsiteY271" fmla="*/ 387805 h 1910925"/>
                <a:gd name="connsiteX272" fmla="*/ 202436 w 1534679"/>
                <a:gd name="connsiteY272" fmla="*/ 360817 h 1910925"/>
                <a:gd name="connsiteX273" fmla="*/ 205535 w 1534679"/>
                <a:gd name="connsiteY273" fmla="*/ 331048 h 1910925"/>
                <a:gd name="connsiteX274" fmla="*/ 215289 w 1534679"/>
                <a:gd name="connsiteY274" fmla="*/ 312544 h 1910925"/>
                <a:gd name="connsiteX275" fmla="*/ 183462 w 1534679"/>
                <a:gd name="connsiteY275" fmla="*/ 263459 h 1910925"/>
                <a:gd name="connsiteX276" fmla="*/ 231557 w 1534679"/>
                <a:gd name="connsiteY276" fmla="*/ 219327 h 1910925"/>
                <a:gd name="connsiteX277" fmla="*/ 282586 w 1534679"/>
                <a:gd name="connsiteY277" fmla="*/ 253109 h 1910925"/>
                <a:gd name="connsiteX278" fmla="*/ 328801 w 1534679"/>
                <a:gd name="connsiteY278" fmla="*/ 232497 h 1910925"/>
                <a:gd name="connsiteX279" fmla="*/ 347825 w 1534679"/>
                <a:gd name="connsiteY279" fmla="*/ 278979 h 1910925"/>
                <a:gd name="connsiteX280" fmla="*/ 362837 w 1534679"/>
                <a:gd name="connsiteY280" fmla="*/ 302042 h 1910925"/>
                <a:gd name="connsiteX281" fmla="*/ 364716 w 1534679"/>
                <a:gd name="connsiteY281" fmla="*/ 326502 h 1910925"/>
                <a:gd name="connsiteX282" fmla="*/ 383944 w 1534679"/>
                <a:gd name="connsiteY282" fmla="*/ 353591 h 1910925"/>
                <a:gd name="connsiteX283" fmla="*/ 412672 w 1534679"/>
                <a:gd name="connsiteY283" fmla="*/ 324318 h 1910925"/>
                <a:gd name="connsiteX284" fmla="*/ 437754 w 1534679"/>
                <a:gd name="connsiteY284" fmla="*/ 310754 h 1910925"/>
                <a:gd name="connsiteX285" fmla="*/ 455039 w 1534679"/>
                <a:gd name="connsiteY285" fmla="*/ 295172 h 1910925"/>
                <a:gd name="connsiteX286" fmla="*/ 477492 w 1534679"/>
                <a:gd name="connsiteY286" fmla="*/ 298347 h 1910925"/>
                <a:gd name="connsiteX287" fmla="*/ 511325 w 1534679"/>
                <a:gd name="connsiteY287" fmla="*/ 275004 h 1910925"/>
                <a:gd name="connsiteX288" fmla="*/ 533373 w 1534679"/>
                <a:gd name="connsiteY288" fmla="*/ 262723 h 1910925"/>
                <a:gd name="connsiteX289" fmla="*/ 506284 w 1534679"/>
                <a:gd name="connsiteY289" fmla="*/ 217282 h 1910925"/>
                <a:gd name="connsiteX290" fmla="*/ 495819 w 1534679"/>
                <a:gd name="connsiteY290" fmla="*/ 166609 h 1910925"/>
                <a:gd name="connsiteX291" fmla="*/ 470470 w 1534679"/>
                <a:gd name="connsiteY291" fmla="*/ 151750 h 1910925"/>
                <a:gd name="connsiteX292" fmla="*/ 439013 w 1534679"/>
                <a:gd name="connsiteY292" fmla="*/ 146492 h 1910925"/>
                <a:gd name="connsiteX293" fmla="*/ 411924 w 1534679"/>
                <a:gd name="connsiteY293" fmla="*/ 124661 h 1910925"/>
                <a:gd name="connsiteX294" fmla="*/ 384834 w 1534679"/>
                <a:gd name="connsiteY294" fmla="*/ 99312 h 1910925"/>
                <a:gd name="connsiteX295" fmla="*/ 375043 w 1534679"/>
                <a:gd name="connsiteY295" fmla="*/ 55852 h 1910925"/>
                <a:gd name="connsiteX296" fmla="*/ 377494 w 1534679"/>
                <a:gd name="connsiteY296" fmla="*/ 39038 h 1910925"/>
                <a:gd name="connsiteX297" fmla="*/ 377494 w 1534679"/>
                <a:gd name="connsiteY297" fmla="*/ 39038 h 1910925"/>
                <a:gd name="connsiteX298" fmla="*/ 401878 w 1534679"/>
                <a:gd name="connsiteY298" fmla="*/ 10755 h 1910925"/>
                <a:gd name="connsiteX299" fmla="*/ 423379 w 1534679"/>
                <a:gd name="connsiteY299" fmla="*/ 3160 h 1910925"/>
                <a:gd name="connsiteX300" fmla="*/ 435851 w 1534679"/>
                <a:gd name="connsiteY300" fmla="*/ 0 h 1910925"/>
                <a:gd name="connsiteX0" fmla="*/ 435851 w 1534679"/>
                <a:gd name="connsiteY0" fmla="*/ 0 h 1910925"/>
                <a:gd name="connsiteX1" fmla="*/ 446735 w 1534679"/>
                <a:gd name="connsiteY1" fmla="*/ 15482 h 1910925"/>
                <a:gd name="connsiteX2" fmla="*/ 446735 w 1534679"/>
                <a:gd name="connsiteY2" fmla="*/ 15481 h 1910925"/>
                <a:gd name="connsiteX3" fmla="*/ 489368 w 1534679"/>
                <a:gd name="connsiteY3" fmla="*/ 47879 h 1910925"/>
                <a:gd name="connsiteX4" fmla="*/ 520102 w 1534679"/>
                <a:gd name="connsiteY4" fmla="*/ 59537 h 1910925"/>
                <a:gd name="connsiteX5" fmla="*/ 556462 w 1534679"/>
                <a:gd name="connsiteY5" fmla="*/ 81966 h 1910925"/>
                <a:gd name="connsiteX6" fmla="*/ 580973 w 1534679"/>
                <a:gd name="connsiteY6" fmla="*/ 78473 h 1910925"/>
                <a:gd name="connsiteX7" fmla="*/ 580973 w 1534679"/>
                <a:gd name="connsiteY7" fmla="*/ 78473 h 1910925"/>
                <a:gd name="connsiteX8" fmla="*/ 604557 w 1534679"/>
                <a:gd name="connsiteY8" fmla="*/ 72047 h 1910925"/>
                <a:gd name="connsiteX9" fmla="*/ 615961 w 1534679"/>
                <a:gd name="connsiteY9" fmla="*/ 73507 h 1910925"/>
                <a:gd name="connsiteX10" fmla="*/ 625588 w 1534679"/>
                <a:gd name="connsiteY10" fmla="*/ 100152 h 1910925"/>
                <a:gd name="connsiteX11" fmla="*/ 635062 w 1534679"/>
                <a:gd name="connsiteY11" fmla="*/ 131775 h 1910925"/>
                <a:gd name="connsiteX12" fmla="*/ 642377 w 1534679"/>
                <a:gd name="connsiteY12" fmla="*/ 149059 h 1910925"/>
                <a:gd name="connsiteX13" fmla="*/ 675042 w 1534679"/>
                <a:gd name="connsiteY13" fmla="*/ 172821 h 1910925"/>
                <a:gd name="connsiteX14" fmla="*/ 714310 w 1534679"/>
                <a:gd name="connsiteY14" fmla="*/ 201104 h 1910925"/>
                <a:gd name="connsiteX15" fmla="*/ 752042 w 1534679"/>
                <a:gd name="connsiteY15" fmla="*/ 188670 h 1910925"/>
                <a:gd name="connsiteX16" fmla="*/ 780147 w 1534679"/>
                <a:gd name="connsiteY16" fmla="*/ 187134 h 1910925"/>
                <a:gd name="connsiteX17" fmla="*/ 800238 w 1534679"/>
                <a:gd name="connsiteY17" fmla="*/ 205739 h 1910925"/>
                <a:gd name="connsiteX18" fmla="*/ 824698 w 1534679"/>
                <a:gd name="connsiteY18" fmla="*/ 205993 h 1910925"/>
                <a:gd name="connsiteX19" fmla="*/ 839139 w 1534679"/>
                <a:gd name="connsiteY19" fmla="*/ 245731 h 1910925"/>
                <a:gd name="connsiteX20" fmla="*/ 856398 w 1534679"/>
                <a:gd name="connsiteY20" fmla="*/ 257212 h 1910925"/>
                <a:gd name="connsiteX21" fmla="*/ 869072 w 1534679"/>
                <a:gd name="connsiteY21" fmla="*/ 290651 h 1910925"/>
                <a:gd name="connsiteX22" fmla="*/ 864881 w 1534679"/>
                <a:gd name="connsiteY22" fmla="*/ 308215 h 1910925"/>
                <a:gd name="connsiteX23" fmla="*/ 863319 w 1534679"/>
                <a:gd name="connsiteY23" fmla="*/ 313676 h 1910925"/>
                <a:gd name="connsiteX24" fmla="*/ 885747 w 1534679"/>
                <a:gd name="connsiteY24" fmla="*/ 296467 h 1910925"/>
                <a:gd name="connsiteX25" fmla="*/ 937665 w 1534679"/>
                <a:gd name="connsiteY25" fmla="*/ 290562 h 1910925"/>
                <a:gd name="connsiteX26" fmla="*/ 972196 w 1534679"/>
                <a:gd name="connsiteY26" fmla="*/ 292467 h 1910925"/>
                <a:gd name="connsiteX27" fmla="*/ 995755 w 1534679"/>
                <a:gd name="connsiteY27" fmla="*/ 315987 h 1910925"/>
                <a:gd name="connsiteX28" fmla="*/ 976705 w 1534679"/>
                <a:gd name="connsiteY28" fmla="*/ 375398 h 1910925"/>
                <a:gd name="connsiteX29" fmla="*/ 958048 w 1534679"/>
                <a:gd name="connsiteY29" fmla="*/ 402652 h 1910925"/>
                <a:gd name="connsiteX30" fmla="*/ 955445 w 1534679"/>
                <a:gd name="connsiteY30" fmla="*/ 435545 h 1910925"/>
                <a:gd name="connsiteX31" fmla="*/ 941931 w 1534679"/>
                <a:gd name="connsiteY31" fmla="*/ 456995 h 1910925"/>
                <a:gd name="connsiteX32" fmla="*/ 944116 w 1534679"/>
                <a:gd name="connsiteY32" fmla="*/ 488351 h 1910925"/>
                <a:gd name="connsiteX33" fmla="*/ 952002 w 1534679"/>
                <a:gd name="connsiteY33" fmla="*/ 509484 h 1910925"/>
                <a:gd name="connsiteX34" fmla="*/ 957387 w 1534679"/>
                <a:gd name="connsiteY34" fmla="*/ 518260 h 1910925"/>
                <a:gd name="connsiteX35" fmla="*/ 957387 w 1534679"/>
                <a:gd name="connsiteY35" fmla="*/ 518260 h 1910925"/>
                <a:gd name="connsiteX36" fmla="*/ 953146 w 1534679"/>
                <a:gd name="connsiteY36" fmla="*/ 511783 h 1910925"/>
                <a:gd name="connsiteX37" fmla="*/ 953146 w 1534679"/>
                <a:gd name="connsiteY37" fmla="*/ 511783 h 1910925"/>
                <a:gd name="connsiteX38" fmla="*/ 970608 w 1534679"/>
                <a:gd name="connsiteY38" fmla="*/ 529296 h 1910925"/>
                <a:gd name="connsiteX39" fmla="*/ 991995 w 1534679"/>
                <a:gd name="connsiteY39" fmla="*/ 528432 h 1910925"/>
                <a:gd name="connsiteX40" fmla="*/ 1023478 w 1534679"/>
                <a:gd name="connsiteY40" fmla="*/ 517968 h 1910925"/>
                <a:gd name="connsiteX41" fmla="*/ 1037448 w 1534679"/>
                <a:gd name="connsiteY41" fmla="*/ 543291 h 1910925"/>
                <a:gd name="connsiteX42" fmla="*/ 1046199 w 1534679"/>
                <a:gd name="connsiteY42" fmla="*/ 570380 h 1910925"/>
                <a:gd name="connsiteX43" fmla="*/ 1058429 w 1534679"/>
                <a:gd name="connsiteY43" fmla="*/ 591361 h 1910925"/>
                <a:gd name="connsiteX44" fmla="*/ 1052308 w 1534679"/>
                <a:gd name="connsiteY44" fmla="*/ 601826 h 1910925"/>
                <a:gd name="connsiteX45" fmla="*/ 1049920 w 1534679"/>
                <a:gd name="connsiteY45" fmla="*/ 609687 h 1910925"/>
                <a:gd name="connsiteX46" fmla="*/ 1057959 w 1534679"/>
                <a:gd name="connsiteY46" fmla="*/ 636179 h 1910925"/>
                <a:gd name="connsiteX47" fmla="*/ 1084477 w 1534679"/>
                <a:gd name="connsiteY47" fmla="*/ 666113 h 1910925"/>
                <a:gd name="connsiteX48" fmla="*/ 1103451 w 1534679"/>
                <a:gd name="connsiteY48" fmla="*/ 655546 h 1910925"/>
                <a:gd name="connsiteX49" fmla="*/ 1133791 w 1534679"/>
                <a:gd name="connsiteY49" fmla="*/ 654607 h 1910925"/>
                <a:gd name="connsiteX50" fmla="*/ 1157731 w 1534679"/>
                <a:gd name="connsiteY50" fmla="*/ 645551 h 1910925"/>
                <a:gd name="connsiteX51" fmla="*/ 1182978 w 1534679"/>
                <a:gd name="connsiteY51" fmla="*/ 636344 h 1910925"/>
                <a:gd name="connsiteX52" fmla="*/ 1204949 w 1534679"/>
                <a:gd name="connsiteY52" fmla="*/ 575942 h 1910925"/>
                <a:gd name="connsiteX53" fmla="*/ 1251659 w 1534679"/>
                <a:gd name="connsiteY53" fmla="*/ 561503 h 1910925"/>
                <a:gd name="connsiteX54" fmla="*/ 1287155 w 1534679"/>
                <a:gd name="connsiteY54" fmla="*/ 593545 h 1910925"/>
                <a:gd name="connsiteX55" fmla="*/ 1290623 w 1534679"/>
                <a:gd name="connsiteY55" fmla="*/ 608531 h 1910925"/>
                <a:gd name="connsiteX56" fmla="*/ 1330488 w 1534679"/>
                <a:gd name="connsiteY56" fmla="*/ 614830 h 1910925"/>
                <a:gd name="connsiteX57" fmla="*/ 1342540 w 1534679"/>
                <a:gd name="connsiteY57" fmla="*/ 651889 h 1910925"/>
                <a:gd name="connsiteX58" fmla="*/ 1348547 w 1534679"/>
                <a:gd name="connsiteY58" fmla="*/ 663865 h 1910925"/>
                <a:gd name="connsiteX59" fmla="*/ 1348547 w 1534679"/>
                <a:gd name="connsiteY59" fmla="*/ 663865 h 1910925"/>
                <a:gd name="connsiteX60" fmla="*/ 1351151 w 1534679"/>
                <a:gd name="connsiteY60" fmla="*/ 674329 h 1910925"/>
                <a:gd name="connsiteX61" fmla="*/ 1352814 w 1534679"/>
                <a:gd name="connsiteY61" fmla="*/ 679930 h 1910925"/>
                <a:gd name="connsiteX62" fmla="*/ 1356256 w 1534679"/>
                <a:gd name="connsiteY62" fmla="*/ 686826 h 1910925"/>
                <a:gd name="connsiteX63" fmla="*/ 1356256 w 1534679"/>
                <a:gd name="connsiteY63" fmla="*/ 686826 h 1910925"/>
                <a:gd name="connsiteX64" fmla="*/ 1352814 w 1534679"/>
                <a:gd name="connsiteY64" fmla="*/ 714487 h 1910925"/>
                <a:gd name="connsiteX65" fmla="*/ 1337828 w 1534679"/>
                <a:gd name="connsiteY65" fmla="*/ 746732 h 1910925"/>
                <a:gd name="connsiteX66" fmla="*/ 1317115 w 1534679"/>
                <a:gd name="connsiteY66" fmla="*/ 758239 h 1910925"/>
                <a:gd name="connsiteX67" fmla="*/ 1294623 w 1534679"/>
                <a:gd name="connsiteY67" fmla="*/ 751215 h 1910925"/>
                <a:gd name="connsiteX68" fmla="*/ 1269617 w 1534679"/>
                <a:gd name="connsiteY68" fmla="*/ 746224 h 1910925"/>
                <a:gd name="connsiteX69" fmla="*/ 1252599 w 1534679"/>
                <a:gd name="connsiteY69" fmla="*/ 719059 h 1910925"/>
                <a:gd name="connsiteX70" fmla="*/ 1226106 w 1534679"/>
                <a:gd name="connsiteY70" fmla="*/ 715617 h 1910925"/>
                <a:gd name="connsiteX71" fmla="*/ 1204224 w 1534679"/>
                <a:gd name="connsiteY71" fmla="*/ 719059 h 1910925"/>
                <a:gd name="connsiteX72" fmla="*/ 1175420 w 1534679"/>
                <a:gd name="connsiteY72" fmla="*/ 721370 h 1910925"/>
                <a:gd name="connsiteX73" fmla="*/ 1166213 w 1534679"/>
                <a:gd name="connsiteY73" fmla="*/ 742109 h 1910925"/>
                <a:gd name="connsiteX74" fmla="*/ 1176259 w 1534679"/>
                <a:gd name="connsiteY74" fmla="*/ 754657 h 1910925"/>
                <a:gd name="connsiteX75" fmla="*/ 1187499 w 1534679"/>
                <a:gd name="connsiteY75" fmla="*/ 760956 h 1910925"/>
                <a:gd name="connsiteX76" fmla="*/ 1198458 w 1534679"/>
                <a:gd name="connsiteY76" fmla="*/ 787029 h 1910925"/>
                <a:gd name="connsiteX77" fmla="*/ 1185886 w 1534679"/>
                <a:gd name="connsiteY77" fmla="*/ 819554 h 1910925"/>
                <a:gd name="connsiteX78" fmla="*/ 1201709 w 1534679"/>
                <a:gd name="connsiteY78" fmla="*/ 833372 h 1910925"/>
                <a:gd name="connsiteX79" fmla="*/ 1194737 w 1534679"/>
                <a:gd name="connsiteY79" fmla="*/ 856956 h 1910925"/>
                <a:gd name="connsiteX80" fmla="*/ 1194737 w 1534679"/>
                <a:gd name="connsiteY80" fmla="*/ 856956 h 1910925"/>
                <a:gd name="connsiteX81" fmla="*/ 1196477 w 1534679"/>
                <a:gd name="connsiteY81" fmla="*/ 852587 h 1910925"/>
                <a:gd name="connsiteX82" fmla="*/ 1196477 w 1534679"/>
                <a:gd name="connsiteY82" fmla="*/ 852587 h 1910925"/>
                <a:gd name="connsiteX83" fmla="*/ 1176386 w 1534679"/>
                <a:gd name="connsiteY83" fmla="*/ 879676 h 1910925"/>
                <a:gd name="connsiteX84" fmla="*/ 1135314 w 1534679"/>
                <a:gd name="connsiteY84" fmla="*/ 911134 h 1910925"/>
                <a:gd name="connsiteX85" fmla="*/ 1117560 w 1534679"/>
                <a:gd name="connsiteY85" fmla="*/ 947570 h 1910925"/>
                <a:gd name="connsiteX86" fmla="*/ 1100592 w 1534679"/>
                <a:gd name="connsiteY86" fmla="*/ 963242 h 1910925"/>
                <a:gd name="connsiteX87" fmla="*/ 1145817 w 1534679"/>
                <a:gd name="connsiteY87" fmla="*/ 996783 h 1910925"/>
                <a:gd name="connsiteX88" fmla="*/ 1163279 w 1534679"/>
                <a:gd name="connsiteY88" fmla="*/ 1027364 h 1910925"/>
                <a:gd name="connsiteX89" fmla="*/ 1185136 w 1534679"/>
                <a:gd name="connsiteY89" fmla="*/ 1033460 h 1910925"/>
                <a:gd name="connsiteX90" fmla="*/ 1215718 w 1534679"/>
                <a:gd name="connsiteY90" fmla="*/ 1043087 h 1910925"/>
                <a:gd name="connsiteX91" fmla="*/ 1215718 w 1534679"/>
                <a:gd name="connsiteY91" fmla="*/ 1058543 h 1910925"/>
                <a:gd name="connsiteX92" fmla="*/ 1228519 w 1534679"/>
                <a:gd name="connsiteY92" fmla="*/ 1043735 h 1910925"/>
                <a:gd name="connsiteX93" fmla="*/ 1252433 w 1534679"/>
                <a:gd name="connsiteY93" fmla="*/ 1064944 h 1910925"/>
                <a:gd name="connsiteX94" fmla="*/ 1263775 w 1534679"/>
                <a:gd name="connsiteY94" fmla="*/ 1073681 h 1910925"/>
                <a:gd name="connsiteX95" fmla="*/ 1281263 w 1534679"/>
                <a:gd name="connsiteY95" fmla="*/ 1078050 h 1910925"/>
                <a:gd name="connsiteX96" fmla="*/ 1290000 w 1534679"/>
                <a:gd name="connsiteY96" fmla="*/ 1113864 h 1910925"/>
                <a:gd name="connsiteX97" fmla="*/ 1287422 w 1534679"/>
                <a:gd name="connsiteY97" fmla="*/ 1160765 h 1910925"/>
                <a:gd name="connsiteX98" fmla="*/ 1255354 w 1534679"/>
                <a:gd name="connsiteY98" fmla="*/ 1181035 h 1910925"/>
                <a:gd name="connsiteX99" fmla="*/ 1239085 w 1534679"/>
                <a:gd name="connsiteY99" fmla="*/ 1197824 h 1910925"/>
                <a:gd name="connsiteX100" fmla="*/ 1292362 w 1534679"/>
                <a:gd name="connsiteY100" fmla="*/ 1212086 h 1910925"/>
                <a:gd name="connsiteX101" fmla="*/ 1308364 w 1534679"/>
                <a:gd name="connsiteY101" fmla="*/ 1216099 h 1910925"/>
                <a:gd name="connsiteX102" fmla="*/ 1338946 w 1534679"/>
                <a:gd name="connsiteY102" fmla="*/ 1214359 h 1910925"/>
                <a:gd name="connsiteX103" fmla="*/ 1363101 w 1534679"/>
                <a:gd name="connsiteY103" fmla="*/ 1190344 h 1910925"/>
                <a:gd name="connsiteX104" fmla="*/ 1396146 w 1534679"/>
                <a:gd name="connsiteY104" fmla="*/ 1188934 h 1910925"/>
                <a:gd name="connsiteX105" fmla="*/ 1428963 w 1534679"/>
                <a:gd name="connsiteY105" fmla="*/ 1192503 h 1910925"/>
                <a:gd name="connsiteX106" fmla="*/ 1453589 w 1534679"/>
                <a:gd name="connsiteY106" fmla="*/ 1190941 h 1910925"/>
                <a:gd name="connsiteX107" fmla="*/ 1464079 w 1534679"/>
                <a:gd name="connsiteY107" fmla="*/ 1224405 h 1910925"/>
                <a:gd name="connsiteX108" fmla="*/ 1494495 w 1534679"/>
                <a:gd name="connsiteY108" fmla="*/ 1224824 h 1910925"/>
                <a:gd name="connsiteX109" fmla="*/ 1515451 w 1534679"/>
                <a:gd name="connsiteY109" fmla="*/ 1232686 h 1910925"/>
                <a:gd name="connsiteX110" fmla="*/ 1532939 w 1534679"/>
                <a:gd name="connsiteY110" fmla="*/ 1231098 h 1910925"/>
                <a:gd name="connsiteX111" fmla="*/ 1534679 w 1534679"/>
                <a:gd name="connsiteY111" fmla="*/ 1258898 h 1910925"/>
                <a:gd name="connsiteX112" fmla="*/ 1527288 w 1534679"/>
                <a:gd name="connsiteY112" fmla="*/ 1279955 h 1910925"/>
                <a:gd name="connsiteX113" fmla="*/ 1522450 w 1534679"/>
                <a:gd name="connsiteY113" fmla="*/ 1307832 h 1910925"/>
                <a:gd name="connsiteX114" fmla="*/ 1521586 w 1534679"/>
                <a:gd name="connsiteY114" fmla="*/ 1340179 h 1910925"/>
                <a:gd name="connsiteX115" fmla="*/ 1508962 w 1534679"/>
                <a:gd name="connsiteY115" fmla="*/ 1362658 h 1910925"/>
                <a:gd name="connsiteX116" fmla="*/ 1500631 w 1534679"/>
                <a:gd name="connsiteY116" fmla="*/ 1376006 h 1910925"/>
                <a:gd name="connsiteX117" fmla="*/ 1504098 w 1534679"/>
                <a:gd name="connsiteY117" fmla="*/ 1386496 h 1910925"/>
                <a:gd name="connsiteX118" fmla="*/ 1498002 w 1534679"/>
                <a:gd name="connsiteY118" fmla="*/ 1413585 h 1910925"/>
                <a:gd name="connsiteX119" fmla="*/ 1480514 w 1534679"/>
                <a:gd name="connsiteY119" fmla="*/ 1416214 h 1910925"/>
                <a:gd name="connsiteX120" fmla="*/ 1459928 w 1534679"/>
                <a:gd name="connsiteY120" fmla="*/ 1414728 h 1910925"/>
                <a:gd name="connsiteX121" fmla="*/ 1443824 w 1534679"/>
                <a:gd name="connsiteY121" fmla="*/ 1433676 h 1910925"/>
                <a:gd name="connsiteX122" fmla="*/ 1433626 w 1534679"/>
                <a:gd name="connsiteY122" fmla="*/ 1440496 h 1910925"/>
                <a:gd name="connsiteX123" fmla="*/ 1432763 w 1534679"/>
                <a:gd name="connsiteY123" fmla="*/ 1453844 h 1910925"/>
                <a:gd name="connsiteX124" fmla="*/ 1459573 w 1534679"/>
                <a:gd name="connsiteY124" fmla="*/ 1448764 h 1910925"/>
                <a:gd name="connsiteX125" fmla="*/ 1481823 w 1534679"/>
                <a:gd name="connsiteY125" fmla="*/ 1483346 h 1910925"/>
                <a:gd name="connsiteX126" fmla="*/ 1490561 w 1534679"/>
                <a:gd name="connsiteY126" fmla="*/ 1515617 h 1910925"/>
                <a:gd name="connsiteX127" fmla="*/ 1469149 w 1534679"/>
                <a:gd name="connsiteY127" fmla="*/ 1530679 h 1910925"/>
                <a:gd name="connsiteX128" fmla="*/ 1443825 w 1534679"/>
                <a:gd name="connsiteY128" fmla="*/ 1549030 h 1910925"/>
                <a:gd name="connsiteX129" fmla="*/ 1421968 w 1534679"/>
                <a:gd name="connsiteY129" fmla="*/ 1558657 h 1910925"/>
                <a:gd name="connsiteX130" fmla="*/ 1400086 w 1534679"/>
                <a:gd name="connsiteY130" fmla="*/ 1542388 h 1910925"/>
                <a:gd name="connsiteX131" fmla="*/ 1387487 w 1534679"/>
                <a:gd name="connsiteY131" fmla="*/ 1551367 h 1910925"/>
                <a:gd name="connsiteX132" fmla="*/ 1367789 w 1534679"/>
                <a:gd name="connsiteY132" fmla="*/ 1549906 h 1910925"/>
                <a:gd name="connsiteX133" fmla="*/ 1338948 w 1534679"/>
                <a:gd name="connsiteY133" fmla="*/ 1547302 h 1910925"/>
                <a:gd name="connsiteX134" fmla="*/ 1329347 w 1534679"/>
                <a:gd name="connsiteY134" fmla="*/ 1577884 h 1910925"/>
                <a:gd name="connsiteX135" fmla="*/ 1338948 w 1534679"/>
                <a:gd name="connsiteY135" fmla="*/ 1599741 h 1910925"/>
                <a:gd name="connsiteX136" fmla="*/ 1332852 w 1534679"/>
                <a:gd name="connsiteY136" fmla="*/ 1612835 h 1910925"/>
                <a:gd name="connsiteX137" fmla="*/ 1332852 w 1534679"/>
                <a:gd name="connsiteY137" fmla="*/ 1612835 h 1910925"/>
                <a:gd name="connsiteX138" fmla="*/ 1336345 w 1534679"/>
                <a:gd name="connsiteY138" fmla="*/ 1608466 h 1910925"/>
                <a:gd name="connsiteX139" fmla="*/ 1336345 w 1534679"/>
                <a:gd name="connsiteY139" fmla="*/ 1608466 h 1910925"/>
                <a:gd name="connsiteX140" fmla="*/ 1324978 w 1534679"/>
                <a:gd name="connsiteY140" fmla="*/ 1629421 h 1910925"/>
                <a:gd name="connsiteX141" fmla="*/ 1324978 w 1534679"/>
                <a:gd name="connsiteY141" fmla="*/ 1629421 h 1910925"/>
                <a:gd name="connsiteX142" fmla="*/ 1336763 w 1534679"/>
                <a:gd name="connsiteY142" fmla="*/ 1646630 h 1910925"/>
                <a:gd name="connsiteX143" fmla="*/ 1331950 w 1534679"/>
                <a:gd name="connsiteY143" fmla="*/ 1646033 h 1910925"/>
                <a:gd name="connsiteX144" fmla="*/ 1341576 w 1534679"/>
                <a:gd name="connsiteY144" fmla="*/ 1675726 h 1910925"/>
                <a:gd name="connsiteX145" fmla="*/ 1338948 w 1534679"/>
                <a:gd name="connsiteY145" fmla="*/ 1693214 h 1910925"/>
                <a:gd name="connsiteX146" fmla="*/ 1326717 w 1534679"/>
                <a:gd name="connsiteY146" fmla="*/ 1710702 h 1910925"/>
                <a:gd name="connsiteX147" fmla="*/ 1314487 w 1534679"/>
                <a:gd name="connsiteY147" fmla="*/ 1728164 h 1910925"/>
                <a:gd name="connsiteX148" fmla="*/ 1301368 w 1534679"/>
                <a:gd name="connsiteY148" fmla="*/ 1753513 h 1910925"/>
                <a:gd name="connsiteX149" fmla="*/ 1302257 w 1534679"/>
                <a:gd name="connsiteY149" fmla="*/ 1778837 h 1910925"/>
                <a:gd name="connsiteX150" fmla="*/ 1292440 w 1534679"/>
                <a:gd name="connsiteY150" fmla="*/ 1806269 h 1910925"/>
                <a:gd name="connsiteX151" fmla="*/ 1266417 w 1534679"/>
                <a:gd name="connsiteY151" fmla="*/ 1806815 h 1910925"/>
                <a:gd name="connsiteX152" fmla="*/ 1247914 w 1534679"/>
                <a:gd name="connsiteY152" fmla="*/ 1809914 h 1910925"/>
                <a:gd name="connsiteX153" fmla="*/ 1217726 w 1534679"/>
                <a:gd name="connsiteY153" fmla="*/ 1839633 h 1910925"/>
                <a:gd name="connsiteX154" fmla="*/ 1187334 w 1534679"/>
                <a:gd name="connsiteY154" fmla="*/ 1877580 h 1910925"/>
                <a:gd name="connsiteX155" fmla="*/ 1161706 w 1534679"/>
                <a:gd name="connsiteY155" fmla="*/ 1892312 h 1910925"/>
                <a:gd name="connsiteX156" fmla="*/ 1144942 w 1534679"/>
                <a:gd name="connsiteY156" fmla="*/ 1909025 h 1910925"/>
                <a:gd name="connsiteX157" fmla="*/ 1136204 w 1534679"/>
                <a:gd name="connsiteY157" fmla="*/ 1910790 h 1910925"/>
                <a:gd name="connsiteX158" fmla="*/ 1123110 w 1534679"/>
                <a:gd name="connsiteY158" fmla="*/ 1895067 h 1910925"/>
                <a:gd name="connsiteX159" fmla="*/ 1113484 w 1534679"/>
                <a:gd name="connsiteY159" fmla="*/ 1867978 h 1910925"/>
                <a:gd name="connsiteX160" fmla="*/ 1068043 w 1534679"/>
                <a:gd name="connsiteY160" fmla="*/ 1860117 h 1910925"/>
                <a:gd name="connsiteX161" fmla="*/ 1050581 w 1534679"/>
                <a:gd name="connsiteY161" fmla="*/ 1867115 h 1910925"/>
                <a:gd name="connsiteX162" fmla="*/ 1020862 w 1534679"/>
                <a:gd name="connsiteY162" fmla="*/ 1868855 h 1910925"/>
                <a:gd name="connsiteX163" fmla="*/ 1020862 w 1534679"/>
                <a:gd name="connsiteY163" fmla="*/ 1868855 h 1910925"/>
                <a:gd name="connsiteX164" fmla="*/ 1007769 w 1534679"/>
                <a:gd name="connsiteY164" fmla="*/ 1867115 h 1910925"/>
                <a:gd name="connsiteX165" fmla="*/ 1007769 w 1534679"/>
                <a:gd name="connsiteY165" fmla="*/ 1867115 h 1910925"/>
                <a:gd name="connsiteX166" fmla="*/ 986788 w 1534679"/>
                <a:gd name="connsiteY166" fmla="*/ 1872347 h 1910925"/>
                <a:gd name="connsiteX167" fmla="*/ 971066 w 1534679"/>
                <a:gd name="connsiteY167" fmla="*/ 1866226 h 1910925"/>
                <a:gd name="connsiteX168" fmla="*/ 950975 w 1534679"/>
                <a:gd name="connsiteY168" fmla="*/ 1863622 h 1910925"/>
                <a:gd name="connsiteX169" fmla="*/ 922133 w 1534679"/>
                <a:gd name="connsiteY169" fmla="*/ 1851366 h 1910925"/>
                <a:gd name="connsiteX170" fmla="*/ 904671 w 1534679"/>
                <a:gd name="connsiteY170" fmla="*/ 1833040 h 1910925"/>
                <a:gd name="connsiteX171" fmla="*/ 876070 w 1534679"/>
                <a:gd name="connsiteY171" fmla="*/ 1817419 h 1910925"/>
                <a:gd name="connsiteX172" fmla="*/ 861415 w 1534679"/>
                <a:gd name="connsiteY172" fmla="*/ 1797074 h 1910925"/>
                <a:gd name="connsiteX173" fmla="*/ 853973 w 1534679"/>
                <a:gd name="connsiteY173" fmla="*/ 1779739 h 1910925"/>
                <a:gd name="connsiteX174" fmla="*/ 815644 w 1534679"/>
                <a:gd name="connsiteY174" fmla="*/ 1763089 h 1910925"/>
                <a:gd name="connsiteX175" fmla="*/ 785824 w 1534679"/>
                <a:gd name="connsiteY175" fmla="*/ 1763978 h 1910925"/>
                <a:gd name="connsiteX176" fmla="*/ 783868 w 1534679"/>
                <a:gd name="connsiteY176" fmla="*/ 1796275 h 1910925"/>
                <a:gd name="connsiteX177" fmla="*/ 731037 w 1534679"/>
                <a:gd name="connsiteY177" fmla="*/ 1844966 h 1910925"/>
                <a:gd name="connsiteX178" fmla="*/ 692937 w 1534679"/>
                <a:gd name="connsiteY178" fmla="*/ 1868626 h 1910925"/>
                <a:gd name="connsiteX179" fmla="*/ 640727 w 1534679"/>
                <a:gd name="connsiteY179" fmla="*/ 1868499 h 1910925"/>
                <a:gd name="connsiteX180" fmla="*/ 622375 w 1534679"/>
                <a:gd name="connsiteY180" fmla="*/ 1837943 h 1910925"/>
                <a:gd name="connsiteX181" fmla="*/ 648245 w 1534679"/>
                <a:gd name="connsiteY181" fmla="*/ 1780666 h 1910925"/>
                <a:gd name="connsiteX182" fmla="*/ 678230 w 1534679"/>
                <a:gd name="connsiteY182" fmla="*/ 1747455 h 1910925"/>
                <a:gd name="connsiteX183" fmla="*/ 664730 w 1534679"/>
                <a:gd name="connsiteY183" fmla="*/ 1725408 h 1910925"/>
                <a:gd name="connsiteX184" fmla="*/ 639012 w 1534679"/>
                <a:gd name="connsiteY184" fmla="*/ 1707196 h 1910925"/>
                <a:gd name="connsiteX185" fmla="*/ 611923 w 1534679"/>
                <a:gd name="connsiteY185" fmla="*/ 1736889 h 1910925"/>
                <a:gd name="connsiteX186" fmla="*/ 583970 w 1534679"/>
                <a:gd name="connsiteY186" fmla="*/ 1770099 h 1910925"/>
                <a:gd name="connsiteX187" fmla="*/ 542023 w 1534679"/>
                <a:gd name="connsiteY187" fmla="*/ 1804186 h 1910925"/>
                <a:gd name="connsiteX188" fmla="*/ 498322 w 1534679"/>
                <a:gd name="connsiteY188" fmla="*/ 1812048 h 1910925"/>
                <a:gd name="connsiteX189" fmla="*/ 472122 w 1534679"/>
                <a:gd name="connsiteY189" fmla="*/ 1815540 h 1910925"/>
                <a:gd name="connsiteX190" fmla="*/ 472122 w 1534679"/>
                <a:gd name="connsiteY190" fmla="*/ 1815540 h 1910925"/>
                <a:gd name="connsiteX191" fmla="*/ 463372 w 1534679"/>
                <a:gd name="connsiteY191" fmla="*/ 1785822 h 1910925"/>
                <a:gd name="connsiteX192" fmla="*/ 463372 w 1534679"/>
                <a:gd name="connsiteY192" fmla="*/ 1785822 h 1910925"/>
                <a:gd name="connsiteX193" fmla="*/ 443928 w 1534679"/>
                <a:gd name="connsiteY193" fmla="*/ 1751418 h 1910925"/>
                <a:gd name="connsiteX194" fmla="*/ 430732 w 1534679"/>
                <a:gd name="connsiteY194" fmla="*/ 1707197 h 1910925"/>
                <a:gd name="connsiteX195" fmla="*/ 429171 w 1534679"/>
                <a:gd name="connsiteY195" fmla="*/ 1665084 h 1910925"/>
                <a:gd name="connsiteX196" fmla="*/ 415036 w 1534679"/>
                <a:gd name="connsiteY196" fmla="*/ 1646326 h 1910925"/>
                <a:gd name="connsiteX197" fmla="*/ 404838 w 1534679"/>
                <a:gd name="connsiteY197" fmla="*/ 1636407 h 1910925"/>
                <a:gd name="connsiteX198" fmla="*/ 372834 w 1534679"/>
                <a:gd name="connsiteY198" fmla="*/ 1615147 h 1910925"/>
                <a:gd name="connsiteX199" fmla="*/ 370980 w 1534679"/>
                <a:gd name="connsiteY199" fmla="*/ 1593125 h 1910925"/>
                <a:gd name="connsiteX200" fmla="*/ 378917 w 1534679"/>
                <a:gd name="connsiteY200" fmla="*/ 1575116 h 1910925"/>
                <a:gd name="connsiteX201" fmla="*/ 363792 w 1534679"/>
                <a:gd name="connsiteY201" fmla="*/ 1551596 h 1910925"/>
                <a:gd name="connsiteX202" fmla="*/ 358114 w 1534679"/>
                <a:gd name="connsiteY202" fmla="*/ 1523986 h 1910925"/>
                <a:gd name="connsiteX203" fmla="*/ 333781 w 1534679"/>
                <a:gd name="connsiteY203" fmla="*/ 1499919 h 1910925"/>
                <a:gd name="connsiteX204" fmla="*/ 327685 w 1534679"/>
                <a:gd name="connsiteY204" fmla="*/ 1445652 h 1910925"/>
                <a:gd name="connsiteX205" fmla="*/ 342176 w 1534679"/>
                <a:gd name="connsiteY205" fmla="*/ 1427275 h 1910925"/>
                <a:gd name="connsiteX206" fmla="*/ 357403 w 1534679"/>
                <a:gd name="connsiteY206" fmla="*/ 1394306 h 1910925"/>
                <a:gd name="connsiteX207" fmla="*/ 377672 w 1534679"/>
                <a:gd name="connsiteY207" fmla="*/ 1380831 h 1910925"/>
                <a:gd name="connsiteX208" fmla="*/ 365836 w 1534679"/>
                <a:gd name="connsiteY208" fmla="*/ 1348763 h 1910925"/>
                <a:gd name="connsiteX209" fmla="*/ 344880 w 1534679"/>
                <a:gd name="connsiteY209" fmla="*/ 1334006 h 1910925"/>
                <a:gd name="connsiteX210" fmla="*/ 321842 w 1534679"/>
                <a:gd name="connsiteY210" fmla="*/ 1314829 h 1910925"/>
                <a:gd name="connsiteX211" fmla="*/ 286892 w 1534679"/>
                <a:gd name="connsiteY211" fmla="*/ 1307831 h 1910925"/>
                <a:gd name="connsiteX212" fmla="*/ 246213 w 1534679"/>
                <a:gd name="connsiteY212" fmla="*/ 1302319 h 1910925"/>
                <a:gd name="connsiteX213" fmla="*/ 213968 w 1534679"/>
                <a:gd name="connsiteY213" fmla="*/ 1244826 h 1910925"/>
                <a:gd name="connsiteX214" fmla="*/ 196607 w 1534679"/>
                <a:gd name="connsiteY214" fmla="*/ 1229523 h 1910925"/>
                <a:gd name="connsiteX215" fmla="*/ 205510 w 1534679"/>
                <a:gd name="connsiteY215" fmla="*/ 1184654 h 1910925"/>
                <a:gd name="connsiteX216" fmla="*/ 229475 w 1534679"/>
                <a:gd name="connsiteY216" fmla="*/ 1109178 h 1910925"/>
                <a:gd name="connsiteX217" fmla="*/ 274814 w 1534679"/>
                <a:gd name="connsiteY217" fmla="*/ 1076386 h 1910925"/>
                <a:gd name="connsiteX218" fmla="*/ 319518 w 1534679"/>
                <a:gd name="connsiteY218" fmla="*/ 1063216 h 1910925"/>
                <a:gd name="connsiteX219" fmla="*/ 329246 w 1534679"/>
                <a:gd name="connsiteY219" fmla="*/ 1054504 h 1910925"/>
                <a:gd name="connsiteX220" fmla="*/ 330160 w 1534679"/>
                <a:gd name="connsiteY220" fmla="*/ 1044560 h 1910925"/>
                <a:gd name="connsiteX221" fmla="*/ 341667 w 1534679"/>
                <a:gd name="connsiteY221" fmla="*/ 1040369 h 1910925"/>
                <a:gd name="connsiteX222" fmla="*/ 333628 w 1534679"/>
                <a:gd name="connsiteY222" fmla="*/ 1003133 h 1910925"/>
                <a:gd name="connsiteX223" fmla="*/ 334986 w 1534679"/>
                <a:gd name="connsiteY223" fmla="*/ 988325 h 1910925"/>
                <a:gd name="connsiteX224" fmla="*/ 340968 w 1534679"/>
                <a:gd name="connsiteY224" fmla="*/ 959305 h 1910925"/>
                <a:gd name="connsiteX225" fmla="*/ 335062 w 1534679"/>
                <a:gd name="connsiteY225" fmla="*/ 916214 h 1910925"/>
                <a:gd name="connsiteX226" fmla="*/ 330503 w 1534679"/>
                <a:gd name="connsiteY226" fmla="*/ 882674 h 1910925"/>
                <a:gd name="connsiteX227" fmla="*/ 334948 w 1534679"/>
                <a:gd name="connsiteY227" fmla="*/ 840332 h 1910925"/>
                <a:gd name="connsiteX228" fmla="*/ 328496 w 1534679"/>
                <a:gd name="connsiteY228" fmla="*/ 809496 h 1910925"/>
                <a:gd name="connsiteX229" fmla="*/ 324483 w 1534679"/>
                <a:gd name="connsiteY229" fmla="*/ 819338 h 1910925"/>
                <a:gd name="connsiteX230" fmla="*/ 303503 w 1534679"/>
                <a:gd name="connsiteY230" fmla="*/ 831594 h 1910925"/>
                <a:gd name="connsiteX231" fmla="*/ 292683 w 1534679"/>
                <a:gd name="connsiteY231" fmla="*/ 845780 h 1910925"/>
                <a:gd name="connsiteX232" fmla="*/ 278840 w 1534679"/>
                <a:gd name="connsiteY232" fmla="*/ 860639 h 1910925"/>
                <a:gd name="connsiteX233" fmla="*/ 242950 w 1534679"/>
                <a:gd name="connsiteY233" fmla="*/ 868310 h 1910925"/>
                <a:gd name="connsiteX234" fmla="*/ 219734 w 1534679"/>
                <a:gd name="connsiteY234" fmla="*/ 844497 h 1910925"/>
                <a:gd name="connsiteX235" fmla="*/ 208253 w 1534679"/>
                <a:gd name="connsiteY235" fmla="*/ 823733 h 1910925"/>
                <a:gd name="connsiteX236" fmla="*/ 175932 w 1534679"/>
                <a:gd name="connsiteY236" fmla="*/ 821853 h 1910925"/>
                <a:gd name="connsiteX237" fmla="*/ 153414 w 1534679"/>
                <a:gd name="connsiteY237" fmla="*/ 822005 h 1910925"/>
                <a:gd name="connsiteX238" fmla="*/ 122477 w 1534679"/>
                <a:gd name="connsiteY238" fmla="*/ 811121 h 1910925"/>
                <a:gd name="connsiteX239" fmla="*/ 114540 w 1534679"/>
                <a:gd name="connsiteY239" fmla="*/ 795450 h 1910925"/>
                <a:gd name="connsiteX240" fmla="*/ 109180 w 1534679"/>
                <a:gd name="connsiteY240" fmla="*/ 778825 h 1910925"/>
                <a:gd name="connsiteX241" fmla="*/ 107148 w 1534679"/>
                <a:gd name="connsiteY241" fmla="*/ 774164 h 1910925"/>
                <a:gd name="connsiteX242" fmla="*/ 107148 w 1534679"/>
                <a:gd name="connsiteY242" fmla="*/ 774164 h 1910925"/>
                <a:gd name="connsiteX243" fmla="*/ 108634 w 1534679"/>
                <a:gd name="connsiteY243" fmla="*/ 768678 h 1910925"/>
                <a:gd name="connsiteX244" fmla="*/ 112127 w 1534679"/>
                <a:gd name="connsiteY244" fmla="*/ 761680 h 1910925"/>
                <a:gd name="connsiteX245" fmla="*/ 113016 w 1534679"/>
                <a:gd name="connsiteY245" fmla="*/ 756448 h 1910925"/>
                <a:gd name="connsiteX246" fmla="*/ 113016 w 1534679"/>
                <a:gd name="connsiteY246" fmla="*/ 756448 h 1910925"/>
                <a:gd name="connsiteX247" fmla="*/ 113587 w 1534679"/>
                <a:gd name="connsiteY247" fmla="*/ 732343 h 1910925"/>
                <a:gd name="connsiteX248" fmla="*/ 110387 w 1534679"/>
                <a:gd name="connsiteY248" fmla="*/ 697914 h 1910925"/>
                <a:gd name="connsiteX249" fmla="*/ 71944 w 1534679"/>
                <a:gd name="connsiteY249" fmla="*/ 698460 h 1910925"/>
                <a:gd name="connsiteX250" fmla="*/ 46277 w 1534679"/>
                <a:gd name="connsiteY250" fmla="*/ 687373 h 1910925"/>
                <a:gd name="connsiteX251" fmla="*/ 6564 w 1534679"/>
                <a:gd name="connsiteY251" fmla="*/ 668272 h 1910925"/>
                <a:gd name="connsiteX252" fmla="*/ 443 w 1534679"/>
                <a:gd name="connsiteY252" fmla="*/ 639748 h 1910925"/>
                <a:gd name="connsiteX253" fmla="*/ 7568 w 1534679"/>
                <a:gd name="connsiteY253" fmla="*/ 599768 h 1910925"/>
                <a:gd name="connsiteX254" fmla="*/ 46735 w 1534679"/>
                <a:gd name="connsiteY254" fmla="*/ 587322 h 1910925"/>
                <a:gd name="connsiteX255" fmla="*/ 72757 w 1534679"/>
                <a:gd name="connsiteY255" fmla="*/ 589722 h 1910925"/>
                <a:gd name="connsiteX256" fmla="*/ 108152 w 1534679"/>
                <a:gd name="connsiteY256" fmla="*/ 583372 h 1910925"/>
                <a:gd name="connsiteX257" fmla="*/ 122363 w 1534679"/>
                <a:gd name="connsiteY257" fmla="*/ 556804 h 1910925"/>
                <a:gd name="connsiteX258" fmla="*/ 135241 w 1534679"/>
                <a:gd name="connsiteY258" fmla="*/ 533766 h 1910925"/>
                <a:gd name="connsiteX259" fmla="*/ 124128 w 1534679"/>
                <a:gd name="connsiteY259" fmla="*/ 512659 h 1910925"/>
                <a:gd name="connsiteX260" fmla="*/ 122592 w 1534679"/>
                <a:gd name="connsiteY260" fmla="*/ 473441 h 1910925"/>
                <a:gd name="connsiteX261" fmla="*/ 130783 w 1534679"/>
                <a:gd name="connsiteY261" fmla="*/ 439735 h 1910925"/>
                <a:gd name="connsiteX262" fmla="*/ 165809 w 1534679"/>
                <a:gd name="connsiteY262" fmla="*/ 436662 h 1910925"/>
                <a:gd name="connsiteX263" fmla="*/ 178586 w 1534679"/>
                <a:gd name="connsiteY263" fmla="*/ 420939 h 1910925"/>
                <a:gd name="connsiteX264" fmla="*/ 194435 w 1534679"/>
                <a:gd name="connsiteY264" fmla="*/ 422895 h 1910925"/>
                <a:gd name="connsiteX265" fmla="*/ 201433 w 1534679"/>
                <a:gd name="connsiteY265" fmla="*/ 427454 h 1910925"/>
                <a:gd name="connsiteX266" fmla="*/ 212050 w 1534679"/>
                <a:gd name="connsiteY266" fmla="*/ 417015 h 1910925"/>
                <a:gd name="connsiteX267" fmla="*/ 222667 w 1534679"/>
                <a:gd name="connsiteY267" fmla="*/ 412074 h 1910925"/>
                <a:gd name="connsiteX268" fmla="*/ 223315 w 1534679"/>
                <a:gd name="connsiteY268" fmla="*/ 395946 h 1910925"/>
                <a:gd name="connsiteX269" fmla="*/ 223315 w 1534679"/>
                <a:gd name="connsiteY269" fmla="*/ 395946 h 1910925"/>
                <a:gd name="connsiteX270" fmla="*/ 219327 w 1534679"/>
                <a:gd name="connsiteY270" fmla="*/ 398397 h 1910925"/>
                <a:gd name="connsiteX271" fmla="*/ 206703 w 1534679"/>
                <a:gd name="connsiteY271" fmla="*/ 387805 h 1910925"/>
                <a:gd name="connsiteX272" fmla="*/ 202436 w 1534679"/>
                <a:gd name="connsiteY272" fmla="*/ 360817 h 1910925"/>
                <a:gd name="connsiteX273" fmla="*/ 205535 w 1534679"/>
                <a:gd name="connsiteY273" fmla="*/ 331048 h 1910925"/>
                <a:gd name="connsiteX274" fmla="*/ 215289 w 1534679"/>
                <a:gd name="connsiteY274" fmla="*/ 312544 h 1910925"/>
                <a:gd name="connsiteX275" fmla="*/ 183462 w 1534679"/>
                <a:gd name="connsiteY275" fmla="*/ 263459 h 1910925"/>
                <a:gd name="connsiteX276" fmla="*/ 231557 w 1534679"/>
                <a:gd name="connsiteY276" fmla="*/ 219327 h 1910925"/>
                <a:gd name="connsiteX277" fmla="*/ 282586 w 1534679"/>
                <a:gd name="connsiteY277" fmla="*/ 253109 h 1910925"/>
                <a:gd name="connsiteX278" fmla="*/ 328801 w 1534679"/>
                <a:gd name="connsiteY278" fmla="*/ 232497 h 1910925"/>
                <a:gd name="connsiteX279" fmla="*/ 347825 w 1534679"/>
                <a:gd name="connsiteY279" fmla="*/ 278979 h 1910925"/>
                <a:gd name="connsiteX280" fmla="*/ 362837 w 1534679"/>
                <a:gd name="connsiteY280" fmla="*/ 302042 h 1910925"/>
                <a:gd name="connsiteX281" fmla="*/ 364716 w 1534679"/>
                <a:gd name="connsiteY281" fmla="*/ 326502 h 1910925"/>
                <a:gd name="connsiteX282" fmla="*/ 383944 w 1534679"/>
                <a:gd name="connsiteY282" fmla="*/ 353591 h 1910925"/>
                <a:gd name="connsiteX283" fmla="*/ 412672 w 1534679"/>
                <a:gd name="connsiteY283" fmla="*/ 324318 h 1910925"/>
                <a:gd name="connsiteX284" fmla="*/ 437754 w 1534679"/>
                <a:gd name="connsiteY284" fmla="*/ 310754 h 1910925"/>
                <a:gd name="connsiteX285" fmla="*/ 455039 w 1534679"/>
                <a:gd name="connsiteY285" fmla="*/ 295172 h 1910925"/>
                <a:gd name="connsiteX286" fmla="*/ 477492 w 1534679"/>
                <a:gd name="connsiteY286" fmla="*/ 298347 h 1910925"/>
                <a:gd name="connsiteX287" fmla="*/ 511325 w 1534679"/>
                <a:gd name="connsiteY287" fmla="*/ 275004 h 1910925"/>
                <a:gd name="connsiteX288" fmla="*/ 533373 w 1534679"/>
                <a:gd name="connsiteY288" fmla="*/ 262723 h 1910925"/>
                <a:gd name="connsiteX289" fmla="*/ 506284 w 1534679"/>
                <a:gd name="connsiteY289" fmla="*/ 217282 h 1910925"/>
                <a:gd name="connsiteX290" fmla="*/ 495819 w 1534679"/>
                <a:gd name="connsiteY290" fmla="*/ 166609 h 1910925"/>
                <a:gd name="connsiteX291" fmla="*/ 470470 w 1534679"/>
                <a:gd name="connsiteY291" fmla="*/ 151750 h 1910925"/>
                <a:gd name="connsiteX292" fmla="*/ 439013 w 1534679"/>
                <a:gd name="connsiteY292" fmla="*/ 146492 h 1910925"/>
                <a:gd name="connsiteX293" fmla="*/ 411924 w 1534679"/>
                <a:gd name="connsiteY293" fmla="*/ 124661 h 1910925"/>
                <a:gd name="connsiteX294" fmla="*/ 384834 w 1534679"/>
                <a:gd name="connsiteY294" fmla="*/ 99312 h 1910925"/>
                <a:gd name="connsiteX295" fmla="*/ 375043 w 1534679"/>
                <a:gd name="connsiteY295" fmla="*/ 55852 h 1910925"/>
                <a:gd name="connsiteX296" fmla="*/ 377494 w 1534679"/>
                <a:gd name="connsiteY296" fmla="*/ 39038 h 1910925"/>
                <a:gd name="connsiteX297" fmla="*/ 377494 w 1534679"/>
                <a:gd name="connsiteY297" fmla="*/ 39038 h 1910925"/>
                <a:gd name="connsiteX298" fmla="*/ 401878 w 1534679"/>
                <a:gd name="connsiteY298" fmla="*/ 10755 h 1910925"/>
                <a:gd name="connsiteX299" fmla="*/ 423379 w 1534679"/>
                <a:gd name="connsiteY299" fmla="*/ 3160 h 1910925"/>
                <a:gd name="connsiteX300" fmla="*/ 435851 w 1534679"/>
                <a:gd name="connsiteY300" fmla="*/ 0 h 1910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Lst>
              <a:rect l="l" t="t" r="r" b="b"/>
              <a:pathLst>
                <a:path w="1534679" h="1910925">
                  <a:moveTo>
                    <a:pt x="435851" y="0"/>
                  </a:moveTo>
                  <a:lnTo>
                    <a:pt x="446735" y="15482"/>
                  </a:lnTo>
                  <a:lnTo>
                    <a:pt x="446735" y="15481"/>
                  </a:lnTo>
                  <a:cubicBezTo>
                    <a:pt x="446735" y="15481"/>
                    <a:pt x="478015" y="32156"/>
                    <a:pt x="489368" y="47879"/>
                  </a:cubicBezTo>
                  <a:cubicBezTo>
                    <a:pt x="500735" y="63627"/>
                    <a:pt x="507008" y="60401"/>
                    <a:pt x="520102" y="59537"/>
                  </a:cubicBezTo>
                  <a:cubicBezTo>
                    <a:pt x="533222" y="58674"/>
                    <a:pt x="546417" y="69380"/>
                    <a:pt x="556462" y="81966"/>
                  </a:cubicBezTo>
                  <a:cubicBezTo>
                    <a:pt x="566508" y="94513"/>
                    <a:pt x="574699" y="79730"/>
                    <a:pt x="580973" y="78473"/>
                  </a:cubicBezTo>
                  <a:lnTo>
                    <a:pt x="580973" y="78473"/>
                  </a:lnTo>
                  <a:lnTo>
                    <a:pt x="604557" y="72047"/>
                  </a:lnTo>
                  <a:lnTo>
                    <a:pt x="615961" y="73507"/>
                  </a:lnTo>
                  <a:cubicBezTo>
                    <a:pt x="615961" y="73507"/>
                    <a:pt x="629957" y="88785"/>
                    <a:pt x="625588" y="100152"/>
                  </a:cubicBezTo>
                  <a:cubicBezTo>
                    <a:pt x="621219" y="111518"/>
                    <a:pt x="630693" y="123913"/>
                    <a:pt x="635062" y="131775"/>
                  </a:cubicBezTo>
                  <a:cubicBezTo>
                    <a:pt x="635062" y="131775"/>
                    <a:pt x="638935" y="143281"/>
                    <a:pt x="642377" y="149059"/>
                  </a:cubicBezTo>
                  <a:lnTo>
                    <a:pt x="675042" y="172821"/>
                  </a:lnTo>
                  <a:cubicBezTo>
                    <a:pt x="694688" y="183311"/>
                    <a:pt x="694219" y="198348"/>
                    <a:pt x="714310" y="201104"/>
                  </a:cubicBezTo>
                  <a:cubicBezTo>
                    <a:pt x="723517" y="196493"/>
                    <a:pt x="739367" y="181787"/>
                    <a:pt x="752042" y="188670"/>
                  </a:cubicBezTo>
                  <a:cubicBezTo>
                    <a:pt x="764716" y="195592"/>
                    <a:pt x="768641" y="192912"/>
                    <a:pt x="780147" y="187134"/>
                  </a:cubicBezTo>
                  <a:cubicBezTo>
                    <a:pt x="791653" y="181380"/>
                    <a:pt x="796796" y="196531"/>
                    <a:pt x="800238" y="205739"/>
                  </a:cubicBezTo>
                  <a:cubicBezTo>
                    <a:pt x="803679" y="214947"/>
                    <a:pt x="813166" y="210578"/>
                    <a:pt x="824698" y="205993"/>
                  </a:cubicBezTo>
                  <a:cubicBezTo>
                    <a:pt x="836205" y="201383"/>
                    <a:pt x="835658" y="231888"/>
                    <a:pt x="839139" y="245731"/>
                  </a:cubicBezTo>
                  <a:cubicBezTo>
                    <a:pt x="842580" y="259549"/>
                    <a:pt x="844892" y="258380"/>
                    <a:pt x="856398" y="257212"/>
                  </a:cubicBezTo>
                  <a:cubicBezTo>
                    <a:pt x="867904" y="256069"/>
                    <a:pt x="872527" y="274496"/>
                    <a:pt x="869072" y="290651"/>
                  </a:cubicBezTo>
                  <a:cubicBezTo>
                    <a:pt x="867332" y="298715"/>
                    <a:pt x="865897" y="304469"/>
                    <a:pt x="864881" y="308215"/>
                  </a:cubicBezTo>
                  <a:cubicBezTo>
                    <a:pt x="863891" y="311962"/>
                    <a:pt x="863319" y="313676"/>
                    <a:pt x="863319" y="313676"/>
                  </a:cubicBezTo>
                  <a:cubicBezTo>
                    <a:pt x="863319" y="313676"/>
                    <a:pt x="874381" y="297356"/>
                    <a:pt x="885747" y="296467"/>
                  </a:cubicBezTo>
                  <a:cubicBezTo>
                    <a:pt x="897114" y="295604"/>
                    <a:pt x="937665" y="290562"/>
                    <a:pt x="937665" y="290562"/>
                  </a:cubicBezTo>
                  <a:cubicBezTo>
                    <a:pt x="937665" y="290562"/>
                    <a:pt x="957210" y="293610"/>
                    <a:pt x="972196" y="292467"/>
                  </a:cubicBezTo>
                  <a:cubicBezTo>
                    <a:pt x="987157" y="291298"/>
                    <a:pt x="996923" y="310221"/>
                    <a:pt x="995755" y="315987"/>
                  </a:cubicBezTo>
                  <a:cubicBezTo>
                    <a:pt x="992732" y="331214"/>
                    <a:pt x="987499" y="352753"/>
                    <a:pt x="976705" y="375398"/>
                  </a:cubicBezTo>
                  <a:cubicBezTo>
                    <a:pt x="972310" y="384605"/>
                    <a:pt x="961401" y="392708"/>
                    <a:pt x="958048" y="402652"/>
                  </a:cubicBezTo>
                  <a:cubicBezTo>
                    <a:pt x="954404" y="413510"/>
                    <a:pt x="956308" y="424229"/>
                    <a:pt x="955445" y="435545"/>
                  </a:cubicBezTo>
                  <a:cubicBezTo>
                    <a:pt x="954480" y="448346"/>
                    <a:pt x="940928" y="447153"/>
                    <a:pt x="941931" y="456995"/>
                  </a:cubicBezTo>
                  <a:cubicBezTo>
                    <a:pt x="943075" y="468501"/>
                    <a:pt x="947583" y="482598"/>
                    <a:pt x="944116" y="488351"/>
                  </a:cubicBezTo>
                  <a:cubicBezTo>
                    <a:pt x="940674" y="494104"/>
                    <a:pt x="943938" y="496809"/>
                    <a:pt x="952002" y="509484"/>
                  </a:cubicBezTo>
                  <a:cubicBezTo>
                    <a:pt x="954009" y="512659"/>
                    <a:pt x="955825" y="515605"/>
                    <a:pt x="957387" y="518260"/>
                  </a:cubicBezTo>
                  <a:lnTo>
                    <a:pt x="957387" y="518260"/>
                  </a:lnTo>
                  <a:lnTo>
                    <a:pt x="953146" y="511783"/>
                  </a:lnTo>
                  <a:lnTo>
                    <a:pt x="953146" y="511783"/>
                  </a:lnTo>
                  <a:cubicBezTo>
                    <a:pt x="957857" y="519720"/>
                    <a:pt x="970608" y="529296"/>
                    <a:pt x="970608" y="529296"/>
                  </a:cubicBezTo>
                  <a:cubicBezTo>
                    <a:pt x="970608" y="529296"/>
                    <a:pt x="984121" y="534554"/>
                    <a:pt x="991995" y="528432"/>
                  </a:cubicBezTo>
                  <a:cubicBezTo>
                    <a:pt x="999881" y="522336"/>
                    <a:pt x="1007743" y="510081"/>
                    <a:pt x="1023478" y="517968"/>
                  </a:cubicBezTo>
                  <a:cubicBezTo>
                    <a:pt x="1039201" y="525829"/>
                    <a:pt x="1037448" y="534567"/>
                    <a:pt x="1037448" y="543291"/>
                  </a:cubicBezTo>
                  <a:cubicBezTo>
                    <a:pt x="1037448" y="552041"/>
                    <a:pt x="1040077" y="560779"/>
                    <a:pt x="1046199" y="570380"/>
                  </a:cubicBezTo>
                  <a:cubicBezTo>
                    <a:pt x="1052295" y="580007"/>
                    <a:pt x="1058429" y="591361"/>
                    <a:pt x="1058429" y="591361"/>
                  </a:cubicBezTo>
                  <a:cubicBezTo>
                    <a:pt x="1058429" y="591361"/>
                    <a:pt x="1056664" y="593101"/>
                    <a:pt x="1052308" y="601826"/>
                  </a:cubicBezTo>
                  <a:cubicBezTo>
                    <a:pt x="1047939" y="610576"/>
                    <a:pt x="1049920" y="609687"/>
                    <a:pt x="1049920" y="609687"/>
                  </a:cubicBezTo>
                  <a:cubicBezTo>
                    <a:pt x="1049920" y="609687"/>
                    <a:pt x="1047609" y="624673"/>
                    <a:pt x="1057959" y="636179"/>
                  </a:cubicBezTo>
                  <a:cubicBezTo>
                    <a:pt x="1068348" y="647685"/>
                    <a:pt x="1078698" y="658061"/>
                    <a:pt x="1084477" y="666113"/>
                  </a:cubicBezTo>
                  <a:cubicBezTo>
                    <a:pt x="1090230" y="674177"/>
                    <a:pt x="1096555" y="662468"/>
                    <a:pt x="1103451" y="655546"/>
                  </a:cubicBezTo>
                  <a:cubicBezTo>
                    <a:pt x="1110372" y="648650"/>
                    <a:pt x="1124584" y="652295"/>
                    <a:pt x="1133791" y="654607"/>
                  </a:cubicBezTo>
                  <a:cubicBezTo>
                    <a:pt x="1143024" y="656918"/>
                    <a:pt x="1136992" y="645551"/>
                    <a:pt x="1157731" y="645551"/>
                  </a:cubicBezTo>
                  <a:cubicBezTo>
                    <a:pt x="1178444" y="645551"/>
                    <a:pt x="1185289" y="647863"/>
                    <a:pt x="1182978" y="636344"/>
                  </a:cubicBezTo>
                  <a:cubicBezTo>
                    <a:pt x="1180667" y="624825"/>
                    <a:pt x="1204949" y="588592"/>
                    <a:pt x="1204949" y="575942"/>
                  </a:cubicBezTo>
                  <a:cubicBezTo>
                    <a:pt x="1204949" y="563268"/>
                    <a:pt x="1229777" y="563814"/>
                    <a:pt x="1251659" y="561503"/>
                  </a:cubicBezTo>
                  <a:cubicBezTo>
                    <a:pt x="1273566" y="559217"/>
                    <a:pt x="1282546" y="580870"/>
                    <a:pt x="1287155" y="593545"/>
                  </a:cubicBezTo>
                  <a:cubicBezTo>
                    <a:pt x="1291765" y="606220"/>
                    <a:pt x="1290623" y="608531"/>
                    <a:pt x="1290623" y="608531"/>
                  </a:cubicBezTo>
                  <a:cubicBezTo>
                    <a:pt x="1290623" y="608531"/>
                    <a:pt x="1320861" y="609598"/>
                    <a:pt x="1330488" y="614830"/>
                  </a:cubicBezTo>
                  <a:cubicBezTo>
                    <a:pt x="1337536" y="618678"/>
                    <a:pt x="1334653" y="640598"/>
                    <a:pt x="1342540" y="651889"/>
                  </a:cubicBezTo>
                  <a:cubicBezTo>
                    <a:pt x="1345422" y="656003"/>
                    <a:pt x="1347594" y="660118"/>
                    <a:pt x="1348547" y="663865"/>
                  </a:cubicBezTo>
                  <a:lnTo>
                    <a:pt x="1348547" y="663865"/>
                  </a:lnTo>
                  <a:lnTo>
                    <a:pt x="1351151" y="674329"/>
                  </a:lnTo>
                  <a:lnTo>
                    <a:pt x="1352814" y="679930"/>
                  </a:lnTo>
                  <a:lnTo>
                    <a:pt x="1356256" y="686826"/>
                  </a:lnTo>
                  <a:lnTo>
                    <a:pt x="1356256" y="686826"/>
                  </a:lnTo>
                  <a:cubicBezTo>
                    <a:pt x="1356256" y="686826"/>
                    <a:pt x="1359697" y="700669"/>
                    <a:pt x="1352814" y="714487"/>
                  </a:cubicBezTo>
                  <a:cubicBezTo>
                    <a:pt x="1345893" y="728305"/>
                    <a:pt x="1342451" y="731746"/>
                    <a:pt x="1337828" y="746732"/>
                  </a:cubicBezTo>
                  <a:cubicBezTo>
                    <a:pt x="1333205" y="761718"/>
                    <a:pt x="1324010" y="766303"/>
                    <a:pt x="1317115" y="758239"/>
                  </a:cubicBezTo>
                  <a:cubicBezTo>
                    <a:pt x="1310194" y="750174"/>
                    <a:pt x="1302675" y="750047"/>
                    <a:pt x="1294623" y="751215"/>
                  </a:cubicBezTo>
                  <a:cubicBezTo>
                    <a:pt x="1286737" y="752625"/>
                    <a:pt x="1276958" y="762531"/>
                    <a:pt x="1269617" y="746224"/>
                  </a:cubicBezTo>
                  <a:cubicBezTo>
                    <a:pt x="1265007" y="738160"/>
                    <a:pt x="1266442" y="719059"/>
                    <a:pt x="1252599" y="719059"/>
                  </a:cubicBezTo>
                  <a:cubicBezTo>
                    <a:pt x="1238781" y="719059"/>
                    <a:pt x="1235339" y="716773"/>
                    <a:pt x="1226106" y="715617"/>
                  </a:cubicBezTo>
                  <a:cubicBezTo>
                    <a:pt x="1216899" y="714474"/>
                    <a:pt x="1212289" y="714474"/>
                    <a:pt x="1204224" y="719059"/>
                  </a:cubicBezTo>
                  <a:cubicBezTo>
                    <a:pt x="1196159" y="723669"/>
                    <a:pt x="1188095" y="722526"/>
                    <a:pt x="1175420" y="721370"/>
                  </a:cubicBezTo>
                  <a:cubicBezTo>
                    <a:pt x="1162771" y="720227"/>
                    <a:pt x="1157018" y="722539"/>
                    <a:pt x="1166213" y="742109"/>
                  </a:cubicBezTo>
                  <a:cubicBezTo>
                    <a:pt x="1175420" y="761705"/>
                    <a:pt x="1176259" y="748904"/>
                    <a:pt x="1176259" y="754657"/>
                  </a:cubicBezTo>
                  <a:cubicBezTo>
                    <a:pt x="1176259" y="760410"/>
                    <a:pt x="1180577" y="763268"/>
                    <a:pt x="1187499" y="760956"/>
                  </a:cubicBezTo>
                  <a:cubicBezTo>
                    <a:pt x="1194395" y="758645"/>
                    <a:pt x="1199602" y="774355"/>
                    <a:pt x="1198458" y="787029"/>
                  </a:cubicBezTo>
                  <a:cubicBezTo>
                    <a:pt x="1197315" y="799704"/>
                    <a:pt x="1185886" y="819554"/>
                    <a:pt x="1185886" y="819554"/>
                  </a:cubicBezTo>
                  <a:cubicBezTo>
                    <a:pt x="1185136" y="823021"/>
                    <a:pt x="1201709" y="830171"/>
                    <a:pt x="1201709" y="833372"/>
                  </a:cubicBezTo>
                  <a:cubicBezTo>
                    <a:pt x="1201709" y="844738"/>
                    <a:pt x="1194737" y="856956"/>
                    <a:pt x="1194737" y="856956"/>
                  </a:cubicBezTo>
                  <a:lnTo>
                    <a:pt x="1194737" y="856956"/>
                  </a:lnTo>
                  <a:lnTo>
                    <a:pt x="1196477" y="852587"/>
                  </a:lnTo>
                  <a:lnTo>
                    <a:pt x="1196477" y="852587"/>
                  </a:lnTo>
                  <a:cubicBezTo>
                    <a:pt x="1196477" y="852587"/>
                    <a:pt x="1186851" y="870075"/>
                    <a:pt x="1176386" y="879676"/>
                  </a:cubicBezTo>
                  <a:cubicBezTo>
                    <a:pt x="1165896" y="889303"/>
                    <a:pt x="1145804" y="903260"/>
                    <a:pt x="1135314" y="911134"/>
                  </a:cubicBezTo>
                  <a:cubicBezTo>
                    <a:pt x="1124824" y="919008"/>
                    <a:pt x="1121052" y="937106"/>
                    <a:pt x="1117560" y="947570"/>
                  </a:cubicBezTo>
                  <a:cubicBezTo>
                    <a:pt x="1117560" y="947570"/>
                    <a:pt x="1092706" y="940522"/>
                    <a:pt x="1100592" y="963242"/>
                  </a:cubicBezTo>
                  <a:cubicBezTo>
                    <a:pt x="1108454" y="985962"/>
                    <a:pt x="1130958" y="995018"/>
                    <a:pt x="1145817" y="996783"/>
                  </a:cubicBezTo>
                  <a:cubicBezTo>
                    <a:pt x="1160675" y="998522"/>
                    <a:pt x="1163279" y="1027364"/>
                    <a:pt x="1163279" y="1027364"/>
                  </a:cubicBezTo>
                  <a:cubicBezTo>
                    <a:pt x="1163279" y="1027364"/>
                    <a:pt x="1169401" y="1036101"/>
                    <a:pt x="1185136" y="1033460"/>
                  </a:cubicBezTo>
                  <a:cubicBezTo>
                    <a:pt x="1200858" y="1030857"/>
                    <a:pt x="1219223" y="1032597"/>
                    <a:pt x="1215718" y="1043087"/>
                  </a:cubicBezTo>
                  <a:cubicBezTo>
                    <a:pt x="1211743" y="1054999"/>
                    <a:pt x="1204161" y="1054695"/>
                    <a:pt x="1215718" y="1058543"/>
                  </a:cubicBezTo>
                  <a:cubicBezTo>
                    <a:pt x="1223579" y="1061172"/>
                    <a:pt x="1222386" y="1053361"/>
                    <a:pt x="1228519" y="1043735"/>
                  </a:cubicBezTo>
                  <a:cubicBezTo>
                    <a:pt x="1234641" y="1034133"/>
                    <a:pt x="1251544" y="1057946"/>
                    <a:pt x="1252433" y="1064944"/>
                  </a:cubicBezTo>
                  <a:cubicBezTo>
                    <a:pt x="1253297" y="1071916"/>
                    <a:pt x="1255037" y="1082406"/>
                    <a:pt x="1263775" y="1073681"/>
                  </a:cubicBezTo>
                  <a:cubicBezTo>
                    <a:pt x="1272525" y="1064944"/>
                    <a:pt x="1275852" y="1063953"/>
                    <a:pt x="1281263" y="1078050"/>
                  </a:cubicBezTo>
                  <a:cubicBezTo>
                    <a:pt x="1285631" y="1089416"/>
                    <a:pt x="1288261" y="1098141"/>
                    <a:pt x="1290000" y="1113864"/>
                  </a:cubicBezTo>
                  <a:cubicBezTo>
                    <a:pt x="1291765" y="1129612"/>
                    <a:pt x="1294420" y="1149412"/>
                    <a:pt x="1287422" y="1160765"/>
                  </a:cubicBezTo>
                  <a:cubicBezTo>
                    <a:pt x="1277034" y="1168004"/>
                    <a:pt x="1267724" y="1176539"/>
                    <a:pt x="1255354" y="1181035"/>
                  </a:cubicBezTo>
                  <a:cubicBezTo>
                    <a:pt x="1243987" y="1182800"/>
                    <a:pt x="1239085" y="1197824"/>
                    <a:pt x="1239085" y="1197824"/>
                  </a:cubicBezTo>
                  <a:cubicBezTo>
                    <a:pt x="1256891" y="1194179"/>
                    <a:pt x="1265920" y="1213102"/>
                    <a:pt x="1292362" y="1212086"/>
                  </a:cubicBezTo>
                  <a:cubicBezTo>
                    <a:pt x="1292362" y="1212086"/>
                    <a:pt x="1296997" y="1216099"/>
                    <a:pt x="1308364" y="1216099"/>
                  </a:cubicBezTo>
                  <a:cubicBezTo>
                    <a:pt x="1319731" y="1216099"/>
                    <a:pt x="1328481" y="1214359"/>
                    <a:pt x="1338946" y="1214359"/>
                  </a:cubicBezTo>
                  <a:cubicBezTo>
                    <a:pt x="1349436" y="1214359"/>
                    <a:pt x="1357005" y="1199081"/>
                    <a:pt x="1363101" y="1190344"/>
                  </a:cubicBezTo>
                  <a:cubicBezTo>
                    <a:pt x="1369222" y="1181606"/>
                    <a:pt x="1384780" y="1181936"/>
                    <a:pt x="1396146" y="1188934"/>
                  </a:cubicBezTo>
                  <a:cubicBezTo>
                    <a:pt x="1407488" y="1195932"/>
                    <a:pt x="1418473" y="1202129"/>
                    <a:pt x="1428963" y="1192503"/>
                  </a:cubicBezTo>
                  <a:cubicBezTo>
                    <a:pt x="1439427" y="1182876"/>
                    <a:pt x="1455328" y="1176082"/>
                    <a:pt x="1453589" y="1190941"/>
                  </a:cubicBezTo>
                  <a:cubicBezTo>
                    <a:pt x="1451824" y="1205800"/>
                    <a:pt x="1445727" y="1224405"/>
                    <a:pt x="1464079" y="1224405"/>
                  </a:cubicBezTo>
                  <a:cubicBezTo>
                    <a:pt x="1482405" y="1224405"/>
                    <a:pt x="1485757" y="1223961"/>
                    <a:pt x="1494495" y="1224824"/>
                  </a:cubicBezTo>
                  <a:cubicBezTo>
                    <a:pt x="1503233" y="1225714"/>
                    <a:pt x="1506726" y="1227453"/>
                    <a:pt x="1515451" y="1232686"/>
                  </a:cubicBezTo>
                  <a:cubicBezTo>
                    <a:pt x="1520480" y="1235708"/>
                    <a:pt x="1527186" y="1232635"/>
                    <a:pt x="1532939" y="1231098"/>
                  </a:cubicBezTo>
                  <a:cubicBezTo>
                    <a:pt x="1532939" y="1231098"/>
                    <a:pt x="1534679" y="1247545"/>
                    <a:pt x="1534679" y="1258898"/>
                  </a:cubicBezTo>
                  <a:cubicBezTo>
                    <a:pt x="1534679" y="1270252"/>
                    <a:pt x="1531682" y="1272983"/>
                    <a:pt x="1527288" y="1279955"/>
                  </a:cubicBezTo>
                  <a:cubicBezTo>
                    <a:pt x="1522919" y="1286953"/>
                    <a:pt x="1523339" y="1287740"/>
                    <a:pt x="1522450" y="1307832"/>
                  </a:cubicBezTo>
                  <a:cubicBezTo>
                    <a:pt x="1521586" y="1327923"/>
                    <a:pt x="1521586" y="1327059"/>
                    <a:pt x="1521586" y="1340179"/>
                  </a:cubicBezTo>
                  <a:cubicBezTo>
                    <a:pt x="1521586" y="1353272"/>
                    <a:pt x="1518564" y="1361781"/>
                    <a:pt x="1508962" y="1362658"/>
                  </a:cubicBezTo>
                  <a:cubicBezTo>
                    <a:pt x="1499335" y="1363521"/>
                    <a:pt x="1500631" y="1369871"/>
                    <a:pt x="1500631" y="1376006"/>
                  </a:cubicBezTo>
                  <a:cubicBezTo>
                    <a:pt x="1500631" y="1382140"/>
                    <a:pt x="1498866" y="1381238"/>
                    <a:pt x="1504098" y="1386496"/>
                  </a:cubicBezTo>
                  <a:cubicBezTo>
                    <a:pt x="1509356" y="1391728"/>
                    <a:pt x="1506726" y="1403958"/>
                    <a:pt x="1498002" y="1413585"/>
                  </a:cubicBezTo>
                  <a:cubicBezTo>
                    <a:pt x="1489265" y="1423186"/>
                    <a:pt x="1487512" y="1422322"/>
                    <a:pt x="1480514" y="1416214"/>
                  </a:cubicBezTo>
                  <a:cubicBezTo>
                    <a:pt x="1473516" y="1410092"/>
                    <a:pt x="1465186" y="1405127"/>
                    <a:pt x="1459928" y="1414728"/>
                  </a:cubicBezTo>
                  <a:cubicBezTo>
                    <a:pt x="1454696" y="1424354"/>
                    <a:pt x="1453425" y="1432813"/>
                    <a:pt x="1443824" y="1433676"/>
                  </a:cubicBezTo>
                  <a:cubicBezTo>
                    <a:pt x="1434198" y="1434540"/>
                    <a:pt x="1432737" y="1433499"/>
                    <a:pt x="1433626" y="1440496"/>
                  </a:cubicBezTo>
                  <a:cubicBezTo>
                    <a:pt x="1434490" y="1447468"/>
                    <a:pt x="1432763" y="1447709"/>
                    <a:pt x="1432763" y="1453844"/>
                  </a:cubicBezTo>
                  <a:cubicBezTo>
                    <a:pt x="1432763" y="1459978"/>
                    <a:pt x="1446479" y="1446161"/>
                    <a:pt x="1459573" y="1448764"/>
                  </a:cubicBezTo>
                  <a:cubicBezTo>
                    <a:pt x="1472692" y="1451392"/>
                    <a:pt x="1476566" y="1469375"/>
                    <a:pt x="1481823" y="1483346"/>
                  </a:cubicBezTo>
                  <a:cubicBezTo>
                    <a:pt x="1487056" y="1497341"/>
                    <a:pt x="1489659" y="1510385"/>
                    <a:pt x="1490561" y="1515617"/>
                  </a:cubicBezTo>
                  <a:cubicBezTo>
                    <a:pt x="1491424" y="1520875"/>
                    <a:pt x="1481404" y="1529803"/>
                    <a:pt x="1469149" y="1530679"/>
                  </a:cubicBezTo>
                  <a:cubicBezTo>
                    <a:pt x="1456919" y="1531568"/>
                    <a:pt x="1449921" y="1534171"/>
                    <a:pt x="1443825" y="1549030"/>
                  </a:cubicBezTo>
                  <a:cubicBezTo>
                    <a:pt x="1437704" y="1563889"/>
                    <a:pt x="1429830" y="1563026"/>
                    <a:pt x="1421968" y="1558657"/>
                  </a:cubicBezTo>
                  <a:cubicBezTo>
                    <a:pt x="1417053" y="1555926"/>
                    <a:pt x="1406867" y="1543404"/>
                    <a:pt x="1400086" y="1542388"/>
                  </a:cubicBezTo>
                  <a:cubicBezTo>
                    <a:pt x="1395996" y="1541791"/>
                    <a:pt x="1391729" y="1550377"/>
                    <a:pt x="1387487" y="1551367"/>
                  </a:cubicBezTo>
                  <a:cubicBezTo>
                    <a:pt x="1376120" y="1553995"/>
                    <a:pt x="1377391" y="1555164"/>
                    <a:pt x="1367789" y="1549906"/>
                  </a:cubicBezTo>
                  <a:cubicBezTo>
                    <a:pt x="1358163" y="1544674"/>
                    <a:pt x="1347698" y="1541169"/>
                    <a:pt x="1338948" y="1547302"/>
                  </a:cubicBezTo>
                  <a:cubicBezTo>
                    <a:pt x="1330210" y="1553398"/>
                    <a:pt x="1323225" y="1566530"/>
                    <a:pt x="1329347" y="1577884"/>
                  </a:cubicBezTo>
                  <a:cubicBezTo>
                    <a:pt x="1335442" y="1589251"/>
                    <a:pt x="1339811" y="1592743"/>
                    <a:pt x="1338948" y="1599741"/>
                  </a:cubicBezTo>
                  <a:cubicBezTo>
                    <a:pt x="1338084" y="1606714"/>
                    <a:pt x="1339811" y="1609342"/>
                    <a:pt x="1332852" y="1612835"/>
                  </a:cubicBezTo>
                  <a:lnTo>
                    <a:pt x="1332852" y="1612835"/>
                  </a:lnTo>
                  <a:lnTo>
                    <a:pt x="1336345" y="1608466"/>
                  </a:lnTo>
                  <a:lnTo>
                    <a:pt x="1336345" y="1608466"/>
                  </a:lnTo>
                  <a:cubicBezTo>
                    <a:pt x="1336345" y="1608466"/>
                    <a:pt x="1323225" y="1616328"/>
                    <a:pt x="1324978" y="1629421"/>
                  </a:cubicBezTo>
                  <a:lnTo>
                    <a:pt x="1324978" y="1629421"/>
                  </a:lnTo>
                  <a:lnTo>
                    <a:pt x="1336763" y="1646630"/>
                  </a:lnTo>
                  <a:lnTo>
                    <a:pt x="1331950" y="1646033"/>
                  </a:lnTo>
                  <a:cubicBezTo>
                    <a:pt x="1335442" y="1651265"/>
                    <a:pt x="1341576" y="1675726"/>
                    <a:pt x="1341576" y="1675726"/>
                  </a:cubicBezTo>
                  <a:cubicBezTo>
                    <a:pt x="1341576" y="1675726"/>
                    <a:pt x="1345945" y="1687981"/>
                    <a:pt x="1338948" y="1693214"/>
                  </a:cubicBezTo>
                  <a:cubicBezTo>
                    <a:pt x="1331950" y="1698446"/>
                    <a:pt x="1328483" y="1702815"/>
                    <a:pt x="1326717" y="1710702"/>
                  </a:cubicBezTo>
                  <a:cubicBezTo>
                    <a:pt x="1324977" y="1718563"/>
                    <a:pt x="1323224" y="1722932"/>
                    <a:pt x="1314487" y="1728164"/>
                  </a:cubicBezTo>
                  <a:cubicBezTo>
                    <a:pt x="1305750" y="1733397"/>
                    <a:pt x="1300492" y="1740395"/>
                    <a:pt x="1301368" y="1753513"/>
                  </a:cubicBezTo>
                  <a:cubicBezTo>
                    <a:pt x="1302257" y="1766607"/>
                    <a:pt x="1305762" y="1771865"/>
                    <a:pt x="1302257" y="1778837"/>
                  </a:cubicBezTo>
                  <a:cubicBezTo>
                    <a:pt x="1298764" y="1785835"/>
                    <a:pt x="1302930" y="1799272"/>
                    <a:pt x="1292440" y="1806269"/>
                  </a:cubicBezTo>
                  <a:cubicBezTo>
                    <a:pt x="1281949" y="1813266"/>
                    <a:pt x="1275180" y="1804186"/>
                    <a:pt x="1266417" y="1806815"/>
                  </a:cubicBezTo>
                  <a:cubicBezTo>
                    <a:pt x="1253374" y="1809419"/>
                    <a:pt x="1255622" y="1806422"/>
                    <a:pt x="1247914" y="1809914"/>
                  </a:cubicBezTo>
                  <a:cubicBezTo>
                    <a:pt x="1240052" y="1813407"/>
                    <a:pt x="1222094" y="1831771"/>
                    <a:pt x="1217726" y="1839633"/>
                  </a:cubicBezTo>
                  <a:cubicBezTo>
                    <a:pt x="1213357" y="1847494"/>
                    <a:pt x="1189099" y="1867090"/>
                    <a:pt x="1187334" y="1877580"/>
                  </a:cubicBezTo>
                  <a:cubicBezTo>
                    <a:pt x="1185594" y="1888070"/>
                    <a:pt x="1173072" y="1883587"/>
                    <a:pt x="1161706" y="1892312"/>
                  </a:cubicBezTo>
                  <a:cubicBezTo>
                    <a:pt x="1150339" y="1901062"/>
                    <a:pt x="1144942" y="1909025"/>
                    <a:pt x="1144942" y="1909025"/>
                  </a:cubicBezTo>
                  <a:cubicBezTo>
                    <a:pt x="1136204" y="1911653"/>
                    <a:pt x="1136204" y="1910790"/>
                    <a:pt x="1136204" y="1910790"/>
                  </a:cubicBezTo>
                  <a:cubicBezTo>
                    <a:pt x="1136204" y="1910790"/>
                    <a:pt x="1123110" y="1905557"/>
                    <a:pt x="1123110" y="1895067"/>
                  </a:cubicBezTo>
                  <a:cubicBezTo>
                    <a:pt x="1123110" y="1884577"/>
                    <a:pt x="1127479" y="1873210"/>
                    <a:pt x="1113484" y="1867978"/>
                  </a:cubicBezTo>
                  <a:cubicBezTo>
                    <a:pt x="1099514" y="1862720"/>
                    <a:pt x="1079397" y="1856611"/>
                    <a:pt x="1068043" y="1860117"/>
                  </a:cubicBezTo>
                  <a:cubicBezTo>
                    <a:pt x="1056690" y="1863622"/>
                    <a:pt x="1057579" y="1865349"/>
                    <a:pt x="1050581" y="1867115"/>
                  </a:cubicBezTo>
                  <a:cubicBezTo>
                    <a:pt x="1035722" y="1875852"/>
                    <a:pt x="1020862" y="1868855"/>
                    <a:pt x="1020862" y="1868855"/>
                  </a:cubicBezTo>
                  <a:lnTo>
                    <a:pt x="1020862" y="1868855"/>
                  </a:lnTo>
                  <a:lnTo>
                    <a:pt x="1007769" y="1867115"/>
                  </a:lnTo>
                  <a:lnTo>
                    <a:pt x="1007769" y="1867115"/>
                  </a:lnTo>
                  <a:cubicBezTo>
                    <a:pt x="1001647" y="1868855"/>
                    <a:pt x="996402" y="1866226"/>
                    <a:pt x="986788" y="1872347"/>
                  </a:cubicBezTo>
                  <a:cubicBezTo>
                    <a:pt x="977187" y="1878443"/>
                    <a:pt x="971066" y="1866226"/>
                    <a:pt x="971066" y="1866226"/>
                  </a:cubicBezTo>
                  <a:cubicBezTo>
                    <a:pt x="965834" y="1860993"/>
                    <a:pt x="967573" y="1857488"/>
                    <a:pt x="950975" y="1863622"/>
                  </a:cubicBezTo>
                  <a:cubicBezTo>
                    <a:pt x="934351" y="1869718"/>
                    <a:pt x="926490" y="1861857"/>
                    <a:pt x="922133" y="1851366"/>
                  </a:cubicBezTo>
                  <a:cubicBezTo>
                    <a:pt x="917777" y="1840875"/>
                    <a:pt x="915135" y="1834767"/>
                    <a:pt x="904671" y="1833040"/>
                  </a:cubicBezTo>
                  <a:cubicBezTo>
                    <a:pt x="894181" y="1831275"/>
                    <a:pt x="876070" y="1827884"/>
                    <a:pt x="876070" y="1817419"/>
                  </a:cubicBezTo>
                  <a:cubicBezTo>
                    <a:pt x="876070" y="1806929"/>
                    <a:pt x="865771" y="1805837"/>
                    <a:pt x="861415" y="1797074"/>
                  </a:cubicBezTo>
                  <a:cubicBezTo>
                    <a:pt x="857046" y="1788337"/>
                    <a:pt x="871461" y="1778837"/>
                    <a:pt x="853973" y="1779739"/>
                  </a:cubicBezTo>
                  <a:cubicBezTo>
                    <a:pt x="836510" y="1780602"/>
                    <a:pt x="823518" y="1781453"/>
                    <a:pt x="815644" y="1763089"/>
                  </a:cubicBezTo>
                  <a:cubicBezTo>
                    <a:pt x="807770" y="1744725"/>
                    <a:pt x="798931" y="1749144"/>
                    <a:pt x="785824" y="1763978"/>
                  </a:cubicBezTo>
                  <a:cubicBezTo>
                    <a:pt x="772705" y="1778837"/>
                    <a:pt x="771638" y="1786673"/>
                    <a:pt x="783868" y="1796275"/>
                  </a:cubicBezTo>
                  <a:cubicBezTo>
                    <a:pt x="796124" y="1805901"/>
                    <a:pt x="746759" y="1827504"/>
                    <a:pt x="731037" y="1844966"/>
                  </a:cubicBezTo>
                  <a:cubicBezTo>
                    <a:pt x="715263" y="1868830"/>
                    <a:pt x="712164" y="1867064"/>
                    <a:pt x="692937" y="1868626"/>
                  </a:cubicBezTo>
                  <a:cubicBezTo>
                    <a:pt x="673709" y="1870391"/>
                    <a:pt x="654709" y="1881593"/>
                    <a:pt x="640727" y="1868499"/>
                  </a:cubicBezTo>
                  <a:cubicBezTo>
                    <a:pt x="626757" y="1855405"/>
                    <a:pt x="618006" y="1852802"/>
                    <a:pt x="622375" y="1837943"/>
                  </a:cubicBezTo>
                  <a:cubicBezTo>
                    <a:pt x="626744" y="1823084"/>
                    <a:pt x="629017" y="1792896"/>
                    <a:pt x="648245" y="1780666"/>
                  </a:cubicBezTo>
                  <a:cubicBezTo>
                    <a:pt x="667472" y="1768435"/>
                    <a:pt x="679106" y="1759686"/>
                    <a:pt x="678230" y="1747455"/>
                  </a:cubicBezTo>
                  <a:cubicBezTo>
                    <a:pt x="676439" y="1722310"/>
                    <a:pt x="672451" y="1769134"/>
                    <a:pt x="664730" y="1725408"/>
                  </a:cubicBezTo>
                  <a:cubicBezTo>
                    <a:pt x="662990" y="1721039"/>
                    <a:pt x="660856" y="1708936"/>
                    <a:pt x="639012" y="1707196"/>
                  </a:cubicBezTo>
                  <a:cubicBezTo>
                    <a:pt x="617181" y="1705431"/>
                    <a:pt x="618057" y="1716797"/>
                    <a:pt x="611923" y="1736889"/>
                  </a:cubicBezTo>
                  <a:cubicBezTo>
                    <a:pt x="605802" y="1757005"/>
                    <a:pt x="597064" y="1763978"/>
                    <a:pt x="583970" y="1770099"/>
                  </a:cubicBezTo>
                  <a:cubicBezTo>
                    <a:pt x="570851" y="1776220"/>
                    <a:pt x="565619" y="1779725"/>
                    <a:pt x="542023" y="1804186"/>
                  </a:cubicBezTo>
                  <a:cubicBezTo>
                    <a:pt x="518426" y="1828647"/>
                    <a:pt x="510565" y="1816416"/>
                    <a:pt x="498322" y="1812048"/>
                  </a:cubicBezTo>
                  <a:cubicBezTo>
                    <a:pt x="491795" y="1809710"/>
                    <a:pt x="480466" y="1813216"/>
                    <a:pt x="472122" y="1815540"/>
                  </a:cubicBezTo>
                  <a:lnTo>
                    <a:pt x="472122" y="1815540"/>
                  </a:lnTo>
                  <a:lnTo>
                    <a:pt x="463372" y="1785822"/>
                  </a:lnTo>
                  <a:lnTo>
                    <a:pt x="463372" y="1785822"/>
                  </a:lnTo>
                  <a:cubicBezTo>
                    <a:pt x="463372" y="1785822"/>
                    <a:pt x="443928" y="1767140"/>
                    <a:pt x="443928" y="1751418"/>
                  </a:cubicBezTo>
                  <a:cubicBezTo>
                    <a:pt x="443928" y="1735696"/>
                    <a:pt x="435101" y="1722919"/>
                    <a:pt x="430732" y="1707197"/>
                  </a:cubicBezTo>
                  <a:cubicBezTo>
                    <a:pt x="426364" y="1691449"/>
                    <a:pt x="437031" y="1672944"/>
                    <a:pt x="429171" y="1665084"/>
                  </a:cubicBezTo>
                  <a:cubicBezTo>
                    <a:pt x="421310" y="1657223"/>
                    <a:pt x="421157" y="1652435"/>
                    <a:pt x="415036" y="1646326"/>
                  </a:cubicBezTo>
                  <a:cubicBezTo>
                    <a:pt x="408914" y="1640205"/>
                    <a:pt x="416204" y="1638160"/>
                    <a:pt x="404838" y="1636407"/>
                  </a:cubicBezTo>
                  <a:cubicBezTo>
                    <a:pt x="393471" y="1634667"/>
                    <a:pt x="368478" y="1633499"/>
                    <a:pt x="372834" y="1615147"/>
                  </a:cubicBezTo>
                  <a:cubicBezTo>
                    <a:pt x="377228" y="1596821"/>
                    <a:pt x="366611" y="1599247"/>
                    <a:pt x="370980" y="1593125"/>
                  </a:cubicBezTo>
                  <a:cubicBezTo>
                    <a:pt x="375348" y="1587029"/>
                    <a:pt x="385038" y="1580374"/>
                    <a:pt x="378917" y="1575116"/>
                  </a:cubicBezTo>
                  <a:cubicBezTo>
                    <a:pt x="372821" y="1569884"/>
                    <a:pt x="363792" y="1564728"/>
                    <a:pt x="363792" y="1551596"/>
                  </a:cubicBezTo>
                  <a:cubicBezTo>
                    <a:pt x="363792" y="1538502"/>
                    <a:pt x="369469" y="1527466"/>
                    <a:pt x="358114" y="1523986"/>
                  </a:cubicBezTo>
                  <a:cubicBezTo>
                    <a:pt x="346748" y="1520493"/>
                    <a:pt x="337274" y="1517407"/>
                    <a:pt x="333781" y="1499919"/>
                  </a:cubicBezTo>
                  <a:cubicBezTo>
                    <a:pt x="330288" y="1482431"/>
                    <a:pt x="312826" y="1454377"/>
                    <a:pt x="327685" y="1445652"/>
                  </a:cubicBezTo>
                  <a:cubicBezTo>
                    <a:pt x="342545" y="1436927"/>
                    <a:pt x="343903" y="1441258"/>
                    <a:pt x="342176" y="1427275"/>
                  </a:cubicBezTo>
                  <a:cubicBezTo>
                    <a:pt x="340411" y="1413305"/>
                    <a:pt x="346049" y="1395207"/>
                    <a:pt x="357403" y="1394306"/>
                  </a:cubicBezTo>
                  <a:cubicBezTo>
                    <a:pt x="368770" y="1393442"/>
                    <a:pt x="364553" y="1391334"/>
                    <a:pt x="377672" y="1380831"/>
                  </a:cubicBezTo>
                  <a:lnTo>
                    <a:pt x="365836" y="1348763"/>
                  </a:lnTo>
                  <a:cubicBezTo>
                    <a:pt x="357098" y="1335644"/>
                    <a:pt x="359740" y="1329637"/>
                    <a:pt x="344880" y="1334006"/>
                  </a:cubicBezTo>
                  <a:cubicBezTo>
                    <a:pt x="330021" y="1338375"/>
                    <a:pt x="334060" y="1327059"/>
                    <a:pt x="321842" y="1314829"/>
                  </a:cubicBezTo>
                  <a:cubicBezTo>
                    <a:pt x="309624" y="1302599"/>
                    <a:pt x="299122" y="1299107"/>
                    <a:pt x="286892" y="1307831"/>
                  </a:cubicBezTo>
                  <a:cubicBezTo>
                    <a:pt x="274661" y="1316555"/>
                    <a:pt x="255815" y="1322411"/>
                    <a:pt x="246213" y="1302319"/>
                  </a:cubicBezTo>
                  <a:cubicBezTo>
                    <a:pt x="236587" y="1282202"/>
                    <a:pt x="227062" y="1246579"/>
                    <a:pt x="213968" y="1244826"/>
                  </a:cubicBezTo>
                  <a:cubicBezTo>
                    <a:pt x="200874" y="1243086"/>
                    <a:pt x="176910" y="1247188"/>
                    <a:pt x="196607" y="1229523"/>
                  </a:cubicBezTo>
                  <a:cubicBezTo>
                    <a:pt x="195985" y="1218956"/>
                    <a:pt x="202881" y="1209977"/>
                    <a:pt x="205510" y="1184654"/>
                  </a:cubicBezTo>
                  <a:cubicBezTo>
                    <a:pt x="208139" y="1159304"/>
                    <a:pt x="208482" y="1126665"/>
                    <a:pt x="229475" y="1109178"/>
                  </a:cubicBezTo>
                  <a:cubicBezTo>
                    <a:pt x="250430" y="1091715"/>
                    <a:pt x="254722" y="1085111"/>
                    <a:pt x="274814" y="1076386"/>
                  </a:cubicBezTo>
                  <a:cubicBezTo>
                    <a:pt x="294905" y="1067636"/>
                    <a:pt x="297661" y="1065845"/>
                    <a:pt x="319518" y="1063216"/>
                  </a:cubicBezTo>
                  <a:cubicBezTo>
                    <a:pt x="341374" y="1060588"/>
                    <a:pt x="329246" y="1054504"/>
                    <a:pt x="329246" y="1054504"/>
                  </a:cubicBezTo>
                  <a:cubicBezTo>
                    <a:pt x="329246" y="1054504"/>
                    <a:pt x="331036" y="1055050"/>
                    <a:pt x="330160" y="1044560"/>
                  </a:cubicBezTo>
                  <a:lnTo>
                    <a:pt x="341667" y="1040369"/>
                  </a:lnTo>
                  <a:lnTo>
                    <a:pt x="333628" y="1003133"/>
                  </a:lnTo>
                  <a:lnTo>
                    <a:pt x="334986" y="988325"/>
                  </a:lnTo>
                  <a:cubicBezTo>
                    <a:pt x="334986" y="979587"/>
                    <a:pt x="340968" y="963674"/>
                    <a:pt x="340968" y="959305"/>
                  </a:cubicBezTo>
                  <a:cubicBezTo>
                    <a:pt x="340968" y="954937"/>
                    <a:pt x="337692" y="927581"/>
                    <a:pt x="335062" y="916214"/>
                  </a:cubicBezTo>
                  <a:cubicBezTo>
                    <a:pt x="332433" y="904847"/>
                    <a:pt x="333107" y="896669"/>
                    <a:pt x="330503" y="882674"/>
                  </a:cubicBezTo>
                  <a:cubicBezTo>
                    <a:pt x="327874" y="868678"/>
                    <a:pt x="334948" y="840332"/>
                    <a:pt x="334948" y="840332"/>
                  </a:cubicBezTo>
                  <a:cubicBezTo>
                    <a:pt x="331976" y="821383"/>
                    <a:pt x="328496" y="809496"/>
                    <a:pt x="328496" y="809496"/>
                  </a:cubicBezTo>
                  <a:cubicBezTo>
                    <a:pt x="327277" y="811998"/>
                    <a:pt x="326095" y="815058"/>
                    <a:pt x="324483" y="819338"/>
                  </a:cubicBezTo>
                  <a:cubicBezTo>
                    <a:pt x="319225" y="833334"/>
                    <a:pt x="311364" y="835086"/>
                    <a:pt x="303503" y="831594"/>
                  </a:cubicBezTo>
                  <a:cubicBezTo>
                    <a:pt x="295642" y="828101"/>
                    <a:pt x="298816" y="842287"/>
                    <a:pt x="292683" y="845780"/>
                  </a:cubicBezTo>
                  <a:cubicBezTo>
                    <a:pt x="286587" y="849272"/>
                    <a:pt x="281443" y="848409"/>
                    <a:pt x="278840" y="860639"/>
                  </a:cubicBezTo>
                  <a:cubicBezTo>
                    <a:pt x="276211" y="872869"/>
                    <a:pt x="256043" y="868310"/>
                    <a:pt x="242950" y="868310"/>
                  </a:cubicBezTo>
                  <a:cubicBezTo>
                    <a:pt x="241096" y="868310"/>
                    <a:pt x="228611" y="849336"/>
                    <a:pt x="219734" y="844497"/>
                  </a:cubicBezTo>
                  <a:cubicBezTo>
                    <a:pt x="210133" y="839239"/>
                    <a:pt x="214375" y="834198"/>
                    <a:pt x="208253" y="823733"/>
                  </a:cubicBezTo>
                  <a:cubicBezTo>
                    <a:pt x="202157" y="813243"/>
                    <a:pt x="183793" y="817484"/>
                    <a:pt x="175932" y="821853"/>
                  </a:cubicBezTo>
                  <a:cubicBezTo>
                    <a:pt x="168070" y="826222"/>
                    <a:pt x="156907" y="827238"/>
                    <a:pt x="153414" y="822005"/>
                  </a:cubicBezTo>
                  <a:cubicBezTo>
                    <a:pt x="148944" y="815287"/>
                    <a:pt x="131215" y="808493"/>
                    <a:pt x="122477" y="811121"/>
                  </a:cubicBezTo>
                  <a:cubicBezTo>
                    <a:pt x="113740" y="813725"/>
                    <a:pt x="113676" y="802435"/>
                    <a:pt x="114540" y="795450"/>
                  </a:cubicBezTo>
                  <a:cubicBezTo>
                    <a:pt x="115429" y="788452"/>
                    <a:pt x="117918" y="778825"/>
                    <a:pt x="109180" y="778825"/>
                  </a:cubicBezTo>
                  <a:cubicBezTo>
                    <a:pt x="106475" y="778825"/>
                    <a:pt x="109079" y="774558"/>
                    <a:pt x="107148" y="774164"/>
                  </a:cubicBezTo>
                  <a:lnTo>
                    <a:pt x="107148" y="774164"/>
                  </a:lnTo>
                  <a:lnTo>
                    <a:pt x="108634" y="768678"/>
                  </a:lnTo>
                  <a:lnTo>
                    <a:pt x="112127" y="761680"/>
                  </a:lnTo>
                  <a:lnTo>
                    <a:pt x="113016" y="756448"/>
                  </a:lnTo>
                  <a:lnTo>
                    <a:pt x="113016" y="756448"/>
                  </a:lnTo>
                  <a:cubicBezTo>
                    <a:pt x="113016" y="756448"/>
                    <a:pt x="110984" y="744561"/>
                    <a:pt x="113587" y="732343"/>
                  </a:cubicBezTo>
                  <a:cubicBezTo>
                    <a:pt x="116216" y="720113"/>
                    <a:pt x="115620" y="704911"/>
                    <a:pt x="110387" y="697914"/>
                  </a:cubicBezTo>
                  <a:cubicBezTo>
                    <a:pt x="105129" y="690916"/>
                    <a:pt x="83298" y="692338"/>
                    <a:pt x="71944" y="698460"/>
                  </a:cubicBezTo>
                  <a:cubicBezTo>
                    <a:pt x="60578" y="704556"/>
                    <a:pt x="55891" y="693494"/>
                    <a:pt x="46277" y="687373"/>
                  </a:cubicBezTo>
                  <a:cubicBezTo>
                    <a:pt x="36676" y="681277"/>
                    <a:pt x="3097" y="677009"/>
                    <a:pt x="6564" y="668272"/>
                  </a:cubicBezTo>
                  <a:cubicBezTo>
                    <a:pt x="10057" y="659522"/>
                    <a:pt x="3072" y="648498"/>
                    <a:pt x="443" y="639748"/>
                  </a:cubicBezTo>
                  <a:cubicBezTo>
                    <a:pt x="-2161" y="631010"/>
                    <a:pt x="7568" y="612862"/>
                    <a:pt x="7568" y="599768"/>
                  </a:cubicBezTo>
                  <a:cubicBezTo>
                    <a:pt x="7568" y="586649"/>
                    <a:pt x="37133" y="581188"/>
                    <a:pt x="46735" y="587322"/>
                  </a:cubicBezTo>
                  <a:cubicBezTo>
                    <a:pt x="56361" y="593418"/>
                    <a:pt x="57034" y="588859"/>
                    <a:pt x="72757" y="589722"/>
                  </a:cubicBezTo>
                  <a:cubicBezTo>
                    <a:pt x="88480" y="590586"/>
                    <a:pt x="91553" y="592110"/>
                    <a:pt x="108152" y="583372"/>
                  </a:cubicBezTo>
                  <a:cubicBezTo>
                    <a:pt x="124750" y="574635"/>
                    <a:pt x="123239" y="574292"/>
                    <a:pt x="122363" y="556804"/>
                  </a:cubicBezTo>
                  <a:cubicBezTo>
                    <a:pt x="121499" y="539341"/>
                    <a:pt x="126503" y="540726"/>
                    <a:pt x="135241" y="533766"/>
                  </a:cubicBezTo>
                  <a:cubicBezTo>
                    <a:pt x="143991" y="526768"/>
                    <a:pt x="129361" y="525778"/>
                    <a:pt x="124128" y="512659"/>
                  </a:cubicBezTo>
                  <a:cubicBezTo>
                    <a:pt x="118870" y="499565"/>
                    <a:pt x="120826" y="489189"/>
                    <a:pt x="122592" y="473441"/>
                  </a:cubicBezTo>
                  <a:cubicBezTo>
                    <a:pt x="124331" y="457718"/>
                    <a:pt x="124674" y="442339"/>
                    <a:pt x="130783" y="439735"/>
                  </a:cubicBezTo>
                  <a:cubicBezTo>
                    <a:pt x="136904" y="437106"/>
                    <a:pt x="162304" y="442783"/>
                    <a:pt x="165809" y="436662"/>
                  </a:cubicBezTo>
                  <a:cubicBezTo>
                    <a:pt x="169315" y="430540"/>
                    <a:pt x="164616" y="424431"/>
                    <a:pt x="178586" y="420939"/>
                  </a:cubicBezTo>
                  <a:cubicBezTo>
                    <a:pt x="185583" y="419199"/>
                    <a:pt x="190067" y="423542"/>
                    <a:pt x="194435" y="422895"/>
                  </a:cubicBezTo>
                  <a:cubicBezTo>
                    <a:pt x="198804" y="422247"/>
                    <a:pt x="201433" y="427454"/>
                    <a:pt x="201433" y="427454"/>
                  </a:cubicBezTo>
                  <a:lnTo>
                    <a:pt x="212050" y="417015"/>
                  </a:lnTo>
                  <a:cubicBezTo>
                    <a:pt x="212050" y="417015"/>
                    <a:pt x="221003" y="424038"/>
                    <a:pt x="222667" y="412074"/>
                  </a:cubicBezTo>
                  <a:cubicBezTo>
                    <a:pt x="216660" y="400124"/>
                    <a:pt x="223315" y="395946"/>
                    <a:pt x="223315" y="395946"/>
                  </a:cubicBezTo>
                  <a:lnTo>
                    <a:pt x="223315" y="395946"/>
                  </a:lnTo>
                  <a:lnTo>
                    <a:pt x="219327" y="398397"/>
                  </a:lnTo>
                  <a:lnTo>
                    <a:pt x="206703" y="387805"/>
                  </a:lnTo>
                  <a:lnTo>
                    <a:pt x="202436" y="360817"/>
                  </a:lnTo>
                  <a:cubicBezTo>
                    <a:pt x="198944" y="352956"/>
                    <a:pt x="197674" y="341538"/>
                    <a:pt x="205535" y="331048"/>
                  </a:cubicBezTo>
                  <a:cubicBezTo>
                    <a:pt x="213396" y="320558"/>
                    <a:pt x="225779" y="320406"/>
                    <a:pt x="215289" y="312544"/>
                  </a:cubicBezTo>
                  <a:cubicBezTo>
                    <a:pt x="204824" y="304683"/>
                    <a:pt x="178230" y="279181"/>
                    <a:pt x="183462" y="263459"/>
                  </a:cubicBezTo>
                  <a:cubicBezTo>
                    <a:pt x="188720" y="247736"/>
                    <a:pt x="214958" y="228090"/>
                    <a:pt x="231557" y="219327"/>
                  </a:cubicBezTo>
                  <a:cubicBezTo>
                    <a:pt x="248181" y="210589"/>
                    <a:pt x="275588" y="243507"/>
                    <a:pt x="282586" y="253109"/>
                  </a:cubicBezTo>
                  <a:cubicBezTo>
                    <a:pt x="289584" y="262735"/>
                    <a:pt x="316571" y="233385"/>
                    <a:pt x="328801" y="232497"/>
                  </a:cubicBezTo>
                  <a:cubicBezTo>
                    <a:pt x="341057" y="231633"/>
                    <a:pt x="342567" y="265860"/>
                    <a:pt x="347825" y="278979"/>
                  </a:cubicBezTo>
                  <a:cubicBezTo>
                    <a:pt x="353057" y="292072"/>
                    <a:pt x="354975" y="295946"/>
                    <a:pt x="362837" y="302042"/>
                  </a:cubicBezTo>
                  <a:cubicBezTo>
                    <a:pt x="370698" y="308163"/>
                    <a:pt x="361224" y="312532"/>
                    <a:pt x="364716" y="326502"/>
                  </a:cubicBezTo>
                  <a:cubicBezTo>
                    <a:pt x="370647" y="337869"/>
                    <a:pt x="374419" y="335557"/>
                    <a:pt x="383944" y="353591"/>
                  </a:cubicBezTo>
                  <a:cubicBezTo>
                    <a:pt x="398803" y="365847"/>
                    <a:pt x="398701" y="333055"/>
                    <a:pt x="412672" y="324318"/>
                  </a:cubicBezTo>
                  <a:cubicBezTo>
                    <a:pt x="426667" y="315568"/>
                    <a:pt x="422019" y="313358"/>
                    <a:pt x="437754" y="310754"/>
                  </a:cubicBezTo>
                  <a:cubicBezTo>
                    <a:pt x="453502" y="308125"/>
                    <a:pt x="449806" y="306538"/>
                    <a:pt x="455039" y="295172"/>
                  </a:cubicBezTo>
                  <a:cubicBezTo>
                    <a:pt x="460297" y="283805"/>
                    <a:pt x="463523" y="313206"/>
                    <a:pt x="477492" y="298347"/>
                  </a:cubicBezTo>
                  <a:cubicBezTo>
                    <a:pt x="491488" y="283513"/>
                    <a:pt x="500835" y="275868"/>
                    <a:pt x="511325" y="275004"/>
                  </a:cubicBezTo>
                  <a:cubicBezTo>
                    <a:pt x="521815" y="274115"/>
                    <a:pt x="535138" y="282814"/>
                    <a:pt x="533373" y="262723"/>
                  </a:cubicBezTo>
                  <a:cubicBezTo>
                    <a:pt x="530299" y="243127"/>
                    <a:pt x="512862" y="232192"/>
                    <a:pt x="506284" y="217282"/>
                  </a:cubicBezTo>
                  <a:cubicBezTo>
                    <a:pt x="488047" y="207986"/>
                    <a:pt x="484528" y="197483"/>
                    <a:pt x="495819" y="166609"/>
                  </a:cubicBezTo>
                  <a:cubicBezTo>
                    <a:pt x="500188" y="139520"/>
                    <a:pt x="486193" y="143000"/>
                    <a:pt x="470470" y="151750"/>
                  </a:cubicBezTo>
                  <a:cubicBezTo>
                    <a:pt x="454748" y="160487"/>
                    <a:pt x="448614" y="157846"/>
                    <a:pt x="439013" y="146492"/>
                  </a:cubicBezTo>
                  <a:cubicBezTo>
                    <a:pt x="429386" y="135126"/>
                    <a:pt x="430275" y="136027"/>
                    <a:pt x="411924" y="124661"/>
                  </a:cubicBezTo>
                  <a:cubicBezTo>
                    <a:pt x="393572" y="113295"/>
                    <a:pt x="389203" y="108938"/>
                    <a:pt x="384834" y="99312"/>
                  </a:cubicBezTo>
                  <a:cubicBezTo>
                    <a:pt x="380440" y="89710"/>
                    <a:pt x="368908" y="65479"/>
                    <a:pt x="375043" y="55852"/>
                  </a:cubicBezTo>
                  <a:cubicBezTo>
                    <a:pt x="377748" y="44092"/>
                    <a:pt x="374865" y="47763"/>
                    <a:pt x="377494" y="39038"/>
                  </a:cubicBezTo>
                  <a:lnTo>
                    <a:pt x="377494" y="39038"/>
                  </a:lnTo>
                  <a:lnTo>
                    <a:pt x="401878" y="10755"/>
                  </a:lnTo>
                  <a:lnTo>
                    <a:pt x="423379" y="3160"/>
                  </a:lnTo>
                  <a:lnTo>
                    <a:pt x="435851" y="0"/>
                  </a:lnTo>
                  <a:close/>
                </a:path>
              </a:pathLst>
            </a:cu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8" name="任意多边形 73">
              <a:extLst>
                <a:ext uri="{FF2B5EF4-FFF2-40B4-BE49-F238E27FC236}">
                  <a16:creationId xmlns:a16="http://schemas.microsoft.com/office/drawing/2014/main" id="{A7B9AC33-CCE5-49EA-A4E8-3DC58C983778}"/>
                </a:ext>
              </a:extLst>
            </p:cNvPr>
            <p:cNvSpPr/>
            <p:nvPr/>
          </p:nvSpPr>
          <p:spPr>
            <a:xfrm>
              <a:off x="4918091" y="2684836"/>
              <a:ext cx="579938" cy="992605"/>
            </a:xfrm>
            <a:custGeom>
              <a:avLst/>
              <a:gdLst>
                <a:gd name="connsiteX0" fmla="*/ 1251293 w 1731878"/>
                <a:gd name="connsiteY0" fmla="*/ 251072 h 2964229"/>
                <a:gd name="connsiteX1" fmla="*/ 1261860 w 1731878"/>
                <a:gd name="connsiteY1" fmla="*/ 238244 h 2964229"/>
                <a:gd name="connsiteX2" fmla="*/ 1270636 w 1731878"/>
                <a:gd name="connsiteY2" fmla="*/ 211460 h 2964229"/>
                <a:gd name="connsiteX3" fmla="*/ 1287260 w 1731878"/>
                <a:gd name="connsiteY3" fmla="*/ 186720 h 2964229"/>
                <a:gd name="connsiteX4" fmla="*/ 1330541 w 1731878"/>
                <a:gd name="connsiteY4" fmla="*/ 161155 h 2964229"/>
                <a:gd name="connsiteX5" fmla="*/ 1330021 w 1731878"/>
                <a:gd name="connsiteY5" fmla="*/ 138829 h 2964229"/>
                <a:gd name="connsiteX6" fmla="*/ 1365466 w 1731878"/>
                <a:gd name="connsiteY6" fmla="*/ 134917 h 2964229"/>
                <a:gd name="connsiteX7" fmla="*/ 1408100 w 1731878"/>
                <a:gd name="connsiteY7" fmla="*/ 135577 h 2964229"/>
                <a:gd name="connsiteX8" fmla="*/ 1408100 w 1731878"/>
                <a:gd name="connsiteY8" fmla="*/ 135577 h 2964229"/>
                <a:gd name="connsiteX9" fmla="*/ 1412634 w 1731878"/>
                <a:gd name="connsiteY9" fmla="*/ 133037 h 2964229"/>
                <a:gd name="connsiteX10" fmla="*/ 1413650 w 1731878"/>
                <a:gd name="connsiteY10" fmla="*/ 130980 h 2964229"/>
                <a:gd name="connsiteX11" fmla="*/ 1379271 w 1731878"/>
                <a:gd name="connsiteY11" fmla="*/ 68280 h 2964229"/>
                <a:gd name="connsiteX12" fmla="*/ 1379271 w 1731878"/>
                <a:gd name="connsiteY12" fmla="*/ 68280 h 2964229"/>
                <a:gd name="connsiteX13" fmla="*/ 1384503 w 1731878"/>
                <a:gd name="connsiteY13" fmla="*/ 67417 h 2964229"/>
                <a:gd name="connsiteX14" fmla="*/ 1384503 w 1731878"/>
                <a:gd name="connsiteY14" fmla="*/ 67417 h 2964229"/>
                <a:gd name="connsiteX15" fmla="*/ 1420393 w 1731878"/>
                <a:gd name="connsiteY15" fmla="*/ 57485 h 2964229"/>
                <a:gd name="connsiteX16" fmla="*/ 1453731 w 1731878"/>
                <a:gd name="connsiteY16" fmla="*/ 86149 h 2964229"/>
                <a:gd name="connsiteX17" fmla="*/ 1472857 w 1731878"/>
                <a:gd name="connsiteY17" fmla="*/ 97845 h 2964229"/>
                <a:gd name="connsiteX18" fmla="*/ 1480718 w 1731878"/>
                <a:gd name="connsiteY18" fmla="*/ 86085 h 2964229"/>
                <a:gd name="connsiteX19" fmla="*/ 1518666 w 1731878"/>
                <a:gd name="connsiteY19" fmla="*/ 90695 h 2964229"/>
                <a:gd name="connsiteX20" fmla="*/ 1537970 w 1731878"/>
                <a:gd name="connsiteY20" fmla="*/ 113632 h 2964229"/>
                <a:gd name="connsiteX21" fmla="*/ 1550276 w 1731878"/>
                <a:gd name="connsiteY21" fmla="*/ 110444 h 2964229"/>
                <a:gd name="connsiteX22" fmla="*/ 1580260 w 1731878"/>
                <a:gd name="connsiteY22" fmla="*/ 70896 h 2964229"/>
                <a:gd name="connsiteX23" fmla="*/ 1600796 w 1731878"/>
                <a:gd name="connsiteY23" fmla="*/ 47096 h 2964229"/>
                <a:gd name="connsiteX24" fmla="*/ 1624355 w 1731878"/>
                <a:gd name="connsiteY24" fmla="*/ 15905 h 2964229"/>
                <a:gd name="connsiteX25" fmla="*/ 1691233 w 1731878"/>
                <a:gd name="connsiteY25" fmla="*/ 4792 h 2964229"/>
                <a:gd name="connsiteX26" fmla="*/ 1678279 w 1731878"/>
                <a:gd name="connsiteY26" fmla="*/ 47109 h 2964229"/>
                <a:gd name="connsiteX27" fmla="*/ 1678279 w 1731878"/>
                <a:gd name="connsiteY27" fmla="*/ 47109 h 2964229"/>
                <a:gd name="connsiteX28" fmla="*/ 1658188 w 1731878"/>
                <a:gd name="connsiteY28" fmla="*/ 69829 h 2964229"/>
                <a:gd name="connsiteX29" fmla="*/ 1655381 w 1731878"/>
                <a:gd name="connsiteY29" fmla="*/ 83126 h 2964229"/>
                <a:gd name="connsiteX30" fmla="*/ 1661211 w 1731878"/>
                <a:gd name="connsiteY30" fmla="*/ 89705 h 2964229"/>
                <a:gd name="connsiteX31" fmla="*/ 1661211 w 1731878"/>
                <a:gd name="connsiteY31" fmla="*/ 89705 h 2964229"/>
                <a:gd name="connsiteX32" fmla="*/ 1679067 w 1731878"/>
                <a:gd name="connsiteY32" fmla="*/ 96855 h 2964229"/>
                <a:gd name="connsiteX33" fmla="*/ 1718081 w 1731878"/>
                <a:gd name="connsiteY33" fmla="*/ 99852 h 2964229"/>
                <a:gd name="connsiteX34" fmla="*/ 1726197 w 1731878"/>
                <a:gd name="connsiteY34" fmla="*/ 131170 h 2964229"/>
                <a:gd name="connsiteX35" fmla="*/ 1708264 w 1731878"/>
                <a:gd name="connsiteY35" fmla="*/ 151274 h 2964229"/>
                <a:gd name="connsiteX36" fmla="*/ 1695488 w 1731878"/>
                <a:gd name="connsiteY36" fmla="*/ 186974 h 2964229"/>
                <a:gd name="connsiteX37" fmla="*/ 1670291 w 1731878"/>
                <a:gd name="connsiteY37" fmla="*/ 226661 h 2964229"/>
                <a:gd name="connsiteX38" fmla="*/ 1649882 w 1731878"/>
                <a:gd name="connsiteY38" fmla="*/ 251007 h 2964229"/>
                <a:gd name="connsiteX39" fmla="*/ 1648371 w 1731878"/>
                <a:gd name="connsiteY39" fmla="*/ 295076 h 2964229"/>
                <a:gd name="connsiteX40" fmla="*/ 1632648 w 1731878"/>
                <a:gd name="connsiteY40" fmla="*/ 334903 h 2964229"/>
                <a:gd name="connsiteX41" fmla="*/ 1624609 w 1731878"/>
                <a:gd name="connsiteY41" fmla="*/ 363745 h 2964229"/>
                <a:gd name="connsiteX42" fmla="*/ 1615859 w 1731878"/>
                <a:gd name="connsiteY42" fmla="*/ 395393 h 2964229"/>
                <a:gd name="connsiteX43" fmla="*/ 1594968 w 1731878"/>
                <a:gd name="connsiteY43" fmla="*/ 449127 h 2964229"/>
                <a:gd name="connsiteX44" fmla="*/ 1573314 w 1731878"/>
                <a:gd name="connsiteY44" fmla="*/ 467732 h 2964229"/>
                <a:gd name="connsiteX45" fmla="*/ 1553896 w 1731878"/>
                <a:gd name="connsiteY45" fmla="*/ 495126 h 2964229"/>
                <a:gd name="connsiteX46" fmla="*/ 1531671 w 1731878"/>
                <a:gd name="connsiteY46" fmla="*/ 509719 h 2964229"/>
                <a:gd name="connsiteX47" fmla="*/ 1522375 w 1731878"/>
                <a:gd name="connsiteY47" fmla="*/ 524832 h 2964229"/>
                <a:gd name="connsiteX48" fmla="*/ 1517066 w 1731878"/>
                <a:gd name="connsiteY48" fmla="*/ 545799 h 2964229"/>
                <a:gd name="connsiteX49" fmla="*/ 1511313 w 1731878"/>
                <a:gd name="connsiteY49" fmla="*/ 568088 h 2964229"/>
                <a:gd name="connsiteX50" fmla="*/ 1516495 w 1731878"/>
                <a:gd name="connsiteY50" fmla="*/ 601489 h 2964229"/>
                <a:gd name="connsiteX51" fmla="*/ 1520482 w 1731878"/>
                <a:gd name="connsiteY51" fmla="*/ 623968 h 2964229"/>
                <a:gd name="connsiteX52" fmla="*/ 1540726 w 1731878"/>
                <a:gd name="connsiteY52" fmla="*/ 648619 h 2964229"/>
                <a:gd name="connsiteX53" fmla="*/ 1563370 w 1731878"/>
                <a:gd name="connsiteY53" fmla="*/ 687379 h 2964229"/>
                <a:gd name="connsiteX54" fmla="*/ 1578597 w 1731878"/>
                <a:gd name="connsiteY54" fmla="*/ 705540 h 2964229"/>
                <a:gd name="connsiteX55" fmla="*/ 1578915 w 1731878"/>
                <a:gd name="connsiteY55" fmla="*/ 724387 h 2964229"/>
                <a:gd name="connsiteX56" fmla="*/ 1594320 w 1731878"/>
                <a:gd name="connsiteY56" fmla="*/ 746498 h 2964229"/>
                <a:gd name="connsiteX57" fmla="*/ 1593457 w 1731878"/>
                <a:gd name="connsiteY57" fmla="*/ 787125 h 2964229"/>
                <a:gd name="connsiteX58" fmla="*/ 1561681 w 1731878"/>
                <a:gd name="connsiteY58" fmla="*/ 827117 h 2964229"/>
                <a:gd name="connsiteX59" fmla="*/ 1555509 w 1731878"/>
                <a:gd name="connsiteY59" fmla="*/ 845672 h 2964229"/>
                <a:gd name="connsiteX60" fmla="*/ 1567434 w 1731878"/>
                <a:gd name="connsiteY60" fmla="*/ 872875 h 2964229"/>
                <a:gd name="connsiteX61" fmla="*/ 1555699 w 1731878"/>
                <a:gd name="connsiteY61" fmla="*/ 897894 h 2964229"/>
                <a:gd name="connsiteX62" fmla="*/ 1543444 w 1731878"/>
                <a:gd name="connsiteY62" fmla="*/ 922672 h 2964229"/>
                <a:gd name="connsiteX63" fmla="*/ 1516850 w 1731878"/>
                <a:gd name="connsiteY63" fmla="*/ 955450 h 2964229"/>
                <a:gd name="connsiteX64" fmla="*/ 1486586 w 1731878"/>
                <a:gd name="connsiteY64" fmla="*/ 991658 h 2964229"/>
                <a:gd name="connsiteX65" fmla="*/ 1481722 w 1731878"/>
                <a:gd name="connsiteY65" fmla="*/ 1010569 h 2964229"/>
                <a:gd name="connsiteX66" fmla="*/ 1490650 w 1731878"/>
                <a:gd name="connsiteY66" fmla="*/ 1042788 h 2964229"/>
                <a:gd name="connsiteX67" fmla="*/ 1487246 w 1731878"/>
                <a:gd name="connsiteY67" fmla="*/ 1060708 h 2964229"/>
                <a:gd name="connsiteX68" fmla="*/ 1474496 w 1731878"/>
                <a:gd name="connsiteY68" fmla="*/ 1070563 h 2964229"/>
                <a:gd name="connsiteX69" fmla="*/ 1485532 w 1731878"/>
                <a:gd name="connsiteY69" fmla="*/ 1082298 h 2964229"/>
                <a:gd name="connsiteX70" fmla="*/ 1501483 w 1731878"/>
                <a:gd name="connsiteY70" fmla="*/ 1114061 h 2964229"/>
                <a:gd name="connsiteX71" fmla="*/ 1508176 w 1731878"/>
                <a:gd name="connsiteY71" fmla="*/ 1134229 h 2964229"/>
                <a:gd name="connsiteX72" fmla="*/ 1507478 w 1731878"/>
                <a:gd name="connsiteY72" fmla="*/ 1173980 h 2964229"/>
                <a:gd name="connsiteX73" fmla="*/ 1507185 w 1731878"/>
                <a:gd name="connsiteY73" fmla="*/ 1206009 h 2964229"/>
                <a:gd name="connsiteX74" fmla="*/ 1508671 w 1731878"/>
                <a:gd name="connsiteY74" fmla="*/ 1252441 h 2964229"/>
                <a:gd name="connsiteX75" fmla="*/ 1518273 w 1731878"/>
                <a:gd name="connsiteY75" fmla="*/ 1344985 h 2964229"/>
                <a:gd name="connsiteX76" fmla="*/ 1521080 w 1731878"/>
                <a:gd name="connsiteY76" fmla="*/ 1362791 h 2964229"/>
                <a:gd name="connsiteX77" fmla="*/ 1523340 w 1731878"/>
                <a:gd name="connsiteY77" fmla="*/ 1383428 h 2964229"/>
                <a:gd name="connsiteX78" fmla="*/ 1532840 w 1731878"/>
                <a:gd name="connsiteY78" fmla="*/ 1406415 h 2964229"/>
                <a:gd name="connsiteX79" fmla="*/ 1542543 w 1731878"/>
                <a:gd name="connsiteY79" fmla="*/ 1433606 h 2964229"/>
                <a:gd name="connsiteX80" fmla="*/ 1552537 w 1731878"/>
                <a:gd name="connsiteY80" fmla="*/ 1497652 h 2964229"/>
                <a:gd name="connsiteX81" fmla="*/ 1550747 w 1731878"/>
                <a:gd name="connsiteY81" fmla="*/ 1559742 h 2964229"/>
                <a:gd name="connsiteX82" fmla="*/ 1512279 w 1731878"/>
                <a:gd name="connsiteY82" fmla="*/ 1600243 h 2964229"/>
                <a:gd name="connsiteX83" fmla="*/ 1478992 w 1731878"/>
                <a:gd name="connsiteY83" fmla="*/ 1664416 h 2964229"/>
                <a:gd name="connsiteX84" fmla="*/ 1473010 w 1731878"/>
                <a:gd name="connsiteY84" fmla="*/ 1725579 h 2964229"/>
                <a:gd name="connsiteX85" fmla="*/ 1461605 w 1731878"/>
                <a:gd name="connsiteY85" fmla="*/ 1762346 h 2964229"/>
                <a:gd name="connsiteX86" fmla="*/ 1465530 w 1731878"/>
                <a:gd name="connsiteY86" fmla="*/ 1816346 h 2964229"/>
                <a:gd name="connsiteX87" fmla="*/ 1462647 w 1731878"/>
                <a:gd name="connsiteY87" fmla="*/ 1868035 h 2964229"/>
                <a:gd name="connsiteX88" fmla="*/ 1479881 w 1731878"/>
                <a:gd name="connsiteY88" fmla="*/ 1891670 h 2964229"/>
                <a:gd name="connsiteX89" fmla="*/ 1479881 w 1731878"/>
                <a:gd name="connsiteY89" fmla="*/ 1911761 h 2964229"/>
                <a:gd name="connsiteX90" fmla="*/ 1520343 w 1731878"/>
                <a:gd name="connsiteY90" fmla="*/ 1934735 h 2964229"/>
                <a:gd name="connsiteX91" fmla="*/ 1511364 w 1731878"/>
                <a:gd name="connsiteY91" fmla="*/ 1979058 h 2964229"/>
                <a:gd name="connsiteX92" fmla="*/ 1522730 w 1731878"/>
                <a:gd name="connsiteY92" fmla="*/ 1992622 h 2964229"/>
                <a:gd name="connsiteX93" fmla="*/ 1561427 w 1731878"/>
                <a:gd name="connsiteY93" fmla="*/ 2011177 h 2964229"/>
                <a:gd name="connsiteX94" fmla="*/ 1565542 w 1731878"/>
                <a:gd name="connsiteY94" fmla="*/ 2052452 h 2964229"/>
                <a:gd name="connsiteX95" fmla="*/ 1558544 w 1731878"/>
                <a:gd name="connsiteY95" fmla="*/ 2062078 h 2964229"/>
                <a:gd name="connsiteX96" fmla="*/ 1569162 w 1731878"/>
                <a:gd name="connsiteY96" fmla="*/ 2091466 h 2964229"/>
                <a:gd name="connsiteX97" fmla="*/ 1572133 w 1731878"/>
                <a:gd name="connsiteY97" fmla="*/ 2112230 h 2964229"/>
                <a:gd name="connsiteX98" fmla="*/ 1562037 w 1731878"/>
                <a:gd name="connsiteY98" fmla="*/ 2137211 h 2964229"/>
                <a:gd name="connsiteX99" fmla="*/ 1592923 w 1731878"/>
                <a:gd name="connsiteY99" fmla="*/ 2141402 h 2964229"/>
                <a:gd name="connsiteX100" fmla="*/ 1619098 w 1731878"/>
                <a:gd name="connsiteY100" fmla="*/ 2176594 h 2964229"/>
                <a:gd name="connsiteX101" fmla="*/ 1630464 w 1731878"/>
                <a:gd name="connsiteY101" fmla="*/ 2199441 h 2964229"/>
                <a:gd name="connsiteX102" fmla="*/ 1687932 w 1731878"/>
                <a:gd name="connsiteY102" fmla="*/ 2278766 h 2964229"/>
                <a:gd name="connsiteX103" fmla="*/ 1682623 w 1731878"/>
                <a:gd name="connsiteY103" fmla="*/ 2320714 h 2964229"/>
                <a:gd name="connsiteX104" fmla="*/ 1680883 w 1731878"/>
                <a:gd name="connsiteY104" fmla="*/ 2346063 h 2964229"/>
                <a:gd name="connsiteX105" fmla="*/ 1661160 w 1731878"/>
                <a:gd name="connsiteY105" fmla="*/ 2365215 h 2964229"/>
                <a:gd name="connsiteX106" fmla="*/ 1653070 w 1731878"/>
                <a:gd name="connsiteY106" fmla="*/ 2379756 h 2964229"/>
                <a:gd name="connsiteX107" fmla="*/ 1567574 w 1731878"/>
                <a:gd name="connsiteY107" fmla="*/ 2421425 h 2964229"/>
                <a:gd name="connsiteX108" fmla="*/ 1499019 w 1731878"/>
                <a:gd name="connsiteY108" fmla="*/ 2395110 h 2964229"/>
                <a:gd name="connsiteX109" fmla="*/ 1462685 w 1731878"/>
                <a:gd name="connsiteY109" fmla="*/ 2403099 h 2964229"/>
                <a:gd name="connsiteX110" fmla="*/ 1411885 w 1731878"/>
                <a:gd name="connsiteY110" fmla="*/ 2384595 h 2964229"/>
                <a:gd name="connsiteX111" fmla="*/ 1365949 w 1731878"/>
                <a:gd name="connsiteY111" fmla="*/ 2395110 h 2964229"/>
                <a:gd name="connsiteX112" fmla="*/ 1350594 w 1731878"/>
                <a:gd name="connsiteY112" fmla="*/ 2393472 h 2964229"/>
                <a:gd name="connsiteX113" fmla="*/ 1294092 w 1731878"/>
                <a:gd name="connsiteY113" fmla="*/ 2370053 h 2964229"/>
                <a:gd name="connsiteX114" fmla="*/ 1212507 w 1731878"/>
                <a:gd name="connsiteY114" fmla="*/ 2401105 h 2964229"/>
                <a:gd name="connsiteX115" fmla="*/ 1256830 w 1731878"/>
                <a:gd name="connsiteY115" fmla="*/ 2413081 h 2964229"/>
                <a:gd name="connsiteX116" fmla="*/ 1294904 w 1731878"/>
                <a:gd name="connsiteY116" fmla="*/ 2434582 h 2964229"/>
                <a:gd name="connsiteX117" fmla="*/ 1299413 w 1731878"/>
                <a:gd name="connsiteY117" fmla="*/ 2475387 h 2964229"/>
                <a:gd name="connsiteX118" fmla="*/ 1297279 w 1731878"/>
                <a:gd name="connsiteY118" fmla="*/ 2514707 h 2964229"/>
                <a:gd name="connsiteX119" fmla="*/ 1307553 w 1731878"/>
                <a:gd name="connsiteY119" fmla="*/ 2528943 h 2964229"/>
                <a:gd name="connsiteX120" fmla="*/ 1320876 w 1731878"/>
                <a:gd name="connsiteY120" fmla="*/ 2526937 h 2964229"/>
                <a:gd name="connsiteX121" fmla="*/ 1346200 w 1731878"/>
                <a:gd name="connsiteY121" fmla="*/ 2529566 h 2964229"/>
                <a:gd name="connsiteX122" fmla="*/ 1373289 w 1731878"/>
                <a:gd name="connsiteY122" fmla="*/ 2535662 h 2964229"/>
                <a:gd name="connsiteX123" fmla="*/ 1413624 w 1731878"/>
                <a:gd name="connsiteY123" fmla="*/ 2533528 h 2964229"/>
                <a:gd name="connsiteX124" fmla="*/ 1418729 w 1731878"/>
                <a:gd name="connsiteY124" fmla="*/ 2560148 h 2964229"/>
                <a:gd name="connsiteX125" fmla="*/ 1418729 w 1731878"/>
                <a:gd name="connsiteY125" fmla="*/ 2560148 h 2964229"/>
                <a:gd name="connsiteX126" fmla="*/ 1417866 w 1731878"/>
                <a:gd name="connsiteY126" fmla="*/ 2555779 h 2964229"/>
                <a:gd name="connsiteX127" fmla="*/ 1417866 w 1731878"/>
                <a:gd name="connsiteY127" fmla="*/ 2555779 h 2964229"/>
                <a:gd name="connsiteX128" fmla="*/ 1417002 w 1731878"/>
                <a:gd name="connsiteY128" fmla="*/ 2566244 h 2964229"/>
                <a:gd name="connsiteX129" fmla="*/ 1436230 w 1731878"/>
                <a:gd name="connsiteY129" fmla="*/ 2600381 h 2964229"/>
                <a:gd name="connsiteX130" fmla="*/ 1388033 w 1731878"/>
                <a:gd name="connsiteY130" fmla="*/ 2625654 h 2964229"/>
                <a:gd name="connsiteX131" fmla="*/ 1291666 w 1731878"/>
                <a:gd name="connsiteY131" fmla="*/ 2627165 h 2964229"/>
                <a:gd name="connsiteX132" fmla="*/ 1245476 w 1731878"/>
                <a:gd name="connsiteY132" fmla="*/ 2625705 h 2964229"/>
                <a:gd name="connsiteX133" fmla="*/ 1236129 w 1731878"/>
                <a:gd name="connsiteY133" fmla="*/ 2661493 h 2964229"/>
                <a:gd name="connsiteX134" fmla="*/ 1233348 w 1731878"/>
                <a:gd name="connsiteY134" fmla="*/ 2685700 h 2964229"/>
                <a:gd name="connsiteX135" fmla="*/ 1216558 w 1731878"/>
                <a:gd name="connsiteY135" fmla="*/ 2705042 h 2964229"/>
                <a:gd name="connsiteX136" fmla="*/ 1225385 w 1731878"/>
                <a:gd name="connsiteY136" fmla="*/ 2730594 h 2964229"/>
                <a:gd name="connsiteX137" fmla="*/ 1249274 w 1731878"/>
                <a:gd name="connsiteY137" fmla="*/ 2748235 h 2964229"/>
                <a:gd name="connsiteX138" fmla="*/ 1256487 w 1731878"/>
                <a:gd name="connsiteY138" fmla="*/ 2790399 h 2964229"/>
                <a:gd name="connsiteX139" fmla="*/ 1249223 w 1731878"/>
                <a:gd name="connsiteY139" fmla="*/ 2808826 h 2964229"/>
                <a:gd name="connsiteX140" fmla="*/ 1241362 w 1731878"/>
                <a:gd name="connsiteY140" fmla="*/ 2825768 h 2964229"/>
                <a:gd name="connsiteX141" fmla="*/ 1241362 w 1731878"/>
                <a:gd name="connsiteY141" fmla="*/ 2863348 h 2964229"/>
                <a:gd name="connsiteX142" fmla="*/ 1260958 w 1731878"/>
                <a:gd name="connsiteY142" fmla="*/ 2893383 h 2964229"/>
                <a:gd name="connsiteX143" fmla="*/ 1252627 w 1731878"/>
                <a:gd name="connsiteY143" fmla="*/ 2916307 h 2964229"/>
                <a:gd name="connsiteX144" fmla="*/ 1238733 w 1731878"/>
                <a:gd name="connsiteY144" fmla="*/ 2941135 h 2964229"/>
                <a:gd name="connsiteX145" fmla="*/ 1238733 w 1731878"/>
                <a:gd name="connsiteY145" fmla="*/ 2941135 h 2964229"/>
                <a:gd name="connsiteX146" fmla="*/ 1228243 w 1731878"/>
                <a:gd name="connsiteY146" fmla="*/ 2957734 h 2964229"/>
                <a:gd name="connsiteX147" fmla="*/ 1228243 w 1731878"/>
                <a:gd name="connsiteY147" fmla="*/ 2957734 h 2964229"/>
                <a:gd name="connsiteX148" fmla="*/ 1225640 w 1731878"/>
                <a:gd name="connsiteY148" fmla="*/ 2956845 h 2964229"/>
                <a:gd name="connsiteX149" fmla="*/ 1185431 w 1731878"/>
                <a:gd name="connsiteY149" fmla="*/ 2963842 h 2964229"/>
                <a:gd name="connsiteX150" fmla="*/ 1147801 w 1731878"/>
                <a:gd name="connsiteY150" fmla="*/ 2940550 h 2964229"/>
                <a:gd name="connsiteX151" fmla="*/ 1156513 w 1731878"/>
                <a:gd name="connsiteY151" fmla="*/ 2925818 h 2964229"/>
                <a:gd name="connsiteX152" fmla="*/ 1111365 w 1731878"/>
                <a:gd name="connsiteY152" fmla="*/ 2911683 h 2964229"/>
                <a:gd name="connsiteX153" fmla="*/ 1087946 w 1731878"/>
                <a:gd name="connsiteY153" fmla="*/ 2887896 h 2964229"/>
                <a:gd name="connsiteX154" fmla="*/ 1051954 w 1731878"/>
                <a:gd name="connsiteY154" fmla="*/ 2855880 h 2964229"/>
                <a:gd name="connsiteX155" fmla="*/ 1016851 w 1731878"/>
                <a:gd name="connsiteY155" fmla="*/ 2851638 h 2964229"/>
                <a:gd name="connsiteX156" fmla="*/ 996684 w 1731878"/>
                <a:gd name="connsiteY156" fmla="*/ 2836106 h 2964229"/>
                <a:gd name="connsiteX157" fmla="*/ 970560 w 1731878"/>
                <a:gd name="connsiteY157" fmla="*/ 2815367 h 2964229"/>
                <a:gd name="connsiteX158" fmla="*/ 936130 w 1731878"/>
                <a:gd name="connsiteY158" fmla="*/ 2779299 h 2964229"/>
                <a:gd name="connsiteX159" fmla="*/ 914527 w 1731878"/>
                <a:gd name="connsiteY159" fmla="*/ 2743358 h 2964229"/>
                <a:gd name="connsiteX160" fmla="*/ 879577 w 1731878"/>
                <a:gd name="connsiteY160" fmla="*/ 2751524 h 2964229"/>
                <a:gd name="connsiteX161" fmla="*/ 851624 w 1731878"/>
                <a:gd name="connsiteY161" fmla="*/ 2752388 h 2964229"/>
                <a:gd name="connsiteX162" fmla="*/ 824535 w 1731878"/>
                <a:gd name="connsiteY162" fmla="*/ 2753251 h 2964229"/>
                <a:gd name="connsiteX163" fmla="*/ 793078 w 1731878"/>
                <a:gd name="connsiteY163" fmla="*/ 2764617 h 2964229"/>
                <a:gd name="connsiteX164" fmla="*/ 760731 w 1731878"/>
                <a:gd name="connsiteY164" fmla="*/ 2771615 h 2964229"/>
                <a:gd name="connsiteX165" fmla="*/ 753733 w 1731878"/>
                <a:gd name="connsiteY165" fmla="*/ 2788214 h 2964229"/>
                <a:gd name="connsiteX166" fmla="*/ 737134 w 1731878"/>
                <a:gd name="connsiteY166" fmla="*/ 2791706 h 2964229"/>
                <a:gd name="connsiteX167" fmla="*/ 717043 w 1731878"/>
                <a:gd name="connsiteY167" fmla="*/ 2774244 h 2964229"/>
                <a:gd name="connsiteX168" fmla="*/ 694322 w 1731878"/>
                <a:gd name="connsiteY168" fmla="*/ 2754153 h 2964229"/>
                <a:gd name="connsiteX169" fmla="*/ 680327 w 1731878"/>
                <a:gd name="connsiteY169" fmla="*/ 2735801 h 2964229"/>
                <a:gd name="connsiteX170" fmla="*/ 668097 w 1731878"/>
                <a:gd name="connsiteY170" fmla="*/ 2721806 h 2964229"/>
                <a:gd name="connsiteX171" fmla="*/ 657607 w 1731878"/>
                <a:gd name="connsiteY171" fmla="*/ 2706946 h 2964229"/>
                <a:gd name="connsiteX172" fmla="*/ 637515 w 1731878"/>
                <a:gd name="connsiteY172" fmla="*/ 2693853 h 2964229"/>
                <a:gd name="connsiteX173" fmla="*/ 612166 w 1731878"/>
                <a:gd name="connsiteY173" fmla="*/ 2698221 h 2964229"/>
                <a:gd name="connsiteX174" fmla="*/ 580289 w 1731878"/>
                <a:gd name="connsiteY174" fmla="*/ 2653873 h 2964229"/>
                <a:gd name="connsiteX175" fmla="*/ 580162 w 1731878"/>
                <a:gd name="connsiteY175" fmla="*/ 2624180 h 2964229"/>
                <a:gd name="connsiteX176" fmla="*/ 522389 w 1731878"/>
                <a:gd name="connsiteY176" fmla="*/ 2680162 h 2964229"/>
                <a:gd name="connsiteX177" fmla="*/ 472351 w 1731878"/>
                <a:gd name="connsiteY177" fmla="*/ 2637922 h 2964229"/>
                <a:gd name="connsiteX178" fmla="*/ 471056 w 1731878"/>
                <a:gd name="connsiteY178" fmla="*/ 2605498 h 2964229"/>
                <a:gd name="connsiteX179" fmla="*/ 479298 w 1731878"/>
                <a:gd name="connsiteY179" fmla="*/ 2568465 h 2964229"/>
                <a:gd name="connsiteX180" fmla="*/ 441427 w 1731878"/>
                <a:gd name="connsiteY180" fmla="*/ 2549961 h 2964229"/>
                <a:gd name="connsiteX181" fmla="*/ 393802 w 1731878"/>
                <a:gd name="connsiteY181" fmla="*/ 2550774 h 2964229"/>
                <a:gd name="connsiteX182" fmla="*/ 350266 w 1731878"/>
                <a:gd name="connsiteY182" fmla="*/ 2565316 h 2964229"/>
                <a:gd name="connsiteX183" fmla="*/ 322821 w 1731878"/>
                <a:gd name="connsiteY183" fmla="*/ 2567678 h 2964229"/>
                <a:gd name="connsiteX184" fmla="*/ 282054 w 1731878"/>
                <a:gd name="connsiteY184" fmla="*/ 2596596 h 2964229"/>
                <a:gd name="connsiteX185" fmla="*/ 244793 w 1731878"/>
                <a:gd name="connsiteY185" fmla="*/ 2572034 h 2964229"/>
                <a:gd name="connsiteX186" fmla="*/ 197295 w 1731878"/>
                <a:gd name="connsiteY186" fmla="*/ 2552959 h 2964229"/>
                <a:gd name="connsiteX187" fmla="*/ 179934 w 1731878"/>
                <a:gd name="connsiteY187" fmla="*/ 2526936 h 2964229"/>
                <a:gd name="connsiteX188" fmla="*/ 179718 w 1731878"/>
                <a:gd name="connsiteY188" fmla="*/ 2485039 h 2964229"/>
                <a:gd name="connsiteX189" fmla="*/ 142113 w 1731878"/>
                <a:gd name="connsiteY189" fmla="*/ 2497485 h 2964229"/>
                <a:gd name="connsiteX190" fmla="*/ 104242 w 1731878"/>
                <a:gd name="connsiteY190" fmla="*/ 2507162 h 2964229"/>
                <a:gd name="connsiteX191" fmla="*/ 67107 w 1731878"/>
                <a:gd name="connsiteY191" fmla="*/ 2526530 h 2964229"/>
                <a:gd name="connsiteX192" fmla="*/ 19914 w 1731878"/>
                <a:gd name="connsiteY192" fmla="*/ 2532854 h 2964229"/>
                <a:gd name="connsiteX193" fmla="*/ 0 w 1731878"/>
                <a:gd name="connsiteY193" fmla="*/ 2454622 h 2964229"/>
                <a:gd name="connsiteX194" fmla="*/ 26899 w 1731878"/>
                <a:gd name="connsiteY194" fmla="*/ 2464667 h 2964229"/>
                <a:gd name="connsiteX195" fmla="*/ 72619 w 1731878"/>
                <a:gd name="connsiteY195" fmla="*/ 2475678 h 2964229"/>
                <a:gd name="connsiteX196" fmla="*/ 100292 w 1731878"/>
                <a:gd name="connsiteY196" fmla="*/ 2444792 h 2964229"/>
                <a:gd name="connsiteX197" fmla="*/ 124664 w 1731878"/>
                <a:gd name="connsiteY197" fmla="*/ 2444017 h 2964229"/>
                <a:gd name="connsiteX198" fmla="*/ 135802 w 1731878"/>
                <a:gd name="connsiteY198" fmla="*/ 2398107 h 2964229"/>
                <a:gd name="connsiteX199" fmla="*/ 138990 w 1731878"/>
                <a:gd name="connsiteY199" fmla="*/ 2377914 h 2964229"/>
                <a:gd name="connsiteX200" fmla="*/ 110796 w 1731878"/>
                <a:gd name="connsiteY200" fmla="*/ 2350799 h 2964229"/>
                <a:gd name="connsiteX201" fmla="*/ 88075 w 1731878"/>
                <a:gd name="connsiteY201" fmla="*/ 2322250 h 2964229"/>
                <a:gd name="connsiteX202" fmla="*/ 78550 w 1731878"/>
                <a:gd name="connsiteY202" fmla="*/ 2279514 h 2964229"/>
                <a:gd name="connsiteX203" fmla="*/ 112967 w 1731878"/>
                <a:gd name="connsiteY203" fmla="*/ 2264859 h 2964229"/>
                <a:gd name="connsiteX204" fmla="*/ 158078 w 1731878"/>
                <a:gd name="connsiteY204" fmla="*/ 2213741 h 2964229"/>
                <a:gd name="connsiteX205" fmla="*/ 206757 w 1731878"/>
                <a:gd name="connsiteY205" fmla="*/ 2204559 h 2964229"/>
                <a:gd name="connsiteX206" fmla="*/ 271476 w 1731878"/>
                <a:gd name="connsiteY206" fmla="*/ 2211455 h 2964229"/>
                <a:gd name="connsiteX207" fmla="*/ 295301 w 1731878"/>
                <a:gd name="connsiteY207" fmla="*/ 2197142 h 2964229"/>
                <a:gd name="connsiteX208" fmla="*/ 302832 w 1731878"/>
                <a:gd name="connsiteY208" fmla="*/ 2237693 h 2964229"/>
                <a:gd name="connsiteX209" fmla="*/ 308954 w 1731878"/>
                <a:gd name="connsiteY209" fmla="*/ 2249924 h 2964229"/>
                <a:gd name="connsiteX210" fmla="*/ 330595 w 1731878"/>
                <a:gd name="connsiteY210" fmla="*/ 2248755 h 2964229"/>
                <a:gd name="connsiteX211" fmla="*/ 331280 w 1731878"/>
                <a:gd name="connsiteY211" fmla="*/ 2224320 h 2964229"/>
                <a:gd name="connsiteX212" fmla="*/ 340411 w 1731878"/>
                <a:gd name="connsiteY212" fmla="*/ 2208839 h 2964229"/>
                <a:gd name="connsiteX213" fmla="*/ 319431 w 1731878"/>
                <a:gd name="connsiteY213" fmla="*/ 2186119 h 2964229"/>
                <a:gd name="connsiteX214" fmla="*/ 300317 w 1731878"/>
                <a:gd name="connsiteY214" fmla="*/ 2158928 h 2964229"/>
                <a:gd name="connsiteX215" fmla="*/ 307734 w 1731878"/>
                <a:gd name="connsiteY215" fmla="*/ 2138938 h 2964229"/>
                <a:gd name="connsiteX216" fmla="*/ 307201 w 1731878"/>
                <a:gd name="connsiteY216" fmla="*/ 2125819 h 2964229"/>
                <a:gd name="connsiteX217" fmla="*/ 287097 w 1731878"/>
                <a:gd name="connsiteY217" fmla="*/ 2105410 h 2964229"/>
                <a:gd name="connsiteX218" fmla="*/ 312738 w 1731878"/>
                <a:gd name="connsiteY218" fmla="*/ 2066612 h 2964229"/>
                <a:gd name="connsiteX219" fmla="*/ 313665 w 1731878"/>
                <a:gd name="connsiteY219" fmla="*/ 2025070 h 2964229"/>
                <a:gd name="connsiteX220" fmla="*/ 314478 w 1731878"/>
                <a:gd name="connsiteY220" fmla="*/ 1989599 h 2964229"/>
                <a:gd name="connsiteX221" fmla="*/ 314211 w 1731878"/>
                <a:gd name="connsiteY221" fmla="*/ 1946038 h 2964229"/>
                <a:gd name="connsiteX222" fmla="*/ 355867 w 1731878"/>
                <a:gd name="connsiteY222" fmla="*/ 1957074 h 2964229"/>
                <a:gd name="connsiteX223" fmla="*/ 362294 w 1731878"/>
                <a:gd name="connsiteY223" fmla="*/ 1962853 h 2964229"/>
                <a:gd name="connsiteX224" fmla="*/ 366269 w 1731878"/>
                <a:gd name="connsiteY224" fmla="*/ 1969000 h 2964229"/>
                <a:gd name="connsiteX225" fmla="*/ 361595 w 1731878"/>
                <a:gd name="connsiteY225" fmla="*/ 1944412 h 2964229"/>
                <a:gd name="connsiteX226" fmla="*/ 347180 w 1731878"/>
                <a:gd name="connsiteY226" fmla="*/ 1927763 h 2964229"/>
                <a:gd name="connsiteX227" fmla="*/ 319698 w 1731878"/>
                <a:gd name="connsiteY227" fmla="*/ 1904738 h 2964229"/>
                <a:gd name="connsiteX228" fmla="*/ 283172 w 1731878"/>
                <a:gd name="connsiteY228" fmla="*/ 1894717 h 2964229"/>
                <a:gd name="connsiteX229" fmla="*/ 272073 w 1731878"/>
                <a:gd name="connsiteY229" fmla="*/ 1870905 h 2964229"/>
                <a:gd name="connsiteX230" fmla="*/ 291123 w 1731878"/>
                <a:gd name="connsiteY230" fmla="*/ 1837466 h 2964229"/>
                <a:gd name="connsiteX231" fmla="*/ 308699 w 1731878"/>
                <a:gd name="connsiteY231" fmla="*/ 1834062 h 2964229"/>
                <a:gd name="connsiteX232" fmla="*/ 320752 w 1731878"/>
                <a:gd name="connsiteY232" fmla="*/ 1810173 h 2964229"/>
                <a:gd name="connsiteX233" fmla="*/ 337173 w 1731878"/>
                <a:gd name="connsiteY233" fmla="*/ 1791466 h 2964229"/>
                <a:gd name="connsiteX234" fmla="*/ 339383 w 1731878"/>
                <a:gd name="connsiteY234" fmla="*/ 1771845 h 2964229"/>
                <a:gd name="connsiteX235" fmla="*/ 321958 w 1731878"/>
                <a:gd name="connsiteY235" fmla="*/ 1727712 h 2964229"/>
                <a:gd name="connsiteX236" fmla="*/ 326225 w 1731878"/>
                <a:gd name="connsiteY236" fmla="*/ 1678500 h 2964229"/>
                <a:gd name="connsiteX237" fmla="*/ 358991 w 1731878"/>
                <a:gd name="connsiteY237" fmla="*/ 1672696 h 2964229"/>
                <a:gd name="connsiteX238" fmla="*/ 383591 w 1731878"/>
                <a:gd name="connsiteY238" fmla="*/ 1670765 h 2964229"/>
                <a:gd name="connsiteX239" fmla="*/ 412268 w 1731878"/>
                <a:gd name="connsiteY239" fmla="*/ 1671337 h 2964229"/>
                <a:gd name="connsiteX240" fmla="*/ 438481 w 1731878"/>
                <a:gd name="connsiteY240" fmla="*/ 1675159 h 2964229"/>
                <a:gd name="connsiteX241" fmla="*/ 477546 w 1731878"/>
                <a:gd name="connsiteY241" fmla="*/ 1686818 h 2964229"/>
                <a:gd name="connsiteX242" fmla="*/ 513486 w 1731878"/>
                <a:gd name="connsiteY242" fmla="*/ 1705842 h 2964229"/>
                <a:gd name="connsiteX243" fmla="*/ 511772 w 1731878"/>
                <a:gd name="connsiteY243" fmla="*/ 1724029 h 2964229"/>
                <a:gd name="connsiteX244" fmla="*/ 525564 w 1731878"/>
                <a:gd name="connsiteY244" fmla="*/ 1730671 h 2964229"/>
                <a:gd name="connsiteX245" fmla="*/ 530873 w 1731878"/>
                <a:gd name="connsiteY245" fmla="*/ 1761405 h 2964229"/>
                <a:gd name="connsiteX246" fmla="*/ 550494 w 1731878"/>
                <a:gd name="connsiteY246" fmla="*/ 1753290 h 2964229"/>
                <a:gd name="connsiteX247" fmla="*/ 583489 w 1731878"/>
                <a:gd name="connsiteY247" fmla="*/ 1729846 h 2964229"/>
                <a:gd name="connsiteX248" fmla="*/ 618147 w 1731878"/>
                <a:gd name="connsiteY248" fmla="*/ 1743955 h 2964229"/>
                <a:gd name="connsiteX249" fmla="*/ 652526 w 1731878"/>
                <a:gd name="connsiteY249" fmla="*/ 1723546 h 2964229"/>
                <a:gd name="connsiteX250" fmla="*/ 689305 w 1731878"/>
                <a:gd name="connsiteY250" fmla="*/ 1726455 h 2964229"/>
                <a:gd name="connsiteX251" fmla="*/ 711733 w 1731878"/>
                <a:gd name="connsiteY251" fmla="*/ 1724067 h 2964229"/>
                <a:gd name="connsiteX252" fmla="*/ 708266 w 1731878"/>
                <a:gd name="connsiteY252" fmla="*/ 1705462 h 2964229"/>
                <a:gd name="connsiteX253" fmla="*/ 689940 w 1731878"/>
                <a:gd name="connsiteY253" fmla="*/ 1677509 h 2964229"/>
                <a:gd name="connsiteX254" fmla="*/ 680313 w 1731878"/>
                <a:gd name="connsiteY254" fmla="*/ 1656529 h 2964229"/>
                <a:gd name="connsiteX255" fmla="*/ 680313 w 1731878"/>
                <a:gd name="connsiteY255" fmla="*/ 1656529 h 2964229"/>
                <a:gd name="connsiteX256" fmla="*/ 690486 w 1731878"/>
                <a:gd name="connsiteY256" fmla="*/ 1621286 h 2964229"/>
                <a:gd name="connsiteX257" fmla="*/ 694626 w 1731878"/>
                <a:gd name="connsiteY257" fmla="*/ 1603595 h 2964229"/>
                <a:gd name="connsiteX258" fmla="*/ 703161 w 1731878"/>
                <a:gd name="connsiteY258" fmla="*/ 1604535 h 2964229"/>
                <a:gd name="connsiteX259" fmla="*/ 724420 w 1731878"/>
                <a:gd name="connsiteY259" fmla="*/ 1623534 h 2964229"/>
                <a:gd name="connsiteX260" fmla="*/ 765251 w 1731878"/>
                <a:gd name="connsiteY260" fmla="*/ 1636336 h 2964229"/>
                <a:gd name="connsiteX261" fmla="*/ 790283 w 1731878"/>
                <a:gd name="connsiteY261" fmla="*/ 1622417 h 2964229"/>
                <a:gd name="connsiteX262" fmla="*/ 801789 w 1731878"/>
                <a:gd name="connsiteY262" fmla="*/ 1620702 h 2964229"/>
                <a:gd name="connsiteX263" fmla="*/ 882675 w 1731878"/>
                <a:gd name="connsiteY263" fmla="*/ 1621222 h 2964229"/>
                <a:gd name="connsiteX264" fmla="*/ 912393 w 1731878"/>
                <a:gd name="connsiteY264" fmla="*/ 1596076 h 2964229"/>
                <a:gd name="connsiteX265" fmla="*/ 939774 w 1731878"/>
                <a:gd name="connsiteY265" fmla="*/ 1572632 h 2964229"/>
                <a:gd name="connsiteX266" fmla="*/ 937273 w 1731878"/>
                <a:gd name="connsiteY266" fmla="*/ 1538660 h 2964229"/>
                <a:gd name="connsiteX267" fmla="*/ 930580 w 1731878"/>
                <a:gd name="connsiteY267" fmla="*/ 1512358 h 2964229"/>
                <a:gd name="connsiteX268" fmla="*/ 923391 w 1731878"/>
                <a:gd name="connsiteY268" fmla="*/ 1490209 h 2964229"/>
                <a:gd name="connsiteX269" fmla="*/ 918756 w 1731878"/>
                <a:gd name="connsiteY269" fmla="*/ 1465177 h 2964229"/>
                <a:gd name="connsiteX270" fmla="*/ 929373 w 1731878"/>
                <a:gd name="connsiteY270" fmla="*/ 1424105 h 2964229"/>
                <a:gd name="connsiteX271" fmla="*/ 931113 w 1731878"/>
                <a:gd name="connsiteY271" fmla="*/ 1381472 h 2964229"/>
                <a:gd name="connsiteX272" fmla="*/ 953910 w 1731878"/>
                <a:gd name="connsiteY272" fmla="*/ 1359958 h 2964229"/>
                <a:gd name="connsiteX273" fmla="*/ 977900 w 1731878"/>
                <a:gd name="connsiteY273" fmla="*/ 1311990 h 2964229"/>
                <a:gd name="connsiteX274" fmla="*/ 960755 w 1731878"/>
                <a:gd name="connsiteY274" fmla="*/ 1286780 h 2964229"/>
                <a:gd name="connsiteX275" fmla="*/ 960603 w 1731878"/>
                <a:gd name="connsiteY275" fmla="*/ 1258675 h 2964229"/>
                <a:gd name="connsiteX276" fmla="*/ 964578 w 1731878"/>
                <a:gd name="connsiteY276" fmla="*/ 1238965 h 2964229"/>
                <a:gd name="connsiteX277" fmla="*/ 959345 w 1731878"/>
                <a:gd name="connsiteY277" fmla="*/ 1218302 h 2964229"/>
                <a:gd name="connsiteX278" fmla="*/ 931583 w 1731878"/>
                <a:gd name="connsiteY278" fmla="*/ 1203938 h 2964229"/>
                <a:gd name="connsiteX279" fmla="*/ 902411 w 1731878"/>
                <a:gd name="connsiteY279" fmla="*/ 1191542 h 2964229"/>
                <a:gd name="connsiteX280" fmla="*/ 889635 w 1731878"/>
                <a:gd name="connsiteY280" fmla="*/ 1171286 h 2964229"/>
                <a:gd name="connsiteX281" fmla="*/ 871283 w 1731878"/>
                <a:gd name="connsiteY281" fmla="*/ 1152058 h 2964229"/>
                <a:gd name="connsiteX282" fmla="*/ 846823 w 1731878"/>
                <a:gd name="connsiteY282" fmla="*/ 1139828 h 2964229"/>
                <a:gd name="connsiteX283" fmla="*/ 829729 w 1731878"/>
                <a:gd name="connsiteY283" fmla="*/ 1146444 h 2964229"/>
                <a:gd name="connsiteX284" fmla="*/ 803135 w 1731878"/>
                <a:gd name="connsiteY284" fmla="*/ 1138952 h 2964229"/>
                <a:gd name="connsiteX285" fmla="*/ 785647 w 1731878"/>
                <a:gd name="connsiteY285" fmla="*/ 1114491 h 2964229"/>
                <a:gd name="connsiteX286" fmla="*/ 769048 w 1731878"/>
                <a:gd name="connsiteY286" fmla="*/ 1103125 h 2964229"/>
                <a:gd name="connsiteX287" fmla="*/ 753325 w 1731878"/>
                <a:gd name="connsiteY287" fmla="*/ 1090895 h 2964229"/>
                <a:gd name="connsiteX288" fmla="*/ 753325 w 1731878"/>
                <a:gd name="connsiteY288" fmla="*/ 1090895 h 2964229"/>
                <a:gd name="connsiteX289" fmla="*/ 729957 w 1731878"/>
                <a:gd name="connsiteY289" fmla="*/ 1064466 h 2964229"/>
                <a:gd name="connsiteX290" fmla="*/ 646683 w 1731878"/>
                <a:gd name="connsiteY290" fmla="*/ 1027903 h 2964229"/>
                <a:gd name="connsiteX291" fmla="*/ 623163 w 1731878"/>
                <a:gd name="connsiteY291" fmla="*/ 1021185 h 2964229"/>
                <a:gd name="connsiteX292" fmla="*/ 598627 w 1731878"/>
                <a:gd name="connsiteY292" fmla="*/ 1015660 h 2964229"/>
                <a:gd name="connsiteX293" fmla="*/ 578561 w 1731878"/>
                <a:gd name="connsiteY293" fmla="*/ 958942 h 2964229"/>
                <a:gd name="connsiteX294" fmla="*/ 570522 w 1731878"/>
                <a:gd name="connsiteY294" fmla="*/ 932145 h 2964229"/>
                <a:gd name="connsiteX295" fmla="*/ 585533 w 1731878"/>
                <a:gd name="connsiteY295" fmla="*/ 897779 h 2964229"/>
                <a:gd name="connsiteX296" fmla="*/ 585533 w 1731878"/>
                <a:gd name="connsiteY296" fmla="*/ 897779 h 2964229"/>
                <a:gd name="connsiteX297" fmla="*/ 582904 w 1731878"/>
                <a:gd name="connsiteY297" fmla="*/ 882920 h 2964229"/>
                <a:gd name="connsiteX298" fmla="*/ 583768 w 1731878"/>
                <a:gd name="connsiteY298" fmla="*/ 872442 h 2964229"/>
                <a:gd name="connsiteX299" fmla="*/ 583768 w 1731878"/>
                <a:gd name="connsiteY299" fmla="*/ 872442 h 2964229"/>
                <a:gd name="connsiteX300" fmla="*/ 578536 w 1731878"/>
                <a:gd name="connsiteY300" fmla="*/ 857596 h 2964229"/>
                <a:gd name="connsiteX301" fmla="*/ 578536 w 1731878"/>
                <a:gd name="connsiteY301" fmla="*/ 857596 h 2964229"/>
                <a:gd name="connsiteX302" fmla="*/ 577672 w 1731878"/>
                <a:gd name="connsiteY302" fmla="*/ 816524 h 2964229"/>
                <a:gd name="connsiteX303" fmla="*/ 595135 w 1731878"/>
                <a:gd name="connsiteY303" fmla="*/ 786819 h 2964229"/>
                <a:gd name="connsiteX304" fmla="*/ 591642 w 1731878"/>
                <a:gd name="connsiteY304" fmla="*/ 763222 h 2964229"/>
                <a:gd name="connsiteX305" fmla="*/ 595135 w 1731878"/>
                <a:gd name="connsiteY305" fmla="*/ 750116 h 2964229"/>
                <a:gd name="connsiteX306" fmla="*/ 608254 w 1731878"/>
                <a:gd name="connsiteY306" fmla="*/ 735256 h 2964229"/>
                <a:gd name="connsiteX307" fmla="*/ 620484 w 1731878"/>
                <a:gd name="connsiteY307" fmla="*/ 723890 h 2964229"/>
                <a:gd name="connsiteX308" fmla="*/ 634479 w 1731878"/>
                <a:gd name="connsiteY308" fmla="*/ 709907 h 2964229"/>
                <a:gd name="connsiteX309" fmla="*/ 646709 w 1731878"/>
                <a:gd name="connsiteY309" fmla="*/ 699417 h 2964229"/>
                <a:gd name="connsiteX310" fmla="*/ 672922 w 1731878"/>
                <a:gd name="connsiteY310" fmla="*/ 689803 h 2964229"/>
                <a:gd name="connsiteX311" fmla="*/ 697535 w 1731878"/>
                <a:gd name="connsiteY311" fmla="*/ 649557 h 2964229"/>
                <a:gd name="connsiteX312" fmla="*/ 716610 w 1731878"/>
                <a:gd name="connsiteY312" fmla="*/ 664454 h 2964229"/>
                <a:gd name="connsiteX313" fmla="*/ 745452 w 1731878"/>
                <a:gd name="connsiteY313" fmla="*/ 670575 h 2964229"/>
                <a:gd name="connsiteX314" fmla="*/ 745452 w 1731878"/>
                <a:gd name="connsiteY314" fmla="*/ 670575 h 2964229"/>
                <a:gd name="connsiteX315" fmla="*/ 755917 w 1731878"/>
                <a:gd name="connsiteY315" fmla="*/ 673192 h 2964229"/>
                <a:gd name="connsiteX316" fmla="*/ 755917 w 1731878"/>
                <a:gd name="connsiteY316" fmla="*/ 673192 h 2964229"/>
                <a:gd name="connsiteX317" fmla="*/ 786498 w 1731878"/>
                <a:gd name="connsiteY317" fmla="*/ 704649 h 2964229"/>
                <a:gd name="connsiteX318" fmla="*/ 795350 w 1731878"/>
                <a:gd name="connsiteY318" fmla="*/ 715292 h 2964229"/>
                <a:gd name="connsiteX319" fmla="*/ 819315 w 1731878"/>
                <a:gd name="connsiteY319" fmla="*/ 735396 h 2964229"/>
                <a:gd name="connsiteX320" fmla="*/ 849795 w 1731878"/>
                <a:gd name="connsiteY320" fmla="*/ 732145 h 2964229"/>
                <a:gd name="connsiteX321" fmla="*/ 910120 w 1731878"/>
                <a:gd name="connsiteY321" fmla="*/ 725249 h 2964229"/>
                <a:gd name="connsiteX322" fmla="*/ 956602 w 1731878"/>
                <a:gd name="connsiteY322" fmla="*/ 707723 h 2964229"/>
                <a:gd name="connsiteX323" fmla="*/ 1015542 w 1731878"/>
                <a:gd name="connsiteY323" fmla="*/ 708396 h 2964229"/>
                <a:gd name="connsiteX324" fmla="*/ 1013701 w 1731878"/>
                <a:gd name="connsiteY324" fmla="*/ 686311 h 2964229"/>
                <a:gd name="connsiteX325" fmla="*/ 1011935 w 1731878"/>
                <a:gd name="connsiteY325" fmla="*/ 649607 h 2964229"/>
                <a:gd name="connsiteX326" fmla="*/ 1018133 w 1731878"/>
                <a:gd name="connsiteY326" fmla="*/ 602719 h 2964229"/>
                <a:gd name="connsiteX327" fmla="*/ 1036167 w 1731878"/>
                <a:gd name="connsiteY327" fmla="*/ 589194 h 2964229"/>
                <a:gd name="connsiteX328" fmla="*/ 1056513 w 1731878"/>
                <a:gd name="connsiteY328" fmla="*/ 618353 h 2964229"/>
                <a:gd name="connsiteX329" fmla="*/ 1070648 w 1731878"/>
                <a:gd name="connsiteY329" fmla="*/ 619407 h 2964229"/>
                <a:gd name="connsiteX330" fmla="*/ 1076630 w 1731878"/>
                <a:gd name="connsiteY330" fmla="*/ 583898 h 2964229"/>
                <a:gd name="connsiteX331" fmla="*/ 1080097 w 1731878"/>
                <a:gd name="connsiteY331" fmla="*/ 564848 h 2964229"/>
                <a:gd name="connsiteX332" fmla="*/ 1055637 w 1731878"/>
                <a:gd name="connsiteY332" fmla="*/ 543004 h 2964229"/>
                <a:gd name="connsiteX333" fmla="*/ 1055637 w 1731878"/>
                <a:gd name="connsiteY333" fmla="*/ 516791 h 2964229"/>
                <a:gd name="connsiteX334" fmla="*/ 1060869 w 1731878"/>
                <a:gd name="connsiteY334" fmla="*/ 484457 h 2964229"/>
                <a:gd name="connsiteX335" fmla="*/ 1054392 w 1731878"/>
                <a:gd name="connsiteY335" fmla="*/ 454332 h 2964229"/>
                <a:gd name="connsiteX336" fmla="*/ 1073836 w 1731878"/>
                <a:gd name="connsiteY336" fmla="*/ 444236 h 2964229"/>
                <a:gd name="connsiteX337" fmla="*/ 1085266 w 1731878"/>
                <a:gd name="connsiteY337" fmla="*/ 428424 h 2964229"/>
                <a:gd name="connsiteX338" fmla="*/ 1100518 w 1731878"/>
                <a:gd name="connsiteY338" fmla="*/ 415496 h 2964229"/>
                <a:gd name="connsiteX339" fmla="*/ 1117981 w 1731878"/>
                <a:gd name="connsiteY339" fmla="*/ 391709 h 2964229"/>
                <a:gd name="connsiteX340" fmla="*/ 1146899 w 1731878"/>
                <a:gd name="connsiteY340" fmla="*/ 365470 h 2964229"/>
                <a:gd name="connsiteX341" fmla="*/ 1167930 w 1731878"/>
                <a:gd name="connsiteY341" fmla="*/ 352732 h 2964229"/>
                <a:gd name="connsiteX342" fmla="*/ 1178318 w 1731878"/>
                <a:gd name="connsiteY342" fmla="*/ 330164 h 2964229"/>
                <a:gd name="connsiteX343" fmla="*/ 1196797 w 1731878"/>
                <a:gd name="connsiteY343" fmla="*/ 310365 h 2964229"/>
                <a:gd name="connsiteX344" fmla="*/ 1224953 w 1731878"/>
                <a:gd name="connsiteY344" fmla="*/ 295011 h 2964229"/>
                <a:gd name="connsiteX345" fmla="*/ 1236865 w 1731878"/>
                <a:gd name="connsiteY345" fmla="*/ 290845 h 2964229"/>
                <a:gd name="connsiteX346" fmla="*/ 1246416 w 1731878"/>
                <a:gd name="connsiteY346" fmla="*/ 281053 h 2964229"/>
                <a:gd name="connsiteX347" fmla="*/ 1251293 w 1731878"/>
                <a:gd name="connsiteY347" fmla="*/ 251072 h 2964229"/>
                <a:gd name="connsiteX0" fmla="*/ 1251293 w 1731878"/>
                <a:gd name="connsiteY0" fmla="*/ 251072 h 2964229"/>
                <a:gd name="connsiteX1" fmla="*/ 1261860 w 1731878"/>
                <a:gd name="connsiteY1" fmla="*/ 238244 h 2964229"/>
                <a:gd name="connsiteX2" fmla="*/ 1270636 w 1731878"/>
                <a:gd name="connsiteY2" fmla="*/ 211460 h 2964229"/>
                <a:gd name="connsiteX3" fmla="*/ 1287260 w 1731878"/>
                <a:gd name="connsiteY3" fmla="*/ 186720 h 2964229"/>
                <a:gd name="connsiteX4" fmla="*/ 1330541 w 1731878"/>
                <a:gd name="connsiteY4" fmla="*/ 161155 h 2964229"/>
                <a:gd name="connsiteX5" fmla="*/ 1330021 w 1731878"/>
                <a:gd name="connsiteY5" fmla="*/ 138829 h 2964229"/>
                <a:gd name="connsiteX6" fmla="*/ 1365466 w 1731878"/>
                <a:gd name="connsiteY6" fmla="*/ 134917 h 2964229"/>
                <a:gd name="connsiteX7" fmla="*/ 1408100 w 1731878"/>
                <a:gd name="connsiteY7" fmla="*/ 135577 h 2964229"/>
                <a:gd name="connsiteX8" fmla="*/ 1408100 w 1731878"/>
                <a:gd name="connsiteY8" fmla="*/ 135577 h 2964229"/>
                <a:gd name="connsiteX9" fmla="*/ 1412634 w 1731878"/>
                <a:gd name="connsiteY9" fmla="*/ 133037 h 2964229"/>
                <a:gd name="connsiteX10" fmla="*/ 1413650 w 1731878"/>
                <a:gd name="connsiteY10" fmla="*/ 130980 h 2964229"/>
                <a:gd name="connsiteX11" fmla="*/ 1379271 w 1731878"/>
                <a:gd name="connsiteY11" fmla="*/ 68280 h 2964229"/>
                <a:gd name="connsiteX12" fmla="*/ 1379271 w 1731878"/>
                <a:gd name="connsiteY12" fmla="*/ 68280 h 2964229"/>
                <a:gd name="connsiteX13" fmla="*/ 1384503 w 1731878"/>
                <a:gd name="connsiteY13" fmla="*/ 67417 h 2964229"/>
                <a:gd name="connsiteX14" fmla="*/ 1384503 w 1731878"/>
                <a:gd name="connsiteY14" fmla="*/ 67417 h 2964229"/>
                <a:gd name="connsiteX15" fmla="*/ 1420393 w 1731878"/>
                <a:gd name="connsiteY15" fmla="*/ 57485 h 2964229"/>
                <a:gd name="connsiteX16" fmla="*/ 1453731 w 1731878"/>
                <a:gd name="connsiteY16" fmla="*/ 86149 h 2964229"/>
                <a:gd name="connsiteX17" fmla="*/ 1472857 w 1731878"/>
                <a:gd name="connsiteY17" fmla="*/ 97845 h 2964229"/>
                <a:gd name="connsiteX18" fmla="*/ 1480718 w 1731878"/>
                <a:gd name="connsiteY18" fmla="*/ 86085 h 2964229"/>
                <a:gd name="connsiteX19" fmla="*/ 1518666 w 1731878"/>
                <a:gd name="connsiteY19" fmla="*/ 90695 h 2964229"/>
                <a:gd name="connsiteX20" fmla="*/ 1537970 w 1731878"/>
                <a:gd name="connsiteY20" fmla="*/ 113632 h 2964229"/>
                <a:gd name="connsiteX21" fmla="*/ 1550276 w 1731878"/>
                <a:gd name="connsiteY21" fmla="*/ 110444 h 2964229"/>
                <a:gd name="connsiteX22" fmla="*/ 1580260 w 1731878"/>
                <a:gd name="connsiteY22" fmla="*/ 70896 h 2964229"/>
                <a:gd name="connsiteX23" fmla="*/ 1600796 w 1731878"/>
                <a:gd name="connsiteY23" fmla="*/ 47096 h 2964229"/>
                <a:gd name="connsiteX24" fmla="*/ 1624355 w 1731878"/>
                <a:gd name="connsiteY24" fmla="*/ 15905 h 2964229"/>
                <a:gd name="connsiteX25" fmla="*/ 1691233 w 1731878"/>
                <a:gd name="connsiteY25" fmla="*/ 4792 h 2964229"/>
                <a:gd name="connsiteX26" fmla="*/ 1678279 w 1731878"/>
                <a:gd name="connsiteY26" fmla="*/ 47109 h 2964229"/>
                <a:gd name="connsiteX27" fmla="*/ 1678279 w 1731878"/>
                <a:gd name="connsiteY27" fmla="*/ 47109 h 2964229"/>
                <a:gd name="connsiteX28" fmla="*/ 1658188 w 1731878"/>
                <a:gd name="connsiteY28" fmla="*/ 69829 h 2964229"/>
                <a:gd name="connsiteX29" fmla="*/ 1655381 w 1731878"/>
                <a:gd name="connsiteY29" fmla="*/ 83126 h 2964229"/>
                <a:gd name="connsiteX30" fmla="*/ 1661211 w 1731878"/>
                <a:gd name="connsiteY30" fmla="*/ 89705 h 2964229"/>
                <a:gd name="connsiteX31" fmla="*/ 1661211 w 1731878"/>
                <a:gd name="connsiteY31" fmla="*/ 89705 h 2964229"/>
                <a:gd name="connsiteX32" fmla="*/ 1679067 w 1731878"/>
                <a:gd name="connsiteY32" fmla="*/ 96855 h 2964229"/>
                <a:gd name="connsiteX33" fmla="*/ 1718081 w 1731878"/>
                <a:gd name="connsiteY33" fmla="*/ 99852 h 2964229"/>
                <a:gd name="connsiteX34" fmla="*/ 1726197 w 1731878"/>
                <a:gd name="connsiteY34" fmla="*/ 131170 h 2964229"/>
                <a:gd name="connsiteX35" fmla="*/ 1708264 w 1731878"/>
                <a:gd name="connsiteY35" fmla="*/ 151274 h 2964229"/>
                <a:gd name="connsiteX36" fmla="*/ 1695488 w 1731878"/>
                <a:gd name="connsiteY36" fmla="*/ 186974 h 2964229"/>
                <a:gd name="connsiteX37" fmla="*/ 1670291 w 1731878"/>
                <a:gd name="connsiteY37" fmla="*/ 226661 h 2964229"/>
                <a:gd name="connsiteX38" fmla="*/ 1649882 w 1731878"/>
                <a:gd name="connsiteY38" fmla="*/ 251007 h 2964229"/>
                <a:gd name="connsiteX39" fmla="*/ 1648371 w 1731878"/>
                <a:gd name="connsiteY39" fmla="*/ 295076 h 2964229"/>
                <a:gd name="connsiteX40" fmla="*/ 1632648 w 1731878"/>
                <a:gd name="connsiteY40" fmla="*/ 334903 h 2964229"/>
                <a:gd name="connsiteX41" fmla="*/ 1624609 w 1731878"/>
                <a:gd name="connsiteY41" fmla="*/ 363745 h 2964229"/>
                <a:gd name="connsiteX42" fmla="*/ 1615859 w 1731878"/>
                <a:gd name="connsiteY42" fmla="*/ 395393 h 2964229"/>
                <a:gd name="connsiteX43" fmla="*/ 1594968 w 1731878"/>
                <a:gd name="connsiteY43" fmla="*/ 449127 h 2964229"/>
                <a:gd name="connsiteX44" fmla="*/ 1573314 w 1731878"/>
                <a:gd name="connsiteY44" fmla="*/ 467732 h 2964229"/>
                <a:gd name="connsiteX45" fmla="*/ 1553896 w 1731878"/>
                <a:gd name="connsiteY45" fmla="*/ 495126 h 2964229"/>
                <a:gd name="connsiteX46" fmla="*/ 1531671 w 1731878"/>
                <a:gd name="connsiteY46" fmla="*/ 509719 h 2964229"/>
                <a:gd name="connsiteX47" fmla="*/ 1522375 w 1731878"/>
                <a:gd name="connsiteY47" fmla="*/ 524832 h 2964229"/>
                <a:gd name="connsiteX48" fmla="*/ 1517066 w 1731878"/>
                <a:gd name="connsiteY48" fmla="*/ 545799 h 2964229"/>
                <a:gd name="connsiteX49" fmla="*/ 1511313 w 1731878"/>
                <a:gd name="connsiteY49" fmla="*/ 568088 h 2964229"/>
                <a:gd name="connsiteX50" fmla="*/ 1516495 w 1731878"/>
                <a:gd name="connsiteY50" fmla="*/ 601489 h 2964229"/>
                <a:gd name="connsiteX51" fmla="*/ 1520482 w 1731878"/>
                <a:gd name="connsiteY51" fmla="*/ 623968 h 2964229"/>
                <a:gd name="connsiteX52" fmla="*/ 1540726 w 1731878"/>
                <a:gd name="connsiteY52" fmla="*/ 648619 h 2964229"/>
                <a:gd name="connsiteX53" fmla="*/ 1563370 w 1731878"/>
                <a:gd name="connsiteY53" fmla="*/ 687379 h 2964229"/>
                <a:gd name="connsiteX54" fmla="*/ 1578597 w 1731878"/>
                <a:gd name="connsiteY54" fmla="*/ 705540 h 2964229"/>
                <a:gd name="connsiteX55" fmla="*/ 1578915 w 1731878"/>
                <a:gd name="connsiteY55" fmla="*/ 724387 h 2964229"/>
                <a:gd name="connsiteX56" fmla="*/ 1594320 w 1731878"/>
                <a:gd name="connsiteY56" fmla="*/ 746498 h 2964229"/>
                <a:gd name="connsiteX57" fmla="*/ 1593457 w 1731878"/>
                <a:gd name="connsiteY57" fmla="*/ 787125 h 2964229"/>
                <a:gd name="connsiteX58" fmla="*/ 1561681 w 1731878"/>
                <a:gd name="connsiteY58" fmla="*/ 827117 h 2964229"/>
                <a:gd name="connsiteX59" fmla="*/ 1555509 w 1731878"/>
                <a:gd name="connsiteY59" fmla="*/ 845672 h 2964229"/>
                <a:gd name="connsiteX60" fmla="*/ 1567434 w 1731878"/>
                <a:gd name="connsiteY60" fmla="*/ 872875 h 2964229"/>
                <a:gd name="connsiteX61" fmla="*/ 1555699 w 1731878"/>
                <a:gd name="connsiteY61" fmla="*/ 897894 h 2964229"/>
                <a:gd name="connsiteX62" fmla="*/ 1543444 w 1731878"/>
                <a:gd name="connsiteY62" fmla="*/ 922672 h 2964229"/>
                <a:gd name="connsiteX63" fmla="*/ 1516850 w 1731878"/>
                <a:gd name="connsiteY63" fmla="*/ 955450 h 2964229"/>
                <a:gd name="connsiteX64" fmla="*/ 1486586 w 1731878"/>
                <a:gd name="connsiteY64" fmla="*/ 991658 h 2964229"/>
                <a:gd name="connsiteX65" fmla="*/ 1481722 w 1731878"/>
                <a:gd name="connsiteY65" fmla="*/ 1010569 h 2964229"/>
                <a:gd name="connsiteX66" fmla="*/ 1490650 w 1731878"/>
                <a:gd name="connsiteY66" fmla="*/ 1042788 h 2964229"/>
                <a:gd name="connsiteX67" fmla="*/ 1487246 w 1731878"/>
                <a:gd name="connsiteY67" fmla="*/ 1060708 h 2964229"/>
                <a:gd name="connsiteX68" fmla="*/ 1474496 w 1731878"/>
                <a:gd name="connsiteY68" fmla="*/ 1070563 h 2964229"/>
                <a:gd name="connsiteX69" fmla="*/ 1485532 w 1731878"/>
                <a:gd name="connsiteY69" fmla="*/ 1082298 h 2964229"/>
                <a:gd name="connsiteX70" fmla="*/ 1501483 w 1731878"/>
                <a:gd name="connsiteY70" fmla="*/ 1114061 h 2964229"/>
                <a:gd name="connsiteX71" fmla="*/ 1508176 w 1731878"/>
                <a:gd name="connsiteY71" fmla="*/ 1134229 h 2964229"/>
                <a:gd name="connsiteX72" fmla="*/ 1507478 w 1731878"/>
                <a:gd name="connsiteY72" fmla="*/ 1173980 h 2964229"/>
                <a:gd name="connsiteX73" fmla="*/ 1507185 w 1731878"/>
                <a:gd name="connsiteY73" fmla="*/ 1206009 h 2964229"/>
                <a:gd name="connsiteX74" fmla="*/ 1508671 w 1731878"/>
                <a:gd name="connsiteY74" fmla="*/ 1252441 h 2964229"/>
                <a:gd name="connsiteX75" fmla="*/ 1518273 w 1731878"/>
                <a:gd name="connsiteY75" fmla="*/ 1344985 h 2964229"/>
                <a:gd name="connsiteX76" fmla="*/ 1521080 w 1731878"/>
                <a:gd name="connsiteY76" fmla="*/ 1362791 h 2964229"/>
                <a:gd name="connsiteX77" fmla="*/ 1523340 w 1731878"/>
                <a:gd name="connsiteY77" fmla="*/ 1383428 h 2964229"/>
                <a:gd name="connsiteX78" fmla="*/ 1532840 w 1731878"/>
                <a:gd name="connsiteY78" fmla="*/ 1406415 h 2964229"/>
                <a:gd name="connsiteX79" fmla="*/ 1542543 w 1731878"/>
                <a:gd name="connsiteY79" fmla="*/ 1433606 h 2964229"/>
                <a:gd name="connsiteX80" fmla="*/ 1552537 w 1731878"/>
                <a:gd name="connsiteY80" fmla="*/ 1497652 h 2964229"/>
                <a:gd name="connsiteX81" fmla="*/ 1550747 w 1731878"/>
                <a:gd name="connsiteY81" fmla="*/ 1559742 h 2964229"/>
                <a:gd name="connsiteX82" fmla="*/ 1512279 w 1731878"/>
                <a:gd name="connsiteY82" fmla="*/ 1600243 h 2964229"/>
                <a:gd name="connsiteX83" fmla="*/ 1478992 w 1731878"/>
                <a:gd name="connsiteY83" fmla="*/ 1664416 h 2964229"/>
                <a:gd name="connsiteX84" fmla="*/ 1473010 w 1731878"/>
                <a:gd name="connsiteY84" fmla="*/ 1725579 h 2964229"/>
                <a:gd name="connsiteX85" fmla="*/ 1461605 w 1731878"/>
                <a:gd name="connsiteY85" fmla="*/ 1762346 h 2964229"/>
                <a:gd name="connsiteX86" fmla="*/ 1465530 w 1731878"/>
                <a:gd name="connsiteY86" fmla="*/ 1816346 h 2964229"/>
                <a:gd name="connsiteX87" fmla="*/ 1462647 w 1731878"/>
                <a:gd name="connsiteY87" fmla="*/ 1868035 h 2964229"/>
                <a:gd name="connsiteX88" fmla="*/ 1479881 w 1731878"/>
                <a:gd name="connsiteY88" fmla="*/ 1891670 h 2964229"/>
                <a:gd name="connsiteX89" fmla="*/ 1479881 w 1731878"/>
                <a:gd name="connsiteY89" fmla="*/ 1911761 h 2964229"/>
                <a:gd name="connsiteX90" fmla="*/ 1520343 w 1731878"/>
                <a:gd name="connsiteY90" fmla="*/ 1934735 h 2964229"/>
                <a:gd name="connsiteX91" fmla="*/ 1511364 w 1731878"/>
                <a:gd name="connsiteY91" fmla="*/ 1979058 h 2964229"/>
                <a:gd name="connsiteX92" fmla="*/ 1522730 w 1731878"/>
                <a:gd name="connsiteY92" fmla="*/ 1992622 h 2964229"/>
                <a:gd name="connsiteX93" fmla="*/ 1561427 w 1731878"/>
                <a:gd name="connsiteY93" fmla="*/ 2011177 h 2964229"/>
                <a:gd name="connsiteX94" fmla="*/ 1565542 w 1731878"/>
                <a:gd name="connsiteY94" fmla="*/ 2052452 h 2964229"/>
                <a:gd name="connsiteX95" fmla="*/ 1558544 w 1731878"/>
                <a:gd name="connsiteY95" fmla="*/ 2062078 h 2964229"/>
                <a:gd name="connsiteX96" fmla="*/ 1569162 w 1731878"/>
                <a:gd name="connsiteY96" fmla="*/ 2091466 h 2964229"/>
                <a:gd name="connsiteX97" fmla="*/ 1572133 w 1731878"/>
                <a:gd name="connsiteY97" fmla="*/ 2112230 h 2964229"/>
                <a:gd name="connsiteX98" fmla="*/ 1562037 w 1731878"/>
                <a:gd name="connsiteY98" fmla="*/ 2137211 h 2964229"/>
                <a:gd name="connsiteX99" fmla="*/ 1592923 w 1731878"/>
                <a:gd name="connsiteY99" fmla="*/ 2141402 h 2964229"/>
                <a:gd name="connsiteX100" fmla="*/ 1619098 w 1731878"/>
                <a:gd name="connsiteY100" fmla="*/ 2176594 h 2964229"/>
                <a:gd name="connsiteX101" fmla="*/ 1630464 w 1731878"/>
                <a:gd name="connsiteY101" fmla="*/ 2199441 h 2964229"/>
                <a:gd name="connsiteX102" fmla="*/ 1687932 w 1731878"/>
                <a:gd name="connsiteY102" fmla="*/ 2278766 h 2964229"/>
                <a:gd name="connsiteX103" fmla="*/ 1682623 w 1731878"/>
                <a:gd name="connsiteY103" fmla="*/ 2320714 h 2964229"/>
                <a:gd name="connsiteX104" fmla="*/ 1680883 w 1731878"/>
                <a:gd name="connsiteY104" fmla="*/ 2346063 h 2964229"/>
                <a:gd name="connsiteX105" fmla="*/ 1661160 w 1731878"/>
                <a:gd name="connsiteY105" fmla="*/ 2365215 h 2964229"/>
                <a:gd name="connsiteX106" fmla="*/ 1653070 w 1731878"/>
                <a:gd name="connsiteY106" fmla="*/ 2379756 h 2964229"/>
                <a:gd name="connsiteX107" fmla="*/ 1567574 w 1731878"/>
                <a:gd name="connsiteY107" fmla="*/ 2421425 h 2964229"/>
                <a:gd name="connsiteX108" fmla="*/ 1499019 w 1731878"/>
                <a:gd name="connsiteY108" fmla="*/ 2395110 h 2964229"/>
                <a:gd name="connsiteX109" fmla="*/ 1462685 w 1731878"/>
                <a:gd name="connsiteY109" fmla="*/ 2403099 h 2964229"/>
                <a:gd name="connsiteX110" fmla="*/ 1411885 w 1731878"/>
                <a:gd name="connsiteY110" fmla="*/ 2384595 h 2964229"/>
                <a:gd name="connsiteX111" fmla="*/ 1365949 w 1731878"/>
                <a:gd name="connsiteY111" fmla="*/ 2395110 h 2964229"/>
                <a:gd name="connsiteX112" fmla="*/ 1350594 w 1731878"/>
                <a:gd name="connsiteY112" fmla="*/ 2393472 h 2964229"/>
                <a:gd name="connsiteX113" fmla="*/ 1294092 w 1731878"/>
                <a:gd name="connsiteY113" fmla="*/ 2370053 h 2964229"/>
                <a:gd name="connsiteX114" fmla="*/ 1212507 w 1731878"/>
                <a:gd name="connsiteY114" fmla="*/ 2401105 h 2964229"/>
                <a:gd name="connsiteX115" fmla="*/ 1256830 w 1731878"/>
                <a:gd name="connsiteY115" fmla="*/ 2413081 h 2964229"/>
                <a:gd name="connsiteX116" fmla="*/ 1294904 w 1731878"/>
                <a:gd name="connsiteY116" fmla="*/ 2434582 h 2964229"/>
                <a:gd name="connsiteX117" fmla="*/ 1299413 w 1731878"/>
                <a:gd name="connsiteY117" fmla="*/ 2475387 h 2964229"/>
                <a:gd name="connsiteX118" fmla="*/ 1297279 w 1731878"/>
                <a:gd name="connsiteY118" fmla="*/ 2514707 h 2964229"/>
                <a:gd name="connsiteX119" fmla="*/ 1307553 w 1731878"/>
                <a:gd name="connsiteY119" fmla="*/ 2528943 h 2964229"/>
                <a:gd name="connsiteX120" fmla="*/ 1320876 w 1731878"/>
                <a:gd name="connsiteY120" fmla="*/ 2526937 h 2964229"/>
                <a:gd name="connsiteX121" fmla="*/ 1346200 w 1731878"/>
                <a:gd name="connsiteY121" fmla="*/ 2529566 h 2964229"/>
                <a:gd name="connsiteX122" fmla="*/ 1373289 w 1731878"/>
                <a:gd name="connsiteY122" fmla="*/ 2535662 h 2964229"/>
                <a:gd name="connsiteX123" fmla="*/ 1413624 w 1731878"/>
                <a:gd name="connsiteY123" fmla="*/ 2533528 h 2964229"/>
                <a:gd name="connsiteX124" fmla="*/ 1418729 w 1731878"/>
                <a:gd name="connsiteY124" fmla="*/ 2560148 h 2964229"/>
                <a:gd name="connsiteX125" fmla="*/ 1418729 w 1731878"/>
                <a:gd name="connsiteY125" fmla="*/ 2560148 h 2964229"/>
                <a:gd name="connsiteX126" fmla="*/ 1417866 w 1731878"/>
                <a:gd name="connsiteY126" fmla="*/ 2555779 h 2964229"/>
                <a:gd name="connsiteX127" fmla="*/ 1417866 w 1731878"/>
                <a:gd name="connsiteY127" fmla="*/ 2555779 h 2964229"/>
                <a:gd name="connsiteX128" fmla="*/ 1417002 w 1731878"/>
                <a:gd name="connsiteY128" fmla="*/ 2566244 h 2964229"/>
                <a:gd name="connsiteX129" fmla="*/ 1436230 w 1731878"/>
                <a:gd name="connsiteY129" fmla="*/ 2600381 h 2964229"/>
                <a:gd name="connsiteX130" fmla="*/ 1388033 w 1731878"/>
                <a:gd name="connsiteY130" fmla="*/ 2625654 h 2964229"/>
                <a:gd name="connsiteX131" fmla="*/ 1291666 w 1731878"/>
                <a:gd name="connsiteY131" fmla="*/ 2627165 h 2964229"/>
                <a:gd name="connsiteX132" fmla="*/ 1245476 w 1731878"/>
                <a:gd name="connsiteY132" fmla="*/ 2625705 h 2964229"/>
                <a:gd name="connsiteX133" fmla="*/ 1236129 w 1731878"/>
                <a:gd name="connsiteY133" fmla="*/ 2661493 h 2964229"/>
                <a:gd name="connsiteX134" fmla="*/ 1233348 w 1731878"/>
                <a:gd name="connsiteY134" fmla="*/ 2685700 h 2964229"/>
                <a:gd name="connsiteX135" fmla="*/ 1216558 w 1731878"/>
                <a:gd name="connsiteY135" fmla="*/ 2705042 h 2964229"/>
                <a:gd name="connsiteX136" fmla="*/ 1225385 w 1731878"/>
                <a:gd name="connsiteY136" fmla="*/ 2730594 h 2964229"/>
                <a:gd name="connsiteX137" fmla="*/ 1249274 w 1731878"/>
                <a:gd name="connsiteY137" fmla="*/ 2748235 h 2964229"/>
                <a:gd name="connsiteX138" fmla="*/ 1256487 w 1731878"/>
                <a:gd name="connsiteY138" fmla="*/ 2790399 h 2964229"/>
                <a:gd name="connsiteX139" fmla="*/ 1249223 w 1731878"/>
                <a:gd name="connsiteY139" fmla="*/ 2808826 h 2964229"/>
                <a:gd name="connsiteX140" fmla="*/ 1241362 w 1731878"/>
                <a:gd name="connsiteY140" fmla="*/ 2825768 h 2964229"/>
                <a:gd name="connsiteX141" fmla="*/ 1241362 w 1731878"/>
                <a:gd name="connsiteY141" fmla="*/ 2863348 h 2964229"/>
                <a:gd name="connsiteX142" fmla="*/ 1260958 w 1731878"/>
                <a:gd name="connsiteY142" fmla="*/ 2893383 h 2964229"/>
                <a:gd name="connsiteX143" fmla="*/ 1252627 w 1731878"/>
                <a:gd name="connsiteY143" fmla="*/ 2916307 h 2964229"/>
                <a:gd name="connsiteX144" fmla="*/ 1238733 w 1731878"/>
                <a:gd name="connsiteY144" fmla="*/ 2941135 h 2964229"/>
                <a:gd name="connsiteX145" fmla="*/ 1238733 w 1731878"/>
                <a:gd name="connsiteY145" fmla="*/ 2941135 h 2964229"/>
                <a:gd name="connsiteX146" fmla="*/ 1228243 w 1731878"/>
                <a:gd name="connsiteY146" fmla="*/ 2957734 h 2964229"/>
                <a:gd name="connsiteX147" fmla="*/ 1228243 w 1731878"/>
                <a:gd name="connsiteY147" fmla="*/ 2957734 h 2964229"/>
                <a:gd name="connsiteX148" fmla="*/ 1225640 w 1731878"/>
                <a:gd name="connsiteY148" fmla="*/ 2956845 h 2964229"/>
                <a:gd name="connsiteX149" fmla="*/ 1185431 w 1731878"/>
                <a:gd name="connsiteY149" fmla="*/ 2963842 h 2964229"/>
                <a:gd name="connsiteX150" fmla="*/ 1147801 w 1731878"/>
                <a:gd name="connsiteY150" fmla="*/ 2940550 h 2964229"/>
                <a:gd name="connsiteX151" fmla="*/ 1156513 w 1731878"/>
                <a:gd name="connsiteY151" fmla="*/ 2925818 h 2964229"/>
                <a:gd name="connsiteX152" fmla="*/ 1111365 w 1731878"/>
                <a:gd name="connsiteY152" fmla="*/ 2911683 h 2964229"/>
                <a:gd name="connsiteX153" fmla="*/ 1087946 w 1731878"/>
                <a:gd name="connsiteY153" fmla="*/ 2887896 h 2964229"/>
                <a:gd name="connsiteX154" fmla="*/ 1051954 w 1731878"/>
                <a:gd name="connsiteY154" fmla="*/ 2855880 h 2964229"/>
                <a:gd name="connsiteX155" fmla="*/ 1016851 w 1731878"/>
                <a:gd name="connsiteY155" fmla="*/ 2851638 h 2964229"/>
                <a:gd name="connsiteX156" fmla="*/ 996684 w 1731878"/>
                <a:gd name="connsiteY156" fmla="*/ 2836106 h 2964229"/>
                <a:gd name="connsiteX157" fmla="*/ 970560 w 1731878"/>
                <a:gd name="connsiteY157" fmla="*/ 2815367 h 2964229"/>
                <a:gd name="connsiteX158" fmla="*/ 936130 w 1731878"/>
                <a:gd name="connsiteY158" fmla="*/ 2779299 h 2964229"/>
                <a:gd name="connsiteX159" fmla="*/ 914527 w 1731878"/>
                <a:gd name="connsiteY159" fmla="*/ 2743358 h 2964229"/>
                <a:gd name="connsiteX160" fmla="*/ 879577 w 1731878"/>
                <a:gd name="connsiteY160" fmla="*/ 2751524 h 2964229"/>
                <a:gd name="connsiteX161" fmla="*/ 851624 w 1731878"/>
                <a:gd name="connsiteY161" fmla="*/ 2752388 h 2964229"/>
                <a:gd name="connsiteX162" fmla="*/ 824535 w 1731878"/>
                <a:gd name="connsiteY162" fmla="*/ 2753251 h 2964229"/>
                <a:gd name="connsiteX163" fmla="*/ 793078 w 1731878"/>
                <a:gd name="connsiteY163" fmla="*/ 2764617 h 2964229"/>
                <a:gd name="connsiteX164" fmla="*/ 760731 w 1731878"/>
                <a:gd name="connsiteY164" fmla="*/ 2771615 h 2964229"/>
                <a:gd name="connsiteX165" fmla="*/ 753733 w 1731878"/>
                <a:gd name="connsiteY165" fmla="*/ 2788214 h 2964229"/>
                <a:gd name="connsiteX166" fmla="*/ 737134 w 1731878"/>
                <a:gd name="connsiteY166" fmla="*/ 2791706 h 2964229"/>
                <a:gd name="connsiteX167" fmla="*/ 717043 w 1731878"/>
                <a:gd name="connsiteY167" fmla="*/ 2774244 h 2964229"/>
                <a:gd name="connsiteX168" fmla="*/ 694322 w 1731878"/>
                <a:gd name="connsiteY168" fmla="*/ 2754153 h 2964229"/>
                <a:gd name="connsiteX169" fmla="*/ 680327 w 1731878"/>
                <a:gd name="connsiteY169" fmla="*/ 2735801 h 2964229"/>
                <a:gd name="connsiteX170" fmla="*/ 668097 w 1731878"/>
                <a:gd name="connsiteY170" fmla="*/ 2721806 h 2964229"/>
                <a:gd name="connsiteX171" fmla="*/ 657607 w 1731878"/>
                <a:gd name="connsiteY171" fmla="*/ 2706946 h 2964229"/>
                <a:gd name="connsiteX172" fmla="*/ 637515 w 1731878"/>
                <a:gd name="connsiteY172" fmla="*/ 2693853 h 2964229"/>
                <a:gd name="connsiteX173" fmla="*/ 612166 w 1731878"/>
                <a:gd name="connsiteY173" fmla="*/ 2698221 h 2964229"/>
                <a:gd name="connsiteX174" fmla="*/ 580289 w 1731878"/>
                <a:gd name="connsiteY174" fmla="*/ 2653873 h 2964229"/>
                <a:gd name="connsiteX175" fmla="*/ 580162 w 1731878"/>
                <a:gd name="connsiteY175" fmla="*/ 2624180 h 2964229"/>
                <a:gd name="connsiteX176" fmla="*/ 522389 w 1731878"/>
                <a:gd name="connsiteY176" fmla="*/ 2680162 h 2964229"/>
                <a:gd name="connsiteX177" fmla="*/ 472351 w 1731878"/>
                <a:gd name="connsiteY177" fmla="*/ 2637922 h 2964229"/>
                <a:gd name="connsiteX178" fmla="*/ 471056 w 1731878"/>
                <a:gd name="connsiteY178" fmla="*/ 2605498 h 2964229"/>
                <a:gd name="connsiteX179" fmla="*/ 479298 w 1731878"/>
                <a:gd name="connsiteY179" fmla="*/ 2568465 h 2964229"/>
                <a:gd name="connsiteX180" fmla="*/ 441427 w 1731878"/>
                <a:gd name="connsiteY180" fmla="*/ 2549961 h 2964229"/>
                <a:gd name="connsiteX181" fmla="*/ 393802 w 1731878"/>
                <a:gd name="connsiteY181" fmla="*/ 2550774 h 2964229"/>
                <a:gd name="connsiteX182" fmla="*/ 350266 w 1731878"/>
                <a:gd name="connsiteY182" fmla="*/ 2565316 h 2964229"/>
                <a:gd name="connsiteX183" fmla="*/ 322821 w 1731878"/>
                <a:gd name="connsiteY183" fmla="*/ 2567678 h 2964229"/>
                <a:gd name="connsiteX184" fmla="*/ 282054 w 1731878"/>
                <a:gd name="connsiteY184" fmla="*/ 2596596 h 2964229"/>
                <a:gd name="connsiteX185" fmla="*/ 244793 w 1731878"/>
                <a:gd name="connsiteY185" fmla="*/ 2572034 h 2964229"/>
                <a:gd name="connsiteX186" fmla="*/ 197295 w 1731878"/>
                <a:gd name="connsiteY186" fmla="*/ 2552959 h 2964229"/>
                <a:gd name="connsiteX187" fmla="*/ 179934 w 1731878"/>
                <a:gd name="connsiteY187" fmla="*/ 2526936 h 2964229"/>
                <a:gd name="connsiteX188" fmla="*/ 179718 w 1731878"/>
                <a:gd name="connsiteY188" fmla="*/ 2485039 h 2964229"/>
                <a:gd name="connsiteX189" fmla="*/ 142113 w 1731878"/>
                <a:gd name="connsiteY189" fmla="*/ 2497485 h 2964229"/>
                <a:gd name="connsiteX190" fmla="*/ 104242 w 1731878"/>
                <a:gd name="connsiteY190" fmla="*/ 2507162 h 2964229"/>
                <a:gd name="connsiteX191" fmla="*/ 67107 w 1731878"/>
                <a:gd name="connsiteY191" fmla="*/ 2526530 h 2964229"/>
                <a:gd name="connsiteX192" fmla="*/ 19914 w 1731878"/>
                <a:gd name="connsiteY192" fmla="*/ 2532854 h 2964229"/>
                <a:gd name="connsiteX193" fmla="*/ 0 w 1731878"/>
                <a:gd name="connsiteY193" fmla="*/ 2454622 h 2964229"/>
                <a:gd name="connsiteX194" fmla="*/ 26899 w 1731878"/>
                <a:gd name="connsiteY194" fmla="*/ 2464667 h 2964229"/>
                <a:gd name="connsiteX195" fmla="*/ 72619 w 1731878"/>
                <a:gd name="connsiteY195" fmla="*/ 2475678 h 2964229"/>
                <a:gd name="connsiteX196" fmla="*/ 100292 w 1731878"/>
                <a:gd name="connsiteY196" fmla="*/ 2444792 h 2964229"/>
                <a:gd name="connsiteX197" fmla="*/ 124664 w 1731878"/>
                <a:gd name="connsiteY197" fmla="*/ 2444017 h 2964229"/>
                <a:gd name="connsiteX198" fmla="*/ 135802 w 1731878"/>
                <a:gd name="connsiteY198" fmla="*/ 2398107 h 2964229"/>
                <a:gd name="connsiteX199" fmla="*/ 138990 w 1731878"/>
                <a:gd name="connsiteY199" fmla="*/ 2377914 h 2964229"/>
                <a:gd name="connsiteX200" fmla="*/ 110796 w 1731878"/>
                <a:gd name="connsiteY200" fmla="*/ 2350799 h 2964229"/>
                <a:gd name="connsiteX201" fmla="*/ 88075 w 1731878"/>
                <a:gd name="connsiteY201" fmla="*/ 2322250 h 2964229"/>
                <a:gd name="connsiteX202" fmla="*/ 78550 w 1731878"/>
                <a:gd name="connsiteY202" fmla="*/ 2279514 h 2964229"/>
                <a:gd name="connsiteX203" fmla="*/ 112967 w 1731878"/>
                <a:gd name="connsiteY203" fmla="*/ 2264859 h 2964229"/>
                <a:gd name="connsiteX204" fmla="*/ 158078 w 1731878"/>
                <a:gd name="connsiteY204" fmla="*/ 2213741 h 2964229"/>
                <a:gd name="connsiteX205" fmla="*/ 206757 w 1731878"/>
                <a:gd name="connsiteY205" fmla="*/ 2204559 h 2964229"/>
                <a:gd name="connsiteX206" fmla="*/ 271476 w 1731878"/>
                <a:gd name="connsiteY206" fmla="*/ 2211455 h 2964229"/>
                <a:gd name="connsiteX207" fmla="*/ 295301 w 1731878"/>
                <a:gd name="connsiteY207" fmla="*/ 2197142 h 2964229"/>
                <a:gd name="connsiteX208" fmla="*/ 302832 w 1731878"/>
                <a:gd name="connsiteY208" fmla="*/ 2237693 h 2964229"/>
                <a:gd name="connsiteX209" fmla="*/ 308954 w 1731878"/>
                <a:gd name="connsiteY209" fmla="*/ 2249924 h 2964229"/>
                <a:gd name="connsiteX210" fmla="*/ 330595 w 1731878"/>
                <a:gd name="connsiteY210" fmla="*/ 2248755 h 2964229"/>
                <a:gd name="connsiteX211" fmla="*/ 331280 w 1731878"/>
                <a:gd name="connsiteY211" fmla="*/ 2224320 h 2964229"/>
                <a:gd name="connsiteX212" fmla="*/ 340411 w 1731878"/>
                <a:gd name="connsiteY212" fmla="*/ 2208839 h 2964229"/>
                <a:gd name="connsiteX213" fmla="*/ 319431 w 1731878"/>
                <a:gd name="connsiteY213" fmla="*/ 2186119 h 2964229"/>
                <a:gd name="connsiteX214" fmla="*/ 300317 w 1731878"/>
                <a:gd name="connsiteY214" fmla="*/ 2158928 h 2964229"/>
                <a:gd name="connsiteX215" fmla="*/ 307734 w 1731878"/>
                <a:gd name="connsiteY215" fmla="*/ 2138938 h 2964229"/>
                <a:gd name="connsiteX216" fmla="*/ 307201 w 1731878"/>
                <a:gd name="connsiteY216" fmla="*/ 2125819 h 2964229"/>
                <a:gd name="connsiteX217" fmla="*/ 287097 w 1731878"/>
                <a:gd name="connsiteY217" fmla="*/ 2105410 h 2964229"/>
                <a:gd name="connsiteX218" fmla="*/ 312738 w 1731878"/>
                <a:gd name="connsiteY218" fmla="*/ 2066612 h 2964229"/>
                <a:gd name="connsiteX219" fmla="*/ 313665 w 1731878"/>
                <a:gd name="connsiteY219" fmla="*/ 2025070 h 2964229"/>
                <a:gd name="connsiteX220" fmla="*/ 314478 w 1731878"/>
                <a:gd name="connsiteY220" fmla="*/ 1989599 h 2964229"/>
                <a:gd name="connsiteX221" fmla="*/ 314211 w 1731878"/>
                <a:gd name="connsiteY221" fmla="*/ 1946038 h 2964229"/>
                <a:gd name="connsiteX222" fmla="*/ 355867 w 1731878"/>
                <a:gd name="connsiteY222" fmla="*/ 1957074 h 2964229"/>
                <a:gd name="connsiteX223" fmla="*/ 362294 w 1731878"/>
                <a:gd name="connsiteY223" fmla="*/ 1962853 h 2964229"/>
                <a:gd name="connsiteX224" fmla="*/ 366269 w 1731878"/>
                <a:gd name="connsiteY224" fmla="*/ 1969000 h 2964229"/>
                <a:gd name="connsiteX225" fmla="*/ 361595 w 1731878"/>
                <a:gd name="connsiteY225" fmla="*/ 1944412 h 2964229"/>
                <a:gd name="connsiteX226" fmla="*/ 347180 w 1731878"/>
                <a:gd name="connsiteY226" fmla="*/ 1927763 h 2964229"/>
                <a:gd name="connsiteX227" fmla="*/ 319698 w 1731878"/>
                <a:gd name="connsiteY227" fmla="*/ 1904738 h 2964229"/>
                <a:gd name="connsiteX228" fmla="*/ 283172 w 1731878"/>
                <a:gd name="connsiteY228" fmla="*/ 1894717 h 2964229"/>
                <a:gd name="connsiteX229" fmla="*/ 272073 w 1731878"/>
                <a:gd name="connsiteY229" fmla="*/ 1870905 h 2964229"/>
                <a:gd name="connsiteX230" fmla="*/ 291123 w 1731878"/>
                <a:gd name="connsiteY230" fmla="*/ 1837466 h 2964229"/>
                <a:gd name="connsiteX231" fmla="*/ 308699 w 1731878"/>
                <a:gd name="connsiteY231" fmla="*/ 1834062 h 2964229"/>
                <a:gd name="connsiteX232" fmla="*/ 320752 w 1731878"/>
                <a:gd name="connsiteY232" fmla="*/ 1810173 h 2964229"/>
                <a:gd name="connsiteX233" fmla="*/ 337173 w 1731878"/>
                <a:gd name="connsiteY233" fmla="*/ 1791466 h 2964229"/>
                <a:gd name="connsiteX234" fmla="*/ 339383 w 1731878"/>
                <a:gd name="connsiteY234" fmla="*/ 1771845 h 2964229"/>
                <a:gd name="connsiteX235" fmla="*/ 321958 w 1731878"/>
                <a:gd name="connsiteY235" fmla="*/ 1727712 h 2964229"/>
                <a:gd name="connsiteX236" fmla="*/ 326225 w 1731878"/>
                <a:gd name="connsiteY236" fmla="*/ 1678500 h 2964229"/>
                <a:gd name="connsiteX237" fmla="*/ 358991 w 1731878"/>
                <a:gd name="connsiteY237" fmla="*/ 1672696 h 2964229"/>
                <a:gd name="connsiteX238" fmla="*/ 383591 w 1731878"/>
                <a:gd name="connsiteY238" fmla="*/ 1670765 h 2964229"/>
                <a:gd name="connsiteX239" fmla="*/ 412268 w 1731878"/>
                <a:gd name="connsiteY239" fmla="*/ 1671337 h 2964229"/>
                <a:gd name="connsiteX240" fmla="*/ 438481 w 1731878"/>
                <a:gd name="connsiteY240" fmla="*/ 1675159 h 2964229"/>
                <a:gd name="connsiteX241" fmla="*/ 477546 w 1731878"/>
                <a:gd name="connsiteY241" fmla="*/ 1686818 h 2964229"/>
                <a:gd name="connsiteX242" fmla="*/ 513486 w 1731878"/>
                <a:gd name="connsiteY242" fmla="*/ 1705842 h 2964229"/>
                <a:gd name="connsiteX243" fmla="*/ 511772 w 1731878"/>
                <a:gd name="connsiteY243" fmla="*/ 1724029 h 2964229"/>
                <a:gd name="connsiteX244" fmla="*/ 525564 w 1731878"/>
                <a:gd name="connsiteY244" fmla="*/ 1730671 h 2964229"/>
                <a:gd name="connsiteX245" fmla="*/ 530873 w 1731878"/>
                <a:gd name="connsiteY245" fmla="*/ 1761405 h 2964229"/>
                <a:gd name="connsiteX246" fmla="*/ 550494 w 1731878"/>
                <a:gd name="connsiteY246" fmla="*/ 1753290 h 2964229"/>
                <a:gd name="connsiteX247" fmla="*/ 583489 w 1731878"/>
                <a:gd name="connsiteY247" fmla="*/ 1729846 h 2964229"/>
                <a:gd name="connsiteX248" fmla="*/ 618147 w 1731878"/>
                <a:gd name="connsiteY248" fmla="*/ 1743955 h 2964229"/>
                <a:gd name="connsiteX249" fmla="*/ 652526 w 1731878"/>
                <a:gd name="connsiteY249" fmla="*/ 1723546 h 2964229"/>
                <a:gd name="connsiteX250" fmla="*/ 689305 w 1731878"/>
                <a:gd name="connsiteY250" fmla="*/ 1726455 h 2964229"/>
                <a:gd name="connsiteX251" fmla="*/ 711733 w 1731878"/>
                <a:gd name="connsiteY251" fmla="*/ 1724067 h 2964229"/>
                <a:gd name="connsiteX252" fmla="*/ 708266 w 1731878"/>
                <a:gd name="connsiteY252" fmla="*/ 1705462 h 2964229"/>
                <a:gd name="connsiteX253" fmla="*/ 689940 w 1731878"/>
                <a:gd name="connsiteY253" fmla="*/ 1677509 h 2964229"/>
                <a:gd name="connsiteX254" fmla="*/ 680313 w 1731878"/>
                <a:gd name="connsiteY254" fmla="*/ 1656529 h 2964229"/>
                <a:gd name="connsiteX255" fmla="*/ 680313 w 1731878"/>
                <a:gd name="connsiteY255" fmla="*/ 1656529 h 2964229"/>
                <a:gd name="connsiteX256" fmla="*/ 690486 w 1731878"/>
                <a:gd name="connsiteY256" fmla="*/ 1621286 h 2964229"/>
                <a:gd name="connsiteX257" fmla="*/ 694626 w 1731878"/>
                <a:gd name="connsiteY257" fmla="*/ 1603595 h 2964229"/>
                <a:gd name="connsiteX258" fmla="*/ 703161 w 1731878"/>
                <a:gd name="connsiteY258" fmla="*/ 1604535 h 2964229"/>
                <a:gd name="connsiteX259" fmla="*/ 724420 w 1731878"/>
                <a:gd name="connsiteY259" fmla="*/ 1623534 h 2964229"/>
                <a:gd name="connsiteX260" fmla="*/ 765251 w 1731878"/>
                <a:gd name="connsiteY260" fmla="*/ 1636336 h 2964229"/>
                <a:gd name="connsiteX261" fmla="*/ 790283 w 1731878"/>
                <a:gd name="connsiteY261" fmla="*/ 1622417 h 2964229"/>
                <a:gd name="connsiteX262" fmla="*/ 801789 w 1731878"/>
                <a:gd name="connsiteY262" fmla="*/ 1620702 h 2964229"/>
                <a:gd name="connsiteX263" fmla="*/ 882675 w 1731878"/>
                <a:gd name="connsiteY263" fmla="*/ 1621222 h 2964229"/>
                <a:gd name="connsiteX264" fmla="*/ 912393 w 1731878"/>
                <a:gd name="connsiteY264" fmla="*/ 1596076 h 2964229"/>
                <a:gd name="connsiteX265" fmla="*/ 939774 w 1731878"/>
                <a:gd name="connsiteY265" fmla="*/ 1572632 h 2964229"/>
                <a:gd name="connsiteX266" fmla="*/ 937273 w 1731878"/>
                <a:gd name="connsiteY266" fmla="*/ 1538660 h 2964229"/>
                <a:gd name="connsiteX267" fmla="*/ 930580 w 1731878"/>
                <a:gd name="connsiteY267" fmla="*/ 1512358 h 2964229"/>
                <a:gd name="connsiteX268" fmla="*/ 923391 w 1731878"/>
                <a:gd name="connsiteY268" fmla="*/ 1490209 h 2964229"/>
                <a:gd name="connsiteX269" fmla="*/ 918756 w 1731878"/>
                <a:gd name="connsiteY269" fmla="*/ 1465177 h 2964229"/>
                <a:gd name="connsiteX270" fmla="*/ 929373 w 1731878"/>
                <a:gd name="connsiteY270" fmla="*/ 1424105 h 2964229"/>
                <a:gd name="connsiteX271" fmla="*/ 931113 w 1731878"/>
                <a:gd name="connsiteY271" fmla="*/ 1381472 h 2964229"/>
                <a:gd name="connsiteX272" fmla="*/ 953910 w 1731878"/>
                <a:gd name="connsiteY272" fmla="*/ 1359958 h 2964229"/>
                <a:gd name="connsiteX273" fmla="*/ 977900 w 1731878"/>
                <a:gd name="connsiteY273" fmla="*/ 1311990 h 2964229"/>
                <a:gd name="connsiteX274" fmla="*/ 960755 w 1731878"/>
                <a:gd name="connsiteY274" fmla="*/ 1286780 h 2964229"/>
                <a:gd name="connsiteX275" fmla="*/ 960603 w 1731878"/>
                <a:gd name="connsiteY275" fmla="*/ 1258675 h 2964229"/>
                <a:gd name="connsiteX276" fmla="*/ 964578 w 1731878"/>
                <a:gd name="connsiteY276" fmla="*/ 1238965 h 2964229"/>
                <a:gd name="connsiteX277" fmla="*/ 959345 w 1731878"/>
                <a:gd name="connsiteY277" fmla="*/ 1218302 h 2964229"/>
                <a:gd name="connsiteX278" fmla="*/ 931583 w 1731878"/>
                <a:gd name="connsiteY278" fmla="*/ 1203938 h 2964229"/>
                <a:gd name="connsiteX279" fmla="*/ 902411 w 1731878"/>
                <a:gd name="connsiteY279" fmla="*/ 1191542 h 2964229"/>
                <a:gd name="connsiteX280" fmla="*/ 889635 w 1731878"/>
                <a:gd name="connsiteY280" fmla="*/ 1171286 h 2964229"/>
                <a:gd name="connsiteX281" fmla="*/ 871283 w 1731878"/>
                <a:gd name="connsiteY281" fmla="*/ 1152058 h 2964229"/>
                <a:gd name="connsiteX282" fmla="*/ 846823 w 1731878"/>
                <a:gd name="connsiteY282" fmla="*/ 1139828 h 2964229"/>
                <a:gd name="connsiteX283" fmla="*/ 829729 w 1731878"/>
                <a:gd name="connsiteY283" fmla="*/ 1146444 h 2964229"/>
                <a:gd name="connsiteX284" fmla="*/ 803135 w 1731878"/>
                <a:gd name="connsiteY284" fmla="*/ 1138952 h 2964229"/>
                <a:gd name="connsiteX285" fmla="*/ 785647 w 1731878"/>
                <a:gd name="connsiteY285" fmla="*/ 1114491 h 2964229"/>
                <a:gd name="connsiteX286" fmla="*/ 769048 w 1731878"/>
                <a:gd name="connsiteY286" fmla="*/ 1103125 h 2964229"/>
                <a:gd name="connsiteX287" fmla="*/ 753325 w 1731878"/>
                <a:gd name="connsiteY287" fmla="*/ 1090895 h 2964229"/>
                <a:gd name="connsiteX288" fmla="*/ 753325 w 1731878"/>
                <a:gd name="connsiteY288" fmla="*/ 1090895 h 2964229"/>
                <a:gd name="connsiteX289" fmla="*/ 729957 w 1731878"/>
                <a:gd name="connsiteY289" fmla="*/ 1064466 h 2964229"/>
                <a:gd name="connsiteX290" fmla="*/ 646683 w 1731878"/>
                <a:gd name="connsiteY290" fmla="*/ 1027903 h 2964229"/>
                <a:gd name="connsiteX291" fmla="*/ 623163 w 1731878"/>
                <a:gd name="connsiteY291" fmla="*/ 1021185 h 2964229"/>
                <a:gd name="connsiteX292" fmla="*/ 598627 w 1731878"/>
                <a:gd name="connsiteY292" fmla="*/ 1015660 h 2964229"/>
                <a:gd name="connsiteX293" fmla="*/ 578561 w 1731878"/>
                <a:gd name="connsiteY293" fmla="*/ 958942 h 2964229"/>
                <a:gd name="connsiteX294" fmla="*/ 570522 w 1731878"/>
                <a:gd name="connsiteY294" fmla="*/ 932145 h 2964229"/>
                <a:gd name="connsiteX295" fmla="*/ 585533 w 1731878"/>
                <a:gd name="connsiteY295" fmla="*/ 897779 h 2964229"/>
                <a:gd name="connsiteX296" fmla="*/ 585533 w 1731878"/>
                <a:gd name="connsiteY296" fmla="*/ 897779 h 2964229"/>
                <a:gd name="connsiteX297" fmla="*/ 582904 w 1731878"/>
                <a:gd name="connsiteY297" fmla="*/ 882920 h 2964229"/>
                <a:gd name="connsiteX298" fmla="*/ 583768 w 1731878"/>
                <a:gd name="connsiteY298" fmla="*/ 872442 h 2964229"/>
                <a:gd name="connsiteX299" fmla="*/ 583768 w 1731878"/>
                <a:gd name="connsiteY299" fmla="*/ 872442 h 2964229"/>
                <a:gd name="connsiteX300" fmla="*/ 578536 w 1731878"/>
                <a:gd name="connsiteY300" fmla="*/ 857596 h 2964229"/>
                <a:gd name="connsiteX301" fmla="*/ 578536 w 1731878"/>
                <a:gd name="connsiteY301" fmla="*/ 857596 h 2964229"/>
                <a:gd name="connsiteX302" fmla="*/ 577672 w 1731878"/>
                <a:gd name="connsiteY302" fmla="*/ 816524 h 2964229"/>
                <a:gd name="connsiteX303" fmla="*/ 595135 w 1731878"/>
                <a:gd name="connsiteY303" fmla="*/ 786819 h 2964229"/>
                <a:gd name="connsiteX304" fmla="*/ 591642 w 1731878"/>
                <a:gd name="connsiteY304" fmla="*/ 763222 h 2964229"/>
                <a:gd name="connsiteX305" fmla="*/ 595135 w 1731878"/>
                <a:gd name="connsiteY305" fmla="*/ 750116 h 2964229"/>
                <a:gd name="connsiteX306" fmla="*/ 608254 w 1731878"/>
                <a:gd name="connsiteY306" fmla="*/ 735256 h 2964229"/>
                <a:gd name="connsiteX307" fmla="*/ 620484 w 1731878"/>
                <a:gd name="connsiteY307" fmla="*/ 723890 h 2964229"/>
                <a:gd name="connsiteX308" fmla="*/ 634479 w 1731878"/>
                <a:gd name="connsiteY308" fmla="*/ 709907 h 2964229"/>
                <a:gd name="connsiteX309" fmla="*/ 646709 w 1731878"/>
                <a:gd name="connsiteY309" fmla="*/ 699417 h 2964229"/>
                <a:gd name="connsiteX310" fmla="*/ 672922 w 1731878"/>
                <a:gd name="connsiteY310" fmla="*/ 689803 h 2964229"/>
                <a:gd name="connsiteX311" fmla="*/ 697535 w 1731878"/>
                <a:gd name="connsiteY311" fmla="*/ 649557 h 2964229"/>
                <a:gd name="connsiteX312" fmla="*/ 716610 w 1731878"/>
                <a:gd name="connsiteY312" fmla="*/ 664454 h 2964229"/>
                <a:gd name="connsiteX313" fmla="*/ 745452 w 1731878"/>
                <a:gd name="connsiteY313" fmla="*/ 670575 h 2964229"/>
                <a:gd name="connsiteX314" fmla="*/ 745452 w 1731878"/>
                <a:gd name="connsiteY314" fmla="*/ 670575 h 2964229"/>
                <a:gd name="connsiteX315" fmla="*/ 755917 w 1731878"/>
                <a:gd name="connsiteY315" fmla="*/ 673192 h 2964229"/>
                <a:gd name="connsiteX316" fmla="*/ 755917 w 1731878"/>
                <a:gd name="connsiteY316" fmla="*/ 673192 h 2964229"/>
                <a:gd name="connsiteX317" fmla="*/ 786498 w 1731878"/>
                <a:gd name="connsiteY317" fmla="*/ 704649 h 2964229"/>
                <a:gd name="connsiteX318" fmla="*/ 795350 w 1731878"/>
                <a:gd name="connsiteY318" fmla="*/ 715292 h 2964229"/>
                <a:gd name="connsiteX319" fmla="*/ 819315 w 1731878"/>
                <a:gd name="connsiteY319" fmla="*/ 735396 h 2964229"/>
                <a:gd name="connsiteX320" fmla="*/ 849795 w 1731878"/>
                <a:gd name="connsiteY320" fmla="*/ 732145 h 2964229"/>
                <a:gd name="connsiteX321" fmla="*/ 910120 w 1731878"/>
                <a:gd name="connsiteY321" fmla="*/ 725249 h 2964229"/>
                <a:gd name="connsiteX322" fmla="*/ 956602 w 1731878"/>
                <a:gd name="connsiteY322" fmla="*/ 707723 h 2964229"/>
                <a:gd name="connsiteX323" fmla="*/ 1015542 w 1731878"/>
                <a:gd name="connsiteY323" fmla="*/ 708396 h 2964229"/>
                <a:gd name="connsiteX324" fmla="*/ 1013701 w 1731878"/>
                <a:gd name="connsiteY324" fmla="*/ 686311 h 2964229"/>
                <a:gd name="connsiteX325" fmla="*/ 1011935 w 1731878"/>
                <a:gd name="connsiteY325" fmla="*/ 649607 h 2964229"/>
                <a:gd name="connsiteX326" fmla="*/ 1018133 w 1731878"/>
                <a:gd name="connsiteY326" fmla="*/ 602719 h 2964229"/>
                <a:gd name="connsiteX327" fmla="*/ 1036167 w 1731878"/>
                <a:gd name="connsiteY327" fmla="*/ 589194 h 2964229"/>
                <a:gd name="connsiteX328" fmla="*/ 1056513 w 1731878"/>
                <a:gd name="connsiteY328" fmla="*/ 618353 h 2964229"/>
                <a:gd name="connsiteX329" fmla="*/ 1070648 w 1731878"/>
                <a:gd name="connsiteY329" fmla="*/ 619407 h 2964229"/>
                <a:gd name="connsiteX330" fmla="*/ 1076630 w 1731878"/>
                <a:gd name="connsiteY330" fmla="*/ 583898 h 2964229"/>
                <a:gd name="connsiteX331" fmla="*/ 1080097 w 1731878"/>
                <a:gd name="connsiteY331" fmla="*/ 564848 h 2964229"/>
                <a:gd name="connsiteX332" fmla="*/ 1055637 w 1731878"/>
                <a:gd name="connsiteY332" fmla="*/ 543004 h 2964229"/>
                <a:gd name="connsiteX333" fmla="*/ 1055637 w 1731878"/>
                <a:gd name="connsiteY333" fmla="*/ 516791 h 2964229"/>
                <a:gd name="connsiteX334" fmla="*/ 1060869 w 1731878"/>
                <a:gd name="connsiteY334" fmla="*/ 484457 h 2964229"/>
                <a:gd name="connsiteX335" fmla="*/ 1054392 w 1731878"/>
                <a:gd name="connsiteY335" fmla="*/ 454332 h 2964229"/>
                <a:gd name="connsiteX336" fmla="*/ 1073836 w 1731878"/>
                <a:gd name="connsiteY336" fmla="*/ 444236 h 2964229"/>
                <a:gd name="connsiteX337" fmla="*/ 1085266 w 1731878"/>
                <a:gd name="connsiteY337" fmla="*/ 428424 h 2964229"/>
                <a:gd name="connsiteX338" fmla="*/ 1100518 w 1731878"/>
                <a:gd name="connsiteY338" fmla="*/ 415496 h 2964229"/>
                <a:gd name="connsiteX339" fmla="*/ 1117981 w 1731878"/>
                <a:gd name="connsiteY339" fmla="*/ 391709 h 2964229"/>
                <a:gd name="connsiteX340" fmla="*/ 1146899 w 1731878"/>
                <a:gd name="connsiteY340" fmla="*/ 365470 h 2964229"/>
                <a:gd name="connsiteX341" fmla="*/ 1167930 w 1731878"/>
                <a:gd name="connsiteY341" fmla="*/ 352732 h 2964229"/>
                <a:gd name="connsiteX342" fmla="*/ 1178318 w 1731878"/>
                <a:gd name="connsiteY342" fmla="*/ 330164 h 2964229"/>
                <a:gd name="connsiteX343" fmla="*/ 1196797 w 1731878"/>
                <a:gd name="connsiteY343" fmla="*/ 310365 h 2964229"/>
                <a:gd name="connsiteX344" fmla="*/ 1224953 w 1731878"/>
                <a:gd name="connsiteY344" fmla="*/ 295011 h 2964229"/>
                <a:gd name="connsiteX345" fmla="*/ 1236865 w 1731878"/>
                <a:gd name="connsiteY345" fmla="*/ 290845 h 2964229"/>
                <a:gd name="connsiteX346" fmla="*/ 1246416 w 1731878"/>
                <a:gd name="connsiteY346" fmla="*/ 281053 h 2964229"/>
                <a:gd name="connsiteX347" fmla="*/ 1251293 w 1731878"/>
                <a:gd name="connsiteY347" fmla="*/ 251072 h 29642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Lst>
              <a:rect l="l" t="t" r="r" b="b"/>
              <a:pathLst>
                <a:path w="1731878" h="2964229">
                  <a:moveTo>
                    <a:pt x="1251293" y="251072"/>
                  </a:moveTo>
                  <a:cubicBezTo>
                    <a:pt x="1261936" y="246703"/>
                    <a:pt x="1262723" y="244353"/>
                    <a:pt x="1261860" y="238244"/>
                  </a:cubicBezTo>
                  <a:cubicBezTo>
                    <a:pt x="1260996" y="232123"/>
                    <a:pt x="1262901" y="220198"/>
                    <a:pt x="1270636" y="211460"/>
                  </a:cubicBezTo>
                  <a:cubicBezTo>
                    <a:pt x="1278344" y="202723"/>
                    <a:pt x="1275030" y="194582"/>
                    <a:pt x="1287260" y="186720"/>
                  </a:cubicBezTo>
                  <a:cubicBezTo>
                    <a:pt x="1299515" y="178859"/>
                    <a:pt x="1320077" y="172522"/>
                    <a:pt x="1330541" y="161155"/>
                  </a:cubicBezTo>
                  <a:cubicBezTo>
                    <a:pt x="1334161" y="157256"/>
                    <a:pt x="1327049" y="142105"/>
                    <a:pt x="1330021" y="138829"/>
                  </a:cubicBezTo>
                  <a:cubicBezTo>
                    <a:pt x="1335698" y="132555"/>
                    <a:pt x="1358570" y="133787"/>
                    <a:pt x="1365466" y="134917"/>
                  </a:cubicBezTo>
                  <a:cubicBezTo>
                    <a:pt x="1390498" y="118420"/>
                    <a:pt x="1412964" y="129494"/>
                    <a:pt x="1408100" y="135577"/>
                  </a:cubicBezTo>
                  <a:lnTo>
                    <a:pt x="1408100" y="135577"/>
                  </a:lnTo>
                  <a:lnTo>
                    <a:pt x="1412634" y="133037"/>
                  </a:lnTo>
                  <a:lnTo>
                    <a:pt x="1413650" y="130980"/>
                  </a:lnTo>
                  <a:cubicBezTo>
                    <a:pt x="1402537" y="114559"/>
                    <a:pt x="1388618" y="89642"/>
                    <a:pt x="1379271" y="68280"/>
                  </a:cubicBezTo>
                  <a:lnTo>
                    <a:pt x="1379271" y="68280"/>
                  </a:lnTo>
                  <a:lnTo>
                    <a:pt x="1384503" y="67417"/>
                  </a:lnTo>
                  <a:lnTo>
                    <a:pt x="1384503" y="67417"/>
                  </a:lnTo>
                  <a:cubicBezTo>
                    <a:pt x="1384503" y="67417"/>
                    <a:pt x="1401153" y="52240"/>
                    <a:pt x="1420393" y="57485"/>
                  </a:cubicBezTo>
                  <a:cubicBezTo>
                    <a:pt x="1439595" y="62730"/>
                    <a:pt x="1445869" y="73919"/>
                    <a:pt x="1453731" y="86149"/>
                  </a:cubicBezTo>
                  <a:cubicBezTo>
                    <a:pt x="1461592" y="98379"/>
                    <a:pt x="1464094" y="103078"/>
                    <a:pt x="1472857" y="97845"/>
                  </a:cubicBezTo>
                  <a:cubicBezTo>
                    <a:pt x="1481594" y="92600"/>
                    <a:pt x="1471092" y="91330"/>
                    <a:pt x="1480718" y="86085"/>
                  </a:cubicBezTo>
                  <a:cubicBezTo>
                    <a:pt x="1490319" y="80840"/>
                    <a:pt x="1510804" y="72344"/>
                    <a:pt x="1518666" y="90695"/>
                  </a:cubicBezTo>
                  <a:cubicBezTo>
                    <a:pt x="1526527" y="109047"/>
                    <a:pt x="1527492" y="116248"/>
                    <a:pt x="1537970" y="113632"/>
                  </a:cubicBezTo>
                  <a:cubicBezTo>
                    <a:pt x="1548460" y="111003"/>
                    <a:pt x="1549400" y="114812"/>
                    <a:pt x="1550276" y="110444"/>
                  </a:cubicBezTo>
                  <a:cubicBezTo>
                    <a:pt x="1551165" y="106075"/>
                    <a:pt x="1560144" y="98861"/>
                    <a:pt x="1580260" y="70896"/>
                  </a:cubicBezTo>
                  <a:cubicBezTo>
                    <a:pt x="1588592" y="59288"/>
                    <a:pt x="1594942" y="52176"/>
                    <a:pt x="1600796" y="47096"/>
                  </a:cubicBezTo>
                  <a:cubicBezTo>
                    <a:pt x="1609001" y="39933"/>
                    <a:pt x="1612772" y="23741"/>
                    <a:pt x="1624355" y="15905"/>
                  </a:cubicBezTo>
                  <a:cubicBezTo>
                    <a:pt x="1641818" y="8831"/>
                    <a:pt x="1685975" y="-8301"/>
                    <a:pt x="1691233" y="4792"/>
                  </a:cubicBezTo>
                  <a:cubicBezTo>
                    <a:pt x="1696465" y="17911"/>
                    <a:pt x="1678279" y="47109"/>
                    <a:pt x="1678279" y="47109"/>
                  </a:cubicBezTo>
                  <a:lnTo>
                    <a:pt x="1678279" y="47109"/>
                  </a:lnTo>
                  <a:lnTo>
                    <a:pt x="1658188" y="69829"/>
                  </a:lnTo>
                  <a:lnTo>
                    <a:pt x="1655381" y="83126"/>
                  </a:lnTo>
                  <a:lnTo>
                    <a:pt x="1661211" y="89705"/>
                  </a:lnTo>
                  <a:lnTo>
                    <a:pt x="1661211" y="89705"/>
                  </a:lnTo>
                  <a:cubicBezTo>
                    <a:pt x="1656423" y="95636"/>
                    <a:pt x="1669250" y="94239"/>
                    <a:pt x="1679067" y="96855"/>
                  </a:cubicBezTo>
                  <a:cubicBezTo>
                    <a:pt x="1692186" y="100347"/>
                    <a:pt x="1709356" y="86758"/>
                    <a:pt x="1718081" y="99852"/>
                  </a:cubicBezTo>
                  <a:cubicBezTo>
                    <a:pt x="1726831" y="112958"/>
                    <a:pt x="1739290" y="122433"/>
                    <a:pt x="1726197" y="131170"/>
                  </a:cubicBezTo>
                  <a:cubicBezTo>
                    <a:pt x="1713103" y="139907"/>
                    <a:pt x="1710893" y="132923"/>
                    <a:pt x="1708264" y="151274"/>
                  </a:cubicBezTo>
                  <a:cubicBezTo>
                    <a:pt x="1705661" y="169626"/>
                    <a:pt x="1694624" y="171238"/>
                    <a:pt x="1695488" y="186974"/>
                  </a:cubicBezTo>
                  <a:cubicBezTo>
                    <a:pt x="1696351" y="202709"/>
                    <a:pt x="1688643" y="215307"/>
                    <a:pt x="1670291" y="226661"/>
                  </a:cubicBezTo>
                  <a:cubicBezTo>
                    <a:pt x="1651939" y="238028"/>
                    <a:pt x="1642008" y="235285"/>
                    <a:pt x="1649882" y="251007"/>
                  </a:cubicBezTo>
                  <a:cubicBezTo>
                    <a:pt x="1657756" y="266730"/>
                    <a:pt x="1660627" y="282846"/>
                    <a:pt x="1648371" y="295076"/>
                  </a:cubicBezTo>
                  <a:cubicBezTo>
                    <a:pt x="1636141" y="307307"/>
                    <a:pt x="1634401" y="326153"/>
                    <a:pt x="1632648" y="334903"/>
                  </a:cubicBezTo>
                  <a:cubicBezTo>
                    <a:pt x="1630909" y="343641"/>
                    <a:pt x="1629842" y="356747"/>
                    <a:pt x="1624609" y="363745"/>
                  </a:cubicBezTo>
                  <a:cubicBezTo>
                    <a:pt x="1619352" y="370730"/>
                    <a:pt x="1613243" y="386656"/>
                    <a:pt x="1615859" y="395393"/>
                  </a:cubicBezTo>
                  <a:cubicBezTo>
                    <a:pt x="1618488" y="404131"/>
                    <a:pt x="1612430" y="440377"/>
                    <a:pt x="1594968" y="449127"/>
                  </a:cubicBezTo>
                  <a:cubicBezTo>
                    <a:pt x="1577480" y="457864"/>
                    <a:pt x="1575918" y="455503"/>
                    <a:pt x="1573314" y="467732"/>
                  </a:cubicBezTo>
                  <a:cubicBezTo>
                    <a:pt x="1570685" y="479963"/>
                    <a:pt x="1558252" y="491634"/>
                    <a:pt x="1553896" y="495126"/>
                  </a:cubicBezTo>
                  <a:cubicBezTo>
                    <a:pt x="1549527" y="498619"/>
                    <a:pt x="1541298" y="508855"/>
                    <a:pt x="1531671" y="509719"/>
                  </a:cubicBezTo>
                  <a:cubicBezTo>
                    <a:pt x="1522070" y="510595"/>
                    <a:pt x="1523238" y="516970"/>
                    <a:pt x="1522375" y="524832"/>
                  </a:cubicBezTo>
                  <a:cubicBezTo>
                    <a:pt x="1521511" y="532706"/>
                    <a:pt x="1524927" y="539691"/>
                    <a:pt x="1517066" y="545799"/>
                  </a:cubicBezTo>
                  <a:cubicBezTo>
                    <a:pt x="1509205" y="551921"/>
                    <a:pt x="1509573" y="558487"/>
                    <a:pt x="1511313" y="568088"/>
                  </a:cubicBezTo>
                  <a:cubicBezTo>
                    <a:pt x="1513079" y="577702"/>
                    <a:pt x="1518260" y="593615"/>
                    <a:pt x="1516495" y="601489"/>
                  </a:cubicBezTo>
                  <a:cubicBezTo>
                    <a:pt x="1514755" y="609350"/>
                    <a:pt x="1510894" y="616094"/>
                    <a:pt x="1520482" y="623968"/>
                  </a:cubicBezTo>
                  <a:cubicBezTo>
                    <a:pt x="1530109" y="631842"/>
                    <a:pt x="1538097" y="639881"/>
                    <a:pt x="1540726" y="648619"/>
                  </a:cubicBezTo>
                  <a:cubicBezTo>
                    <a:pt x="1543355" y="657356"/>
                    <a:pt x="1556372" y="684750"/>
                    <a:pt x="1563370" y="687379"/>
                  </a:cubicBezTo>
                  <a:cubicBezTo>
                    <a:pt x="1570368" y="690008"/>
                    <a:pt x="1582966" y="696803"/>
                    <a:pt x="1578597" y="705540"/>
                  </a:cubicBezTo>
                  <a:cubicBezTo>
                    <a:pt x="1574229" y="714277"/>
                    <a:pt x="1569301" y="719142"/>
                    <a:pt x="1578915" y="724387"/>
                  </a:cubicBezTo>
                  <a:cubicBezTo>
                    <a:pt x="1588516" y="729632"/>
                    <a:pt x="1595209" y="736007"/>
                    <a:pt x="1594320" y="746498"/>
                  </a:cubicBezTo>
                  <a:cubicBezTo>
                    <a:pt x="1593457" y="756975"/>
                    <a:pt x="1598714" y="773142"/>
                    <a:pt x="1593457" y="787125"/>
                  </a:cubicBezTo>
                  <a:cubicBezTo>
                    <a:pt x="1588224" y="801108"/>
                    <a:pt x="1581798" y="818380"/>
                    <a:pt x="1561681" y="827117"/>
                  </a:cubicBezTo>
                  <a:cubicBezTo>
                    <a:pt x="1541590" y="835854"/>
                    <a:pt x="1549375" y="838687"/>
                    <a:pt x="1555509" y="845672"/>
                  </a:cubicBezTo>
                  <a:cubicBezTo>
                    <a:pt x="1561630" y="852657"/>
                    <a:pt x="1572679" y="862385"/>
                    <a:pt x="1567434" y="872875"/>
                  </a:cubicBezTo>
                  <a:cubicBezTo>
                    <a:pt x="1562176" y="883365"/>
                    <a:pt x="1560932" y="893525"/>
                    <a:pt x="1555699" y="897894"/>
                  </a:cubicBezTo>
                  <a:cubicBezTo>
                    <a:pt x="1550441" y="902263"/>
                    <a:pt x="1545209" y="917427"/>
                    <a:pt x="1543444" y="922672"/>
                  </a:cubicBezTo>
                  <a:cubicBezTo>
                    <a:pt x="1541704" y="927904"/>
                    <a:pt x="1522108" y="949329"/>
                    <a:pt x="1516850" y="955450"/>
                  </a:cubicBezTo>
                  <a:cubicBezTo>
                    <a:pt x="1511618" y="961559"/>
                    <a:pt x="1485722" y="985536"/>
                    <a:pt x="1486586" y="991658"/>
                  </a:cubicBezTo>
                  <a:cubicBezTo>
                    <a:pt x="1487449" y="997780"/>
                    <a:pt x="1476515" y="996662"/>
                    <a:pt x="1481722" y="1010569"/>
                  </a:cubicBezTo>
                  <a:cubicBezTo>
                    <a:pt x="1484351" y="1017566"/>
                    <a:pt x="1478395" y="1032298"/>
                    <a:pt x="1490650" y="1042788"/>
                  </a:cubicBezTo>
                  <a:cubicBezTo>
                    <a:pt x="1496899" y="1048148"/>
                    <a:pt x="1492860" y="1055095"/>
                    <a:pt x="1487246" y="1060708"/>
                  </a:cubicBezTo>
                  <a:cubicBezTo>
                    <a:pt x="1481671" y="1066296"/>
                    <a:pt x="1474496" y="1070563"/>
                    <a:pt x="1474496" y="1070563"/>
                  </a:cubicBezTo>
                  <a:cubicBezTo>
                    <a:pt x="1502525" y="1068811"/>
                    <a:pt x="1476261" y="1076647"/>
                    <a:pt x="1485532" y="1082298"/>
                  </a:cubicBezTo>
                  <a:cubicBezTo>
                    <a:pt x="1501254" y="1087543"/>
                    <a:pt x="1501483" y="1107076"/>
                    <a:pt x="1501483" y="1114061"/>
                  </a:cubicBezTo>
                  <a:cubicBezTo>
                    <a:pt x="1501483" y="1121046"/>
                    <a:pt x="1502918" y="1127244"/>
                    <a:pt x="1508176" y="1134229"/>
                  </a:cubicBezTo>
                  <a:cubicBezTo>
                    <a:pt x="1513408" y="1141214"/>
                    <a:pt x="1511846" y="1164366"/>
                    <a:pt x="1507478" y="1173980"/>
                  </a:cubicBezTo>
                  <a:cubicBezTo>
                    <a:pt x="1503109" y="1183594"/>
                    <a:pt x="1501915" y="1198148"/>
                    <a:pt x="1507185" y="1206009"/>
                  </a:cubicBezTo>
                  <a:cubicBezTo>
                    <a:pt x="1512418" y="1213871"/>
                    <a:pt x="1511275" y="1247196"/>
                    <a:pt x="1508671" y="1252441"/>
                  </a:cubicBezTo>
                  <a:cubicBezTo>
                    <a:pt x="1506043" y="1257686"/>
                    <a:pt x="1489444" y="1312816"/>
                    <a:pt x="1518273" y="1344985"/>
                  </a:cubicBezTo>
                  <a:cubicBezTo>
                    <a:pt x="1518273" y="1344985"/>
                    <a:pt x="1515415" y="1355996"/>
                    <a:pt x="1521080" y="1362791"/>
                  </a:cubicBezTo>
                  <a:cubicBezTo>
                    <a:pt x="1526744" y="1369585"/>
                    <a:pt x="1524483" y="1370982"/>
                    <a:pt x="1523340" y="1383428"/>
                  </a:cubicBezTo>
                  <a:cubicBezTo>
                    <a:pt x="1522197" y="1395875"/>
                    <a:pt x="1519251" y="1399621"/>
                    <a:pt x="1532840" y="1406415"/>
                  </a:cubicBezTo>
                  <a:cubicBezTo>
                    <a:pt x="1546403" y="1413210"/>
                    <a:pt x="1542543" y="1413235"/>
                    <a:pt x="1542543" y="1433606"/>
                  </a:cubicBezTo>
                  <a:cubicBezTo>
                    <a:pt x="1542543" y="1453977"/>
                    <a:pt x="1544625" y="1482946"/>
                    <a:pt x="1552537" y="1497652"/>
                  </a:cubicBezTo>
                  <a:cubicBezTo>
                    <a:pt x="1552537" y="1497652"/>
                    <a:pt x="1566507" y="1539638"/>
                    <a:pt x="1550747" y="1559742"/>
                  </a:cubicBezTo>
                  <a:cubicBezTo>
                    <a:pt x="1535024" y="1579847"/>
                    <a:pt x="1526236" y="1578399"/>
                    <a:pt x="1512279" y="1600243"/>
                  </a:cubicBezTo>
                  <a:cubicBezTo>
                    <a:pt x="1498283" y="1622074"/>
                    <a:pt x="1478992" y="1644325"/>
                    <a:pt x="1478992" y="1664416"/>
                  </a:cubicBezTo>
                  <a:cubicBezTo>
                    <a:pt x="1478992" y="1684533"/>
                    <a:pt x="1478243" y="1715089"/>
                    <a:pt x="1473010" y="1725579"/>
                  </a:cubicBezTo>
                  <a:cubicBezTo>
                    <a:pt x="1467752" y="1736044"/>
                    <a:pt x="1460704" y="1750979"/>
                    <a:pt x="1461605" y="1762346"/>
                  </a:cubicBezTo>
                  <a:cubicBezTo>
                    <a:pt x="1462469" y="1773712"/>
                    <a:pt x="1468133" y="1807596"/>
                    <a:pt x="1465530" y="1816346"/>
                  </a:cubicBezTo>
                  <a:cubicBezTo>
                    <a:pt x="1462901" y="1825084"/>
                    <a:pt x="1446061" y="1858421"/>
                    <a:pt x="1462647" y="1868035"/>
                  </a:cubicBezTo>
                  <a:cubicBezTo>
                    <a:pt x="1479271" y="1877637"/>
                    <a:pt x="1479881" y="1887314"/>
                    <a:pt x="1479881" y="1891670"/>
                  </a:cubicBezTo>
                  <a:cubicBezTo>
                    <a:pt x="1479881" y="1891670"/>
                    <a:pt x="1479017" y="1900407"/>
                    <a:pt x="1479881" y="1911761"/>
                  </a:cubicBezTo>
                  <a:cubicBezTo>
                    <a:pt x="1480744" y="1923115"/>
                    <a:pt x="1508113" y="1925998"/>
                    <a:pt x="1520343" y="1934735"/>
                  </a:cubicBezTo>
                  <a:cubicBezTo>
                    <a:pt x="1532573" y="1943473"/>
                    <a:pt x="1518336" y="1967705"/>
                    <a:pt x="1511364" y="1979058"/>
                  </a:cubicBezTo>
                  <a:cubicBezTo>
                    <a:pt x="1504366" y="1990425"/>
                    <a:pt x="1517485" y="1983897"/>
                    <a:pt x="1522730" y="1992622"/>
                  </a:cubicBezTo>
                  <a:cubicBezTo>
                    <a:pt x="1527988" y="2001359"/>
                    <a:pt x="1542199" y="2003290"/>
                    <a:pt x="1561427" y="2011177"/>
                  </a:cubicBezTo>
                  <a:cubicBezTo>
                    <a:pt x="1580655" y="2019013"/>
                    <a:pt x="1565542" y="2052452"/>
                    <a:pt x="1565542" y="2052452"/>
                  </a:cubicBezTo>
                  <a:cubicBezTo>
                    <a:pt x="1565542" y="2052452"/>
                    <a:pt x="1565542" y="2053315"/>
                    <a:pt x="1558544" y="2062078"/>
                  </a:cubicBezTo>
                  <a:cubicBezTo>
                    <a:pt x="1551547" y="2070816"/>
                    <a:pt x="1563929" y="2077509"/>
                    <a:pt x="1569162" y="2091466"/>
                  </a:cubicBezTo>
                  <a:cubicBezTo>
                    <a:pt x="1574394" y="2105461"/>
                    <a:pt x="1566012" y="2103493"/>
                    <a:pt x="1572133" y="2112230"/>
                  </a:cubicBezTo>
                  <a:cubicBezTo>
                    <a:pt x="1578230" y="2120981"/>
                    <a:pt x="1569035" y="2126721"/>
                    <a:pt x="1562037" y="2137211"/>
                  </a:cubicBezTo>
                  <a:cubicBezTo>
                    <a:pt x="1555039" y="2147702"/>
                    <a:pt x="1576299" y="2139663"/>
                    <a:pt x="1592923" y="2141402"/>
                  </a:cubicBezTo>
                  <a:cubicBezTo>
                    <a:pt x="1609522" y="2143168"/>
                    <a:pt x="1611199" y="2165240"/>
                    <a:pt x="1619098" y="2176594"/>
                  </a:cubicBezTo>
                  <a:cubicBezTo>
                    <a:pt x="1626934" y="2187960"/>
                    <a:pt x="1626934" y="2182817"/>
                    <a:pt x="1630464" y="2199441"/>
                  </a:cubicBezTo>
                  <a:cubicBezTo>
                    <a:pt x="1762900" y="2231915"/>
                    <a:pt x="1674025" y="2223076"/>
                    <a:pt x="1687932" y="2278766"/>
                  </a:cubicBezTo>
                  <a:cubicBezTo>
                    <a:pt x="1691424" y="2292761"/>
                    <a:pt x="1683512" y="2304115"/>
                    <a:pt x="1682623" y="2320714"/>
                  </a:cubicBezTo>
                  <a:cubicBezTo>
                    <a:pt x="1681760" y="2337338"/>
                    <a:pt x="1681760" y="2338202"/>
                    <a:pt x="1680883" y="2346063"/>
                  </a:cubicBezTo>
                  <a:cubicBezTo>
                    <a:pt x="1680007" y="2353924"/>
                    <a:pt x="1664665" y="2358217"/>
                    <a:pt x="1661160" y="2365215"/>
                  </a:cubicBezTo>
                  <a:cubicBezTo>
                    <a:pt x="1657655" y="2372212"/>
                    <a:pt x="1659205" y="2371882"/>
                    <a:pt x="1653070" y="2379756"/>
                  </a:cubicBezTo>
                  <a:cubicBezTo>
                    <a:pt x="1646936" y="2387630"/>
                    <a:pt x="1574559" y="2422326"/>
                    <a:pt x="1567574" y="2421425"/>
                  </a:cubicBezTo>
                  <a:cubicBezTo>
                    <a:pt x="1560602" y="2420561"/>
                    <a:pt x="1512113" y="2394209"/>
                    <a:pt x="1499019" y="2395110"/>
                  </a:cubicBezTo>
                  <a:cubicBezTo>
                    <a:pt x="1485900" y="2395974"/>
                    <a:pt x="1471409" y="2397867"/>
                    <a:pt x="1462685" y="2403099"/>
                  </a:cubicBezTo>
                  <a:cubicBezTo>
                    <a:pt x="1453960" y="2408331"/>
                    <a:pt x="1421511" y="2383731"/>
                    <a:pt x="1411885" y="2384595"/>
                  </a:cubicBezTo>
                  <a:cubicBezTo>
                    <a:pt x="1402283" y="2385484"/>
                    <a:pt x="1376439" y="2395110"/>
                    <a:pt x="1365949" y="2395110"/>
                  </a:cubicBezTo>
                  <a:cubicBezTo>
                    <a:pt x="1355458" y="2395110"/>
                    <a:pt x="1362850" y="2397841"/>
                    <a:pt x="1350594" y="2393472"/>
                  </a:cubicBezTo>
                  <a:cubicBezTo>
                    <a:pt x="1338364" y="2389103"/>
                    <a:pt x="1302817" y="2373559"/>
                    <a:pt x="1294092" y="2370053"/>
                  </a:cubicBezTo>
                  <a:cubicBezTo>
                    <a:pt x="1285367" y="2366548"/>
                    <a:pt x="1221270" y="2392380"/>
                    <a:pt x="1212507" y="2401105"/>
                  </a:cubicBezTo>
                  <a:cubicBezTo>
                    <a:pt x="1203770" y="2409855"/>
                    <a:pt x="1239342" y="2411354"/>
                    <a:pt x="1256830" y="2413081"/>
                  </a:cubicBezTo>
                  <a:cubicBezTo>
                    <a:pt x="1274292" y="2414846"/>
                    <a:pt x="1286154" y="2427597"/>
                    <a:pt x="1294904" y="2434582"/>
                  </a:cubicBezTo>
                  <a:cubicBezTo>
                    <a:pt x="1303642" y="2441555"/>
                    <a:pt x="1301178" y="2459639"/>
                    <a:pt x="1299413" y="2475387"/>
                  </a:cubicBezTo>
                  <a:cubicBezTo>
                    <a:pt x="1297673" y="2491110"/>
                    <a:pt x="1297279" y="2514707"/>
                    <a:pt x="1297279" y="2514707"/>
                  </a:cubicBezTo>
                  <a:cubicBezTo>
                    <a:pt x="1297279" y="2514707"/>
                    <a:pt x="1299680" y="2525451"/>
                    <a:pt x="1307553" y="2528943"/>
                  </a:cubicBezTo>
                  <a:cubicBezTo>
                    <a:pt x="1315427" y="2532436"/>
                    <a:pt x="1315618" y="2531306"/>
                    <a:pt x="1320876" y="2526937"/>
                  </a:cubicBezTo>
                  <a:cubicBezTo>
                    <a:pt x="1326108" y="2522568"/>
                    <a:pt x="1337475" y="2523445"/>
                    <a:pt x="1346200" y="2529566"/>
                  </a:cubicBezTo>
                  <a:cubicBezTo>
                    <a:pt x="1354950" y="2535662"/>
                    <a:pt x="1367180" y="2540031"/>
                    <a:pt x="1373289" y="2535662"/>
                  </a:cubicBezTo>
                  <a:cubicBezTo>
                    <a:pt x="1379410" y="2531293"/>
                    <a:pt x="1406626" y="2524803"/>
                    <a:pt x="1413624" y="2533528"/>
                  </a:cubicBezTo>
                  <a:cubicBezTo>
                    <a:pt x="1420621" y="2542253"/>
                    <a:pt x="1418729" y="2560148"/>
                    <a:pt x="1418729" y="2560148"/>
                  </a:cubicBezTo>
                  <a:lnTo>
                    <a:pt x="1418729" y="2560148"/>
                  </a:lnTo>
                  <a:lnTo>
                    <a:pt x="1417866" y="2555779"/>
                  </a:lnTo>
                  <a:lnTo>
                    <a:pt x="1417866" y="2555779"/>
                  </a:lnTo>
                  <a:cubicBezTo>
                    <a:pt x="1417866" y="2555779"/>
                    <a:pt x="1420495" y="2551385"/>
                    <a:pt x="1417002" y="2566244"/>
                  </a:cubicBezTo>
                  <a:cubicBezTo>
                    <a:pt x="1413510" y="2581103"/>
                    <a:pt x="1430096" y="2587275"/>
                    <a:pt x="1436230" y="2600381"/>
                  </a:cubicBezTo>
                  <a:cubicBezTo>
                    <a:pt x="1442364" y="2613487"/>
                    <a:pt x="1395031" y="2624765"/>
                    <a:pt x="1388033" y="2625654"/>
                  </a:cubicBezTo>
                  <a:cubicBezTo>
                    <a:pt x="1381036" y="2626518"/>
                    <a:pt x="1299527" y="2627165"/>
                    <a:pt x="1291666" y="2627165"/>
                  </a:cubicBezTo>
                  <a:cubicBezTo>
                    <a:pt x="1283804" y="2627165"/>
                    <a:pt x="1248079" y="2617843"/>
                    <a:pt x="1245476" y="2625705"/>
                  </a:cubicBezTo>
                  <a:cubicBezTo>
                    <a:pt x="1242847" y="2633566"/>
                    <a:pt x="1243990" y="2656261"/>
                    <a:pt x="1236129" y="2661493"/>
                  </a:cubicBezTo>
                  <a:cubicBezTo>
                    <a:pt x="1228242" y="2666751"/>
                    <a:pt x="1232458" y="2675209"/>
                    <a:pt x="1233348" y="2685700"/>
                  </a:cubicBezTo>
                  <a:cubicBezTo>
                    <a:pt x="1234211" y="2696190"/>
                    <a:pt x="1222654" y="2698057"/>
                    <a:pt x="1216558" y="2705042"/>
                  </a:cubicBezTo>
                  <a:cubicBezTo>
                    <a:pt x="1210437" y="2712040"/>
                    <a:pt x="1224496" y="2713107"/>
                    <a:pt x="1225385" y="2730594"/>
                  </a:cubicBezTo>
                  <a:cubicBezTo>
                    <a:pt x="1226248" y="2748057"/>
                    <a:pt x="1238783" y="2742126"/>
                    <a:pt x="1249274" y="2748235"/>
                  </a:cubicBezTo>
                  <a:cubicBezTo>
                    <a:pt x="1259739" y="2754356"/>
                    <a:pt x="1258227" y="2784303"/>
                    <a:pt x="1256487" y="2790399"/>
                  </a:cubicBezTo>
                  <a:cubicBezTo>
                    <a:pt x="1254722" y="2796520"/>
                    <a:pt x="1245743" y="2801829"/>
                    <a:pt x="1249223" y="2808826"/>
                  </a:cubicBezTo>
                  <a:cubicBezTo>
                    <a:pt x="1252715" y="2815824"/>
                    <a:pt x="1242225" y="2812675"/>
                    <a:pt x="1241362" y="2825768"/>
                  </a:cubicBezTo>
                  <a:cubicBezTo>
                    <a:pt x="1240498" y="2838887"/>
                    <a:pt x="1240498" y="2850254"/>
                    <a:pt x="1241362" y="2863348"/>
                  </a:cubicBezTo>
                  <a:cubicBezTo>
                    <a:pt x="1242225" y="2876467"/>
                    <a:pt x="1263561" y="2883757"/>
                    <a:pt x="1260958" y="2893383"/>
                  </a:cubicBezTo>
                  <a:cubicBezTo>
                    <a:pt x="1258329" y="2902985"/>
                    <a:pt x="1248258" y="2906706"/>
                    <a:pt x="1252627" y="2916307"/>
                  </a:cubicBezTo>
                  <a:cubicBezTo>
                    <a:pt x="1256995" y="2925933"/>
                    <a:pt x="1238733" y="2941135"/>
                    <a:pt x="1238733" y="2941135"/>
                  </a:cubicBezTo>
                  <a:lnTo>
                    <a:pt x="1238733" y="2941135"/>
                  </a:lnTo>
                  <a:lnTo>
                    <a:pt x="1228243" y="2957734"/>
                  </a:lnTo>
                  <a:lnTo>
                    <a:pt x="1228243" y="2957734"/>
                  </a:lnTo>
                  <a:cubicBezTo>
                    <a:pt x="1225487" y="2957467"/>
                    <a:pt x="1231164" y="2954737"/>
                    <a:pt x="1225640" y="2956845"/>
                  </a:cubicBezTo>
                  <a:cubicBezTo>
                    <a:pt x="1214273" y="2961239"/>
                    <a:pt x="1205548" y="2961239"/>
                    <a:pt x="1185431" y="2963842"/>
                  </a:cubicBezTo>
                  <a:cubicBezTo>
                    <a:pt x="1165340" y="2966471"/>
                    <a:pt x="1158292" y="2955410"/>
                    <a:pt x="1147801" y="2940550"/>
                  </a:cubicBezTo>
                  <a:cubicBezTo>
                    <a:pt x="1144525" y="2935915"/>
                    <a:pt x="1161543" y="2927482"/>
                    <a:pt x="1156513" y="2925818"/>
                  </a:cubicBezTo>
                  <a:cubicBezTo>
                    <a:pt x="1132384" y="2917754"/>
                    <a:pt x="1117969" y="2917703"/>
                    <a:pt x="1111365" y="2911683"/>
                  </a:cubicBezTo>
                  <a:cubicBezTo>
                    <a:pt x="1101739" y="2902946"/>
                    <a:pt x="1101942" y="2900126"/>
                    <a:pt x="1087946" y="2887896"/>
                  </a:cubicBezTo>
                  <a:cubicBezTo>
                    <a:pt x="1073951" y="2875666"/>
                    <a:pt x="1067703" y="2858483"/>
                    <a:pt x="1051954" y="2855880"/>
                  </a:cubicBezTo>
                  <a:cubicBezTo>
                    <a:pt x="1042137" y="2854241"/>
                    <a:pt x="1023481" y="2855677"/>
                    <a:pt x="1016851" y="2851638"/>
                  </a:cubicBezTo>
                  <a:cubicBezTo>
                    <a:pt x="1012902" y="2849237"/>
                    <a:pt x="1006882" y="2835217"/>
                    <a:pt x="996684" y="2836106"/>
                  </a:cubicBezTo>
                  <a:cubicBezTo>
                    <a:pt x="988823" y="2827571"/>
                    <a:pt x="980085" y="2820700"/>
                    <a:pt x="970560" y="2815367"/>
                  </a:cubicBezTo>
                  <a:cubicBezTo>
                    <a:pt x="958406" y="2808547"/>
                    <a:pt x="948208" y="2789103"/>
                    <a:pt x="936130" y="2779299"/>
                  </a:cubicBezTo>
                  <a:cubicBezTo>
                    <a:pt x="922135" y="2767932"/>
                    <a:pt x="921525" y="2752082"/>
                    <a:pt x="914527" y="2743358"/>
                  </a:cubicBezTo>
                  <a:cubicBezTo>
                    <a:pt x="907530" y="2734633"/>
                    <a:pt x="890067" y="2747155"/>
                    <a:pt x="879577" y="2751524"/>
                  </a:cubicBezTo>
                  <a:cubicBezTo>
                    <a:pt x="869086" y="2755893"/>
                    <a:pt x="862114" y="2757620"/>
                    <a:pt x="851624" y="2752388"/>
                  </a:cubicBezTo>
                  <a:cubicBezTo>
                    <a:pt x="841134" y="2747155"/>
                    <a:pt x="834136" y="2742761"/>
                    <a:pt x="824535" y="2753251"/>
                  </a:cubicBezTo>
                  <a:cubicBezTo>
                    <a:pt x="814909" y="2763741"/>
                    <a:pt x="805307" y="2767246"/>
                    <a:pt x="793078" y="2764617"/>
                  </a:cubicBezTo>
                  <a:cubicBezTo>
                    <a:pt x="780822" y="2762014"/>
                    <a:pt x="767728" y="2764617"/>
                    <a:pt x="760731" y="2771615"/>
                  </a:cubicBezTo>
                  <a:cubicBezTo>
                    <a:pt x="753733" y="2778613"/>
                    <a:pt x="754635" y="2780352"/>
                    <a:pt x="753733" y="2788214"/>
                  </a:cubicBezTo>
                  <a:cubicBezTo>
                    <a:pt x="752870" y="2796101"/>
                    <a:pt x="744996" y="2797841"/>
                    <a:pt x="737134" y="2791706"/>
                  </a:cubicBezTo>
                  <a:cubicBezTo>
                    <a:pt x="729273" y="2785610"/>
                    <a:pt x="727533" y="2775107"/>
                    <a:pt x="717043" y="2774244"/>
                  </a:cubicBezTo>
                  <a:cubicBezTo>
                    <a:pt x="706553" y="2773380"/>
                    <a:pt x="703924" y="2763754"/>
                    <a:pt x="694322" y="2754153"/>
                  </a:cubicBezTo>
                  <a:cubicBezTo>
                    <a:pt x="684696" y="2744526"/>
                    <a:pt x="684696" y="2741897"/>
                    <a:pt x="680327" y="2735801"/>
                  </a:cubicBezTo>
                  <a:cubicBezTo>
                    <a:pt x="675958" y="2729680"/>
                    <a:pt x="675958" y="2727051"/>
                    <a:pt x="668097" y="2721806"/>
                  </a:cubicBezTo>
                  <a:cubicBezTo>
                    <a:pt x="660235" y="2716561"/>
                    <a:pt x="659359" y="2713945"/>
                    <a:pt x="657607" y="2706946"/>
                  </a:cubicBezTo>
                  <a:cubicBezTo>
                    <a:pt x="655867" y="2699949"/>
                    <a:pt x="651511" y="2692087"/>
                    <a:pt x="637515" y="2693853"/>
                  </a:cubicBezTo>
                  <a:cubicBezTo>
                    <a:pt x="623520" y="2695593"/>
                    <a:pt x="623520" y="2694716"/>
                    <a:pt x="612166" y="2698221"/>
                  </a:cubicBezTo>
                  <a:cubicBezTo>
                    <a:pt x="600812" y="2701727"/>
                    <a:pt x="579425" y="2663500"/>
                    <a:pt x="580289" y="2653873"/>
                  </a:cubicBezTo>
                  <a:cubicBezTo>
                    <a:pt x="581178" y="2644272"/>
                    <a:pt x="580162" y="2624180"/>
                    <a:pt x="580162" y="2624180"/>
                  </a:cubicBezTo>
                  <a:cubicBezTo>
                    <a:pt x="580162" y="2624180"/>
                    <a:pt x="528524" y="2687160"/>
                    <a:pt x="522389" y="2680162"/>
                  </a:cubicBezTo>
                  <a:cubicBezTo>
                    <a:pt x="516255" y="2673164"/>
                    <a:pt x="469735" y="2655409"/>
                    <a:pt x="472351" y="2637922"/>
                  </a:cubicBezTo>
                  <a:cubicBezTo>
                    <a:pt x="474980" y="2620459"/>
                    <a:pt x="472809" y="2618618"/>
                    <a:pt x="471056" y="2605498"/>
                  </a:cubicBezTo>
                  <a:cubicBezTo>
                    <a:pt x="469303" y="2592405"/>
                    <a:pt x="490652" y="2570230"/>
                    <a:pt x="479298" y="2568465"/>
                  </a:cubicBezTo>
                  <a:cubicBezTo>
                    <a:pt x="467944" y="2566726"/>
                    <a:pt x="455409" y="2549098"/>
                    <a:pt x="441427" y="2549961"/>
                  </a:cubicBezTo>
                  <a:cubicBezTo>
                    <a:pt x="427444" y="2550851"/>
                    <a:pt x="400800" y="2555143"/>
                    <a:pt x="393802" y="2550774"/>
                  </a:cubicBezTo>
                  <a:cubicBezTo>
                    <a:pt x="386804" y="2546406"/>
                    <a:pt x="360757" y="2556553"/>
                    <a:pt x="350266" y="2565316"/>
                  </a:cubicBezTo>
                  <a:cubicBezTo>
                    <a:pt x="339776" y="2574053"/>
                    <a:pt x="334175" y="2566776"/>
                    <a:pt x="322821" y="2567678"/>
                  </a:cubicBezTo>
                  <a:cubicBezTo>
                    <a:pt x="311455" y="2568541"/>
                    <a:pt x="292532" y="2605333"/>
                    <a:pt x="282054" y="2596596"/>
                  </a:cubicBezTo>
                  <a:cubicBezTo>
                    <a:pt x="271564" y="2587846"/>
                    <a:pt x="262268" y="2572910"/>
                    <a:pt x="244793" y="2572034"/>
                  </a:cubicBezTo>
                  <a:cubicBezTo>
                    <a:pt x="216827" y="2566776"/>
                    <a:pt x="203416" y="2559080"/>
                    <a:pt x="197295" y="2552959"/>
                  </a:cubicBezTo>
                  <a:cubicBezTo>
                    <a:pt x="191186" y="2546837"/>
                    <a:pt x="175565" y="2535699"/>
                    <a:pt x="179934" y="2526936"/>
                  </a:cubicBezTo>
                  <a:cubicBezTo>
                    <a:pt x="185636" y="2513373"/>
                    <a:pt x="191504" y="2476213"/>
                    <a:pt x="179718" y="2485039"/>
                  </a:cubicBezTo>
                  <a:cubicBezTo>
                    <a:pt x="169240" y="2492900"/>
                    <a:pt x="152603" y="2498361"/>
                    <a:pt x="142113" y="2497485"/>
                  </a:cubicBezTo>
                  <a:cubicBezTo>
                    <a:pt x="131623" y="2496596"/>
                    <a:pt x="107722" y="2492303"/>
                    <a:pt x="104242" y="2507162"/>
                  </a:cubicBezTo>
                  <a:cubicBezTo>
                    <a:pt x="100750" y="2522021"/>
                    <a:pt x="79337" y="2530924"/>
                    <a:pt x="67107" y="2526530"/>
                  </a:cubicBezTo>
                  <a:cubicBezTo>
                    <a:pt x="54877" y="2522161"/>
                    <a:pt x="25159" y="2544221"/>
                    <a:pt x="19914" y="2532854"/>
                  </a:cubicBezTo>
                  <a:cubicBezTo>
                    <a:pt x="14669" y="2521488"/>
                    <a:pt x="0" y="2454622"/>
                    <a:pt x="0" y="2454622"/>
                  </a:cubicBezTo>
                  <a:cubicBezTo>
                    <a:pt x="0" y="2454622"/>
                    <a:pt x="20105" y="2461594"/>
                    <a:pt x="26899" y="2464667"/>
                  </a:cubicBezTo>
                  <a:cubicBezTo>
                    <a:pt x="44374" y="2472529"/>
                    <a:pt x="64745" y="2482676"/>
                    <a:pt x="72619" y="2475678"/>
                  </a:cubicBezTo>
                  <a:cubicBezTo>
                    <a:pt x="80480" y="2468706"/>
                    <a:pt x="88062" y="2447396"/>
                    <a:pt x="100292" y="2444792"/>
                  </a:cubicBezTo>
                  <a:cubicBezTo>
                    <a:pt x="112523" y="2442163"/>
                    <a:pt x="117678" y="2457149"/>
                    <a:pt x="124664" y="2444017"/>
                  </a:cubicBezTo>
                  <a:cubicBezTo>
                    <a:pt x="131649" y="2430923"/>
                    <a:pt x="136678" y="2413829"/>
                    <a:pt x="135802" y="2398107"/>
                  </a:cubicBezTo>
                  <a:cubicBezTo>
                    <a:pt x="134938" y="2382384"/>
                    <a:pt x="141618" y="2385775"/>
                    <a:pt x="138990" y="2377914"/>
                  </a:cubicBezTo>
                  <a:cubicBezTo>
                    <a:pt x="134138" y="2363373"/>
                    <a:pt x="142508" y="2370624"/>
                    <a:pt x="110796" y="2350799"/>
                  </a:cubicBezTo>
                  <a:cubicBezTo>
                    <a:pt x="96800" y="2342049"/>
                    <a:pt x="95073" y="2337109"/>
                    <a:pt x="88075" y="2322250"/>
                  </a:cubicBezTo>
                  <a:cubicBezTo>
                    <a:pt x="81078" y="2307391"/>
                    <a:pt x="64567" y="2275120"/>
                    <a:pt x="78550" y="2279514"/>
                  </a:cubicBezTo>
                  <a:cubicBezTo>
                    <a:pt x="92533" y="2283883"/>
                    <a:pt x="108598" y="2280581"/>
                    <a:pt x="112967" y="2264859"/>
                  </a:cubicBezTo>
                  <a:cubicBezTo>
                    <a:pt x="117336" y="2249136"/>
                    <a:pt x="146711" y="2222492"/>
                    <a:pt x="158078" y="2213741"/>
                  </a:cubicBezTo>
                  <a:cubicBezTo>
                    <a:pt x="169444" y="2205004"/>
                    <a:pt x="199759" y="2199327"/>
                    <a:pt x="206757" y="2204559"/>
                  </a:cubicBezTo>
                  <a:cubicBezTo>
                    <a:pt x="261900" y="2245936"/>
                    <a:pt x="238265" y="2198997"/>
                    <a:pt x="271476" y="2211455"/>
                  </a:cubicBezTo>
                  <a:cubicBezTo>
                    <a:pt x="278461" y="2214084"/>
                    <a:pt x="289192" y="2203251"/>
                    <a:pt x="295301" y="2197142"/>
                  </a:cubicBezTo>
                  <a:cubicBezTo>
                    <a:pt x="301423" y="2191021"/>
                    <a:pt x="301956" y="2232436"/>
                    <a:pt x="302832" y="2237693"/>
                  </a:cubicBezTo>
                  <a:cubicBezTo>
                    <a:pt x="303709" y="2242926"/>
                    <a:pt x="303709" y="2242926"/>
                    <a:pt x="308954" y="2249924"/>
                  </a:cubicBezTo>
                  <a:cubicBezTo>
                    <a:pt x="314199" y="2256921"/>
                    <a:pt x="318364" y="2244386"/>
                    <a:pt x="330595" y="2248755"/>
                  </a:cubicBezTo>
                  <a:cubicBezTo>
                    <a:pt x="342825" y="2253149"/>
                    <a:pt x="328664" y="2237439"/>
                    <a:pt x="331280" y="2224320"/>
                  </a:cubicBezTo>
                  <a:cubicBezTo>
                    <a:pt x="333909" y="2211226"/>
                    <a:pt x="348273" y="2214071"/>
                    <a:pt x="340411" y="2208839"/>
                  </a:cubicBezTo>
                  <a:cubicBezTo>
                    <a:pt x="332537" y="2203607"/>
                    <a:pt x="324676" y="2199212"/>
                    <a:pt x="319431" y="2186119"/>
                  </a:cubicBezTo>
                  <a:cubicBezTo>
                    <a:pt x="314186" y="2173000"/>
                    <a:pt x="292456" y="2170320"/>
                    <a:pt x="300317" y="2158928"/>
                  </a:cubicBezTo>
                  <a:cubicBezTo>
                    <a:pt x="308178" y="2147562"/>
                    <a:pt x="319101" y="2139802"/>
                    <a:pt x="307734" y="2138938"/>
                  </a:cubicBezTo>
                  <a:cubicBezTo>
                    <a:pt x="296368" y="2138049"/>
                    <a:pt x="308941" y="2132817"/>
                    <a:pt x="307201" y="2125819"/>
                  </a:cubicBezTo>
                  <a:cubicBezTo>
                    <a:pt x="305461" y="2118822"/>
                    <a:pt x="279248" y="2108903"/>
                    <a:pt x="287097" y="2105410"/>
                  </a:cubicBezTo>
                  <a:cubicBezTo>
                    <a:pt x="294971" y="2101918"/>
                    <a:pt x="305740" y="2073584"/>
                    <a:pt x="312738" y="2066612"/>
                  </a:cubicBezTo>
                  <a:cubicBezTo>
                    <a:pt x="319723" y="2059614"/>
                    <a:pt x="309297" y="2038164"/>
                    <a:pt x="313665" y="2025070"/>
                  </a:cubicBezTo>
                  <a:cubicBezTo>
                    <a:pt x="320930" y="2003264"/>
                    <a:pt x="307912" y="2022441"/>
                    <a:pt x="314478" y="1989599"/>
                  </a:cubicBezTo>
                  <a:cubicBezTo>
                    <a:pt x="315354" y="1985230"/>
                    <a:pt x="303734" y="1946038"/>
                    <a:pt x="314211" y="1946038"/>
                  </a:cubicBezTo>
                  <a:cubicBezTo>
                    <a:pt x="324689" y="1946038"/>
                    <a:pt x="353238" y="1961444"/>
                    <a:pt x="355867" y="1957074"/>
                  </a:cubicBezTo>
                  <a:cubicBezTo>
                    <a:pt x="357175" y="1954890"/>
                    <a:pt x="358090" y="1956376"/>
                    <a:pt x="362294" y="1962853"/>
                  </a:cubicBezTo>
                  <a:lnTo>
                    <a:pt x="366269" y="1969000"/>
                  </a:lnTo>
                  <a:cubicBezTo>
                    <a:pt x="377254" y="1942114"/>
                    <a:pt x="370714" y="1954065"/>
                    <a:pt x="361595" y="1944412"/>
                  </a:cubicBezTo>
                  <a:cubicBezTo>
                    <a:pt x="351981" y="1940945"/>
                    <a:pt x="349797" y="1938240"/>
                    <a:pt x="347180" y="1927763"/>
                  </a:cubicBezTo>
                  <a:cubicBezTo>
                    <a:pt x="344551" y="1917273"/>
                    <a:pt x="332816" y="1904738"/>
                    <a:pt x="319698" y="1904738"/>
                  </a:cubicBezTo>
                  <a:cubicBezTo>
                    <a:pt x="306579" y="1904738"/>
                    <a:pt x="286665" y="1899975"/>
                    <a:pt x="283172" y="1894717"/>
                  </a:cubicBezTo>
                  <a:cubicBezTo>
                    <a:pt x="279680" y="1889485"/>
                    <a:pt x="272073" y="1870905"/>
                    <a:pt x="272073" y="1870905"/>
                  </a:cubicBezTo>
                  <a:cubicBezTo>
                    <a:pt x="270040" y="1844146"/>
                    <a:pt x="268567" y="1843892"/>
                    <a:pt x="291123" y="1837466"/>
                  </a:cubicBezTo>
                  <a:cubicBezTo>
                    <a:pt x="297231" y="1835700"/>
                    <a:pt x="308699" y="1843689"/>
                    <a:pt x="308699" y="1834062"/>
                  </a:cubicBezTo>
                  <a:cubicBezTo>
                    <a:pt x="308699" y="1824461"/>
                    <a:pt x="311138" y="1818035"/>
                    <a:pt x="320752" y="1810173"/>
                  </a:cubicBezTo>
                  <a:cubicBezTo>
                    <a:pt x="338176" y="1795937"/>
                    <a:pt x="329934" y="1798769"/>
                    <a:pt x="337173" y="1791466"/>
                  </a:cubicBezTo>
                  <a:cubicBezTo>
                    <a:pt x="337986" y="1786856"/>
                    <a:pt x="340652" y="1775668"/>
                    <a:pt x="339383" y="1771845"/>
                  </a:cubicBezTo>
                  <a:cubicBezTo>
                    <a:pt x="339383" y="1771845"/>
                    <a:pt x="322835" y="1743448"/>
                    <a:pt x="321958" y="1727712"/>
                  </a:cubicBezTo>
                  <a:cubicBezTo>
                    <a:pt x="321095" y="1711989"/>
                    <a:pt x="319241" y="1681128"/>
                    <a:pt x="326225" y="1678500"/>
                  </a:cubicBezTo>
                  <a:cubicBezTo>
                    <a:pt x="333210" y="1675871"/>
                    <a:pt x="352870" y="1673559"/>
                    <a:pt x="358991" y="1672696"/>
                  </a:cubicBezTo>
                  <a:cubicBezTo>
                    <a:pt x="365100" y="1671832"/>
                    <a:pt x="378346" y="1675998"/>
                    <a:pt x="383591" y="1670765"/>
                  </a:cubicBezTo>
                  <a:cubicBezTo>
                    <a:pt x="388836" y="1665507"/>
                    <a:pt x="407023" y="1669597"/>
                    <a:pt x="412268" y="1671337"/>
                  </a:cubicBezTo>
                  <a:cubicBezTo>
                    <a:pt x="417513" y="1673102"/>
                    <a:pt x="428867" y="1676899"/>
                    <a:pt x="438481" y="1675159"/>
                  </a:cubicBezTo>
                  <a:cubicBezTo>
                    <a:pt x="448094" y="1673394"/>
                    <a:pt x="467056" y="1680722"/>
                    <a:pt x="477546" y="1686818"/>
                  </a:cubicBezTo>
                  <a:cubicBezTo>
                    <a:pt x="488036" y="1692939"/>
                    <a:pt x="508229" y="1696242"/>
                    <a:pt x="513486" y="1705842"/>
                  </a:cubicBezTo>
                  <a:cubicBezTo>
                    <a:pt x="518719" y="1715469"/>
                    <a:pt x="509169" y="1717031"/>
                    <a:pt x="511772" y="1724029"/>
                  </a:cubicBezTo>
                  <a:cubicBezTo>
                    <a:pt x="514401" y="1731001"/>
                    <a:pt x="518566" y="1727204"/>
                    <a:pt x="525564" y="1730671"/>
                  </a:cubicBezTo>
                  <a:cubicBezTo>
                    <a:pt x="532562" y="1734164"/>
                    <a:pt x="530009" y="1751778"/>
                    <a:pt x="530873" y="1761405"/>
                  </a:cubicBezTo>
                  <a:cubicBezTo>
                    <a:pt x="531736" y="1771007"/>
                    <a:pt x="541731" y="1761152"/>
                    <a:pt x="550494" y="1753290"/>
                  </a:cubicBezTo>
                  <a:cubicBezTo>
                    <a:pt x="559232" y="1745429"/>
                    <a:pt x="567754" y="1722874"/>
                    <a:pt x="583489" y="1729846"/>
                  </a:cubicBezTo>
                  <a:cubicBezTo>
                    <a:pt x="599211" y="1736843"/>
                    <a:pt x="608546" y="1748324"/>
                    <a:pt x="618147" y="1743955"/>
                  </a:cubicBezTo>
                  <a:cubicBezTo>
                    <a:pt x="627774" y="1739587"/>
                    <a:pt x="635927" y="1718289"/>
                    <a:pt x="652526" y="1723546"/>
                  </a:cubicBezTo>
                  <a:cubicBezTo>
                    <a:pt x="669150" y="1728779"/>
                    <a:pt x="676186" y="1727318"/>
                    <a:pt x="689305" y="1726455"/>
                  </a:cubicBezTo>
                  <a:cubicBezTo>
                    <a:pt x="702399" y="1725591"/>
                    <a:pt x="711733" y="1732830"/>
                    <a:pt x="711733" y="1724067"/>
                  </a:cubicBezTo>
                  <a:cubicBezTo>
                    <a:pt x="711733" y="1715330"/>
                    <a:pt x="719620" y="1715952"/>
                    <a:pt x="708266" y="1705462"/>
                  </a:cubicBezTo>
                  <a:cubicBezTo>
                    <a:pt x="696925" y="1694972"/>
                    <a:pt x="692543" y="1687136"/>
                    <a:pt x="689940" y="1677509"/>
                  </a:cubicBezTo>
                  <a:cubicBezTo>
                    <a:pt x="687311" y="1667883"/>
                    <a:pt x="686448" y="1665279"/>
                    <a:pt x="680313" y="1656529"/>
                  </a:cubicBezTo>
                  <a:lnTo>
                    <a:pt x="680313" y="1656529"/>
                  </a:lnTo>
                  <a:cubicBezTo>
                    <a:pt x="674738" y="1629986"/>
                    <a:pt x="686562" y="1644769"/>
                    <a:pt x="690486" y="1621286"/>
                  </a:cubicBezTo>
                  <a:lnTo>
                    <a:pt x="694626" y="1603595"/>
                  </a:lnTo>
                  <a:lnTo>
                    <a:pt x="703161" y="1604535"/>
                  </a:lnTo>
                  <a:cubicBezTo>
                    <a:pt x="703161" y="1604535"/>
                    <a:pt x="716559" y="1616537"/>
                    <a:pt x="724420" y="1623534"/>
                  </a:cubicBezTo>
                  <a:cubicBezTo>
                    <a:pt x="724865" y="1623903"/>
                    <a:pt x="747319" y="1636603"/>
                    <a:pt x="765251" y="1636336"/>
                  </a:cubicBezTo>
                  <a:cubicBezTo>
                    <a:pt x="779221" y="1636133"/>
                    <a:pt x="789533" y="1623064"/>
                    <a:pt x="790283" y="1622417"/>
                  </a:cubicBezTo>
                  <a:cubicBezTo>
                    <a:pt x="798144" y="1615419"/>
                    <a:pt x="791299" y="1624207"/>
                    <a:pt x="801789" y="1620702"/>
                  </a:cubicBezTo>
                  <a:cubicBezTo>
                    <a:pt x="844944" y="1606313"/>
                    <a:pt x="840041" y="1627319"/>
                    <a:pt x="882675" y="1621222"/>
                  </a:cubicBezTo>
                  <a:cubicBezTo>
                    <a:pt x="901027" y="1618619"/>
                    <a:pt x="898423" y="1605690"/>
                    <a:pt x="912393" y="1596076"/>
                  </a:cubicBezTo>
                  <a:cubicBezTo>
                    <a:pt x="926388" y="1586463"/>
                    <a:pt x="940676" y="1589231"/>
                    <a:pt x="939774" y="1572632"/>
                  </a:cubicBezTo>
                  <a:cubicBezTo>
                    <a:pt x="938911" y="1556033"/>
                    <a:pt x="935507" y="1551753"/>
                    <a:pt x="937273" y="1538660"/>
                  </a:cubicBezTo>
                  <a:cubicBezTo>
                    <a:pt x="939012" y="1525553"/>
                    <a:pt x="937539" y="1517603"/>
                    <a:pt x="930580" y="1512358"/>
                  </a:cubicBezTo>
                  <a:cubicBezTo>
                    <a:pt x="923582" y="1507113"/>
                    <a:pt x="924255" y="1500699"/>
                    <a:pt x="923391" y="1490209"/>
                  </a:cubicBezTo>
                  <a:cubicBezTo>
                    <a:pt x="922528" y="1479719"/>
                    <a:pt x="918756" y="1480024"/>
                    <a:pt x="918756" y="1465177"/>
                  </a:cubicBezTo>
                  <a:cubicBezTo>
                    <a:pt x="918756" y="1450331"/>
                    <a:pt x="929373" y="1437212"/>
                    <a:pt x="929373" y="1424105"/>
                  </a:cubicBezTo>
                  <a:cubicBezTo>
                    <a:pt x="929373" y="1410999"/>
                    <a:pt x="920636" y="1389333"/>
                    <a:pt x="931113" y="1381472"/>
                  </a:cubicBezTo>
                  <a:cubicBezTo>
                    <a:pt x="941603" y="1373610"/>
                    <a:pt x="943419" y="1370448"/>
                    <a:pt x="953910" y="1359958"/>
                  </a:cubicBezTo>
                  <a:cubicBezTo>
                    <a:pt x="978535" y="1333631"/>
                    <a:pt x="981418" y="1347283"/>
                    <a:pt x="977900" y="1311990"/>
                  </a:cubicBezTo>
                  <a:cubicBezTo>
                    <a:pt x="977036" y="1303252"/>
                    <a:pt x="962520" y="1292889"/>
                    <a:pt x="960755" y="1286780"/>
                  </a:cubicBezTo>
                  <a:cubicBezTo>
                    <a:pt x="957948" y="1281091"/>
                    <a:pt x="947852" y="1280049"/>
                    <a:pt x="960603" y="1258675"/>
                  </a:cubicBezTo>
                  <a:cubicBezTo>
                    <a:pt x="957110" y="1243816"/>
                    <a:pt x="957580" y="1247702"/>
                    <a:pt x="964578" y="1238965"/>
                  </a:cubicBezTo>
                  <a:cubicBezTo>
                    <a:pt x="971550" y="1230227"/>
                    <a:pt x="964578" y="1224423"/>
                    <a:pt x="959345" y="1218302"/>
                  </a:cubicBezTo>
                  <a:cubicBezTo>
                    <a:pt x="954113" y="1212193"/>
                    <a:pt x="951674" y="1216168"/>
                    <a:pt x="931583" y="1203938"/>
                  </a:cubicBezTo>
                  <a:cubicBezTo>
                    <a:pt x="911492" y="1191695"/>
                    <a:pt x="916406" y="1189803"/>
                    <a:pt x="902411" y="1191542"/>
                  </a:cubicBezTo>
                  <a:cubicBezTo>
                    <a:pt x="888416" y="1193282"/>
                    <a:pt x="893140" y="1178284"/>
                    <a:pt x="889635" y="1171286"/>
                  </a:cubicBezTo>
                  <a:cubicBezTo>
                    <a:pt x="886142" y="1164301"/>
                    <a:pt x="881774" y="1158179"/>
                    <a:pt x="871283" y="1152058"/>
                  </a:cubicBezTo>
                  <a:cubicBezTo>
                    <a:pt x="860818" y="1145950"/>
                    <a:pt x="855561" y="1146813"/>
                    <a:pt x="846823" y="1139828"/>
                  </a:cubicBezTo>
                  <a:cubicBezTo>
                    <a:pt x="838086" y="1132830"/>
                    <a:pt x="838467" y="1137707"/>
                    <a:pt x="829729" y="1146444"/>
                  </a:cubicBezTo>
                  <a:cubicBezTo>
                    <a:pt x="820979" y="1155182"/>
                    <a:pt x="810133" y="1142457"/>
                    <a:pt x="803135" y="1138952"/>
                  </a:cubicBezTo>
                  <a:cubicBezTo>
                    <a:pt x="796137" y="1135459"/>
                    <a:pt x="790880" y="1131090"/>
                    <a:pt x="785647" y="1114491"/>
                  </a:cubicBezTo>
                  <a:cubicBezTo>
                    <a:pt x="780414" y="1097892"/>
                    <a:pt x="776910" y="1097892"/>
                    <a:pt x="769048" y="1103125"/>
                  </a:cubicBezTo>
                  <a:cubicBezTo>
                    <a:pt x="761186" y="1108358"/>
                    <a:pt x="753325" y="1090895"/>
                    <a:pt x="753325" y="1090895"/>
                  </a:cubicBezTo>
                  <a:lnTo>
                    <a:pt x="753325" y="1090895"/>
                  </a:lnTo>
                  <a:cubicBezTo>
                    <a:pt x="753325" y="1073419"/>
                    <a:pt x="738784" y="1070016"/>
                    <a:pt x="729957" y="1064466"/>
                  </a:cubicBezTo>
                  <a:cubicBezTo>
                    <a:pt x="696493" y="1043397"/>
                    <a:pt x="637108" y="1065977"/>
                    <a:pt x="646683" y="1027903"/>
                  </a:cubicBezTo>
                  <a:cubicBezTo>
                    <a:pt x="646683" y="1017413"/>
                    <a:pt x="632790" y="1022061"/>
                    <a:pt x="623163" y="1021185"/>
                  </a:cubicBezTo>
                  <a:cubicBezTo>
                    <a:pt x="613537" y="1020308"/>
                    <a:pt x="598627" y="1015660"/>
                    <a:pt x="598627" y="1015660"/>
                  </a:cubicBezTo>
                  <a:cubicBezTo>
                    <a:pt x="565632" y="998515"/>
                    <a:pt x="580669" y="995048"/>
                    <a:pt x="578561" y="958942"/>
                  </a:cubicBezTo>
                  <a:cubicBezTo>
                    <a:pt x="577697" y="944096"/>
                    <a:pt x="565289" y="947867"/>
                    <a:pt x="570522" y="932145"/>
                  </a:cubicBezTo>
                  <a:lnTo>
                    <a:pt x="585533" y="897779"/>
                  </a:lnTo>
                  <a:lnTo>
                    <a:pt x="585533" y="897779"/>
                  </a:lnTo>
                  <a:cubicBezTo>
                    <a:pt x="574167" y="896039"/>
                    <a:pt x="578536" y="885549"/>
                    <a:pt x="582904" y="882920"/>
                  </a:cubicBezTo>
                  <a:cubicBezTo>
                    <a:pt x="587273" y="880304"/>
                    <a:pt x="583768" y="872442"/>
                    <a:pt x="583768" y="872442"/>
                  </a:cubicBezTo>
                  <a:lnTo>
                    <a:pt x="583768" y="872442"/>
                  </a:lnTo>
                  <a:lnTo>
                    <a:pt x="578536" y="857596"/>
                  </a:lnTo>
                  <a:lnTo>
                    <a:pt x="578536" y="857596"/>
                  </a:lnTo>
                  <a:cubicBezTo>
                    <a:pt x="575907" y="849722"/>
                    <a:pt x="577672" y="827878"/>
                    <a:pt x="577672" y="816524"/>
                  </a:cubicBezTo>
                  <a:cubicBezTo>
                    <a:pt x="577672" y="805170"/>
                    <a:pt x="587273" y="795556"/>
                    <a:pt x="595135" y="786819"/>
                  </a:cubicBezTo>
                  <a:cubicBezTo>
                    <a:pt x="602996" y="778081"/>
                    <a:pt x="599503" y="766715"/>
                    <a:pt x="591642" y="763222"/>
                  </a:cubicBezTo>
                  <a:cubicBezTo>
                    <a:pt x="583781" y="759730"/>
                    <a:pt x="589039" y="754485"/>
                    <a:pt x="595135" y="750116"/>
                  </a:cubicBezTo>
                  <a:cubicBezTo>
                    <a:pt x="601256" y="745747"/>
                    <a:pt x="602132" y="741378"/>
                    <a:pt x="608254" y="735256"/>
                  </a:cubicBezTo>
                  <a:cubicBezTo>
                    <a:pt x="614350" y="729148"/>
                    <a:pt x="611746" y="726519"/>
                    <a:pt x="620484" y="723890"/>
                  </a:cubicBezTo>
                  <a:cubicBezTo>
                    <a:pt x="629221" y="721274"/>
                    <a:pt x="630974" y="719521"/>
                    <a:pt x="634479" y="709907"/>
                  </a:cubicBezTo>
                  <a:cubicBezTo>
                    <a:pt x="637946" y="700293"/>
                    <a:pt x="638848" y="703786"/>
                    <a:pt x="646709" y="699417"/>
                  </a:cubicBezTo>
                  <a:cubicBezTo>
                    <a:pt x="654570" y="695048"/>
                    <a:pt x="657174" y="693296"/>
                    <a:pt x="672922" y="689803"/>
                  </a:cubicBezTo>
                  <a:cubicBezTo>
                    <a:pt x="688645" y="686311"/>
                    <a:pt x="697535" y="649557"/>
                    <a:pt x="697535" y="649557"/>
                  </a:cubicBezTo>
                  <a:cubicBezTo>
                    <a:pt x="706272" y="652186"/>
                    <a:pt x="707606" y="650929"/>
                    <a:pt x="716610" y="664454"/>
                  </a:cubicBezTo>
                  <a:cubicBezTo>
                    <a:pt x="727976" y="665330"/>
                    <a:pt x="745452" y="670575"/>
                    <a:pt x="745452" y="670575"/>
                  </a:cubicBezTo>
                  <a:lnTo>
                    <a:pt x="745452" y="670575"/>
                  </a:lnTo>
                  <a:lnTo>
                    <a:pt x="755917" y="673192"/>
                  </a:lnTo>
                  <a:lnTo>
                    <a:pt x="755917" y="673192"/>
                  </a:lnTo>
                  <a:cubicBezTo>
                    <a:pt x="774268" y="677560"/>
                    <a:pt x="783895" y="693296"/>
                    <a:pt x="786498" y="704649"/>
                  </a:cubicBezTo>
                  <a:cubicBezTo>
                    <a:pt x="789127" y="716016"/>
                    <a:pt x="791857" y="700433"/>
                    <a:pt x="795350" y="715292"/>
                  </a:cubicBezTo>
                  <a:cubicBezTo>
                    <a:pt x="798842" y="730138"/>
                    <a:pt x="804456" y="735396"/>
                    <a:pt x="819315" y="735396"/>
                  </a:cubicBezTo>
                  <a:cubicBezTo>
                    <a:pt x="834173" y="735396"/>
                    <a:pt x="838441" y="736514"/>
                    <a:pt x="849795" y="732145"/>
                  </a:cubicBezTo>
                  <a:cubicBezTo>
                    <a:pt x="861161" y="727776"/>
                    <a:pt x="899630" y="727865"/>
                    <a:pt x="910120" y="725249"/>
                  </a:cubicBezTo>
                  <a:cubicBezTo>
                    <a:pt x="920610" y="722620"/>
                    <a:pt x="935647" y="709463"/>
                    <a:pt x="956602" y="707723"/>
                  </a:cubicBezTo>
                  <a:cubicBezTo>
                    <a:pt x="977557" y="705983"/>
                    <a:pt x="1011174" y="718010"/>
                    <a:pt x="1015542" y="708396"/>
                  </a:cubicBezTo>
                  <a:cubicBezTo>
                    <a:pt x="1019911" y="698782"/>
                    <a:pt x="1014577" y="696801"/>
                    <a:pt x="1013701" y="686311"/>
                  </a:cubicBezTo>
                  <a:cubicBezTo>
                    <a:pt x="1012825" y="675820"/>
                    <a:pt x="1012837" y="663590"/>
                    <a:pt x="1011935" y="649607"/>
                  </a:cubicBezTo>
                  <a:cubicBezTo>
                    <a:pt x="1011072" y="635624"/>
                    <a:pt x="1009408" y="613209"/>
                    <a:pt x="1018133" y="602719"/>
                  </a:cubicBezTo>
                  <a:cubicBezTo>
                    <a:pt x="1026883" y="592229"/>
                    <a:pt x="1030058" y="582196"/>
                    <a:pt x="1036167" y="589194"/>
                  </a:cubicBezTo>
                  <a:cubicBezTo>
                    <a:pt x="1042289" y="596191"/>
                    <a:pt x="1046886" y="604370"/>
                    <a:pt x="1056513" y="618353"/>
                  </a:cubicBezTo>
                  <a:cubicBezTo>
                    <a:pt x="1066114" y="632336"/>
                    <a:pt x="1065415" y="629021"/>
                    <a:pt x="1070648" y="619407"/>
                  </a:cubicBezTo>
                  <a:cubicBezTo>
                    <a:pt x="1075906" y="609793"/>
                    <a:pt x="1072261" y="603125"/>
                    <a:pt x="1076630" y="583898"/>
                  </a:cubicBezTo>
                  <a:cubicBezTo>
                    <a:pt x="1080998" y="564670"/>
                    <a:pt x="1088834" y="570093"/>
                    <a:pt x="1080097" y="564848"/>
                  </a:cubicBezTo>
                  <a:cubicBezTo>
                    <a:pt x="1071359" y="559603"/>
                    <a:pt x="1064374" y="551741"/>
                    <a:pt x="1055637" y="543004"/>
                  </a:cubicBezTo>
                  <a:cubicBezTo>
                    <a:pt x="1046886" y="534266"/>
                    <a:pt x="1050379" y="525528"/>
                    <a:pt x="1055637" y="516791"/>
                  </a:cubicBezTo>
                  <a:cubicBezTo>
                    <a:pt x="1060869" y="508054"/>
                    <a:pt x="1062609" y="498439"/>
                    <a:pt x="1060869" y="484457"/>
                  </a:cubicBezTo>
                  <a:cubicBezTo>
                    <a:pt x="1059129" y="470474"/>
                    <a:pt x="1046531" y="456085"/>
                    <a:pt x="1054392" y="454332"/>
                  </a:cubicBezTo>
                  <a:cubicBezTo>
                    <a:pt x="1062253" y="452580"/>
                    <a:pt x="1070343" y="451221"/>
                    <a:pt x="1073836" y="444236"/>
                  </a:cubicBezTo>
                  <a:cubicBezTo>
                    <a:pt x="1077328" y="437238"/>
                    <a:pt x="1073036" y="435422"/>
                    <a:pt x="1085266" y="428424"/>
                  </a:cubicBezTo>
                  <a:cubicBezTo>
                    <a:pt x="1097496" y="421439"/>
                    <a:pt x="1097889" y="425097"/>
                    <a:pt x="1100518" y="415496"/>
                  </a:cubicBezTo>
                  <a:cubicBezTo>
                    <a:pt x="1103147" y="405882"/>
                    <a:pt x="1106614" y="397817"/>
                    <a:pt x="1117981" y="391709"/>
                  </a:cubicBezTo>
                  <a:cubicBezTo>
                    <a:pt x="1129347" y="385587"/>
                    <a:pt x="1132065" y="374221"/>
                    <a:pt x="1146899" y="365470"/>
                  </a:cubicBezTo>
                  <a:cubicBezTo>
                    <a:pt x="1161758" y="356733"/>
                    <a:pt x="1171435" y="360594"/>
                    <a:pt x="1167930" y="352732"/>
                  </a:cubicBezTo>
                  <a:cubicBezTo>
                    <a:pt x="1164425" y="344871"/>
                    <a:pt x="1169594" y="335409"/>
                    <a:pt x="1178318" y="330164"/>
                  </a:cubicBezTo>
                  <a:cubicBezTo>
                    <a:pt x="1187043" y="324919"/>
                    <a:pt x="1193304" y="320868"/>
                    <a:pt x="1196797" y="310365"/>
                  </a:cubicBezTo>
                  <a:cubicBezTo>
                    <a:pt x="1200289" y="299875"/>
                    <a:pt x="1210957" y="295011"/>
                    <a:pt x="1224953" y="295011"/>
                  </a:cubicBezTo>
                  <a:cubicBezTo>
                    <a:pt x="1238923" y="295011"/>
                    <a:pt x="1236865" y="290845"/>
                    <a:pt x="1236865" y="290845"/>
                  </a:cubicBezTo>
                  <a:lnTo>
                    <a:pt x="1246416" y="281053"/>
                  </a:lnTo>
                  <a:lnTo>
                    <a:pt x="1251293" y="251072"/>
                  </a:lnTo>
                  <a:close/>
                </a:path>
              </a:pathLst>
            </a:cu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9" name="任意多边形 74">
              <a:extLst>
                <a:ext uri="{FF2B5EF4-FFF2-40B4-BE49-F238E27FC236}">
                  <a16:creationId xmlns:a16="http://schemas.microsoft.com/office/drawing/2014/main" id="{A58FA803-52C6-4E61-9A27-321BCD2022D0}"/>
                </a:ext>
              </a:extLst>
            </p:cNvPr>
            <p:cNvSpPr/>
            <p:nvPr/>
          </p:nvSpPr>
          <p:spPr>
            <a:xfrm>
              <a:off x="5706800" y="2286168"/>
              <a:ext cx="576555" cy="832538"/>
            </a:xfrm>
            <a:custGeom>
              <a:avLst/>
              <a:gdLst>
                <a:gd name="connsiteX0" fmla="*/ 87653 w 1721774"/>
                <a:gd name="connsiteY0" fmla="*/ 2386195 h 2486219"/>
                <a:gd name="connsiteX1" fmla="*/ 83043 w 1721774"/>
                <a:gd name="connsiteY1" fmla="*/ 2363894 h 2486219"/>
                <a:gd name="connsiteX2" fmla="*/ 51585 w 1721774"/>
                <a:gd name="connsiteY2" fmla="*/ 2347295 h 2486219"/>
                <a:gd name="connsiteX3" fmla="*/ 32307 w 1721774"/>
                <a:gd name="connsiteY3" fmla="*/ 2316065 h 2486219"/>
                <a:gd name="connsiteX4" fmla="*/ 17499 w 1721774"/>
                <a:gd name="connsiteY4" fmla="*/ 2281762 h 2486219"/>
                <a:gd name="connsiteX5" fmla="*/ 6983 w 1721774"/>
                <a:gd name="connsiteY5" fmla="*/ 2254508 h 2486219"/>
                <a:gd name="connsiteX6" fmla="*/ 34148 w 1721774"/>
                <a:gd name="connsiteY6" fmla="*/ 2233236 h 2486219"/>
                <a:gd name="connsiteX7" fmla="*/ 63816 w 1721774"/>
                <a:gd name="connsiteY7" fmla="*/ 2208369 h 2486219"/>
                <a:gd name="connsiteX8" fmla="*/ 57021 w 1721774"/>
                <a:gd name="connsiteY8" fmla="*/ 2166142 h 2486219"/>
                <a:gd name="connsiteX9" fmla="*/ 80580 w 1721774"/>
                <a:gd name="connsiteY9" fmla="*/ 2174409 h 2486219"/>
                <a:gd name="connsiteX10" fmla="*/ 92632 w 1721774"/>
                <a:gd name="connsiteY10" fmla="*/ 2161176 h 2486219"/>
                <a:gd name="connsiteX11" fmla="*/ 88263 w 1721774"/>
                <a:gd name="connsiteY11" fmla="*/ 2130595 h 2486219"/>
                <a:gd name="connsiteX12" fmla="*/ 89673 w 1721774"/>
                <a:gd name="connsiteY12" fmla="*/ 2085675 h 2486219"/>
                <a:gd name="connsiteX13" fmla="*/ 107974 w 1721774"/>
                <a:gd name="connsiteY13" fmla="*/ 2035408 h 2486219"/>
                <a:gd name="connsiteX14" fmla="*/ 134314 w 1721774"/>
                <a:gd name="connsiteY14" fmla="*/ 1990247 h 2486219"/>
                <a:gd name="connsiteX15" fmla="*/ 163752 w 1721774"/>
                <a:gd name="connsiteY15" fmla="*/ 1949353 h 2486219"/>
                <a:gd name="connsiteX16" fmla="*/ 174598 w 1721774"/>
                <a:gd name="connsiteY16" fmla="*/ 1892901 h 2486219"/>
                <a:gd name="connsiteX17" fmla="*/ 156412 w 1721774"/>
                <a:gd name="connsiteY17" fmla="*/ 1885917 h 2486219"/>
                <a:gd name="connsiteX18" fmla="*/ 131659 w 1721774"/>
                <a:gd name="connsiteY18" fmla="*/ 1866206 h 2486219"/>
                <a:gd name="connsiteX19" fmla="*/ 141552 w 1721774"/>
                <a:gd name="connsiteY19" fmla="*/ 1850966 h 2486219"/>
                <a:gd name="connsiteX20" fmla="*/ 114463 w 1721774"/>
                <a:gd name="connsiteY20" fmla="*/ 1799404 h 2486219"/>
                <a:gd name="connsiteX21" fmla="*/ 100493 w 1721774"/>
                <a:gd name="connsiteY21" fmla="*/ 1758332 h 2486219"/>
                <a:gd name="connsiteX22" fmla="*/ 80999 w 1721774"/>
                <a:gd name="connsiteY22" fmla="*/ 1735574 h 2486219"/>
                <a:gd name="connsiteX23" fmla="*/ 79513 w 1721774"/>
                <a:gd name="connsiteY23" fmla="*/ 1720753 h 2486219"/>
                <a:gd name="connsiteX24" fmla="*/ 61161 w 1721774"/>
                <a:gd name="connsiteY24" fmla="*/ 1716384 h 2486219"/>
                <a:gd name="connsiteX25" fmla="*/ 22718 w 1721774"/>
                <a:gd name="connsiteY25" fmla="*/ 1701525 h 2486219"/>
                <a:gd name="connsiteX26" fmla="*/ 8723 w 1721774"/>
                <a:gd name="connsiteY26" fmla="*/ 1660466 h 2486219"/>
                <a:gd name="connsiteX27" fmla="*/ 1750 w 1721774"/>
                <a:gd name="connsiteY27" fmla="*/ 1625515 h 2486219"/>
                <a:gd name="connsiteX28" fmla="*/ 9612 w 1721774"/>
                <a:gd name="connsiteY28" fmla="*/ 1605411 h 2486219"/>
                <a:gd name="connsiteX29" fmla="*/ 8723 w 1721774"/>
                <a:gd name="connsiteY29" fmla="*/ 1572201 h 2486219"/>
                <a:gd name="connsiteX30" fmla="*/ 24331 w 1721774"/>
                <a:gd name="connsiteY30" fmla="*/ 1533796 h 2486219"/>
                <a:gd name="connsiteX31" fmla="*/ 30884 w 1721774"/>
                <a:gd name="connsiteY31" fmla="*/ 1514467 h 2486219"/>
                <a:gd name="connsiteX32" fmla="*/ 58862 w 1721774"/>
                <a:gd name="connsiteY32" fmla="*/ 1506847 h 2486219"/>
                <a:gd name="connsiteX33" fmla="*/ 66546 w 1721774"/>
                <a:gd name="connsiteY33" fmla="*/ 1475846 h 2486219"/>
                <a:gd name="connsiteX34" fmla="*/ 59421 w 1721774"/>
                <a:gd name="connsiteY34" fmla="*/ 1435015 h 2486219"/>
                <a:gd name="connsiteX35" fmla="*/ 68158 w 1721774"/>
                <a:gd name="connsiteY35" fmla="*/ 1401805 h 2486219"/>
                <a:gd name="connsiteX36" fmla="*/ 110449 w 1721774"/>
                <a:gd name="connsiteY36" fmla="*/ 1357520 h 2486219"/>
                <a:gd name="connsiteX37" fmla="*/ 151000 w 1721774"/>
                <a:gd name="connsiteY37" fmla="*/ 1348618 h 2486219"/>
                <a:gd name="connsiteX38" fmla="*/ 180324 w 1721774"/>
                <a:gd name="connsiteY38" fmla="*/ 1354777 h 2486219"/>
                <a:gd name="connsiteX39" fmla="*/ 199374 w 1721774"/>
                <a:gd name="connsiteY39" fmla="*/ 1352186 h 2486219"/>
                <a:gd name="connsiteX40" fmla="*/ 212341 w 1721774"/>
                <a:gd name="connsiteY40" fmla="*/ 1348503 h 2486219"/>
                <a:gd name="connsiteX41" fmla="*/ 224571 w 1721774"/>
                <a:gd name="connsiteY41" fmla="*/ 1344299 h 2486219"/>
                <a:gd name="connsiteX42" fmla="*/ 241170 w 1721774"/>
                <a:gd name="connsiteY42" fmla="*/ 1330139 h 2486219"/>
                <a:gd name="connsiteX43" fmla="*/ 249921 w 1721774"/>
                <a:gd name="connsiteY43" fmla="*/ 1319649 h 2486219"/>
                <a:gd name="connsiteX44" fmla="*/ 249921 w 1721774"/>
                <a:gd name="connsiteY44" fmla="*/ 1319649 h 2486219"/>
                <a:gd name="connsiteX45" fmla="*/ 239431 w 1721774"/>
                <a:gd name="connsiteY45" fmla="*/ 1285574 h 2486219"/>
                <a:gd name="connsiteX46" fmla="*/ 239431 w 1721774"/>
                <a:gd name="connsiteY46" fmla="*/ 1285574 h 2486219"/>
                <a:gd name="connsiteX47" fmla="*/ 240751 w 1721774"/>
                <a:gd name="connsiteY47" fmla="*/ 1275922 h 2486219"/>
                <a:gd name="connsiteX48" fmla="*/ 249032 w 1721774"/>
                <a:gd name="connsiteY48" fmla="*/ 1256733 h 2486219"/>
                <a:gd name="connsiteX49" fmla="*/ 261287 w 1721774"/>
                <a:gd name="connsiteY49" fmla="*/ 1211292 h 2486219"/>
                <a:gd name="connsiteX50" fmla="*/ 261541 w 1721774"/>
                <a:gd name="connsiteY50" fmla="*/ 1168874 h 2486219"/>
                <a:gd name="connsiteX51" fmla="*/ 239469 w 1721774"/>
                <a:gd name="connsiteY51" fmla="*/ 1154637 h 2486219"/>
                <a:gd name="connsiteX52" fmla="*/ 227213 w 1721774"/>
                <a:gd name="connsiteY52" fmla="*/ 1110327 h 2486219"/>
                <a:gd name="connsiteX53" fmla="*/ 224813 w 1721774"/>
                <a:gd name="connsiteY53" fmla="*/ 1086845 h 2486219"/>
                <a:gd name="connsiteX54" fmla="*/ 200010 w 1721774"/>
                <a:gd name="connsiteY54" fmla="*/ 1068061 h 2486219"/>
                <a:gd name="connsiteX55" fmla="*/ 169999 w 1721774"/>
                <a:gd name="connsiteY55" fmla="*/ 1062410 h 2486219"/>
                <a:gd name="connsiteX56" fmla="*/ 149781 w 1721774"/>
                <a:gd name="connsiteY56" fmla="*/ 1054587 h 2486219"/>
                <a:gd name="connsiteX57" fmla="*/ 124876 w 1721774"/>
                <a:gd name="connsiteY57" fmla="*/ 1043576 h 2486219"/>
                <a:gd name="connsiteX58" fmla="*/ 107439 w 1721774"/>
                <a:gd name="connsiteY58" fmla="*/ 1022646 h 2486219"/>
                <a:gd name="connsiteX59" fmla="*/ 97889 w 1721774"/>
                <a:gd name="connsiteY59" fmla="*/ 1005082 h 2486219"/>
                <a:gd name="connsiteX60" fmla="*/ 120457 w 1721774"/>
                <a:gd name="connsiteY60" fmla="*/ 986387 h 2486219"/>
                <a:gd name="connsiteX61" fmla="*/ 134020 w 1721774"/>
                <a:gd name="connsiteY61" fmla="*/ 974462 h 2486219"/>
                <a:gd name="connsiteX62" fmla="*/ 138059 w 1721774"/>
                <a:gd name="connsiteY62" fmla="*/ 955273 h 2486219"/>
                <a:gd name="connsiteX63" fmla="*/ 159039 w 1721774"/>
                <a:gd name="connsiteY63" fmla="*/ 946535 h 2486219"/>
                <a:gd name="connsiteX64" fmla="*/ 191361 w 1721774"/>
                <a:gd name="connsiteY64" fmla="*/ 934305 h 2486219"/>
                <a:gd name="connsiteX65" fmla="*/ 228940 w 1721774"/>
                <a:gd name="connsiteY65" fmla="*/ 921198 h 2486219"/>
                <a:gd name="connsiteX66" fmla="*/ 248587 w 1721774"/>
                <a:gd name="connsiteY66" fmla="*/ 897970 h 2486219"/>
                <a:gd name="connsiteX67" fmla="*/ 221079 w 1721774"/>
                <a:gd name="connsiteY67" fmla="*/ 889741 h 2486219"/>
                <a:gd name="connsiteX68" fmla="*/ 196073 w 1721774"/>
                <a:gd name="connsiteY68" fmla="*/ 881918 h 2486219"/>
                <a:gd name="connsiteX69" fmla="*/ 179131 w 1721774"/>
                <a:gd name="connsiteY69" fmla="*/ 858283 h 2486219"/>
                <a:gd name="connsiteX70" fmla="*/ 168641 w 1721774"/>
                <a:gd name="connsiteY70" fmla="*/ 818087 h 2486219"/>
                <a:gd name="connsiteX71" fmla="*/ 151179 w 1721774"/>
                <a:gd name="connsiteY71" fmla="*/ 784890 h 2486219"/>
                <a:gd name="connsiteX72" fmla="*/ 116228 w 1721774"/>
                <a:gd name="connsiteY72" fmla="*/ 743818 h 2486219"/>
                <a:gd name="connsiteX73" fmla="*/ 114323 w 1721774"/>
                <a:gd name="connsiteY73" fmla="*/ 704905 h 2486219"/>
                <a:gd name="connsiteX74" fmla="*/ 99223 w 1721774"/>
                <a:gd name="connsiteY74" fmla="*/ 676648 h 2486219"/>
                <a:gd name="connsiteX75" fmla="*/ 87043 w 1721774"/>
                <a:gd name="connsiteY75" fmla="*/ 652734 h 2486219"/>
                <a:gd name="connsiteX76" fmla="*/ 74318 w 1721774"/>
                <a:gd name="connsiteY76" fmla="*/ 637125 h 2486219"/>
                <a:gd name="connsiteX77" fmla="*/ 60754 w 1721774"/>
                <a:gd name="connsiteY77" fmla="*/ 626940 h 2486219"/>
                <a:gd name="connsiteX78" fmla="*/ 64297 w 1721774"/>
                <a:gd name="connsiteY78" fmla="*/ 602911 h 2486219"/>
                <a:gd name="connsiteX79" fmla="*/ 76273 w 1721774"/>
                <a:gd name="connsiteY79" fmla="*/ 587405 h 2486219"/>
                <a:gd name="connsiteX80" fmla="*/ 93634 w 1721774"/>
                <a:gd name="connsiteY80" fmla="*/ 575441 h 2486219"/>
                <a:gd name="connsiteX81" fmla="*/ 81277 w 1721774"/>
                <a:gd name="connsiteY81" fmla="*/ 554207 h 2486219"/>
                <a:gd name="connsiteX82" fmla="*/ 78941 w 1721774"/>
                <a:gd name="connsiteY82" fmla="*/ 523283 h 2486219"/>
                <a:gd name="connsiteX83" fmla="*/ 68603 w 1721774"/>
                <a:gd name="connsiteY83" fmla="*/ 499483 h 2486219"/>
                <a:gd name="connsiteX84" fmla="*/ 81925 w 1721774"/>
                <a:gd name="connsiteY84" fmla="*/ 465752 h 2486219"/>
                <a:gd name="connsiteX85" fmla="*/ 126299 w 1721774"/>
                <a:gd name="connsiteY85" fmla="*/ 454919 h 2486219"/>
                <a:gd name="connsiteX86" fmla="*/ 150886 w 1721774"/>
                <a:gd name="connsiteY86" fmla="*/ 454449 h 2486219"/>
                <a:gd name="connsiteX87" fmla="*/ 145425 w 1721774"/>
                <a:gd name="connsiteY87" fmla="*/ 390326 h 2486219"/>
                <a:gd name="connsiteX88" fmla="*/ 156411 w 1721774"/>
                <a:gd name="connsiteY88" fmla="*/ 304297 h 2486219"/>
                <a:gd name="connsiteX89" fmla="*/ 200112 w 1721774"/>
                <a:gd name="connsiteY89" fmla="*/ 289438 h 2486219"/>
                <a:gd name="connsiteX90" fmla="*/ 206208 w 1721774"/>
                <a:gd name="connsiteY90" fmla="*/ 250995 h 2486219"/>
                <a:gd name="connsiteX91" fmla="*/ 261275 w 1721774"/>
                <a:gd name="connsiteY91" fmla="*/ 227398 h 2486219"/>
                <a:gd name="connsiteX92" fmla="*/ 290968 w 1721774"/>
                <a:gd name="connsiteY92" fmla="*/ 216044 h 2486219"/>
                <a:gd name="connsiteX93" fmla="*/ 308456 w 1721774"/>
                <a:gd name="connsiteY93" fmla="*/ 214292 h 2486219"/>
                <a:gd name="connsiteX94" fmla="*/ 313993 w 1721774"/>
                <a:gd name="connsiteY94" fmla="*/ 242410 h 2486219"/>
                <a:gd name="connsiteX95" fmla="*/ 324978 w 1721774"/>
                <a:gd name="connsiteY95" fmla="*/ 277500 h 2486219"/>
                <a:gd name="connsiteX96" fmla="*/ 326515 w 1721774"/>
                <a:gd name="connsiteY96" fmla="*/ 309529 h 2486219"/>
                <a:gd name="connsiteX97" fmla="*/ 320216 w 1721774"/>
                <a:gd name="connsiteY97" fmla="*/ 353992 h 2486219"/>
                <a:gd name="connsiteX98" fmla="*/ 328471 w 1721774"/>
                <a:gd name="connsiteY98" fmla="*/ 385005 h 2486219"/>
                <a:gd name="connsiteX99" fmla="*/ 323861 w 1721774"/>
                <a:gd name="connsiteY99" fmla="*/ 405414 h 2486219"/>
                <a:gd name="connsiteX100" fmla="*/ 331544 w 1721774"/>
                <a:gd name="connsiteY100" fmla="*/ 412044 h 2486219"/>
                <a:gd name="connsiteX101" fmla="*/ 352233 w 1721774"/>
                <a:gd name="connsiteY101" fmla="*/ 407065 h 2486219"/>
                <a:gd name="connsiteX102" fmla="*/ 374851 w 1721774"/>
                <a:gd name="connsiteY102" fmla="*/ 411764 h 2486219"/>
                <a:gd name="connsiteX103" fmla="*/ 392060 w 1721774"/>
                <a:gd name="connsiteY103" fmla="*/ 404525 h 2486219"/>
                <a:gd name="connsiteX104" fmla="*/ 407147 w 1721774"/>
                <a:gd name="connsiteY104" fmla="*/ 413999 h 2486219"/>
                <a:gd name="connsiteX105" fmla="*/ 422057 w 1721774"/>
                <a:gd name="connsiteY105" fmla="*/ 401274 h 2486219"/>
                <a:gd name="connsiteX106" fmla="*/ 442149 w 1721774"/>
                <a:gd name="connsiteY106" fmla="*/ 392536 h 2486219"/>
                <a:gd name="connsiteX107" fmla="*/ 440383 w 1721774"/>
                <a:gd name="connsiteY107" fmla="*/ 372432 h 2486219"/>
                <a:gd name="connsiteX108" fmla="*/ 493685 w 1721774"/>
                <a:gd name="connsiteY108" fmla="*/ 340098 h 2486219"/>
                <a:gd name="connsiteX109" fmla="*/ 548752 w 1721774"/>
                <a:gd name="connsiteY109" fmla="*/ 293794 h 2486219"/>
                <a:gd name="connsiteX110" fmla="*/ 597076 w 1721774"/>
                <a:gd name="connsiteY110" fmla="*/ 271353 h 2486219"/>
                <a:gd name="connsiteX111" fmla="*/ 619047 w 1721774"/>
                <a:gd name="connsiteY111" fmla="*/ 317022 h 2486219"/>
                <a:gd name="connsiteX112" fmla="*/ 635290 w 1721774"/>
                <a:gd name="connsiteY112" fmla="*/ 331437 h 2486219"/>
                <a:gd name="connsiteX113" fmla="*/ 648193 w 1721774"/>
                <a:gd name="connsiteY113" fmla="*/ 317797 h 2486219"/>
                <a:gd name="connsiteX114" fmla="*/ 664957 w 1721774"/>
                <a:gd name="connsiteY114" fmla="*/ 294657 h 2486219"/>
                <a:gd name="connsiteX115" fmla="*/ 674584 w 1721774"/>
                <a:gd name="connsiteY115" fmla="*/ 270184 h 2486219"/>
                <a:gd name="connsiteX116" fmla="*/ 718120 w 1721774"/>
                <a:gd name="connsiteY116" fmla="*/ 238676 h 2486219"/>
                <a:gd name="connsiteX117" fmla="*/ 729080 w 1721774"/>
                <a:gd name="connsiteY117" fmla="*/ 247756 h 2486219"/>
                <a:gd name="connsiteX118" fmla="*/ 723352 w 1721774"/>
                <a:gd name="connsiteY118" fmla="*/ 259440 h 2486219"/>
                <a:gd name="connsiteX119" fmla="*/ 738364 w 1721774"/>
                <a:gd name="connsiteY119" fmla="*/ 257941 h 2486219"/>
                <a:gd name="connsiteX120" fmla="*/ 761084 w 1721774"/>
                <a:gd name="connsiteY120" fmla="*/ 260570 h 2486219"/>
                <a:gd name="connsiteX121" fmla="*/ 781200 w 1721774"/>
                <a:gd name="connsiteY121" fmla="*/ 261447 h 2486219"/>
                <a:gd name="connsiteX122" fmla="*/ 799526 w 1721774"/>
                <a:gd name="connsiteY122" fmla="*/ 255338 h 2486219"/>
                <a:gd name="connsiteX123" fmla="*/ 817014 w 1721774"/>
                <a:gd name="connsiteY123" fmla="*/ 247477 h 2486219"/>
                <a:gd name="connsiteX124" fmla="*/ 837105 w 1721774"/>
                <a:gd name="connsiteY124" fmla="*/ 236110 h 2486219"/>
                <a:gd name="connsiteX125" fmla="*/ 851101 w 1721774"/>
                <a:gd name="connsiteY125" fmla="*/ 212513 h 2486219"/>
                <a:gd name="connsiteX126" fmla="*/ 833612 w 1721774"/>
                <a:gd name="connsiteY126" fmla="*/ 182808 h 2486219"/>
                <a:gd name="connsiteX127" fmla="*/ 842363 w 1721774"/>
                <a:gd name="connsiteY127" fmla="*/ 157459 h 2486219"/>
                <a:gd name="connsiteX128" fmla="*/ 848459 w 1721774"/>
                <a:gd name="connsiteY128" fmla="*/ 135615 h 2486219"/>
                <a:gd name="connsiteX129" fmla="*/ 843227 w 1721774"/>
                <a:gd name="connsiteY129" fmla="*/ 108526 h 2486219"/>
                <a:gd name="connsiteX130" fmla="*/ 874684 w 1721774"/>
                <a:gd name="connsiteY130" fmla="*/ 67454 h 2486219"/>
                <a:gd name="connsiteX131" fmla="*/ 919262 w 1721774"/>
                <a:gd name="connsiteY131" fmla="*/ 58716 h 2486219"/>
                <a:gd name="connsiteX132" fmla="*/ 962073 w 1721774"/>
                <a:gd name="connsiteY132" fmla="*/ 56087 h 2486219"/>
                <a:gd name="connsiteX133" fmla="*/ 991791 w 1721774"/>
                <a:gd name="connsiteY133" fmla="*/ 26382 h 2486219"/>
                <a:gd name="connsiteX134" fmla="*/ 1016252 w 1721774"/>
                <a:gd name="connsiteY134" fmla="*/ 12399 h 2486219"/>
                <a:gd name="connsiteX135" fmla="*/ 1057324 w 1721774"/>
                <a:gd name="connsiteY135" fmla="*/ 4538 h 2486219"/>
                <a:gd name="connsiteX136" fmla="*/ 1101875 w 1721774"/>
                <a:gd name="connsiteY136" fmla="*/ 18521 h 2486219"/>
                <a:gd name="connsiteX137" fmla="*/ 1153450 w 1721774"/>
                <a:gd name="connsiteY137" fmla="*/ 84929 h 2486219"/>
                <a:gd name="connsiteX138" fmla="*/ 1146452 w 1721774"/>
                <a:gd name="connsiteY138" fmla="*/ 119880 h 2486219"/>
                <a:gd name="connsiteX139" fmla="*/ 1151684 w 1721774"/>
                <a:gd name="connsiteY139" fmla="*/ 137355 h 2486219"/>
                <a:gd name="connsiteX140" fmla="*/ 1174404 w 1721774"/>
                <a:gd name="connsiteY140" fmla="*/ 153954 h 2486219"/>
                <a:gd name="connsiteX141" fmla="*/ 1190126 w 1721774"/>
                <a:gd name="connsiteY141" fmla="*/ 184548 h 2486219"/>
                <a:gd name="connsiteX142" fmla="*/ 1210243 w 1721774"/>
                <a:gd name="connsiteY142" fmla="*/ 181919 h 2486219"/>
                <a:gd name="connsiteX143" fmla="*/ 1227705 w 1721774"/>
                <a:gd name="connsiteY143" fmla="*/ 184548 h 2486219"/>
                <a:gd name="connsiteX144" fmla="*/ 1234183 w 1721774"/>
                <a:gd name="connsiteY144" fmla="*/ 223499 h 2486219"/>
                <a:gd name="connsiteX145" fmla="*/ 1245194 w 1721774"/>
                <a:gd name="connsiteY145" fmla="*/ 257078 h 2486219"/>
                <a:gd name="connsiteX146" fmla="*/ 1238196 w 1721774"/>
                <a:gd name="connsiteY146" fmla="*/ 292028 h 2486219"/>
                <a:gd name="connsiteX147" fmla="*/ 1213735 w 1721774"/>
                <a:gd name="connsiteY147" fmla="*/ 283989 h 2486219"/>
                <a:gd name="connsiteX148" fmla="*/ 1194507 w 1721774"/>
                <a:gd name="connsiteY148" fmla="*/ 303382 h 2486219"/>
                <a:gd name="connsiteX149" fmla="*/ 1238183 w 1721774"/>
                <a:gd name="connsiteY149" fmla="*/ 357560 h 2486219"/>
                <a:gd name="connsiteX150" fmla="*/ 1249550 w 1721774"/>
                <a:gd name="connsiteY150" fmla="*/ 394263 h 2486219"/>
                <a:gd name="connsiteX151" fmla="*/ 1256548 w 1721774"/>
                <a:gd name="connsiteY151" fmla="*/ 417847 h 2486219"/>
                <a:gd name="connsiteX152" fmla="*/ 1267915 w 1721774"/>
                <a:gd name="connsiteY152" fmla="*/ 452797 h 2486219"/>
                <a:gd name="connsiteX153" fmla="*/ 1311298 w 1721774"/>
                <a:gd name="connsiteY153" fmla="*/ 454410 h 2486219"/>
                <a:gd name="connsiteX154" fmla="*/ 1338679 w 1721774"/>
                <a:gd name="connsiteY154" fmla="*/ 443183 h 2486219"/>
                <a:gd name="connsiteX155" fmla="*/ 1359583 w 1721774"/>
                <a:gd name="connsiteY155" fmla="*/ 445838 h 2486219"/>
                <a:gd name="connsiteX156" fmla="*/ 1383002 w 1721774"/>
                <a:gd name="connsiteY156" fmla="*/ 437710 h 2486219"/>
                <a:gd name="connsiteX157" fmla="*/ 1421699 w 1721774"/>
                <a:gd name="connsiteY157" fmla="*/ 447552 h 2486219"/>
                <a:gd name="connsiteX158" fmla="*/ 1473273 w 1721774"/>
                <a:gd name="connsiteY158" fmla="*/ 450181 h 2486219"/>
                <a:gd name="connsiteX159" fmla="*/ 1499867 w 1721774"/>
                <a:gd name="connsiteY159" fmla="*/ 443336 h 2486219"/>
                <a:gd name="connsiteX160" fmla="*/ 1499867 w 1721774"/>
                <a:gd name="connsiteY160" fmla="*/ 443336 h 2486219"/>
                <a:gd name="connsiteX161" fmla="*/ 1508326 w 1721774"/>
                <a:gd name="connsiteY161" fmla="*/ 439970 h 2486219"/>
                <a:gd name="connsiteX162" fmla="*/ 1508326 w 1721774"/>
                <a:gd name="connsiteY162" fmla="*/ 439970 h 2486219"/>
                <a:gd name="connsiteX163" fmla="*/ 1508071 w 1721774"/>
                <a:gd name="connsiteY163" fmla="*/ 456582 h 2486219"/>
                <a:gd name="connsiteX164" fmla="*/ 1489859 w 1721774"/>
                <a:gd name="connsiteY164" fmla="*/ 493869 h 2486219"/>
                <a:gd name="connsiteX165" fmla="*/ 1448787 w 1721774"/>
                <a:gd name="connsiteY165" fmla="*/ 534941 h 2486219"/>
                <a:gd name="connsiteX166" fmla="*/ 1443555 w 1721774"/>
                <a:gd name="connsiteY166" fmla="*/ 557661 h 2486219"/>
                <a:gd name="connsiteX167" fmla="*/ 1453080 w 1721774"/>
                <a:gd name="connsiteY167" fmla="*/ 574857 h 2486219"/>
                <a:gd name="connsiteX168" fmla="*/ 1425203 w 1721774"/>
                <a:gd name="connsiteY168" fmla="*/ 628438 h 2486219"/>
                <a:gd name="connsiteX169" fmla="*/ 1483738 w 1721774"/>
                <a:gd name="connsiteY169" fmla="*/ 683493 h 2486219"/>
                <a:gd name="connsiteX170" fmla="*/ 1510827 w 1721774"/>
                <a:gd name="connsiteY170" fmla="*/ 680864 h 2486219"/>
                <a:gd name="connsiteX171" fmla="*/ 1518688 w 1721774"/>
                <a:gd name="connsiteY171" fmla="*/ 707077 h 2486219"/>
                <a:gd name="connsiteX172" fmla="*/ 1558922 w 1721774"/>
                <a:gd name="connsiteY172" fmla="*/ 723587 h 2486219"/>
                <a:gd name="connsiteX173" fmla="*/ 1616568 w 1721774"/>
                <a:gd name="connsiteY173" fmla="*/ 716691 h 2486219"/>
                <a:gd name="connsiteX174" fmla="*/ 1641917 w 1721774"/>
                <a:gd name="connsiteY174" fmla="*/ 760379 h 2486219"/>
                <a:gd name="connsiteX175" fmla="*/ 1655010 w 1721774"/>
                <a:gd name="connsiteY175" fmla="*/ 816297 h 2486219"/>
                <a:gd name="connsiteX176" fmla="*/ 1664904 w 1721774"/>
                <a:gd name="connsiteY176" fmla="*/ 842789 h 2486219"/>
                <a:gd name="connsiteX177" fmla="*/ 1683357 w 1721774"/>
                <a:gd name="connsiteY177" fmla="*/ 852695 h 2486219"/>
                <a:gd name="connsiteX178" fmla="*/ 1715449 w 1721774"/>
                <a:gd name="connsiteY178" fmla="*/ 899240 h 2486219"/>
                <a:gd name="connsiteX179" fmla="*/ 1721774 w 1721774"/>
                <a:gd name="connsiteY179" fmla="*/ 925796 h 2486219"/>
                <a:gd name="connsiteX180" fmla="*/ 1645396 w 1721774"/>
                <a:gd name="connsiteY180" fmla="*/ 962232 h 2486219"/>
                <a:gd name="connsiteX181" fmla="*/ 1646260 w 1721774"/>
                <a:gd name="connsiteY181" fmla="*/ 981460 h 2486219"/>
                <a:gd name="connsiteX182" fmla="*/ 1634893 w 1721774"/>
                <a:gd name="connsiteY182" fmla="*/ 997183 h 2486219"/>
                <a:gd name="connsiteX183" fmla="*/ 1595574 w 1721774"/>
                <a:gd name="connsiteY183" fmla="*/ 1030393 h 2486219"/>
                <a:gd name="connsiteX184" fmla="*/ 1584207 w 1721774"/>
                <a:gd name="connsiteY184" fmla="*/ 1072329 h 2486219"/>
                <a:gd name="connsiteX185" fmla="*/ 1570212 w 1721774"/>
                <a:gd name="connsiteY185" fmla="*/ 1083695 h 2486219"/>
                <a:gd name="connsiteX186" fmla="*/ 1585934 w 1721774"/>
                <a:gd name="connsiteY186" fmla="*/ 1095925 h 2486219"/>
                <a:gd name="connsiteX187" fmla="*/ 1580702 w 1721774"/>
                <a:gd name="connsiteY187" fmla="*/ 1129136 h 2486219"/>
                <a:gd name="connsiteX188" fmla="*/ 1571075 w 1721774"/>
                <a:gd name="connsiteY188" fmla="*/ 1156225 h 2486219"/>
                <a:gd name="connsiteX189" fmla="*/ 1544862 w 1721774"/>
                <a:gd name="connsiteY189" fmla="*/ 1203418 h 2486219"/>
                <a:gd name="connsiteX190" fmla="*/ 1511677 w 1721774"/>
                <a:gd name="connsiteY190" fmla="*/ 1255843 h 2486219"/>
                <a:gd name="connsiteX191" fmla="*/ 1489820 w 1721774"/>
                <a:gd name="connsiteY191" fmla="*/ 1261965 h 2486219"/>
                <a:gd name="connsiteX192" fmla="*/ 1509911 w 1721774"/>
                <a:gd name="connsiteY192" fmla="*/ 1240121 h 2486219"/>
                <a:gd name="connsiteX193" fmla="*/ 1503816 w 1721774"/>
                <a:gd name="connsiteY193" fmla="*/ 1236628 h 2486219"/>
                <a:gd name="connsiteX194" fmla="*/ 1483699 w 1721774"/>
                <a:gd name="connsiteY194" fmla="*/ 1243626 h 2486219"/>
                <a:gd name="connsiteX195" fmla="*/ 1470605 w 1721774"/>
                <a:gd name="connsiteY195" fmla="*/ 1252363 h 2486219"/>
                <a:gd name="connsiteX196" fmla="*/ 1426930 w 1721774"/>
                <a:gd name="connsiteY196" fmla="*/ 1257608 h 2486219"/>
                <a:gd name="connsiteX197" fmla="*/ 1386721 w 1721774"/>
                <a:gd name="connsiteY197" fmla="*/ 1269839 h 2486219"/>
                <a:gd name="connsiteX198" fmla="*/ 1319424 w 1721774"/>
                <a:gd name="connsiteY198" fmla="*/ 1304789 h 2486219"/>
                <a:gd name="connsiteX199" fmla="*/ 1292335 w 1721774"/>
                <a:gd name="connsiteY199" fmla="*/ 1268086 h 2486219"/>
                <a:gd name="connsiteX200" fmla="*/ 1258248 w 1721774"/>
                <a:gd name="connsiteY200" fmla="*/ 1246242 h 2486219"/>
                <a:gd name="connsiteX201" fmla="*/ 1196208 w 1721774"/>
                <a:gd name="connsiteY201" fmla="*/ 1265470 h 2486219"/>
                <a:gd name="connsiteX202" fmla="*/ 1176117 w 1721774"/>
                <a:gd name="connsiteY202" fmla="*/ 1288190 h 2486219"/>
                <a:gd name="connsiteX203" fmla="*/ 1172624 w 1721774"/>
                <a:gd name="connsiteY203" fmla="*/ 1315279 h 2486219"/>
                <a:gd name="connsiteX204" fmla="*/ 1151644 w 1721774"/>
                <a:gd name="connsiteY204" fmla="*/ 1384316 h 2486219"/>
                <a:gd name="connsiteX205" fmla="*/ 1130689 w 1721774"/>
                <a:gd name="connsiteY205" fmla="*/ 1446369 h 2486219"/>
                <a:gd name="connsiteX206" fmla="*/ 1127196 w 1721774"/>
                <a:gd name="connsiteY206" fmla="*/ 1476950 h 2486219"/>
                <a:gd name="connsiteX207" fmla="*/ 1135934 w 1721774"/>
                <a:gd name="connsiteY207" fmla="*/ 1496178 h 2486219"/>
                <a:gd name="connsiteX208" fmla="*/ 1158654 w 1721774"/>
                <a:gd name="connsiteY208" fmla="*/ 1527636 h 2486219"/>
                <a:gd name="connsiteX209" fmla="*/ 1177881 w 1721774"/>
                <a:gd name="connsiteY209" fmla="*/ 1558217 h 2486219"/>
                <a:gd name="connsiteX210" fmla="*/ 1204970 w 1721774"/>
                <a:gd name="connsiteY210" fmla="*/ 1603658 h 2486219"/>
                <a:gd name="connsiteX211" fmla="*/ 1178770 w 1721774"/>
                <a:gd name="connsiteY211" fmla="*/ 1627254 h 2486219"/>
                <a:gd name="connsiteX212" fmla="*/ 1198861 w 1721774"/>
                <a:gd name="connsiteY212" fmla="*/ 1623762 h 2486219"/>
                <a:gd name="connsiteX213" fmla="*/ 1206723 w 1721774"/>
                <a:gd name="connsiteY213" fmla="*/ 1621133 h 2486219"/>
                <a:gd name="connsiteX214" fmla="*/ 1184866 w 1721774"/>
                <a:gd name="connsiteY214" fmla="*/ 1668326 h 2486219"/>
                <a:gd name="connsiteX215" fmla="*/ 1139426 w 1721774"/>
                <a:gd name="connsiteY215" fmla="*/ 1716383 h 2486219"/>
                <a:gd name="connsiteX216" fmla="*/ 1104475 w 1721774"/>
                <a:gd name="connsiteY216" fmla="*/ 1764440 h 2486219"/>
                <a:gd name="connsiteX217" fmla="*/ 1037203 w 1721774"/>
                <a:gd name="connsiteY217" fmla="*/ 1773177 h 2486219"/>
                <a:gd name="connsiteX218" fmla="*/ 969042 w 1721774"/>
                <a:gd name="connsiteY218" fmla="*/ 1783667 h 2486219"/>
                <a:gd name="connsiteX219" fmla="*/ 928834 w 1721774"/>
                <a:gd name="connsiteY219" fmla="*/ 1807251 h 2486219"/>
                <a:gd name="connsiteX220" fmla="*/ 866794 w 1721774"/>
                <a:gd name="connsiteY220" fmla="*/ 1897256 h 2486219"/>
                <a:gd name="connsiteX221" fmla="*/ 841470 w 1721774"/>
                <a:gd name="connsiteY221" fmla="*/ 1922123 h 2486219"/>
                <a:gd name="connsiteX222" fmla="*/ 782910 w 1721774"/>
                <a:gd name="connsiteY222" fmla="*/ 1929591 h 2486219"/>
                <a:gd name="connsiteX223" fmla="*/ 790772 w 1721774"/>
                <a:gd name="connsiteY223" fmla="*/ 1957556 h 2486219"/>
                <a:gd name="connsiteX224" fmla="*/ 790772 w 1721774"/>
                <a:gd name="connsiteY224" fmla="*/ 1957556 h 2486219"/>
                <a:gd name="connsiteX225" fmla="*/ 795039 w 1721774"/>
                <a:gd name="connsiteY225" fmla="*/ 1961633 h 2486219"/>
                <a:gd name="connsiteX226" fmla="*/ 795039 w 1721774"/>
                <a:gd name="connsiteY226" fmla="*/ 1961633 h 2486219"/>
                <a:gd name="connsiteX227" fmla="*/ 755821 w 1721774"/>
                <a:gd name="connsiteY227" fmla="*/ 1970650 h 2486219"/>
                <a:gd name="connsiteX228" fmla="*/ 719982 w 1721774"/>
                <a:gd name="connsiteY228" fmla="*/ 1994246 h 2486219"/>
                <a:gd name="connsiteX229" fmla="*/ 689426 w 1721774"/>
                <a:gd name="connsiteY229" fmla="*/ 2063284 h 2486219"/>
                <a:gd name="connsiteX230" fmla="*/ 673678 w 1721774"/>
                <a:gd name="connsiteY230" fmla="*/ 2115709 h 2486219"/>
                <a:gd name="connsiteX231" fmla="*/ 647478 w 1721774"/>
                <a:gd name="connsiteY231" fmla="*/ 2179489 h 2486219"/>
                <a:gd name="connsiteX232" fmla="*/ 647478 w 1721774"/>
                <a:gd name="connsiteY232" fmla="*/ 2179489 h 2486219"/>
                <a:gd name="connsiteX233" fmla="*/ 644849 w 1721774"/>
                <a:gd name="connsiteY233" fmla="*/ 2183857 h 2486219"/>
                <a:gd name="connsiteX234" fmla="*/ 642220 w 1721774"/>
                <a:gd name="connsiteY234" fmla="*/ 2187350 h 2486219"/>
                <a:gd name="connsiteX235" fmla="*/ 642220 w 1721774"/>
                <a:gd name="connsiteY235" fmla="*/ 2187350 h 2486219"/>
                <a:gd name="connsiteX236" fmla="*/ 603777 w 1721774"/>
                <a:gd name="connsiteY236" fmla="*/ 2209206 h 2486219"/>
                <a:gd name="connsiteX237" fmla="*/ 581057 w 1721774"/>
                <a:gd name="connsiteY237" fmla="*/ 2233679 h 2486219"/>
                <a:gd name="connsiteX238" fmla="*/ 560102 w 1721774"/>
                <a:gd name="connsiteY238" fmla="*/ 2259879 h 2486219"/>
                <a:gd name="connsiteX239" fmla="*/ 546106 w 1721774"/>
                <a:gd name="connsiteY239" fmla="*/ 2279984 h 2486219"/>
                <a:gd name="connsiteX240" fmla="*/ 538245 w 1721774"/>
                <a:gd name="connsiteY240" fmla="*/ 2302704 h 2486219"/>
                <a:gd name="connsiteX241" fmla="*/ 539109 w 1721774"/>
                <a:gd name="connsiteY241" fmla="*/ 2344639 h 2486219"/>
                <a:gd name="connsiteX242" fmla="*/ 540963 w 1721774"/>
                <a:gd name="connsiteY242" fmla="*/ 2357682 h 2486219"/>
                <a:gd name="connsiteX243" fmla="*/ 540963 w 1721774"/>
                <a:gd name="connsiteY243" fmla="*/ 2357682 h 2486219"/>
                <a:gd name="connsiteX244" fmla="*/ 546094 w 1721774"/>
                <a:gd name="connsiteY244" fmla="*/ 2360375 h 2486219"/>
                <a:gd name="connsiteX245" fmla="*/ 546094 w 1721774"/>
                <a:gd name="connsiteY245" fmla="*/ 2360375 h 2486219"/>
                <a:gd name="connsiteX246" fmla="*/ 577551 w 1721774"/>
                <a:gd name="connsiteY246" fmla="*/ 2385711 h 2486219"/>
                <a:gd name="connsiteX247" fmla="*/ 591547 w 1721774"/>
                <a:gd name="connsiteY247" fmla="*/ 2418045 h 2486219"/>
                <a:gd name="connsiteX248" fmla="*/ 602037 w 1721774"/>
                <a:gd name="connsiteY248" fmla="*/ 2449503 h 2486219"/>
                <a:gd name="connsiteX249" fmla="*/ 602037 w 1721774"/>
                <a:gd name="connsiteY249" fmla="*/ 2449503 h 2486219"/>
                <a:gd name="connsiteX250" fmla="*/ 597668 w 1721774"/>
                <a:gd name="connsiteY250" fmla="*/ 2439013 h 2486219"/>
                <a:gd name="connsiteX251" fmla="*/ 595039 w 1721774"/>
                <a:gd name="connsiteY251" fmla="*/ 2439013 h 2486219"/>
                <a:gd name="connsiteX252" fmla="*/ 595039 w 1721774"/>
                <a:gd name="connsiteY252" fmla="*/ 2439013 h 2486219"/>
                <a:gd name="connsiteX253" fmla="*/ 566197 w 1721774"/>
                <a:gd name="connsiteY253" fmla="*/ 2459117 h 2486219"/>
                <a:gd name="connsiteX254" fmla="*/ 549433 w 1721774"/>
                <a:gd name="connsiteY254" fmla="*/ 2453809 h 2486219"/>
                <a:gd name="connsiteX255" fmla="*/ 503294 w 1721774"/>
                <a:gd name="connsiteY255" fmla="*/ 2425043 h 2486219"/>
                <a:gd name="connsiteX256" fmla="*/ 476205 w 1721774"/>
                <a:gd name="connsiteY256" fmla="*/ 2444271 h 2486219"/>
                <a:gd name="connsiteX257" fmla="*/ 468344 w 1721774"/>
                <a:gd name="connsiteY257" fmla="*/ 2466991 h 2486219"/>
                <a:gd name="connsiteX258" fmla="*/ 464852 w 1721774"/>
                <a:gd name="connsiteY258" fmla="*/ 2474852 h 2486219"/>
                <a:gd name="connsiteX259" fmla="*/ 464852 w 1721774"/>
                <a:gd name="connsiteY259" fmla="*/ 2474852 h 2486219"/>
                <a:gd name="connsiteX260" fmla="*/ 463658 w 1721774"/>
                <a:gd name="connsiteY260" fmla="*/ 2482206 h 2486219"/>
                <a:gd name="connsiteX261" fmla="*/ 463658 w 1721774"/>
                <a:gd name="connsiteY261" fmla="*/ 2482206 h 2486219"/>
                <a:gd name="connsiteX262" fmla="*/ 451733 w 1721774"/>
                <a:gd name="connsiteY262" fmla="*/ 2486219 h 2486219"/>
                <a:gd name="connsiteX263" fmla="*/ 451733 w 1721774"/>
                <a:gd name="connsiteY263" fmla="*/ 2486219 h 2486219"/>
                <a:gd name="connsiteX264" fmla="*/ 444760 w 1721774"/>
                <a:gd name="connsiteY264" fmla="*/ 2474853 h 2486219"/>
                <a:gd name="connsiteX265" fmla="*/ 446500 w 1721774"/>
                <a:gd name="connsiteY265" fmla="*/ 2480974 h 2486219"/>
                <a:gd name="connsiteX266" fmla="*/ 446500 w 1721774"/>
                <a:gd name="connsiteY266" fmla="*/ 2480974 h 2486219"/>
                <a:gd name="connsiteX267" fmla="*/ 429012 w 1721774"/>
                <a:gd name="connsiteY267" fmla="*/ 2455625 h 2486219"/>
                <a:gd name="connsiteX268" fmla="*/ 399319 w 1721774"/>
                <a:gd name="connsiteY268" fmla="*/ 2457377 h 2486219"/>
                <a:gd name="connsiteX269" fmla="*/ 371341 w 1721774"/>
                <a:gd name="connsiteY269" fmla="*/ 2455625 h 2486219"/>
                <a:gd name="connsiteX270" fmla="*/ 341648 w 1721774"/>
                <a:gd name="connsiteY270" fmla="*/ 2453009 h 2486219"/>
                <a:gd name="connsiteX271" fmla="*/ 241140 w 1721774"/>
                <a:gd name="connsiteY271" fmla="*/ 2414553 h 2486219"/>
                <a:gd name="connsiteX272" fmla="*/ 231819 w 1721774"/>
                <a:gd name="connsiteY272" fmla="*/ 2414058 h 2486219"/>
                <a:gd name="connsiteX273" fmla="*/ 231819 w 1721774"/>
                <a:gd name="connsiteY273" fmla="*/ 2414058 h 2486219"/>
                <a:gd name="connsiteX274" fmla="*/ 226281 w 1721774"/>
                <a:gd name="connsiteY274" fmla="*/ 2419798 h 2486219"/>
                <a:gd name="connsiteX275" fmla="*/ 226281 w 1721774"/>
                <a:gd name="connsiteY275" fmla="*/ 2419798 h 2486219"/>
                <a:gd name="connsiteX276" fmla="*/ 177361 w 1721774"/>
                <a:gd name="connsiteY276" fmla="*/ 2401446 h 2486219"/>
                <a:gd name="connsiteX277" fmla="*/ 177361 w 1721774"/>
                <a:gd name="connsiteY277" fmla="*/ 2401446 h 2486219"/>
                <a:gd name="connsiteX278" fmla="*/ 175481 w 1721774"/>
                <a:gd name="connsiteY278" fmla="*/ 2397166 h 2486219"/>
                <a:gd name="connsiteX279" fmla="*/ 175481 w 1721774"/>
                <a:gd name="connsiteY279" fmla="*/ 2397166 h 2486219"/>
                <a:gd name="connsiteX280" fmla="*/ 168611 w 1721774"/>
                <a:gd name="connsiteY280" fmla="*/ 2395325 h 2486219"/>
                <a:gd name="connsiteX281" fmla="*/ 132797 w 1721774"/>
                <a:gd name="connsiteY281" fmla="*/ 2388340 h 2486219"/>
                <a:gd name="connsiteX282" fmla="*/ 109213 w 1721774"/>
                <a:gd name="connsiteY282" fmla="*/ 2392709 h 2486219"/>
                <a:gd name="connsiteX283" fmla="*/ 92563 w 1721774"/>
                <a:gd name="connsiteY283" fmla="*/ 2389902 h 2486219"/>
                <a:gd name="connsiteX284" fmla="*/ 92563 w 1721774"/>
                <a:gd name="connsiteY284" fmla="*/ 2389902 h 2486219"/>
                <a:gd name="connsiteX285" fmla="*/ 92563 w 1721774"/>
                <a:gd name="connsiteY285" fmla="*/ 2389902 h 2486219"/>
                <a:gd name="connsiteX286" fmla="*/ 87653 w 1721774"/>
                <a:gd name="connsiteY286" fmla="*/ 2386195 h 2486219"/>
                <a:gd name="connsiteX0" fmla="*/ 87653 w 1721774"/>
                <a:gd name="connsiteY0" fmla="*/ 2386195 h 2486219"/>
                <a:gd name="connsiteX1" fmla="*/ 83043 w 1721774"/>
                <a:gd name="connsiteY1" fmla="*/ 2363894 h 2486219"/>
                <a:gd name="connsiteX2" fmla="*/ 51585 w 1721774"/>
                <a:gd name="connsiteY2" fmla="*/ 2347295 h 2486219"/>
                <a:gd name="connsiteX3" fmla="*/ 32307 w 1721774"/>
                <a:gd name="connsiteY3" fmla="*/ 2316065 h 2486219"/>
                <a:gd name="connsiteX4" fmla="*/ 17499 w 1721774"/>
                <a:gd name="connsiteY4" fmla="*/ 2281762 h 2486219"/>
                <a:gd name="connsiteX5" fmla="*/ 6983 w 1721774"/>
                <a:gd name="connsiteY5" fmla="*/ 2254508 h 2486219"/>
                <a:gd name="connsiteX6" fmla="*/ 34148 w 1721774"/>
                <a:gd name="connsiteY6" fmla="*/ 2233236 h 2486219"/>
                <a:gd name="connsiteX7" fmla="*/ 63816 w 1721774"/>
                <a:gd name="connsiteY7" fmla="*/ 2208369 h 2486219"/>
                <a:gd name="connsiteX8" fmla="*/ 57021 w 1721774"/>
                <a:gd name="connsiteY8" fmla="*/ 2166142 h 2486219"/>
                <a:gd name="connsiteX9" fmla="*/ 80580 w 1721774"/>
                <a:gd name="connsiteY9" fmla="*/ 2174409 h 2486219"/>
                <a:gd name="connsiteX10" fmla="*/ 92632 w 1721774"/>
                <a:gd name="connsiteY10" fmla="*/ 2161176 h 2486219"/>
                <a:gd name="connsiteX11" fmla="*/ 88263 w 1721774"/>
                <a:gd name="connsiteY11" fmla="*/ 2130595 h 2486219"/>
                <a:gd name="connsiteX12" fmla="*/ 89673 w 1721774"/>
                <a:gd name="connsiteY12" fmla="*/ 2085675 h 2486219"/>
                <a:gd name="connsiteX13" fmla="*/ 107974 w 1721774"/>
                <a:gd name="connsiteY13" fmla="*/ 2035408 h 2486219"/>
                <a:gd name="connsiteX14" fmla="*/ 134314 w 1721774"/>
                <a:gd name="connsiteY14" fmla="*/ 1990247 h 2486219"/>
                <a:gd name="connsiteX15" fmla="*/ 163752 w 1721774"/>
                <a:gd name="connsiteY15" fmla="*/ 1949353 h 2486219"/>
                <a:gd name="connsiteX16" fmla="*/ 174598 w 1721774"/>
                <a:gd name="connsiteY16" fmla="*/ 1892901 h 2486219"/>
                <a:gd name="connsiteX17" fmla="*/ 156412 w 1721774"/>
                <a:gd name="connsiteY17" fmla="*/ 1885917 h 2486219"/>
                <a:gd name="connsiteX18" fmla="*/ 131659 w 1721774"/>
                <a:gd name="connsiteY18" fmla="*/ 1866206 h 2486219"/>
                <a:gd name="connsiteX19" fmla="*/ 141552 w 1721774"/>
                <a:gd name="connsiteY19" fmla="*/ 1850966 h 2486219"/>
                <a:gd name="connsiteX20" fmla="*/ 114463 w 1721774"/>
                <a:gd name="connsiteY20" fmla="*/ 1799404 h 2486219"/>
                <a:gd name="connsiteX21" fmla="*/ 100493 w 1721774"/>
                <a:gd name="connsiteY21" fmla="*/ 1758332 h 2486219"/>
                <a:gd name="connsiteX22" fmla="*/ 80999 w 1721774"/>
                <a:gd name="connsiteY22" fmla="*/ 1735574 h 2486219"/>
                <a:gd name="connsiteX23" fmla="*/ 79513 w 1721774"/>
                <a:gd name="connsiteY23" fmla="*/ 1720753 h 2486219"/>
                <a:gd name="connsiteX24" fmla="*/ 61161 w 1721774"/>
                <a:gd name="connsiteY24" fmla="*/ 1716384 h 2486219"/>
                <a:gd name="connsiteX25" fmla="*/ 22718 w 1721774"/>
                <a:gd name="connsiteY25" fmla="*/ 1701525 h 2486219"/>
                <a:gd name="connsiteX26" fmla="*/ 8723 w 1721774"/>
                <a:gd name="connsiteY26" fmla="*/ 1660466 h 2486219"/>
                <a:gd name="connsiteX27" fmla="*/ 1750 w 1721774"/>
                <a:gd name="connsiteY27" fmla="*/ 1625515 h 2486219"/>
                <a:gd name="connsiteX28" fmla="*/ 9612 w 1721774"/>
                <a:gd name="connsiteY28" fmla="*/ 1605411 h 2486219"/>
                <a:gd name="connsiteX29" fmla="*/ 8723 w 1721774"/>
                <a:gd name="connsiteY29" fmla="*/ 1572201 h 2486219"/>
                <a:gd name="connsiteX30" fmla="*/ 24331 w 1721774"/>
                <a:gd name="connsiteY30" fmla="*/ 1533796 h 2486219"/>
                <a:gd name="connsiteX31" fmla="*/ 30884 w 1721774"/>
                <a:gd name="connsiteY31" fmla="*/ 1514467 h 2486219"/>
                <a:gd name="connsiteX32" fmla="*/ 58862 w 1721774"/>
                <a:gd name="connsiteY32" fmla="*/ 1506847 h 2486219"/>
                <a:gd name="connsiteX33" fmla="*/ 66546 w 1721774"/>
                <a:gd name="connsiteY33" fmla="*/ 1475846 h 2486219"/>
                <a:gd name="connsiteX34" fmla="*/ 59421 w 1721774"/>
                <a:gd name="connsiteY34" fmla="*/ 1435015 h 2486219"/>
                <a:gd name="connsiteX35" fmla="*/ 68158 w 1721774"/>
                <a:gd name="connsiteY35" fmla="*/ 1401805 h 2486219"/>
                <a:gd name="connsiteX36" fmla="*/ 110449 w 1721774"/>
                <a:gd name="connsiteY36" fmla="*/ 1357520 h 2486219"/>
                <a:gd name="connsiteX37" fmla="*/ 151000 w 1721774"/>
                <a:gd name="connsiteY37" fmla="*/ 1348618 h 2486219"/>
                <a:gd name="connsiteX38" fmla="*/ 180324 w 1721774"/>
                <a:gd name="connsiteY38" fmla="*/ 1354777 h 2486219"/>
                <a:gd name="connsiteX39" fmla="*/ 199374 w 1721774"/>
                <a:gd name="connsiteY39" fmla="*/ 1352186 h 2486219"/>
                <a:gd name="connsiteX40" fmla="*/ 212341 w 1721774"/>
                <a:gd name="connsiteY40" fmla="*/ 1348503 h 2486219"/>
                <a:gd name="connsiteX41" fmla="*/ 224571 w 1721774"/>
                <a:gd name="connsiteY41" fmla="*/ 1344299 h 2486219"/>
                <a:gd name="connsiteX42" fmla="*/ 241170 w 1721774"/>
                <a:gd name="connsiteY42" fmla="*/ 1330139 h 2486219"/>
                <a:gd name="connsiteX43" fmla="*/ 249921 w 1721774"/>
                <a:gd name="connsiteY43" fmla="*/ 1319649 h 2486219"/>
                <a:gd name="connsiteX44" fmla="*/ 249921 w 1721774"/>
                <a:gd name="connsiteY44" fmla="*/ 1319649 h 2486219"/>
                <a:gd name="connsiteX45" fmla="*/ 239431 w 1721774"/>
                <a:gd name="connsiteY45" fmla="*/ 1285574 h 2486219"/>
                <a:gd name="connsiteX46" fmla="*/ 239431 w 1721774"/>
                <a:gd name="connsiteY46" fmla="*/ 1285574 h 2486219"/>
                <a:gd name="connsiteX47" fmla="*/ 240751 w 1721774"/>
                <a:gd name="connsiteY47" fmla="*/ 1275922 h 2486219"/>
                <a:gd name="connsiteX48" fmla="*/ 249032 w 1721774"/>
                <a:gd name="connsiteY48" fmla="*/ 1256733 h 2486219"/>
                <a:gd name="connsiteX49" fmla="*/ 261287 w 1721774"/>
                <a:gd name="connsiteY49" fmla="*/ 1211292 h 2486219"/>
                <a:gd name="connsiteX50" fmla="*/ 261541 w 1721774"/>
                <a:gd name="connsiteY50" fmla="*/ 1168874 h 2486219"/>
                <a:gd name="connsiteX51" fmla="*/ 239469 w 1721774"/>
                <a:gd name="connsiteY51" fmla="*/ 1154637 h 2486219"/>
                <a:gd name="connsiteX52" fmla="*/ 227213 w 1721774"/>
                <a:gd name="connsiteY52" fmla="*/ 1110327 h 2486219"/>
                <a:gd name="connsiteX53" fmla="*/ 224813 w 1721774"/>
                <a:gd name="connsiteY53" fmla="*/ 1086845 h 2486219"/>
                <a:gd name="connsiteX54" fmla="*/ 200010 w 1721774"/>
                <a:gd name="connsiteY54" fmla="*/ 1068061 h 2486219"/>
                <a:gd name="connsiteX55" fmla="*/ 169999 w 1721774"/>
                <a:gd name="connsiteY55" fmla="*/ 1062410 h 2486219"/>
                <a:gd name="connsiteX56" fmla="*/ 149781 w 1721774"/>
                <a:gd name="connsiteY56" fmla="*/ 1054587 h 2486219"/>
                <a:gd name="connsiteX57" fmla="*/ 124876 w 1721774"/>
                <a:gd name="connsiteY57" fmla="*/ 1043576 h 2486219"/>
                <a:gd name="connsiteX58" fmla="*/ 107439 w 1721774"/>
                <a:gd name="connsiteY58" fmla="*/ 1022646 h 2486219"/>
                <a:gd name="connsiteX59" fmla="*/ 97889 w 1721774"/>
                <a:gd name="connsiteY59" fmla="*/ 1005082 h 2486219"/>
                <a:gd name="connsiteX60" fmla="*/ 120457 w 1721774"/>
                <a:gd name="connsiteY60" fmla="*/ 986387 h 2486219"/>
                <a:gd name="connsiteX61" fmla="*/ 134020 w 1721774"/>
                <a:gd name="connsiteY61" fmla="*/ 974462 h 2486219"/>
                <a:gd name="connsiteX62" fmla="*/ 138059 w 1721774"/>
                <a:gd name="connsiteY62" fmla="*/ 955273 h 2486219"/>
                <a:gd name="connsiteX63" fmla="*/ 159039 w 1721774"/>
                <a:gd name="connsiteY63" fmla="*/ 946535 h 2486219"/>
                <a:gd name="connsiteX64" fmla="*/ 191361 w 1721774"/>
                <a:gd name="connsiteY64" fmla="*/ 934305 h 2486219"/>
                <a:gd name="connsiteX65" fmla="*/ 228940 w 1721774"/>
                <a:gd name="connsiteY65" fmla="*/ 921198 h 2486219"/>
                <a:gd name="connsiteX66" fmla="*/ 248587 w 1721774"/>
                <a:gd name="connsiteY66" fmla="*/ 897970 h 2486219"/>
                <a:gd name="connsiteX67" fmla="*/ 221079 w 1721774"/>
                <a:gd name="connsiteY67" fmla="*/ 889741 h 2486219"/>
                <a:gd name="connsiteX68" fmla="*/ 196073 w 1721774"/>
                <a:gd name="connsiteY68" fmla="*/ 881918 h 2486219"/>
                <a:gd name="connsiteX69" fmla="*/ 179131 w 1721774"/>
                <a:gd name="connsiteY69" fmla="*/ 858283 h 2486219"/>
                <a:gd name="connsiteX70" fmla="*/ 168641 w 1721774"/>
                <a:gd name="connsiteY70" fmla="*/ 818087 h 2486219"/>
                <a:gd name="connsiteX71" fmla="*/ 151179 w 1721774"/>
                <a:gd name="connsiteY71" fmla="*/ 784890 h 2486219"/>
                <a:gd name="connsiteX72" fmla="*/ 116228 w 1721774"/>
                <a:gd name="connsiteY72" fmla="*/ 743818 h 2486219"/>
                <a:gd name="connsiteX73" fmla="*/ 114323 w 1721774"/>
                <a:gd name="connsiteY73" fmla="*/ 704905 h 2486219"/>
                <a:gd name="connsiteX74" fmla="*/ 99223 w 1721774"/>
                <a:gd name="connsiteY74" fmla="*/ 676648 h 2486219"/>
                <a:gd name="connsiteX75" fmla="*/ 87043 w 1721774"/>
                <a:gd name="connsiteY75" fmla="*/ 652734 h 2486219"/>
                <a:gd name="connsiteX76" fmla="*/ 74318 w 1721774"/>
                <a:gd name="connsiteY76" fmla="*/ 637125 h 2486219"/>
                <a:gd name="connsiteX77" fmla="*/ 60754 w 1721774"/>
                <a:gd name="connsiteY77" fmla="*/ 626940 h 2486219"/>
                <a:gd name="connsiteX78" fmla="*/ 64297 w 1721774"/>
                <a:gd name="connsiteY78" fmla="*/ 602911 h 2486219"/>
                <a:gd name="connsiteX79" fmla="*/ 76273 w 1721774"/>
                <a:gd name="connsiteY79" fmla="*/ 587405 h 2486219"/>
                <a:gd name="connsiteX80" fmla="*/ 93634 w 1721774"/>
                <a:gd name="connsiteY80" fmla="*/ 575441 h 2486219"/>
                <a:gd name="connsiteX81" fmla="*/ 81277 w 1721774"/>
                <a:gd name="connsiteY81" fmla="*/ 554207 h 2486219"/>
                <a:gd name="connsiteX82" fmla="*/ 78941 w 1721774"/>
                <a:gd name="connsiteY82" fmla="*/ 523283 h 2486219"/>
                <a:gd name="connsiteX83" fmla="*/ 68603 w 1721774"/>
                <a:gd name="connsiteY83" fmla="*/ 499483 h 2486219"/>
                <a:gd name="connsiteX84" fmla="*/ 81925 w 1721774"/>
                <a:gd name="connsiteY84" fmla="*/ 465752 h 2486219"/>
                <a:gd name="connsiteX85" fmla="*/ 126299 w 1721774"/>
                <a:gd name="connsiteY85" fmla="*/ 454919 h 2486219"/>
                <a:gd name="connsiteX86" fmla="*/ 150886 w 1721774"/>
                <a:gd name="connsiteY86" fmla="*/ 454449 h 2486219"/>
                <a:gd name="connsiteX87" fmla="*/ 145425 w 1721774"/>
                <a:gd name="connsiteY87" fmla="*/ 390326 h 2486219"/>
                <a:gd name="connsiteX88" fmla="*/ 156411 w 1721774"/>
                <a:gd name="connsiteY88" fmla="*/ 304297 h 2486219"/>
                <a:gd name="connsiteX89" fmla="*/ 200112 w 1721774"/>
                <a:gd name="connsiteY89" fmla="*/ 289438 h 2486219"/>
                <a:gd name="connsiteX90" fmla="*/ 206208 w 1721774"/>
                <a:gd name="connsiteY90" fmla="*/ 250995 h 2486219"/>
                <a:gd name="connsiteX91" fmla="*/ 261275 w 1721774"/>
                <a:gd name="connsiteY91" fmla="*/ 227398 h 2486219"/>
                <a:gd name="connsiteX92" fmla="*/ 290968 w 1721774"/>
                <a:gd name="connsiteY92" fmla="*/ 216044 h 2486219"/>
                <a:gd name="connsiteX93" fmla="*/ 308456 w 1721774"/>
                <a:gd name="connsiteY93" fmla="*/ 214292 h 2486219"/>
                <a:gd name="connsiteX94" fmla="*/ 313993 w 1721774"/>
                <a:gd name="connsiteY94" fmla="*/ 242410 h 2486219"/>
                <a:gd name="connsiteX95" fmla="*/ 324978 w 1721774"/>
                <a:gd name="connsiteY95" fmla="*/ 277500 h 2486219"/>
                <a:gd name="connsiteX96" fmla="*/ 326515 w 1721774"/>
                <a:gd name="connsiteY96" fmla="*/ 309529 h 2486219"/>
                <a:gd name="connsiteX97" fmla="*/ 320216 w 1721774"/>
                <a:gd name="connsiteY97" fmla="*/ 353992 h 2486219"/>
                <a:gd name="connsiteX98" fmla="*/ 328471 w 1721774"/>
                <a:gd name="connsiteY98" fmla="*/ 385005 h 2486219"/>
                <a:gd name="connsiteX99" fmla="*/ 323861 w 1721774"/>
                <a:gd name="connsiteY99" fmla="*/ 405414 h 2486219"/>
                <a:gd name="connsiteX100" fmla="*/ 331544 w 1721774"/>
                <a:gd name="connsiteY100" fmla="*/ 412044 h 2486219"/>
                <a:gd name="connsiteX101" fmla="*/ 352233 w 1721774"/>
                <a:gd name="connsiteY101" fmla="*/ 407065 h 2486219"/>
                <a:gd name="connsiteX102" fmla="*/ 374851 w 1721774"/>
                <a:gd name="connsiteY102" fmla="*/ 411764 h 2486219"/>
                <a:gd name="connsiteX103" fmla="*/ 392060 w 1721774"/>
                <a:gd name="connsiteY103" fmla="*/ 404525 h 2486219"/>
                <a:gd name="connsiteX104" fmla="*/ 407147 w 1721774"/>
                <a:gd name="connsiteY104" fmla="*/ 413999 h 2486219"/>
                <a:gd name="connsiteX105" fmla="*/ 422057 w 1721774"/>
                <a:gd name="connsiteY105" fmla="*/ 401274 h 2486219"/>
                <a:gd name="connsiteX106" fmla="*/ 442149 w 1721774"/>
                <a:gd name="connsiteY106" fmla="*/ 392536 h 2486219"/>
                <a:gd name="connsiteX107" fmla="*/ 440383 w 1721774"/>
                <a:gd name="connsiteY107" fmla="*/ 372432 h 2486219"/>
                <a:gd name="connsiteX108" fmla="*/ 493685 w 1721774"/>
                <a:gd name="connsiteY108" fmla="*/ 340098 h 2486219"/>
                <a:gd name="connsiteX109" fmla="*/ 548752 w 1721774"/>
                <a:gd name="connsiteY109" fmla="*/ 293794 h 2486219"/>
                <a:gd name="connsiteX110" fmla="*/ 597076 w 1721774"/>
                <a:gd name="connsiteY110" fmla="*/ 271353 h 2486219"/>
                <a:gd name="connsiteX111" fmla="*/ 619047 w 1721774"/>
                <a:gd name="connsiteY111" fmla="*/ 317022 h 2486219"/>
                <a:gd name="connsiteX112" fmla="*/ 635290 w 1721774"/>
                <a:gd name="connsiteY112" fmla="*/ 331437 h 2486219"/>
                <a:gd name="connsiteX113" fmla="*/ 648193 w 1721774"/>
                <a:gd name="connsiteY113" fmla="*/ 317797 h 2486219"/>
                <a:gd name="connsiteX114" fmla="*/ 664957 w 1721774"/>
                <a:gd name="connsiteY114" fmla="*/ 294657 h 2486219"/>
                <a:gd name="connsiteX115" fmla="*/ 674584 w 1721774"/>
                <a:gd name="connsiteY115" fmla="*/ 270184 h 2486219"/>
                <a:gd name="connsiteX116" fmla="*/ 718120 w 1721774"/>
                <a:gd name="connsiteY116" fmla="*/ 238676 h 2486219"/>
                <a:gd name="connsiteX117" fmla="*/ 729080 w 1721774"/>
                <a:gd name="connsiteY117" fmla="*/ 247756 h 2486219"/>
                <a:gd name="connsiteX118" fmla="*/ 723352 w 1721774"/>
                <a:gd name="connsiteY118" fmla="*/ 259440 h 2486219"/>
                <a:gd name="connsiteX119" fmla="*/ 738364 w 1721774"/>
                <a:gd name="connsiteY119" fmla="*/ 257941 h 2486219"/>
                <a:gd name="connsiteX120" fmla="*/ 761084 w 1721774"/>
                <a:gd name="connsiteY120" fmla="*/ 260570 h 2486219"/>
                <a:gd name="connsiteX121" fmla="*/ 781200 w 1721774"/>
                <a:gd name="connsiteY121" fmla="*/ 261447 h 2486219"/>
                <a:gd name="connsiteX122" fmla="*/ 799526 w 1721774"/>
                <a:gd name="connsiteY122" fmla="*/ 255338 h 2486219"/>
                <a:gd name="connsiteX123" fmla="*/ 817014 w 1721774"/>
                <a:gd name="connsiteY123" fmla="*/ 247477 h 2486219"/>
                <a:gd name="connsiteX124" fmla="*/ 837105 w 1721774"/>
                <a:gd name="connsiteY124" fmla="*/ 236110 h 2486219"/>
                <a:gd name="connsiteX125" fmla="*/ 851101 w 1721774"/>
                <a:gd name="connsiteY125" fmla="*/ 212513 h 2486219"/>
                <a:gd name="connsiteX126" fmla="*/ 833612 w 1721774"/>
                <a:gd name="connsiteY126" fmla="*/ 182808 h 2486219"/>
                <a:gd name="connsiteX127" fmla="*/ 842363 w 1721774"/>
                <a:gd name="connsiteY127" fmla="*/ 157459 h 2486219"/>
                <a:gd name="connsiteX128" fmla="*/ 848459 w 1721774"/>
                <a:gd name="connsiteY128" fmla="*/ 135615 h 2486219"/>
                <a:gd name="connsiteX129" fmla="*/ 843227 w 1721774"/>
                <a:gd name="connsiteY129" fmla="*/ 108526 h 2486219"/>
                <a:gd name="connsiteX130" fmla="*/ 874684 w 1721774"/>
                <a:gd name="connsiteY130" fmla="*/ 67454 h 2486219"/>
                <a:gd name="connsiteX131" fmla="*/ 919262 w 1721774"/>
                <a:gd name="connsiteY131" fmla="*/ 58716 h 2486219"/>
                <a:gd name="connsiteX132" fmla="*/ 962073 w 1721774"/>
                <a:gd name="connsiteY132" fmla="*/ 56087 h 2486219"/>
                <a:gd name="connsiteX133" fmla="*/ 991791 w 1721774"/>
                <a:gd name="connsiteY133" fmla="*/ 26382 h 2486219"/>
                <a:gd name="connsiteX134" fmla="*/ 1016252 w 1721774"/>
                <a:gd name="connsiteY134" fmla="*/ 12399 h 2486219"/>
                <a:gd name="connsiteX135" fmla="*/ 1057324 w 1721774"/>
                <a:gd name="connsiteY135" fmla="*/ 4538 h 2486219"/>
                <a:gd name="connsiteX136" fmla="*/ 1101875 w 1721774"/>
                <a:gd name="connsiteY136" fmla="*/ 18521 h 2486219"/>
                <a:gd name="connsiteX137" fmla="*/ 1153450 w 1721774"/>
                <a:gd name="connsiteY137" fmla="*/ 84929 h 2486219"/>
                <a:gd name="connsiteX138" fmla="*/ 1146452 w 1721774"/>
                <a:gd name="connsiteY138" fmla="*/ 119880 h 2486219"/>
                <a:gd name="connsiteX139" fmla="*/ 1151684 w 1721774"/>
                <a:gd name="connsiteY139" fmla="*/ 137355 h 2486219"/>
                <a:gd name="connsiteX140" fmla="*/ 1174404 w 1721774"/>
                <a:gd name="connsiteY140" fmla="*/ 153954 h 2486219"/>
                <a:gd name="connsiteX141" fmla="*/ 1190126 w 1721774"/>
                <a:gd name="connsiteY141" fmla="*/ 184548 h 2486219"/>
                <a:gd name="connsiteX142" fmla="*/ 1210243 w 1721774"/>
                <a:gd name="connsiteY142" fmla="*/ 181919 h 2486219"/>
                <a:gd name="connsiteX143" fmla="*/ 1227705 w 1721774"/>
                <a:gd name="connsiteY143" fmla="*/ 184548 h 2486219"/>
                <a:gd name="connsiteX144" fmla="*/ 1234183 w 1721774"/>
                <a:gd name="connsiteY144" fmla="*/ 223499 h 2486219"/>
                <a:gd name="connsiteX145" fmla="*/ 1245194 w 1721774"/>
                <a:gd name="connsiteY145" fmla="*/ 257078 h 2486219"/>
                <a:gd name="connsiteX146" fmla="*/ 1238196 w 1721774"/>
                <a:gd name="connsiteY146" fmla="*/ 292028 h 2486219"/>
                <a:gd name="connsiteX147" fmla="*/ 1213735 w 1721774"/>
                <a:gd name="connsiteY147" fmla="*/ 283989 h 2486219"/>
                <a:gd name="connsiteX148" fmla="*/ 1194507 w 1721774"/>
                <a:gd name="connsiteY148" fmla="*/ 303382 h 2486219"/>
                <a:gd name="connsiteX149" fmla="*/ 1238183 w 1721774"/>
                <a:gd name="connsiteY149" fmla="*/ 357560 h 2486219"/>
                <a:gd name="connsiteX150" fmla="*/ 1249550 w 1721774"/>
                <a:gd name="connsiteY150" fmla="*/ 394263 h 2486219"/>
                <a:gd name="connsiteX151" fmla="*/ 1256548 w 1721774"/>
                <a:gd name="connsiteY151" fmla="*/ 417847 h 2486219"/>
                <a:gd name="connsiteX152" fmla="*/ 1267915 w 1721774"/>
                <a:gd name="connsiteY152" fmla="*/ 452797 h 2486219"/>
                <a:gd name="connsiteX153" fmla="*/ 1311298 w 1721774"/>
                <a:gd name="connsiteY153" fmla="*/ 454410 h 2486219"/>
                <a:gd name="connsiteX154" fmla="*/ 1338679 w 1721774"/>
                <a:gd name="connsiteY154" fmla="*/ 443183 h 2486219"/>
                <a:gd name="connsiteX155" fmla="*/ 1359583 w 1721774"/>
                <a:gd name="connsiteY155" fmla="*/ 445838 h 2486219"/>
                <a:gd name="connsiteX156" fmla="*/ 1383002 w 1721774"/>
                <a:gd name="connsiteY156" fmla="*/ 437710 h 2486219"/>
                <a:gd name="connsiteX157" fmla="*/ 1421699 w 1721774"/>
                <a:gd name="connsiteY157" fmla="*/ 447552 h 2486219"/>
                <a:gd name="connsiteX158" fmla="*/ 1473273 w 1721774"/>
                <a:gd name="connsiteY158" fmla="*/ 450181 h 2486219"/>
                <a:gd name="connsiteX159" fmla="*/ 1499867 w 1721774"/>
                <a:gd name="connsiteY159" fmla="*/ 443336 h 2486219"/>
                <a:gd name="connsiteX160" fmla="*/ 1499867 w 1721774"/>
                <a:gd name="connsiteY160" fmla="*/ 443336 h 2486219"/>
                <a:gd name="connsiteX161" fmla="*/ 1508326 w 1721774"/>
                <a:gd name="connsiteY161" fmla="*/ 439970 h 2486219"/>
                <a:gd name="connsiteX162" fmla="*/ 1508326 w 1721774"/>
                <a:gd name="connsiteY162" fmla="*/ 439970 h 2486219"/>
                <a:gd name="connsiteX163" fmla="*/ 1508071 w 1721774"/>
                <a:gd name="connsiteY163" fmla="*/ 456582 h 2486219"/>
                <a:gd name="connsiteX164" fmla="*/ 1489859 w 1721774"/>
                <a:gd name="connsiteY164" fmla="*/ 493869 h 2486219"/>
                <a:gd name="connsiteX165" fmla="*/ 1448787 w 1721774"/>
                <a:gd name="connsiteY165" fmla="*/ 534941 h 2486219"/>
                <a:gd name="connsiteX166" fmla="*/ 1443555 w 1721774"/>
                <a:gd name="connsiteY166" fmla="*/ 557661 h 2486219"/>
                <a:gd name="connsiteX167" fmla="*/ 1453080 w 1721774"/>
                <a:gd name="connsiteY167" fmla="*/ 574857 h 2486219"/>
                <a:gd name="connsiteX168" fmla="*/ 1425203 w 1721774"/>
                <a:gd name="connsiteY168" fmla="*/ 628438 h 2486219"/>
                <a:gd name="connsiteX169" fmla="*/ 1483738 w 1721774"/>
                <a:gd name="connsiteY169" fmla="*/ 683493 h 2486219"/>
                <a:gd name="connsiteX170" fmla="*/ 1510827 w 1721774"/>
                <a:gd name="connsiteY170" fmla="*/ 680864 h 2486219"/>
                <a:gd name="connsiteX171" fmla="*/ 1518688 w 1721774"/>
                <a:gd name="connsiteY171" fmla="*/ 707077 h 2486219"/>
                <a:gd name="connsiteX172" fmla="*/ 1558922 w 1721774"/>
                <a:gd name="connsiteY172" fmla="*/ 723587 h 2486219"/>
                <a:gd name="connsiteX173" fmla="*/ 1616568 w 1721774"/>
                <a:gd name="connsiteY173" fmla="*/ 716691 h 2486219"/>
                <a:gd name="connsiteX174" fmla="*/ 1641917 w 1721774"/>
                <a:gd name="connsiteY174" fmla="*/ 760379 h 2486219"/>
                <a:gd name="connsiteX175" fmla="*/ 1655010 w 1721774"/>
                <a:gd name="connsiteY175" fmla="*/ 816297 h 2486219"/>
                <a:gd name="connsiteX176" fmla="*/ 1664904 w 1721774"/>
                <a:gd name="connsiteY176" fmla="*/ 842789 h 2486219"/>
                <a:gd name="connsiteX177" fmla="*/ 1683357 w 1721774"/>
                <a:gd name="connsiteY177" fmla="*/ 852695 h 2486219"/>
                <a:gd name="connsiteX178" fmla="*/ 1715449 w 1721774"/>
                <a:gd name="connsiteY178" fmla="*/ 899240 h 2486219"/>
                <a:gd name="connsiteX179" fmla="*/ 1721774 w 1721774"/>
                <a:gd name="connsiteY179" fmla="*/ 925796 h 2486219"/>
                <a:gd name="connsiteX180" fmla="*/ 1645396 w 1721774"/>
                <a:gd name="connsiteY180" fmla="*/ 962232 h 2486219"/>
                <a:gd name="connsiteX181" fmla="*/ 1646260 w 1721774"/>
                <a:gd name="connsiteY181" fmla="*/ 981460 h 2486219"/>
                <a:gd name="connsiteX182" fmla="*/ 1634893 w 1721774"/>
                <a:gd name="connsiteY182" fmla="*/ 997183 h 2486219"/>
                <a:gd name="connsiteX183" fmla="*/ 1595574 w 1721774"/>
                <a:gd name="connsiteY183" fmla="*/ 1030393 h 2486219"/>
                <a:gd name="connsiteX184" fmla="*/ 1584207 w 1721774"/>
                <a:gd name="connsiteY184" fmla="*/ 1072329 h 2486219"/>
                <a:gd name="connsiteX185" fmla="*/ 1570212 w 1721774"/>
                <a:gd name="connsiteY185" fmla="*/ 1083695 h 2486219"/>
                <a:gd name="connsiteX186" fmla="*/ 1585934 w 1721774"/>
                <a:gd name="connsiteY186" fmla="*/ 1095925 h 2486219"/>
                <a:gd name="connsiteX187" fmla="*/ 1580702 w 1721774"/>
                <a:gd name="connsiteY187" fmla="*/ 1129136 h 2486219"/>
                <a:gd name="connsiteX188" fmla="*/ 1571075 w 1721774"/>
                <a:gd name="connsiteY188" fmla="*/ 1156225 h 2486219"/>
                <a:gd name="connsiteX189" fmla="*/ 1544862 w 1721774"/>
                <a:gd name="connsiteY189" fmla="*/ 1203418 h 2486219"/>
                <a:gd name="connsiteX190" fmla="*/ 1511677 w 1721774"/>
                <a:gd name="connsiteY190" fmla="*/ 1255843 h 2486219"/>
                <a:gd name="connsiteX191" fmla="*/ 1489820 w 1721774"/>
                <a:gd name="connsiteY191" fmla="*/ 1261965 h 2486219"/>
                <a:gd name="connsiteX192" fmla="*/ 1509911 w 1721774"/>
                <a:gd name="connsiteY192" fmla="*/ 1240121 h 2486219"/>
                <a:gd name="connsiteX193" fmla="*/ 1503816 w 1721774"/>
                <a:gd name="connsiteY193" fmla="*/ 1236628 h 2486219"/>
                <a:gd name="connsiteX194" fmla="*/ 1483699 w 1721774"/>
                <a:gd name="connsiteY194" fmla="*/ 1243626 h 2486219"/>
                <a:gd name="connsiteX195" fmla="*/ 1470605 w 1721774"/>
                <a:gd name="connsiteY195" fmla="*/ 1252363 h 2486219"/>
                <a:gd name="connsiteX196" fmla="*/ 1426930 w 1721774"/>
                <a:gd name="connsiteY196" fmla="*/ 1257608 h 2486219"/>
                <a:gd name="connsiteX197" fmla="*/ 1386721 w 1721774"/>
                <a:gd name="connsiteY197" fmla="*/ 1269839 h 2486219"/>
                <a:gd name="connsiteX198" fmla="*/ 1319424 w 1721774"/>
                <a:gd name="connsiteY198" fmla="*/ 1304789 h 2486219"/>
                <a:gd name="connsiteX199" fmla="*/ 1292335 w 1721774"/>
                <a:gd name="connsiteY199" fmla="*/ 1268086 h 2486219"/>
                <a:gd name="connsiteX200" fmla="*/ 1258248 w 1721774"/>
                <a:gd name="connsiteY200" fmla="*/ 1246242 h 2486219"/>
                <a:gd name="connsiteX201" fmla="*/ 1196208 w 1721774"/>
                <a:gd name="connsiteY201" fmla="*/ 1265470 h 2486219"/>
                <a:gd name="connsiteX202" fmla="*/ 1176117 w 1721774"/>
                <a:gd name="connsiteY202" fmla="*/ 1288190 h 2486219"/>
                <a:gd name="connsiteX203" fmla="*/ 1172624 w 1721774"/>
                <a:gd name="connsiteY203" fmla="*/ 1315279 h 2486219"/>
                <a:gd name="connsiteX204" fmla="*/ 1151644 w 1721774"/>
                <a:gd name="connsiteY204" fmla="*/ 1384316 h 2486219"/>
                <a:gd name="connsiteX205" fmla="*/ 1130689 w 1721774"/>
                <a:gd name="connsiteY205" fmla="*/ 1446369 h 2486219"/>
                <a:gd name="connsiteX206" fmla="*/ 1127196 w 1721774"/>
                <a:gd name="connsiteY206" fmla="*/ 1476950 h 2486219"/>
                <a:gd name="connsiteX207" fmla="*/ 1135934 w 1721774"/>
                <a:gd name="connsiteY207" fmla="*/ 1496178 h 2486219"/>
                <a:gd name="connsiteX208" fmla="*/ 1158654 w 1721774"/>
                <a:gd name="connsiteY208" fmla="*/ 1527636 h 2486219"/>
                <a:gd name="connsiteX209" fmla="*/ 1177881 w 1721774"/>
                <a:gd name="connsiteY209" fmla="*/ 1558217 h 2486219"/>
                <a:gd name="connsiteX210" fmla="*/ 1204970 w 1721774"/>
                <a:gd name="connsiteY210" fmla="*/ 1603658 h 2486219"/>
                <a:gd name="connsiteX211" fmla="*/ 1178770 w 1721774"/>
                <a:gd name="connsiteY211" fmla="*/ 1627254 h 2486219"/>
                <a:gd name="connsiteX212" fmla="*/ 1198861 w 1721774"/>
                <a:gd name="connsiteY212" fmla="*/ 1623762 h 2486219"/>
                <a:gd name="connsiteX213" fmla="*/ 1206723 w 1721774"/>
                <a:gd name="connsiteY213" fmla="*/ 1621133 h 2486219"/>
                <a:gd name="connsiteX214" fmla="*/ 1184866 w 1721774"/>
                <a:gd name="connsiteY214" fmla="*/ 1668326 h 2486219"/>
                <a:gd name="connsiteX215" fmla="*/ 1139426 w 1721774"/>
                <a:gd name="connsiteY215" fmla="*/ 1716383 h 2486219"/>
                <a:gd name="connsiteX216" fmla="*/ 1104475 w 1721774"/>
                <a:gd name="connsiteY216" fmla="*/ 1764440 h 2486219"/>
                <a:gd name="connsiteX217" fmla="*/ 1037203 w 1721774"/>
                <a:gd name="connsiteY217" fmla="*/ 1773177 h 2486219"/>
                <a:gd name="connsiteX218" fmla="*/ 969042 w 1721774"/>
                <a:gd name="connsiteY218" fmla="*/ 1783667 h 2486219"/>
                <a:gd name="connsiteX219" fmla="*/ 928834 w 1721774"/>
                <a:gd name="connsiteY219" fmla="*/ 1807251 h 2486219"/>
                <a:gd name="connsiteX220" fmla="*/ 866794 w 1721774"/>
                <a:gd name="connsiteY220" fmla="*/ 1897256 h 2486219"/>
                <a:gd name="connsiteX221" fmla="*/ 841470 w 1721774"/>
                <a:gd name="connsiteY221" fmla="*/ 1922123 h 2486219"/>
                <a:gd name="connsiteX222" fmla="*/ 782910 w 1721774"/>
                <a:gd name="connsiteY222" fmla="*/ 1929591 h 2486219"/>
                <a:gd name="connsiteX223" fmla="*/ 790772 w 1721774"/>
                <a:gd name="connsiteY223" fmla="*/ 1957556 h 2486219"/>
                <a:gd name="connsiteX224" fmla="*/ 790772 w 1721774"/>
                <a:gd name="connsiteY224" fmla="*/ 1957556 h 2486219"/>
                <a:gd name="connsiteX225" fmla="*/ 795039 w 1721774"/>
                <a:gd name="connsiteY225" fmla="*/ 1961633 h 2486219"/>
                <a:gd name="connsiteX226" fmla="*/ 795039 w 1721774"/>
                <a:gd name="connsiteY226" fmla="*/ 1961633 h 2486219"/>
                <a:gd name="connsiteX227" fmla="*/ 755821 w 1721774"/>
                <a:gd name="connsiteY227" fmla="*/ 1970650 h 2486219"/>
                <a:gd name="connsiteX228" fmla="*/ 719982 w 1721774"/>
                <a:gd name="connsiteY228" fmla="*/ 1994246 h 2486219"/>
                <a:gd name="connsiteX229" fmla="*/ 689426 w 1721774"/>
                <a:gd name="connsiteY229" fmla="*/ 2063284 h 2486219"/>
                <a:gd name="connsiteX230" fmla="*/ 673678 w 1721774"/>
                <a:gd name="connsiteY230" fmla="*/ 2115709 h 2486219"/>
                <a:gd name="connsiteX231" fmla="*/ 647478 w 1721774"/>
                <a:gd name="connsiteY231" fmla="*/ 2179489 h 2486219"/>
                <a:gd name="connsiteX232" fmla="*/ 647478 w 1721774"/>
                <a:gd name="connsiteY232" fmla="*/ 2179489 h 2486219"/>
                <a:gd name="connsiteX233" fmla="*/ 644849 w 1721774"/>
                <a:gd name="connsiteY233" fmla="*/ 2183857 h 2486219"/>
                <a:gd name="connsiteX234" fmla="*/ 642220 w 1721774"/>
                <a:gd name="connsiteY234" fmla="*/ 2187350 h 2486219"/>
                <a:gd name="connsiteX235" fmla="*/ 642220 w 1721774"/>
                <a:gd name="connsiteY235" fmla="*/ 2187350 h 2486219"/>
                <a:gd name="connsiteX236" fmla="*/ 603777 w 1721774"/>
                <a:gd name="connsiteY236" fmla="*/ 2209206 h 2486219"/>
                <a:gd name="connsiteX237" fmla="*/ 581057 w 1721774"/>
                <a:gd name="connsiteY237" fmla="*/ 2233679 h 2486219"/>
                <a:gd name="connsiteX238" fmla="*/ 560102 w 1721774"/>
                <a:gd name="connsiteY238" fmla="*/ 2259879 h 2486219"/>
                <a:gd name="connsiteX239" fmla="*/ 546106 w 1721774"/>
                <a:gd name="connsiteY239" fmla="*/ 2279984 h 2486219"/>
                <a:gd name="connsiteX240" fmla="*/ 538245 w 1721774"/>
                <a:gd name="connsiteY240" fmla="*/ 2302704 h 2486219"/>
                <a:gd name="connsiteX241" fmla="*/ 539109 w 1721774"/>
                <a:gd name="connsiteY241" fmla="*/ 2344639 h 2486219"/>
                <a:gd name="connsiteX242" fmla="*/ 540963 w 1721774"/>
                <a:gd name="connsiteY242" fmla="*/ 2357682 h 2486219"/>
                <a:gd name="connsiteX243" fmla="*/ 540963 w 1721774"/>
                <a:gd name="connsiteY243" fmla="*/ 2357682 h 2486219"/>
                <a:gd name="connsiteX244" fmla="*/ 546094 w 1721774"/>
                <a:gd name="connsiteY244" fmla="*/ 2360375 h 2486219"/>
                <a:gd name="connsiteX245" fmla="*/ 546094 w 1721774"/>
                <a:gd name="connsiteY245" fmla="*/ 2360375 h 2486219"/>
                <a:gd name="connsiteX246" fmla="*/ 577551 w 1721774"/>
                <a:gd name="connsiteY246" fmla="*/ 2385711 h 2486219"/>
                <a:gd name="connsiteX247" fmla="*/ 591547 w 1721774"/>
                <a:gd name="connsiteY247" fmla="*/ 2418045 h 2486219"/>
                <a:gd name="connsiteX248" fmla="*/ 602037 w 1721774"/>
                <a:gd name="connsiteY248" fmla="*/ 2449503 h 2486219"/>
                <a:gd name="connsiteX249" fmla="*/ 602037 w 1721774"/>
                <a:gd name="connsiteY249" fmla="*/ 2449503 h 2486219"/>
                <a:gd name="connsiteX250" fmla="*/ 597668 w 1721774"/>
                <a:gd name="connsiteY250" fmla="*/ 2439013 h 2486219"/>
                <a:gd name="connsiteX251" fmla="*/ 595039 w 1721774"/>
                <a:gd name="connsiteY251" fmla="*/ 2439013 h 2486219"/>
                <a:gd name="connsiteX252" fmla="*/ 595039 w 1721774"/>
                <a:gd name="connsiteY252" fmla="*/ 2439013 h 2486219"/>
                <a:gd name="connsiteX253" fmla="*/ 566197 w 1721774"/>
                <a:gd name="connsiteY253" fmla="*/ 2459117 h 2486219"/>
                <a:gd name="connsiteX254" fmla="*/ 549433 w 1721774"/>
                <a:gd name="connsiteY254" fmla="*/ 2453809 h 2486219"/>
                <a:gd name="connsiteX255" fmla="*/ 503294 w 1721774"/>
                <a:gd name="connsiteY255" fmla="*/ 2425043 h 2486219"/>
                <a:gd name="connsiteX256" fmla="*/ 476205 w 1721774"/>
                <a:gd name="connsiteY256" fmla="*/ 2444271 h 2486219"/>
                <a:gd name="connsiteX257" fmla="*/ 468344 w 1721774"/>
                <a:gd name="connsiteY257" fmla="*/ 2466991 h 2486219"/>
                <a:gd name="connsiteX258" fmla="*/ 464852 w 1721774"/>
                <a:gd name="connsiteY258" fmla="*/ 2474852 h 2486219"/>
                <a:gd name="connsiteX259" fmla="*/ 464852 w 1721774"/>
                <a:gd name="connsiteY259" fmla="*/ 2474852 h 2486219"/>
                <a:gd name="connsiteX260" fmla="*/ 463658 w 1721774"/>
                <a:gd name="connsiteY260" fmla="*/ 2482206 h 2486219"/>
                <a:gd name="connsiteX261" fmla="*/ 463658 w 1721774"/>
                <a:gd name="connsiteY261" fmla="*/ 2482206 h 2486219"/>
                <a:gd name="connsiteX262" fmla="*/ 451733 w 1721774"/>
                <a:gd name="connsiteY262" fmla="*/ 2486219 h 2486219"/>
                <a:gd name="connsiteX263" fmla="*/ 451733 w 1721774"/>
                <a:gd name="connsiteY263" fmla="*/ 2486219 h 2486219"/>
                <a:gd name="connsiteX264" fmla="*/ 444760 w 1721774"/>
                <a:gd name="connsiteY264" fmla="*/ 2474853 h 2486219"/>
                <a:gd name="connsiteX265" fmla="*/ 446500 w 1721774"/>
                <a:gd name="connsiteY265" fmla="*/ 2480974 h 2486219"/>
                <a:gd name="connsiteX266" fmla="*/ 446500 w 1721774"/>
                <a:gd name="connsiteY266" fmla="*/ 2480974 h 2486219"/>
                <a:gd name="connsiteX267" fmla="*/ 429012 w 1721774"/>
                <a:gd name="connsiteY267" fmla="*/ 2455625 h 2486219"/>
                <a:gd name="connsiteX268" fmla="*/ 399319 w 1721774"/>
                <a:gd name="connsiteY268" fmla="*/ 2457377 h 2486219"/>
                <a:gd name="connsiteX269" fmla="*/ 371341 w 1721774"/>
                <a:gd name="connsiteY269" fmla="*/ 2455625 h 2486219"/>
                <a:gd name="connsiteX270" fmla="*/ 341648 w 1721774"/>
                <a:gd name="connsiteY270" fmla="*/ 2453009 h 2486219"/>
                <a:gd name="connsiteX271" fmla="*/ 241140 w 1721774"/>
                <a:gd name="connsiteY271" fmla="*/ 2414553 h 2486219"/>
                <a:gd name="connsiteX272" fmla="*/ 231819 w 1721774"/>
                <a:gd name="connsiteY272" fmla="*/ 2414058 h 2486219"/>
                <a:gd name="connsiteX273" fmla="*/ 231819 w 1721774"/>
                <a:gd name="connsiteY273" fmla="*/ 2414058 h 2486219"/>
                <a:gd name="connsiteX274" fmla="*/ 226281 w 1721774"/>
                <a:gd name="connsiteY274" fmla="*/ 2419798 h 2486219"/>
                <a:gd name="connsiteX275" fmla="*/ 226281 w 1721774"/>
                <a:gd name="connsiteY275" fmla="*/ 2419798 h 2486219"/>
                <a:gd name="connsiteX276" fmla="*/ 177361 w 1721774"/>
                <a:gd name="connsiteY276" fmla="*/ 2401446 h 2486219"/>
                <a:gd name="connsiteX277" fmla="*/ 177361 w 1721774"/>
                <a:gd name="connsiteY277" fmla="*/ 2401446 h 2486219"/>
                <a:gd name="connsiteX278" fmla="*/ 175481 w 1721774"/>
                <a:gd name="connsiteY278" fmla="*/ 2397166 h 2486219"/>
                <a:gd name="connsiteX279" fmla="*/ 175481 w 1721774"/>
                <a:gd name="connsiteY279" fmla="*/ 2397166 h 2486219"/>
                <a:gd name="connsiteX280" fmla="*/ 168611 w 1721774"/>
                <a:gd name="connsiteY280" fmla="*/ 2395325 h 2486219"/>
                <a:gd name="connsiteX281" fmla="*/ 132797 w 1721774"/>
                <a:gd name="connsiteY281" fmla="*/ 2388340 h 2486219"/>
                <a:gd name="connsiteX282" fmla="*/ 109213 w 1721774"/>
                <a:gd name="connsiteY282" fmla="*/ 2392709 h 2486219"/>
                <a:gd name="connsiteX283" fmla="*/ 92563 w 1721774"/>
                <a:gd name="connsiteY283" fmla="*/ 2389902 h 2486219"/>
                <a:gd name="connsiteX284" fmla="*/ 92563 w 1721774"/>
                <a:gd name="connsiteY284" fmla="*/ 2389902 h 2486219"/>
                <a:gd name="connsiteX285" fmla="*/ 92563 w 1721774"/>
                <a:gd name="connsiteY285" fmla="*/ 2389902 h 2486219"/>
                <a:gd name="connsiteX286" fmla="*/ 87653 w 1721774"/>
                <a:gd name="connsiteY286" fmla="*/ 2386195 h 24862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Lst>
              <a:rect l="l" t="t" r="r" b="b"/>
              <a:pathLst>
                <a:path w="1721774" h="2486219">
                  <a:moveTo>
                    <a:pt x="87653" y="2386195"/>
                  </a:moveTo>
                  <a:cubicBezTo>
                    <a:pt x="87628" y="2376938"/>
                    <a:pt x="88123" y="2369621"/>
                    <a:pt x="83043" y="2363894"/>
                  </a:cubicBezTo>
                  <a:cubicBezTo>
                    <a:pt x="76046" y="2356032"/>
                    <a:pt x="65555" y="2356909"/>
                    <a:pt x="51585" y="2347295"/>
                  </a:cubicBezTo>
                  <a:cubicBezTo>
                    <a:pt x="37590" y="2337681"/>
                    <a:pt x="31024" y="2324257"/>
                    <a:pt x="32307" y="2316065"/>
                  </a:cubicBezTo>
                  <a:cubicBezTo>
                    <a:pt x="34936" y="2299466"/>
                    <a:pt x="30592" y="2295745"/>
                    <a:pt x="17499" y="2281762"/>
                  </a:cubicBezTo>
                  <a:cubicBezTo>
                    <a:pt x="6259" y="2269786"/>
                    <a:pt x="15733" y="2269355"/>
                    <a:pt x="6983" y="2254508"/>
                  </a:cubicBezTo>
                  <a:cubicBezTo>
                    <a:pt x="-1754" y="2239662"/>
                    <a:pt x="10552" y="2241097"/>
                    <a:pt x="34148" y="2233236"/>
                  </a:cubicBezTo>
                  <a:cubicBezTo>
                    <a:pt x="57732" y="2225362"/>
                    <a:pt x="63816" y="2219736"/>
                    <a:pt x="63816" y="2208369"/>
                  </a:cubicBezTo>
                  <a:cubicBezTo>
                    <a:pt x="63816" y="2185852"/>
                    <a:pt x="51789" y="2168771"/>
                    <a:pt x="57021" y="2166142"/>
                  </a:cubicBezTo>
                  <a:cubicBezTo>
                    <a:pt x="62279" y="2163513"/>
                    <a:pt x="84085" y="2178778"/>
                    <a:pt x="80580" y="2174409"/>
                  </a:cubicBezTo>
                  <a:cubicBezTo>
                    <a:pt x="77113" y="2170041"/>
                    <a:pt x="90905" y="2169037"/>
                    <a:pt x="92632" y="2161176"/>
                  </a:cubicBezTo>
                  <a:cubicBezTo>
                    <a:pt x="94398" y="2153302"/>
                    <a:pt x="92632" y="2137579"/>
                    <a:pt x="88263" y="2130595"/>
                  </a:cubicBezTo>
                  <a:cubicBezTo>
                    <a:pt x="83895" y="2123597"/>
                    <a:pt x="73925" y="2096152"/>
                    <a:pt x="89673" y="2085675"/>
                  </a:cubicBezTo>
                  <a:cubicBezTo>
                    <a:pt x="105396" y="2075185"/>
                    <a:pt x="107110" y="2042393"/>
                    <a:pt x="107974" y="2035408"/>
                  </a:cubicBezTo>
                  <a:cubicBezTo>
                    <a:pt x="108863" y="2028411"/>
                    <a:pt x="125589" y="1998108"/>
                    <a:pt x="134314" y="1990247"/>
                  </a:cubicBezTo>
                  <a:cubicBezTo>
                    <a:pt x="143064" y="1982373"/>
                    <a:pt x="161123" y="1961583"/>
                    <a:pt x="163752" y="1949353"/>
                  </a:cubicBezTo>
                  <a:cubicBezTo>
                    <a:pt x="166356" y="1937123"/>
                    <a:pt x="184212" y="1907761"/>
                    <a:pt x="174598" y="1892901"/>
                  </a:cubicBezTo>
                  <a:cubicBezTo>
                    <a:pt x="164997" y="1878055"/>
                    <a:pt x="170407" y="1886793"/>
                    <a:pt x="156412" y="1885917"/>
                  </a:cubicBezTo>
                  <a:cubicBezTo>
                    <a:pt x="142441" y="1885040"/>
                    <a:pt x="115060" y="1876684"/>
                    <a:pt x="131659" y="1866206"/>
                  </a:cubicBezTo>
                  <a:cubicBezTo>
                    <a:pt x="148258" y="1855728"/>
                    <a:pt x="155548" y="1854459"/>
                    <a:pt x="141552" y="1850966"/>
                  </a:cubicBezTo>
                  <a:cubicBezTo>
                    <a:pt x="127582" y="1847473"/>
                    <a:pt x="129322" y="1809894"/>
                    <a:pt x="114463" y="1799404"/>
                  </a:cubicBezTo>
                  <a:cubicBezTo>
                    <a:pt x="99605" y="1788914"/>
                    <a:pt x="113600" y="1772315"/>
                    <a:pt x="100493" y="1758332"/>
                  </a:cubicBezTo>
                  <a:cubicBezTo>
                    <a:pt x="87374" y="1744349"/>
                    <a:pt x="74890" y="1746940"/>
                    <a:pt x="80999" y="1735574"/>
                  </a:cubicBezTo>
                  <a:cubicBezTo>
                    <a:pt x="87120" y="1724207"/>
                    <a:pt x="87374" y="1716384"/>
                    <a:pt x="79513" y="1720753"/>
                  </a:cubicBezTo>
                  <a:cubicBezTo>
                    <a:pt x="71652" y="1725122"/>
                    <a:pt x="63790" y="1726874"/>
                    <a:pt x="61161" y="1716384"/>
                  </a:cubicBezTo>
                  <a:cubicBezTo>
                    <a:pt x="58558" y="1705894"/>
                    <a:pt x="43699" y="1705018"/>
                    <a:pt x="22718" y="1701525"/>
                  </a:cubicBezTo>
                  <a:cubicBezTo>
                    <a:pt x="1763" y="1698033"/>
                    <a:pt x="15721" y="1670067"/>
                    <a:pt x="8723" y="1660466"/>
                  </a:cubicBezTo>
                  <a:cubicBezTo>
                    <a:pt x="1750" y="1650852"/>
                    <a:pt x="-2618" y="1630761"/>
                    <a:pt x="1750" y="1625515"/>
                  </a:cubicBezTo>
                  <a:cubicBezTo>
                    <a:pt x="6119" y="1620270"/>
                    <a:pt x="10488" y="1610656"/>
                    <a:pt x="9612" y="1605411"/>
                  </a:cubicBezTo>
                  <a:cubicBezTo>
                    <a:pt x="8723" y="1600166"/>
                    <a:pt x="8723" y="1581815"/>
                    <a:pt x="8723" y="1572201"/>
                  </a:cubicBezTo>
                  <a:cubicBezTo>
                    <a:pt x="8723" y="1562587"/>
                    <a:pt x="7732" y="1534660"/>
                    <a:pt x="24331" y="1533796"/>
                  </a:cubicBezTo>
                  <a:cubicBezTo>
                    <a:pt x="40930" y="1532933"/>
                    <a:pt x="31748" y="1526595"/>
                    <a:pt x="30884" y="1514467"/>
                  </a:cubicBezTo>
                  <a:cubicBezTo>
                    <a:pt x="30020" y="1510974"/>
                    <a:pt x="41400" y="1510339"/>
                    <a:pt x="58862" y="1506847"/>
                  </a:cubicBezTo>
                  <a:cubicBezTo>
                    <a:pt x="76350" y="1503354"/>
                    <a:pt x="58519" y="1483504"/>
                    <a:pt x="66546" y="1475846"/>
                  </a:cubicBezTo>
                  <a:cubicBezTo>
                    <a:pt x="69492" y="1464835"/>
                    <a:pt x="67295" y="1447258"/>
                    <a:pt x="59421" y="1435015"/>
                  </a:cubicBezTo>
                  <a:cubicBezTo>
                    <a:pt x="51547" y="1422773"/>
                    <a:pt x="64653" y="1407050"/>
                    <a:pt x="68158" y="1401805"/>
                  </a:cubicBezTo>
                  <a:cubicBezTo>
                    <a:pt x="71651" y="1396560"/>
                    <a:pt x="96480" y="1367134"/>
                    <a:pt x="110449" y="1357520"/>
                  </a:cubicBezTo>
                  <a:cubicBezTo>
                    <a:pt x="124445" y="1347906"/>
                    <a:pt x="146619" y="1337251"/>
                    <a:pt x="151000" y="1348618"/>
                  </a:cubicBezTo>
                  <a:cubicBezTo>
                    <a:pt x="155369" y="1359971"/>
                    <a:pt x="168958" y="1353901"/>
                    <a:pt x="180324" y="1354777"/>
                  </a:cubicBezTo>
                  <a:cubicBezTo>
                    <a:pt x="191691" y="1355653"/>
                    <a:pt x="197609" y="1359171"/>
                    <a:pt x="199374" y="1352186"/>
                  </a:cubicBezTo>
                  <a:cubicBezTo>
                    <a:pt x="207490" y="1353824"/>
                    <a:pt x="203591" y="1347639"/>
                    <a:pt x="212341" y="1348503"/>
                  </a:cubicBezTo>
                  <a:cubicBezTo>
                    <a:pt x="221079" y="1349379"/>
                    <a:pt x="222831" y="1351297"/>
                    <a:pt x="224571" y="1344299"/>
                  </a:cubicBezTo>
                  <a:cubicBezTo>
                    <a:pt x="226311" y="1337314"/>
                    <a:pt x="227200" y="1331015"/>
                    <a:pt x="241170" y="1330139"/>
                  </a:cubicBezTo>
                  <a:cubicBezTo>
                    <a:pt x="255166" y="1329262"/>
                    <a:pt x="249921" y="1319649"/>
                    <a:pt x="249921" y="1319649"/>
                  </a:cubicBezTo>
                  <a:lnTo>
                    <a:pt x="249921" y="1319649"/>
                  </a:lnTo>
                  <a:lnTo>
                    <a:pt x="239431" y="1285574"/>
                  </a:lnTo>
                  <a:lnTo>
                    <a:pt x="239431" y="1285574"/>
                  </a:lnTo>
                  <a:cubicBezTo>
                    <a:pt x="239431" y="1285574"/>
                    <a:pt x="232877" y="1278539"/>
                    <a:pt x="240751" y="1275922"/>
                  </a:cubicBezTo>
                  <a:cubicBezTo>
                    <a:pt x="248613" y="1273293"/>
                    <a:pt x="249032" y="1268086"/>
                    <a:pt x="249032" y="1256733"/>
                  </a:cubicBezTo>
                  <a:cubicBezTo>
                    <a:pt x="249032" y="1245379"/>
                    <a:pt x="255153" y="1225275"/>
                    <a:pt x="261287" y="1211292"/>
                  </a:cubicBezTo>
                  <a:cubicBezTo>
                    <a:pt x="264805" y="1203202"/>
                    <a:pt x="274978" y="1167642"/>
                    <a:pt x="261541" y="1168874"/>
                  </a:cubicBezTo>
                  <a:cubicBezTo>
                    <a:pt x="251470" y="1169801"/>
                    <a:pt x="246835" y="1158689"/>
                    <a:pt x="239469" y="1154637"/>
                  </a:cubicBezTo>
                  <a:cubicBezTo>
                    <a:pt x="221980" y="1145024"/>
                    <a:pt x="230959" y="1130101"/>
                    <a:pt x="227213" y="1110327"/>
                  </a:cubicBezTo>
                  <a:cubicBezTo>
                    <a:pt x="228305" y="1105958"/>
                    <a:pt x="224610" y="1090642"/>
                    <a:pt x="224813" y="1086845"/>
                  </a:cubicBezTo>
                  <a:cubicBezTo>
                    <a:pt x="225803" y="1066271"/>
                    <a:pt x="218437" y="1063629"/>
                    <a:pt x="200010" y="1068061"/>
                  </a:cubicBezTo>
                  <a:cubicBezTo>
                    <a:pt x="187729" y="1071008"/>
                    <a:pt x="171181" y="1072748"/>
                    <a:pt x="169999" y="1062410"/>
                  </a:cubicBezTo>
                  <a:cubicBezTo>
                    <a:pt x="168729" y="1051590"/>
                    <a:pt x="156080" y="1050269"/>
                    <a:pt x="149781" y="1054587"/>
                  </a:cubicBezTo>
                  <a:cubicBezTo>
                    <a:pt x="136687" y="1051094"/>
                    <a:pt x="125740" y="1047068"/>
                    <a:pt x="124876" y="1043576"/>
                  </a:cubicBezTo>
                  <a:cubicBezTo>
                    <a:pt x="124013" y="1040083"/>
                    <a:pt x="123162" y="1027891"/>
                    <a:pt x="107439" y="1022646"/>
                  </a:cubicBezTo>
                  <a:cubicBezTo>
                    <a:pt x="91717" y="1017401"/>
                    <a:pt x="97025" y="1014696"/>
                    <a:pt x="97889" y="1005082"/>
                  </a:cubicBezTo>
                  <a:cubicBezTo>
                    <a:pt x="98752" y="995468"/>
                    <a:pt x="109966" y="974145"/>
                    <a:pt x="120457" y="986387"/>
                  </a:cubicBezTo>
                  <a:cubicBezTo>
                    <a:pt x="130922" y="998618"/>
                    <a:pt x="138415" y="987569"/>
                    <a:pt x="134020" y="974462"/>
                  </a:cubicBezTo>
                  <a:cubicBezTo>
                    <a:pt x="129652" y="961356"/>
                    <a:pt x="131963" y="954396"/>
                    <a:pt x="138059" y="955273"/>
                  </a:cubicBezTo>
                  <a:cubicBezTo>
                    <a:pt x="144180" y="956149"/>
                    <a:pt x="152054" y="954396"/>
                    <a:pt x="159039" y="946535"/>
                  </a:cubicBezTo>
                  <a:cubicBezTo>
                    <a:pt x="166025" y="938674"/>
                    <a:pt x="165135" y="937797"/>
                    <a:pt x="191361" y="934305"/>
                  </a:cubicBezTo>
                  <a:cubicBezTo>
                    <a:pt x="217587" y="930812"/>
                    <a:pt x="216710" y="928196"/>
                    <a:pt x="228940" y="921198"/>
                  </a:cubicBezTo>
                  <a:cubicBezTo>
                    <a:pt x="241171" y="914213"/>
                    <a:pt x="250353" y="903215"/>
                    <a:pt x="248587" y="897970"/>
                  </a:cubicBezTo>
                  <a:cubicBezTo>
                    <a:pt x="246848" y="892725"/>
                    <a:pt x="238567" y="881867"/>
                    <a:pt x="221079" y="889741"/>
                  </a:cubicBezTo>
                  <a:cubicBezTo>
                    <a:pt x="203591" y="897615"/>
                    <a:pt x="205674" y="886286"/>
                    <a:pt x="196073" y="881918"/>
                  </a:cubicBezTo>
                  <a:cubicBezTo>
                    <a:pt x="186447" y="877549"/>
                    <a:pt x="178268" y="862652"/>
                    <a:pt x="179131" y="858283"/>
                  </a:cubicBezTo>
                  <a:cubicBezTo>
                    <a:pt x="179995" y="853914"/>
                    <a:pt x="167765" y="825072"/>
                    <a:pt x="168641" y="818087"/>
                  </a:cubicBezTo>
                  <a:cubicBezTo>
                    <a:pt x="169530" y="811102"/>
                    <a:pt x="166901" y="798860"/>
                    <a:pt x="151179" y="784890"/>
                  </a:cubicBezTo>
                  <a:cubicBezTo>
                    <a:pt x="135456" y="770907"/>
                    <a:pt x="130198" y="754295"/>
                    <a:pt x="116228" y="743818"/>
                  </a:cubicBezTo>
                  <a:cubicBezTo>
                    <a:pt x="102233" y="733328"/>
                    <a:pt x="112558" y="714506"/>
                    <a:pt x="114323" y="704905"/>
                  </a:cubicBezTo>
                  <a:cubicBezTo>
                    <a:pt x="115161" y="700257"/>
                    <a:pt x="103706" y="686782"/>
                    <a:pt x="99223" y="676648"/>
                  </a:cubicBezTo>
                  <a:cubicBezTo>
                    <a:pt x="94460" y="665865"/>
                    <a:pt x="88834" y="655439"/>
                    <a:pt x="87043" y="652734"/>
                  </a:cubicBezTo>
                  <a:cubicBezTo>
                    <a:pt x="85088" y="649787"/>
                    <a:pt x="81532" y="642155"/>
                    <a:pt x="74318" y="637125"/>
                  </a:cubicBezTo>
                  <a:cubicBezTo>
                    <a:pt x="68692" y="633214"/>
                    <a:pt x="65339" y="631525"/>
                    <a:pt x="60754" y="626940"/>
                  </a:cubicBezTo>
                  <a:cubicBezTo>
                    <a:pt x="54138" y="620310"/>
                    <a:pt x="56461" y="612398"/>
                    <a:pt x="64297" y="602911"/>
                  </a:cubicBezTo>
                  <a:cubicBezTo>
                    <a:pt x="68857" y="597400"/>
                    <a:pt x="71143" y="588688"/>
                    <a:pt x="76273" y="587405"/>
                  </a:cubicBezTo>
                  <a:cubicBezTo>
                    <a:pt x="90269" y="583912"/>
                    <a:pt x="89240" y="582426"/>
                    <a:pt x="93634" y="575441"/>
                  </a:cubicBezTo>
                  <a:cubicBezTo>
                    <a:pt x="98003" y="568456"/>
                    <a:pt x="89126" y="557700"/>
                    <a:pt x="81277" y="554207"/>
                  </a:cubicBezTo>
                  <a:cubicBezTo>
                    <a:pt x="73391" y="550715"/>
                    <a:pt x="75448" y="532897"/>
                    <a:pt x="78941" y="523283"/>
                  </a:cubicBezTo>
                  <a:cubicBezTo>
                    <a:pt x="82434" y="513669"/>
                    <a:pt x="74699" y="506481"/>
                    <a:pt x="68603" y="499483"/>
                  </a:cubicBezTo>
                  <a:cubicBezTo>
                    <a:pt x="62482" y="492498"/>
                    <a:pt x="67066" y="479722"/>
                    <a:pt x="81925" y="465752"/>
                  </a:cubicBezTo>
                  <a:cubicBezTo>
                    <a:pt x="96785" y="451769"/>
                    <a:pt x="113206" y="450562"/>
                    <a:pt x="126299" y="454919"/>
                  </a:cubicBezTo>
                  <a:cubicBezTo>
                    <a:pt x="139392" y="459275"/>
                    <a:pt x="148257" y="460557"/>
                    <a:pt x="150886" y="454449"/>
                  </a:cubicBezTo>
                  <a:cubicBezTo>
                    <a:pt x="153490" y="448340"/>
                    <a:pt x="151560" y="432262"/>
                    <a:pt x="145425" y="390326"/>
                  </a:cubicBezTo>
                  <a:cubicBezTo>
                    <a:pt x="139329" y="348378"/>
                    <a:pt x="143317" y="320896"/>
                    <a:pt x="156411" y="304297"/>
                  </a:cubicBezTo>
                  <a:cubicBezTo>
                    <a:pt x="169530" y="287698"/>
                    <a:pt x="184363" y="295559"/>
                    <a:pt x="200112" y="289438"/>
                  </a:cubicBezTo>
                  <a:cubicBezTo>
                    <a:pt x="215834" y="283316"/>
                    <a:pt x="204480" y="267594"/>
                    <a:pt x="206208" y="250995"/>
                  </a:cubicBezTo>
                  <a:cubicBezTo>
                    <a:pt x="209903" y="215968"/>
                    <a:pt x="248156" y="227398"/>
                    <a:pt x="261275" y="227398"/>
                  </a:cubicBezTo>
                  <a:cubicBezTo>
                    <a:pt x="274369" y="227398"/>
                    <a:pt x="286599" y="225646"/>
                    <a:pt x="290968" y="216044"/>
                  </a:cubicBezTo>
                  <a:cubicBezTo>
                    <a:pt x="295362" y="206430"/>
                    <a:pt x="302334" y="208183"/>
                    <a:pt x="308456" y="214292"/>
                  </a:cubicBezTo>
                  <a:cubicBezTo>
                    <a:pt x="314552" y="220413"/>
                    <a:pt x="313637" y="227411"/>
                    <a:pt x="313993" y="242410"/>
                  </a:cubicBezTo>
                  <a:cubicBezTo>
                    <a:pt x="317968" y="258475"/>
                    <a:pt x="320610" y="271378"/>
                    <a:pt x="324978" y="277500"/>
                  </a:cubicBezTo>
                  <a:cubicBezTo>
                    <a:pt x="329347" y="283608"/>
                    <a:pt x="324750" y="291190"/>
                    <a:pt x="326515" y="309529"/>
                  </a:cubicBezTo>
                  <a:cubicBezTo>
                    <a:pt x="328255" y="327881"/>
                    <a:pt x="316723" y="345254"/>
                    <a:pt x="320216" y="353992"/>
                  </a:cubicBezTo>
                  <a:cubicBezTo>
                    <a:pt x="322172" y="358907"/>
                    <a:pt x="329398" y="374134"/>
                    <a:pt x="328471" y="385005"/>
                  </a:cubicBezTo>
                  <a:cubicBezTo>
                    <a:pt x="327747" y="393464"/>
                    <a:pt x="325029" y="398925"/>
                    <a:pt x="323861" y="405414"/>
                  </a:cubicBezTo>
                  <a:cubicBezTo>
                    <a:pt x="321257" y="420273"/>
                    <a:pt x="326312" y="415536"/>
                    <a:pt x="331544" y="412044"/>
                  </a:cubicBezTo>
                  <a:cubicBezTo>
                    <a:pt x="334072" y="410355"/>
                    <a:pt x="343825" y="406075"/>
                    <a:pt x="352233" y="407065"/>
                  </a:cubicBezTo>
                  <a:cubicBezTo>
                    <a:pt x="361211" y="408132"/>
                    <a:pt x="368997" y="414469"/>
                    <a:pt x="374851" y="411764"/>
                  </a:cubicBezTo>
                  <a:cubicBezTo>
                    <a:pt x="380528" y="409135"/>
                    <a:pt x="387894" y="403090"/>
                    <a:pt x="392060" y="404525"/>
                  </a:cubicBezTo>
                  <a:cubicBezTo>
                    <a:pt x="396200" y="405935"/>
                    <a:pt x="399731" y="410939"/>
                    <a:pt x="407147" y="413999"/>
                  </a:cubicBezTo>
                  <a:cubicBezTo>
                    <a:pt x="422007" y="420108"/>
                    <a:pt x="421168" y="415257"/>
                    <a:pt x="422057" y="401274"/>
                  </a:cubicBezTo>
                  <a:cubicBezTo>
                    <a:pt x="422921" y="387291"/>
                    <a:pt x="432522" y="393413"/>
                    <a:pt x="442149" y="392536"/>
                  </a:cubicBezTo>
                  <a:cubicBezTo>
                    <a:pt x="451750" y="391660"/>
                    <a:pt x="444778" y="387291"/>
                    <a:pt x="440383" y="372432"/>
                  </a:cubicBezTo>
                  <a:cubicBezTo>
                    <a:pt x="436015" y="357573"/>
                    <a:pt x="482954" y="350398"/>
                    <a:pt x="493685" y="340098"/>
                  </a:cubicBezTo>
                  <a:cubicBezTo>
                    <a:pt x="514666" y="320007"/>
                    <a:pt x="532484" y="305618"/>
                    <a:pt x="548752" y="293794"/>
                  </a:cubicBezTo>
                  <a:cubicBezTo>
                    <a:pt x="558354" y="286796"/>
                    <a:pt x="593571" y="266108"/>
                    <a:pt x="597076" y="271353"/>
                  </a:cubicBezTo>
                  <a:cubicBezTo>
                    <a:pt x="600581" y="276598"/>
                    <a:pt x="607934" y="297248"/>
                    <a:pt x="619047" y="317022"/>
                  </a:cubicBezTo>
                  <a:cubicBezTo>
                    <a:pt x="619910" y="331869"/>
                    <a:pt x="624800" y="335805"/>
                    <a:pt x="635290" y="331437"/>
                  </a:cubicBezTo>
                  <a:cubicBezTo>
                    <a:pt x="645780" y="327068"/>
                    <a:pt x="644714" y="327411"/>
                    <a:pt x="648193" y="317797"/>
                  </a:cubicBezTo>
                  <a:cubicBezTo>
                    <a:pt x="651711" y="308183"/>
                    <a:pt x="658861" y="298150"/>
                    <a:pt x="664957" y="294657"/>
                  </a:cubicBezTo>
                  <a:cubicBezTo>
                    <a:pt x="671079" y="291165"/>
                    <a:pt x="671955" y="280675"/>
                    <a:pt x="674584" y="270184"/>
                  </a:cubicBezTo>
                  <a:cubicBezTo>
                    <a:pt x="677187" y="259694"/>
                    <a:pt x="706753" y="236047"/>
                    <a:pt x="718120" y="238676"/>
                  </a:cubicBezTo>
                  <a:cubicBezTo>
                    <a:pt x="727200" y="240771"/>
                    <a:pt x="728762" y="240847"/>
                    <a:pt x="729080" y="247756"/>
                  </a:cubicBezTo>
                  <a:cubicBezTo>
                    <a:pt x="729207" y="250893"/>
                    <a:pt x="723619" y="255351"/>
                    <a:pt x="723352" y="259440"/>
                  </a:cubicBezTo>
                  <a:cubicBezTo>
                    <a:pt x="722463" y="272546"/>
                    <a:pt x="729626" y="266679"/>
                    <a:pt x="738364" y="257941"/>
                  </a:cubicBezTo>
                  <a:cubicBezTo>
                    <a:pt x="747114" y="249204"/>
                    <a:pt x="756715" y="256202"/>
                    <a:pt x="761084" y="260570"/>
                  </a:cubicBezTo>
                  <a:cubicBezTo>
                    <a:pt x="765452" y="264939"/>
                    <a:pt x="781200" y="261447"/>
                    <a:pt x="781200" y="261447"/>
                  </a:cubicBezTo>
                  <a:cubicBezTo>
                    <a:pt x="781200" y="261447"/>
                    <a:pt x="794294" y="255338"/>
                    <a:pt x="799526" y="255338"/>
                  </a:cubicBezTo>
                  <a:cubicBezTo>
                    <a:pt x="804784" y="255338"/>
                    <a:pt x="813521" y="254462"/>
                    <a:pt x="817014" y="247477"/>
                  </a:cubicBezTo>
                  <a:cubicBezTo>
                    <a:pt x="820507" y="240479"/>
                    <a:pt x="820507" y="237863"/>
                    <a:pt x="837105" y="236110"/>
                  </a:cubicBezTo>
                  <a:cubicBezTo>
                    <a:pt x="853704" y="234357"/>
                    <a:pt x="854593" y="216882"/>
                    <a:pt x="851101" y="212513"/>
                  </a:cubicBezTo>
                  <a:cubicBezTo>
                    <a:pt x="847608" y="208145"/>
                    <a:pt x="837105" y="193286"/>
                    <a:pt x="833612" y="182808"/>
                  </a:cubicBezTo>
                  <a:cubicBezTo>
                    <a:pt x="830120" y="172318"/>
                    <a:pt x="817013" y="149597"/>
                    <a:pt x="842363" y="157459"/>
                  </a:cubicBezTo>
                  <a:cubicBezTo>
                    <a:pt x="861984" y="163555"/>
                    <a:pt x="858085" y="150474"/>
                    <a:pt x="848459" y="135615"/>
                  </a:cubicBezTo>
                  <a:cubicBezTo>
                    <a:pt x="845284" y="126014"/>
                    <a:pt x="844763" y="113758"/>
                    <a:pt x="843227" y="108526"/>
                  </a:cubicBezTo>
                  <a:cubicBezTo>
                    <a:pt x="838858" y="93667"/>
                    <a:pt x="855457" y="77944"/>
                    <a:pt x="874684" y="67454"/>
                  </a:cubicBezTo>
                  <a:cubicBezTo>
                    <a:pt x="893912" y="56964"/>
                    <a:pt x="907895" y="54348"/>
                    <a:pt x="919262" y="58716"/>
                  </a:cubicBezTo>
                  <a:cubicBezTo>
                    <a:pt x="930628" y="63085"/>
                    <a:pt x="942845" y="57840"/>
                    <a:pt x="962073" y="56087"/>
                  </a:cubicBezTo>
                  <a:cubicBezTo>
                    <a:pt x="981300" y="54335"/>
                    <a:pt x="993531" y="39489"/>
                    <a:pt x="991791" y="26382"/>
                  </a:cubicBezTo>
                  <a:cubicBezTo>
                    <a:pt x="990026" y="13276"/>
                    <a:pt x="1005761" y="8031"/>
                    <a:pt x="1016252" y="12399"/>
                  </a:cubicBezTo>
                  <a:cubicBezTo>
                    <a:pt x="1026742" y="16768"/>
                    <a:pt x="1050339" y="8031"/>
                    <a:pt x="1057324" y="4538"/>
                  </a:cubicBezTo>
                  <a:cubicBezTo>
                    <a:pt x="1064296" y="1046"/>
                    <a:pt x="1090508" y="-8568"/>
                    <a:pt x="1101875" y="18521"/>
                  </a:cubicBezTo>
                  <a:cubicBezTo>
                    <a:pt x="1113242" y="45610"/>
                    <a:pt x="1149081" y="73563"/>
                    <a:pt x="1153450" y="84929"/>
                  </a:cubicBezTo>
                  <a:cubicBezTo>
                    <a:pt x="1157818" y="96296"/>
                    <a:pt x="1159571" y="105897"/>
                    <a:pt x="1146452" y="119880"/>
                  </a:cubicBezTo>
                  <a:cubicBezTo>
                    <a:pt x="1133358" y="133862"/>
                    <a:pt x="1142083" y="134739"/>
                    <a:pt x="1151684" y="137355"/>
                  </a:cubicBezTo>
                  <a:cubicBezTo>
                    <a:pt x="1161310" y="139984"/>
                    <a:pt x="1170911" y="146092"/>
                    <a:pt x="1174404" y="153954"/>
                  </a:cubicBezTo>
                  <a:cubicBezTo>
                    <a:pt x="1177897" y="161828"/>
                    <a:pt x="1187523" y="169689"/>
                    <a:pt x="1190126" y="184548"/>
                  </a:cubicBezTo>
                  <a:cubicBezTo>
                    <a:pt x="1192755" y="199394"/>
                    <a:pt x="1200616" y="190657"/>
                    <a:pt x="1210243" y="181919"/>
                  </a:cubicBezTo>
                  <a:cubicBezTo>
                    <a:pt x="1219844" y="173182"/>
                    <a:pt x="1228595" y="179290"/>
                    <a:pt x="1227705" y="184548"/>
                  </a:cubicBezTo>
                  <a:cubicBezTo>
                    <a:pt x="1206204" y="203446"/>
                    <a:pt x="1239961" y="209516"/>
                    <a:pt x="1234183" y="223499"/>
                  </a:cubicBezTo>
                  <a:cubicBezTo>
                    <a:pt x="1226321" y="237482"/>
                    <a:pt x="1236468" y="242219"/>
                    <a:pt x="1245194" y="257078"/>
                  </a:cubicBezTo>
                  <a:cubicBezTo>
                    <a:pt x="1253931" y="271924"/>
                    <a:pt x="1241701" y="287659"/>
                    <a:pt x="1238196" y="292028"/>
                  </a:cubicBezTo>
                  <a:cubicBezTo>
                    <a:pt x="1234690" y="296397"/>
                    <a:pt x="1225965" y="292739"/>
                    <a:pt x="1213735" y="283989"/>
                  </a:cubicBezTo>
                  <a:cubicBezTo>
                    <a:pt x="1201505" y="275251"/>
                    <a:pt x="1191878" y="285907"/>
                    <a:pt x="1194507" y="303382"/>
                  </a:cubicBezTo>
                  <a:cubicBezTo>
                    <a:pt x="1197111" y="320857"/>
                    <a:pt x="1227692" y="347946"/>
                    <a:pt x="1238183" y="357560"/>
                  </a:cubicBezTo>
                  <a:cubicBezTo>
                    <a:pt x="1248673" y="367174"/>
                    <a:pt x="1253905" y="387278"/>
                    <a:pt x="1249550" y="394263"/>
                  </a:cubicBezTo>
                  <a:cubicBezTo>
                    <a:pt x="1245194" y="401248"/>
                    <a:pt x="1244318" y="416983"/>
                    <a:pt x="1256548" y="417847"/>
                  </a:cubicBezTo>
                  <a:cubicBezTo>
                    <a:pt x="1268778" y="418723"/>
                    <a:pt x="1267915" y="432706"/>
                    <a:pt x="1267915" y="452797"/>
                  </a:cubicBezTo>
                  <a:cubicBezTo>
                    <a:pt x="1267915" y="472901"/>
                    <a:pt x="1306929" y="457039"/>
                    <a:pt x="1311298" y="454410"/>
                  </a:cubicBezTo>
                  <a:cubicBezTo>
                    <a:pt x="1315667" y="451781"/>
                    <a:pt x="1338679" y="443183"/>
                    <a:pt x="1338679" y="443183"/>
                  </a:cubicBezTo>
                  <a:cubicBezTo>
                    <a:pt x="1343760" y="444454"/>
                    <a:pt x="1351278" y="447222"/>
                    <a:pt x="1359583" y="445838"/>
                  </a:cubicBezTo>
                  <a:cubicBezTo>
                    <a:pt x="1368410" y="444352"/>
                    <a:pt x="1378037" y="438624"/>
                    <a:pt x="1383002" y="437710"/>
                  </a:cubicBezTo>
                  <a:cubicBezTo>
                    <a:pt x="1391511" y="431258"/>
                    <a:pt x="1408605" y="435322"/>
                    <a:pt x="1421699" y="447552"/>
                  </a:cubicBezTo>
                  <a:cubicBezTo>
                    <a:pt x="1434818" y="459782"/>
                    <a:pt x="1463647" y="450181"/>
                    <a:pt x="1473273" y="450181"/>
                  </a:cubicBezTo>
                  <a:cubicBezTo>
                    <a:pt x="1479230" y="450181"/>
                    <a:pt x="1488602" y="447476"/>
                    <a:pt x="1499867" y="443336"/>
                  </a:cubicBezTo>
                  <a:lnTo>
                    <a:pt x="1499867" y="443336"/>
                  </a:lnTo>
                  <a:lnTo>
                    <a:pt x="1508326" y="439970"/>
                  </a:lnTo>
                  <a:lnTo>
                    <a:pt x="1508326" y="439970"/>
                  </a:lnTo>
                  <a:cubicBezTo>
                    <a:pt x="1507462" y="445215"/>
                    <a:pt x="1508071" y="456582"/>
                    <a:pt x="1508071" y="456582"/>
                  </a:cubicBezTo>
                  <a:cubicBezTo>
                    <a:pt x="1503779" y="467529"/>
                    <a:pt x="1495498" y="487621"/>
                    <a:pt x="1489859" y="493869"/>
                  </a:cubicBezTo>
                  <a:cubicBezTo>
                    <a:pt x="1481998" y="502607"/>
                    <a:pt x="1483738" y="520082"/>
                    <a:pt x="1448787" y="534941"/>
                  </a:cubicBezTo>
                  <a:cubicBezTo>
                    <a:pt x="1427426" y="544021"/>
                    <a:pt x="1441789" y="554169"/>
                    <a:pt x="1443555" y="557661"/>
                  </a:cubicBezTo>
                  <a:cubicBezTo>
                    <a:pt x="1445295" y="561154"/>
                    <a:pt x="1466199" y="563503"/>
                    <a:pt x="1453080" y="574857"/>
                  </a:cubicBezTo>
                  <a:cubicBezTo>
                    <a:pt x="1439986" y="586224"/>
                    <a:pt x="1421101" y="611331"/>
                    <a:pt x="1425203" y="628438"/>
                  </a:cubicBezTo>
                  <a:cubicBezTo>
                    <a:pt x="1430436" y="650282"/>
                    <a:pt x="1466275" y="682616"/>
                    <a:pt x="1483738" y="683493"/>
                  </a:cubicBezTo>
                  <a:cubicBezTo>
                    <a:pt x="1501226" y="684369"/>
                    <a:pt x="1507347" y="663389"/>
                    <a:pt x="1510827" y="680864"/>
                  </a:cubicBezTo>
                  <a:cubicBezTo>
                    <a:pt x="1514320" y="698339"/>
                    <a:pt x="1507360" y="699215"/>
                    <a:pt x="1518688" y="707077"/>
                  </a:cubicBezTo>
                  <a:cubicBezTo>
                    <a:pt x="1530055" y="714938"/>
                    <a:pt x="1542323" y="729708"/>
                    <a:pt x="1558922" y="723587"/>
                  </a:cubicBezTo>
                  <a:cubicBezTo>
                    <a:pt x="1575521" y="717478"/>
                    <a:pt x="1606967" y="709693"/>
                    <a:pt x="1616568" y="716691"/>
                  </a:cubicBezTo>
                  <a:cubicBezTo>
                    <a:pt x="1626194" y="723688"/>
                    <a:pt x="1644520" y="737658"/>
                    <a:pt x="1641917" y="760379"/>
                  </a:cubicBezTo>
                  <a:cubicBezTo>
                    <a:pt x="1639288" y="783099"/>
                    <a:pt x="1632290" y="786591"/>
                    <a:pt x="1655010" y="816297"/>
                  </a:cubicBezTo>
                  <a:cubicBezTo>
                    <a:pt x="1655010" y="816297"/>
                    <a:pt x="1655709" y="820450"/>
                    <a:pt x="1664904" y="842789"/>
                  </a:cubicBezTo>
                  <a:cubicBezTo>
                    <a:pt x="1667012" y="847907"/>
                    <a:pt x="1676829" y="846231"/>
                    <a:pt x="1683357" y="852695"/>
                  </a:cubicBezTo>
                  <a:cubicBezTo>
                    <a:pt x="1684373" y="867541"/>
                    <a:pt x="1703156" y="878235"/>
                    <a:pt x="1715449" y="899240"/>
                  </a:cubicBezTo>
                  <a:cubicBezTo>
                    <a:pt x="1719564" y="906238"/>
                    <a:pt x="1718548" y="916754"/>
                    <a:pt x="1721774" y="925796"/>
                  </a:cubicBezTo>
                  <a:cubicBezTo>
                    <a:pt x="1696272" y="938191"/>
                    <a:pt x="1648698" y="958092"/>
                    <a:pt x="1645396" y="962232"/>
                  </a:cubicBezTo>
                  <a:cubicBezTo>
                    <a:pt x="1641903" y="966601"/>
                    <a:pt x="1639275" y="971846"/>
                    <a:pt x="1646260" y="981460"/>
                  </a:cubicBezTo>
                  <a:cubicBezTo>
                    <a:pt x="1653258" y="991074"/>
                    <a:pt x="1648863" y="997183"/>
                    <a:pt x="1634893" y="997183"/>
                  </a:cubicBezTo>
                  <a:cubicBezTo>
                    <a:pt x="1620898" y="997183"/>
                    <a:pt x="1603435" y="1009425"/>
                    <a:pt x="1595574" y="1030393"/>
                  </a:cubicBezTo>
                  <a:cubicBezTo>
                    <a:pt x="1587712" y="1051361"/>
                    <a:pt x="1599067" y="1067960"/>
                    <a:pt x="1584207" y="1072329"/>
                  </a:cubicBezTo>
                  <a:cubicBezTo>
                    <a:pt x="1569348" y="1076697"/>
                    <a:pt x="1560598" y="1081942"/>
                    <a:pt x="1570212" y="1083695"/>
                  </a:cubicBezTo>
                  <a:cubicBezTo>
                    <a:pt x="1579813" y="1085448"/>
                    <a:pt x="1590303" y="1081955"/>
                    <a:pt x="1585934" y="1095925"/>
                  </a:cubicBezTo>
                  <a:cubicBezTo>
                    <a:pt x="1581565" y="1109908"/>
                    <a:pt x="1575444" y="1117769"/>
                    <a:pt x="1580702" y="1129136"/>
                  </a:cubicBezTo>
                  <a:cubicBezTo>
                    <a:pt x="1585934" y="1140490"/>
                    <a:pt x="1576333" y="1150980"/>
                    <a:pt x="1571075" y="1156225"/>
                  </a:cubicBezTo>
                  <a:cubicBezTo>
                    <a:pt x="1565843" y="1161470"/>
                    <a:pt x="1550984" y="1181574"/>
                    <a:pt x="1544862" y="1203418"/>
                  </a:cubicBezTo>
                  <a:cubicBezTo>
                    <a:pt x="1538766" y="1225262"/>
                    <a:pt x="1529140" y="1243613"/>
                    <a:pt x="1511677" y="1255843"/>
                  </a:cubicBezTo>
                  <a:cubicBezTo>
                    <a:pt x="1494189" y="1268074"/>
                    <a:pt x="1480194" y="1270703"/>
                    <a:pt x="1489820" y="1261965"/>
                  </a:cubicBezTo>
                  <a:cubicBezTo>
                    <a:pt x="1499447" y="1253227"/>
                    <a:pt x="1503816" y="1250598"/>
                    <a:pt x="1509911" y="1240121"/>
                  </a:cubicBezTo>
                  <a:cubicBezTo>
                    <a:pt x="1516033" y="1229631"/>
                    <a:pt x="1512540" y="1229631"/>
                    <a:pt x="1503816" y="1236628"/>
                  </a:cubicBezTo>
                  <a:cubicBezTo>
                    <a:pt x="1495065" y="1243626"/>
                    <a:pt x="1487191" y="1245366"/>
                    <a:pt x="1483699" y="1243626"/>
                  </a:cubicBezTo>
                  <a:cubicBezTo>
                    <a:pt x="1480206" y="1241873"/>
                    <a:pt x="1474962" y="1247995"/>
                    <a:pt x="1470605" y="1252363"/>
                  </a:cubicBezTo>
                  <a:cubicBezTo>
                    <a:pt x="1466237" y="1256732"/>
                    <a:pt x="1436518" y="1264594"/>
                    <a:pt x="1426930" y="1257608"/>
                  </a:cubicBezTo>
                  <a:cubicBezTo>
                    <a:pt x="1417303" y="1250623"/>
                    <a:pt x="1405073" y="1247995"/>
                    <a:pt x="1386721" y="1269839"/>
                  </a:cubicBezTo>
                  <a:cubicBezTo>
                    <a:pt x="1368370" y="1291683"/>
                    <a:pt x="1338652" y="1318772"/>
                    <a:pt x="1319424" y="1304789"/>
                  </a:cubicBezTo>
                  <a:cubicBezTo>
                    <a:pt x="1300196" y="1290806"/>
                    <a:pt x="1294963" y="1274208"/>
                    <a:pt x="1292335" y="1268086"/>
                  </a:cubicBezTo>
                  <a:cubicBezTo>
                    <a:pt x="1289731" y="1261977"/>
                    <a:pt x="1277476" y="1239257"/>
                    <a:pt x="1258248" y="1246242"/>
                  </a:cubicBezTo>
                  <a:cubicBezTo>
                    <a:pt x="1239020" y="1253240"/>
                    <a:pt x="1205835" y="1252351"/>
                    <a:pt x="1196208" y="1265470"/>
                  </a:cubicBezTo>
                  <a:cubicBezTo>
                    <a:pt x="1186607" y="1278576"/>
                    <a:pt x="1183114" y="1284698"/>
                    <a:pt x="1176117" y="1288190"/>
                  </a:cubicBezTo>
                  <a:cubicBezTo>
                    <a:pt x="1169120" y="1291683"/>
                    <a:pt x="1165627" y="1294299"/>
                    <a:pt x="1172624" y="1315279"/>
                  </a:cubicBezTo>
                  <a:cubicBezTo>
                    <a:pt x="1179622" y="1336260"/>
                    <a:pt x="1169132" y="1362472"/>
                    <a:pt x="1151644" y="1384316"/>
                  </a:cubicBezTo>
                  <a:cubicBezTo>
                    <a:pt x="1134182" y="1406173"/>
                    <a:pt x="1131553" y="1425388"/>
                    <a:pt x="1130689" y="1446369"/>
                  </a:cubicBezTo>
                  <a:cubicBezTo>
                    <a:pt x="1129825" y="1467349"/>
                    <a:pt x="1128949" y="1469952"/>
                    <a:pt x="1127196" y="1476950"/>
                  </a:cubicBezTo>
                  <a:cubicBezTo>
                    <a:pt x="1125456" y="1483935"/>
                    <a:pt x="1125456" y="1488304"/>
                    <a:pt x="1135934" y="1496178"/>
                  </a:cubicBezTo>
                  <a:cubicBezTo>
                    <a:pt x="1146424" y="1504039"/>
                    <a:pt x="1150792" y="1518022"/>
                    <a:pt x="1158654" y="1527636"/>
                  </a:cubicBezTo>
                  <a:cubicBezTo>
                    <a:pt x="1166515" y="1537237"/>
                    <a:pt x="1163912" y="1543358"/>
                    <a:pt x="1177881" y="1558217"/>
                  </a:cubicBezTo>
                  <a:cubicBezTo>
                    <a:pt x="1191877" y="1573076"/>
                    <a:pt x="1212832" y="1595797"/>
                    <a:pt x="1204970" y="1603658"/>
                  </a:cubicBezTo>
                  <a:cubicBezTo>
                    <a:pt x="1197109" y="1611519"/>
                    <a:pt x="1179646" y="1620270"/>
                    <a:pt x="1178770" y="1627254"/>
                  </a:cubicBezTo>
                  <a:cubicBezTo>
                    <a:pt x="1177881" y="1634239"/>
                    <a:pt x="1184866" y="1632499"/>
                    <a:pt x="1198861" y="1623762"/>
                  </a:cubicBezTo>
                  <a:cubicBezTo>
                    <a:pt x="1201884" y="1621870"/>
                    <a:pt x="1204589" y="1622073"/>
                    <a:pt x="1206723" y="1621133"/>
                  </a:cubicBezTo>
                  <a:cubicBezTo>
                    <a:pt x="1206723" y="1621133"/>
                    <a:pt x="1216324" y="1646482"/>
                    <a:pt x="1184866" y="1668326"/>
                  </a:cubicBezTo>
                  <a:cubicBezTo>
                    <a:pt x="1153408" y="1690170"/>
                    <a:pt x="1142918" y="1698908"/>
                    <a:pt x="1139426" y="1716383"/>
                  </a:cubicBezTo>
                  <a:cubicBezTo>
                    <a:pt x="1135933" y="1733858"/>
                    <a:pt x="1133330" y="1766192"/>
                    <a:pt x="1104475" y="1764440"/>
                  </a:cubicBezTo>
                  <a:cubicBezTo>
                    <a:pt x="1075646" y="1762700"/>
                    <a:pt x="1050297" y="1767069"/>
                    <a:pt x="1037203" y="1773177"/>
                  </a:cubicBezTo>
                  <a:cubicBezTo>
                    <a:pt x="1024084" y="1779299"/>
                    <a:pt x="981272" y="1783667"/>
                    <a:pt x="969042" y="1783667"/>
                  </a:cubicBezTo>
                  <a:cubicBezTo>
                    <a:pt x="956812" y="1783667"/>
                    <a:pt x="943693" y="1776670"/>
                    <a:pt x="928834" y="1807251"/>
                  </a:cubicBezTo>
                  <a:cubicBezTo>
                    <a:pt x="913974" y="1837833"/>
                    <a:pt x="876395" y="1888518"/>
                    <a:pt x="866794" y="1897256"/>
                  </a:cubicBezTo>
                  <a:cubicBezTo>
                    <a:pt x="861588" y="1902006"/>
                    <a:pt x="849624" y="1911455"/>
                    <a:pt x="841470" y="1922123"/>
                  </a:cubicBezTo>
                  <a:cubicBezTo>
                    <a:pt x="817912" y="1872682"/>
                    <a:pt x="796893" y="1913944"/>
                    <a:pt x="782910" y="1929591"/>
                  </a:cubicBezTo>
                  <a:cubicBezTo>
                    <a:pt x="768051" y="1946190"/>
                    <a:pt x="790772" y="1957556"/>
                    <a:pt x="790772" y="1957556"/>
                  </a:cubicBezTo>
                  <a:lnTo>
                    <a:pt x="790772" y="1957556"/>
                  </a:lnTo>
                  <a:lnTo>
                    <a:pt x="795039" y="1961633"/>
                  </a:lnTo>
                  <a:lnTo>
                    <a:pt x="795039" y="1961633"/>
                  </a:lnTo>
                  <a:cubicBezTo>
                    <a:pt x="790479" y="1974193"/>
                    <a:pt x="778249" y="1975717"/>
                    <a:pt x="755821" y="1970650"/>
                  </a:cubicBezTo>
                  <a:cubicBezTo>
                    <a:pt x="728732" y="1964541"/>
                    <a:pt x="726103" y="1986385"/>
                    <a:pt x="719982" y="1994246"/>
                  </a:cubicBezTo>
                  <a:cubicBezTo>
                    <a:pt x="713886" y="2002107"/>
                    <a:pt x="689426" y="2054546"/>
                    <a:pt x="689426" y="2063284"/>
                  </a:cubicBezTo>
                  <a:cubicBezTo>
                    <a:pt x="689426" y="2072021"/>
                    <a:pt x="687660" y="2099987"/>
                    <a:pt x="673678" y="2115709"/>
                  </a:cubicBezTo>
                  <a:cubicBezTo>
                    <a:pt x="659708" y="2131432"/>
                    <a:pt x="647478" y="2179489"/>
                    <a:pt x="647478" y="2179489"/>
                  </a:cubicBezTo>
                  <a:lnTo>
                    <a:pt x="647478" y="2179489"/>
                  </a:lnTo>
                  <a:lnTo>
                    <a:pt x="644849" y="2183857"/>
                  </a:lnTo>
                  <a:lnTo>
                    <a:pt x="642220" y="2187350"/>
                  </a:lnTo>
                  <a:lnTo>
                    <a:pt x="642220" y="2187350"/>
                  </a:lnTo>
                  <a:cubicBezTo>
                    <a:pt x="638727" y="2195224"/>
                    <a:pt x="621265" y="2207454"/>
                    <a:pt x="603777" y="2209206"/>
                  </a:cubicBezTo>
                  <a:cubicBezTo>
                    <a:pt x="586314" y="2210959"/>
                    <a:pt x="586314" y="2224929"/>
                    <a:pt x="581057" y="2233679"/>
                  </a:cubicBezTo>
                  <a:cubicBezTo>
                    <a:pt x="575824" y="2242417"/>
                    <a:pt x="567963" y="2254647"/>
                    <a:pt x="560102" y="2259879"/>
                  </a:cubicBezTo>
                  <a:cubicBezTo>
                    <a:pt x="552240" y="2265124"/>
                    <a:pt x="546983" y="2272122"/>
                    <a:pt x="546106" y="2279984"/>
                  </a:cubicBezTo>
                  <a:cubicBezTo>
                    <a:pt x="545230" y="2287845"/>
                    <a:pt x="546970" y="2293090"/>
                    <a:pt x="538245" y="2302704"/>
                  </a:cubicBezTo>
                  <a:cubicBezTo>
                    <a:pt x="529508" y="2312305"/>
                    <a:pt x="537382" y="2335902"/>
                    <a:pt x="539109" y="2344639"/>
                  </a:cubicBezTo>
                  <a:cubicBezTo>
                    <a:pt x="539833" y="2348195"/>
                    <a:pt x="540671" y="2352920"/>
                    <a:pt x="540963" y="2357682"/>
                  </a:cubicBezTo>
                  <a:lnTo>
                    <a:pt x="540963" y="2357682"/>
                  </a:lnTo>
                  <a:lnTo>
                    <a:pt x="546094" y="2360375"/>
                  </a:lnTo>
                  <a:lnTo>
                    <a:pt x="546094" y="2360375"/>
                  </a:lnTo>
                  <a:cubicBezTo>
                    <a:pt x="549586" y="2363867"/>
                    <a:pt x="573183" y="2383959"/>
                    <a:pt x="577551" y="2385711"/>
                  </a:cubicBezTo>
                  <a:cubicBezTo>
                    <a:pt x="581920" y="2387464"/>
                    <a:pt x="592411" y="2407555"/>
                    <a:pt x="591547" y="2418045"/>
                  </a:cubicBezTo>
                  <a:cubicBezTo>
                    <a:pt x="590683" y="2428535"/>
                    <a:pt x="602037" y="2449503"/>
                    <a:pt x="602037" y="2449503"/>
                  </a:cubicBezTo>
                  <a:lnTo>
                    <a:pt x="602037" y="2449503"/>
                  </a:lnTo>
                  <a:lnTo>
                    <a:pt x="597668" y="2439013"/>
                  </a:lnTo>
                  <a:lnTo>
                    <a:pt x="595039" y="2439013"/>
                  </a:lnTo>
                  <a:lnTo>
                    <a:pt x="595039" y="2439013"/>
                  </a:lnTo>
                  <a:cubicBezTo>
                    <a:pt x="595039" y="2439013"/>
                    <a:pt x="574059" y="2456488"/>
                    <a:pt x="566197" y="2459117"/>
                  </a:cubicBezTo>
                  <a:cubicBezTo>
                    <a:pt x="558336" y="2461746"/>
                    <a:pt x="555555" y="2467791"/>
                    <a:pt x="549433" y="2453809"/>
                  </a:cubicBezTo>
                  <a:cubicBezTo>
                    <a:pt x="543312" y="2439826"/>
                    <a:pt x="520757" y="2422414"/>
                    <a:pt x="503294" y="2425043"/>
                  </a:cubicBezTo>
                  <a:cubicBezTo>
                    <a:pt x="485806" y="2427659"/>
                    <a:pt x="479710" y="2434657"/>
                    <a:pt x="476205" y="2444271"/>
                  </a:cubicBezTo>
                  <a:cubicBezTo>
                    <a:pt x="472700" y="2453885"/>
                    <a:pt x="473576" y="2460870"/>
                    <a:pt x="468344" y="2466991"/>
                  </a:cubicBezTo>
                  <a:cubicBezTo>
                    <a:pt x="463086" y="2473112"/>
                    <a:pt x="464852" y="2474852"/>
                    <a:pt x="464852" y="2474852"/>
                  </a:cubicBezTo>
                  <a:lnTo>
                    <a:pt x="464852" y="2474852"/>
                  </a:lnTo>
                  <a:lnTo>
                    <a:pt x="463658" y="2482206"/>
                  </a:lnTo>
                  <a:lnTo>
                    <a:pt x="463658" y="2482206"/>
                  </a:lnTo>
                  <a:cubicBezTo>
                    <a:pt x="459188" y="2484707"/>
                    <a:pt x="454908" y="2486219"/>
                    <a:pt x="451733" y="2486219"/>
                  </a:cubicBezTo>
                  <a:lnTo>
                    <a:pt x="451733" y="2486219"/>
                  </a:lnTo>
                  <a:lnTo>
                    <a:pt x="444760" y="2474853"/>
                  </a:lnTo>
                  <a:lnTo>
                    <a:pt x="446500" y="2480974"/>
                  </a:lnTo>
                  <a:lnTo>
                    <a:pt x="446500" y="2480974"/>
                  </a:lnTo>
                  <a:cubicBezTo>
                    <a:pt x="446500" y="2480974"/>
                    <a:pt x="441268" y="2452132"/>
                    <a:pt x="429012" y="2455625"/>
                  </a:cubicBezTo>
                  <a:cubicBezTo>
                    <a:pt x="416782" y="2459117"/>
                    <a:pt x="408057" y="2462622"/>
                    <a:pt x="399319" y="2457377"/>
                  </a:cubicBezTo>
                  <a:cubicBezTo>
                    <a:pt x="390569" y="2452132"/>
                    <a:pt x="376599" y="2453009"/>
                    <a:pt x="371341" y="2455625"/>
                  </a:cubicBezTo>
                  <a:cubicBezTo>
                    <a:pt x="365118" y="2460933"/>
                    <a:pt x="348672" y="2466140"/>
                    <a:pt x="341648" y="2453009"/>
                  </a:cubicBezTo>
                  <a:cubicBezTo>
                    <a:pt x="302977" y="2442607"/>
                    <a:pt x="274554" y="2413169"/>
                    <a:pt x="241140" y="2414553"/>
                  </a:cubicBezTo>
                  <a:cubicBezTo>
                    <a:pt x="236823" y="2415632"/>
                    <a:pt x="233991" y="2415302"/>
                    <a:pt x="231819" y="2414058"/>
                  </a:cubicBezTo>
                  <a:lnTo>
                    <a:pt x="231819" y="2414058"/>
                  </a:lnTo>
                  <a:lnTo>
                    <a:pt x="226281" y="2419798"/>
                  </a:lnTo>
                  <a:lnTo>
                    <a:pt x="226281" y="2419798"/>
                  </a:lnTo>
                  <a:cubicBezTo>
                    <a:pt x="226281" y="2419798"/>
                    <a:pt x="191331" y="2427659"/>
                    <a:pt x="177361" y="2401446"/>
                  </a:cubicBezTo>
                  <a:lnTo>
                    <a:pt x="177361" y="2401446"/>
                  </a:lnTo>
                  <a:lnTo>
                    <a:pt x="175481" y="2397166"/>
                  </a:lnTo>
                  <a:lnTo>
                    <a:pt x="175481" y="2397166"/>
                  </a:lnTo>
                  <a:cubicBezTo>
                    <a:pt x="173145" y="2396849"/>
                    <a:pt x="170871" y="2396277"/>
                    <a:pt x="168611" y="2395325"/>
                  </a:cubicBezTo>
                  <a:cubicBezTo>
                    <a:pt x="152012" y="2388340"/>
                    <a:pt x="141522" y="2384835"/>
                    <a:pt x="132797" y="2388340"/>
                  </a:cubicBezTo>
                  <a:cubicBezTo>
                    <a:pt x="124072" y="2391845"/>
                    <a:pt x="117938" y="2395325"/>
                    <a:pt x="109213" y="2392709"/>
                  </a:cubicBezTo>
                  <a:cubicBezTo>
                    <a:pt x="104400" y="2391261"/>
                    <a:pt x="98824" y="2390093"/>
                    <a:pt x="92563" y="2389902"/>
                  </a:cubicBezTo>
                  <a:lnTo>
                    <a:pt x="92563" y="2389902"/>
                  </a:lnTo>
                  <a:lnTo>
                    <a:pt x="92563" y="2389902"/>
                  </a:lnTo>
                  <a:lnTo>
                    <a:pt x="87653" y="2386195"/>
                  </a:lnTo>
                  <a:close/>
                </a:path>
              </a:pathLst>
            </a:cu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0" name="任意多边形 75">
              <a:extLst>
                <a:ext uri="{FF2B5EF4-FFF2-40B4-BE49-F238E27FC236}">
                  <a16:creationId xmlns:a16="http://schemas.microsoft.com/office/drawing/2014/main" id="{0555BE1F-DAAA-46DD-BA2F-FD8150504C2D}"/>
                </a:ext>
              </a:extLst>
            </p:cNvPr>
            <p:cNvSpPr/>
            <p:nvPr/>
          </p:nvSpPr>
          <p:spPr>
            <a:xfrm>
              <a:off x="6180318" y="2116773"/>
              <a:ext cx="629872" cy="619334"/>
            </a:xfrm>
            <a:custGeom>
              <a:avLst/>
              <a:gdLst>
                <a:gd name="connsiteX0" fmla="*/ 1190850 w 1880994"/>
                <a:gd name="connsiteY0" fmla="*/ 61955 h 1849526"/>
                <a:gd name="connsiteX1" fmla="*/ 1196489 w 1880994"/>
                <a:gd name="connsiteY1" fmla="*/ 65447 h 1849526"/>
                <a:gd name="connsiteX2" fmla="*/ 1196362 w 1880994"/>
                <a:gd name="connsiteY2" fmla="*/ 65447 h 1849526"/>
                <a:gd name="connsiteX3" fmla="*/ 1195218 w 1880994"/>
                <a:gd name="connsiteY3" fmla="*/ 85551 h 1849526"/>
                <a:gd name="connsiteX4" fmla="*/ 1189961 w 1880994"/>
                <a:gd name="connsiteY4" fmla="*/ 142358 h 1849526"/>
                <a:gd name="connsiteX5" fmla="*/ 1186734 w 1880994"/>
                <a:gd name="connsiteY5" fmla="*/ 170184 h 1849526"/>
                <a:gd name="connsiteX6" fmla="*/ 1180359 w 1880994"/>
                <a:gd name="connsiteY6" fmla="*/ 179595 h 1849526"/>
                <a:gd name="connsiteX7" fmla="*/ 1175101 w 1880994"/>
                <a:gd name="connsiteY7" fmla="*/ 186326 h 1849526"/>
                <a:gd name="connsiteX8" fmla="*/ 1133178 w 1880994"/>
                <a:gd name="connsiteY8" fmla="*/ 186287 h 1849526"/>
                <a:gd name="connsiteX9" fmla="*/ 1112489 w 1880994"/>
                <a:gd name="connsiteY9" fmla="*/ 198784 h 1849526"/>
                <a:gd name="connsiteX10" fmla="*/ 1090340 w 1880994"/>
                <a:gd name="connsiteY10" fmla="*/ 212259 h 1849526"/>
                <a:gd name="connsiteX11" fmla="*/ 1072458 w 1880994"/>
                <a:gd name="connsiteY11" fmla="*/ 252747 h 1849526"/>
                <a:gd name="connsiteX12" fmla="*/ 1087241 w 1880994"/>
                <a:gd name="connsiteY12" fmla="*/ 265027 h 1849526"/>
                <a:gd name="connsiteX13" fmla="*/ 1064153 w 1880994"/>
                <a:gd name="connsiteY13" fmla="*/ 278667 h 1849526"/>
                <a:gd name="connsiteX14" fmla="*/ 1017823 w 1880994"/>
                <a:gd name="connsiteY14" fmla="*/ 291786 h 1849526"/>
                <a:gd name="connsiteX15" fmla="*/ 1002964 w 1880994"/>
                <a:gd name="connsiteY15" fmla="*/ 309249 h 1849526"/>
                <a:gd name="connsiteX16" fmla="*/ 984638 w 1880994"/>
                <a:gd name="connsiteY16" fmla="*/ 310125 h 1849526"/>
                <a:gd name="connsiteX17" fmla="*/ 951428 w 1880994"/>
                <a:gd name="connsiteY17" fmla="*/ 304017 h 1849526"/>
                <a:gd name="connsiteX18" fmla="*/ 916821 w 1880994"/>
                <a:gd name="connsiteY18" fmla="*/ 295774 h 1849526"/>
                <a:gd name="connsiteX19" fmla="*/ 880626 w 1880994"/>
                <a:gd name="connsiteY19" fmla="*/ 287418 h 1849526"/>
                <a:gd name="connsiteX20" fmla="*/ 866186 w 1880994"/>
                <a:gd name="connsiteY20" fmla="*/ 309439 h 1849526"/>
                <a:gd name="connsiteX21" fmla="*/ 887344 w 1880994"/>
                <a:gd name="connsiteY21" fmla="*/ 326229 h 1849526"/>
                <a:gd name="connsiteX22" fmla="*/ 853537 w 1880994"/>
                <a:gd name="connsiteY22" fmla="*/ 350333 h 1849526"/>
                <a:gd name="connsiteX23" fmla="*/ 829076 w 1880994"/>
                <a:gd name="connsiteY23" fmla="*/ 345965 h 1849526"/>
                <a:gd name="connsiteX24" fmla="*/ 829076 w 1880994"/>
                <a:gd name="connsiteY24" fmla="*/ 345965 h 1849526"/>
                <a:gd name="connsiteX25" fmla="*/ 821139 w 1880994"/>
                <a:gd name="connsiteY25" fmla="*/ 341647 h 1849526"/>
                <a:gd name="connsiteX26" fmla="*/ 779089 w 1880994"/>
                <a:gd name="connsiteY26" fmla="*/ 357547 h 1849526"/>
                <a:gd name="connsiteX27" fmla="*/ 760979 w 1880994"/>
                <a:gd name="connsiteY27" fmla="*/ 405807 h 1849526"/>
                <a:gd name="connsiteX28" fmla="*/ 735973 w 1880994"/>
                <a:gd name="connsiteY28" fmla="*/ 428248 h 1849526"/>
                <a:gd name="connsiteX29" fmla="*/ 735973 w 1880994"/>
                <a:gd name="connsiteY29" fmla="*/ 428248 h 1849526"/>
                <a:gd name="connsiteX30" fmla="*/ 723120 w 1880994"/>
                <a:gd name="connsiteY30" fmla="*/ 435538 h 1849526"/>
                <a:gd name="connsiteX31" fmla="*/ 718129 w 1880994"/>
                <a:gd name="connsiteY31" fmla="*/ 445164 h 1849526"/>
                <a:gd name="connsiteX32" fmla="*/ 712300 w 1880994"/>
                <a:gd name="connsiteY32" fmla="*/ 454473 h 1849526"/>
                <a:gd name="connsiteX33" fmla="*/ 697618 w 1880994"/>
                <a:gd name="connsiteY33" fmla="*/ 462373 h 1849526"/>
                <a:gd name="connsiteX34" fmla="*/ 692729 w 1880994"/>
                <a:gd name="connsiteY34" fmla="*/ 445583 h 1849526"/>
                <a:gd name="connsiteX35" fmla="*/ 692729 w 1880994"/>
                <a:gd name="connsiteY35" fmla="*/ 445583 h 1849526"/>
                <a:gd name="connsiteX36" fmla="*/ 689186 w 1880994"/>
                <a:gd name="connsiteY36" fmla="*/ 438230 h 1849526"/>
                <a:gd name="connsiteX37" fmla="*/ 689186 w 1880994"/>
                <a:gd name="connsiteY37" fmla="*/ 438230 h 1849526"/>
                <a:gd name="connsiteX38" fmla="*/ 663913 w 1880994"/>
                <a:gd name="connsiteY38" fmla="*/ 445583 h 1849526"/>
                <a:gd name="connsiteX39" fmla="*/ 645358 w 1880994"/>
                <a:gd name="connsiteY39" fmla="*/ 454880 h 1849526"/>
                <a:gd name="connsiteX40" fmla="*/ 625393 w 1880994"/>
                <a:gd name="connsiteY40" fmla="*/ 449520 h 1849526"/>
                <a:gd name="connsiteX41" fmla="*/ 601378 w 1880994"/>
                <a:gd name="connsiteY41" fmla="*/ 459515 h 1849526"/>
                <a:gd name="connsiteX42" fmla="*/ 590685 w 1880994"/>
                <a:gd name="connsiteY42" fmla="*/ 467377 h 1849526"/>
                <a:gd name="connsiteX43" fmla="*/ 594279 w 1880994"/>
                <a:gd name="connsiteY43" fmla="*/ 483315 h 1849526"/>
                <a:gd name="connsiteX44" fmla="*/ 571953 w 1880994"/>
                <a:gd name="connsiteY44" fmla="*/ 507686 h 1849526"/>
                <a:gd name="connsiteX45" fmla="*/ 544939 w 1880994"/>
                <a:gd name="connsiteY45" fmla="*/ 534179 h 1849526"/>
                <a:gd name="connsiteX46" fmla="*/ 534945 w 1880994"/>
                <a:gd name="connsiteY46" fmla="*/ 540605 h 1849526"/>
                <a:gd name="connsiteX47" fmla="*/ 530474 w 1880994"/>
                <a:gd name="connsiteY47" fmla="*/ 551019 h 1849526"/>
                <a:gd name="connsiteX48" fmla="*/ 530474 w 1880994"/>
                <a:gd name="connsiteY48" fmla="*/ 551019 h 1849526"/>
                <a:gd name="connsiteX49" fmla="*/ 516416 w 1880994"/>
                <a:gd name="connsiteY49" fmla="*/ 546460 h 1849526"/>
                <a:gd name="connsiteX50" fmla="*/ 502154 w 1880994"/>
                <a:gd name="connsiteY50" fmla="*/ 542180 h 1849526"/>
                <a:gd name="connsiteX51" fmla="*/ 490495 w 1880994"/>
                <a:gd name="connsiteY51" fmla="*/ 551781 h 1849526"/>
                <a:gd name="connsiteX52" fmla="*/ 479458 w 1880994"/>
                <a:gd name="connsiteY52" fmla="*/ 551070 h 1849526"/>
                <a:gd name="connsiteX53" fmla="*/ 453093 w 1880994"/>
                <a:gd name="connsiteY53" fmla="*/ 570031 h 1849526"/>
                <a:gd name="connsiteX54" fmla="*/ 410485 w 1880994"/>
                <a:gd name="connsiteY54" fmla="*/ 607242 h 1849526"/>
                <a:gd name="connsiteX55" fmla="*/ 392324 w 1880994"/>
                <a:gd name="connsiteY55" fmla="*/ 619840 h 1849526"/>
                <a:gd name="connsiteX56" fmla="*/ 390482 w 1880994"/>
                <a:gd name="connsiteY56" fmla="*/ 650028 h 1849526"/>
                <a:gd name="connsiteX57" fmla="*/ 370493 w 1880994"/>
                <a:gd name="connsiteY57" fmla="*/ 669065 h 1849526"/>
                <a:gd name="connsiteX58" fmla="*/ 354465 w 1880994"/>
                <a:gd name="connsiteY58" fmla="*/ 672520 h 1849526"/>
                <a:gd name="connsiteX59" fmla="*/ 345435 w 1880994"/>
                <a:gd name="connsiteY59" fmla="*/ 689271 h 1849526"/>
                <a:gd name="connsiteX60" fmla="*/ 337701 w 1880994"/>
                <a:gd name="connsiteY60" fmla="*/ 704295 h 1849526"/>
                <a:gd name="connsiteX61" fmla="*/ 334602 w 1880994"/>
                <a:gd name="connsiteY61" fmla="*/ 718151 h 1849526"/>
                <a:gd name="connsiteX62" fmla="*/ 322791 w 1880994"/>
                <a:gd name="connsiteY62" fmla="*/ 726253 h 1849526"/>
                <a:gd name="connsiteX63" fmla="*/ 316174 w 1880994"/>
                <a:gd name="connsiteY63" fmla="*/ 740515 h 1849526"/>
                <a:gd name="connsiteX64" fmla="*/ 314561 w 1880994"/>
                <a:gd name="connsiteY64" fmla="*/ 763477 h 1849526"/>
                <a:gd name="connsiteX65" fmla="*/ 306421 w 1880994"/>
                <a:gd name="connsiteY65" fmla="*/ 773637 h 1849526"/>
                <a:gd name="connsiteX66" fmla="*/ 295181 w 1880994"/>
                <a:gd name="connsiteY66" fmla="*/ 760734 h 1849526"/>
                <a:gd name="connsiteX67" fmla="*/ 271546 w 1880994"/>
                <a:gd name="connsiteY67" fmla="*/ 700752 h 1849526"/>
                <a:gd name="connsiteX68" fmla="*/ 242717 w 1880994"/>
                <a:gd name="connsiteY68" fmla="*/ 654447 h 1849526"/>
                <a:gd name="connsiteX69" fmla="*/ 229597 w 1880994"/>
                <a:gd name="connsiteY69" fmla="*/ 611623 h 1849526"/>
                <a:gd name="connsiteX70" fmla="*/ 199879 w 1880994"/>
                <a:gd name="connsiteY70" fmla="*/ 595888 h 1849526"/>
                <a:gd name="connsiteX71" fmla="*/ 144786 w 1880994"/>
                <a:gd name="connsiteY71" fmla="*/ 573053 h 1849526"/>
                <a:gd name="connsiteX72" fmla="*/ 148774 w 1880994"/>
                <a:gd name="connsiteY72" fmla="*/ 553559 h 1849526"/>
                <a:gd name="connsiteX73" fmla="*/ 140469 w 1880994"/>
                <a:gd name="connsiteY73" fmla="*/ 546078 h 1849526"/>
                <a:gd name="connsiteX74" fmla="*/ 140469 w 1880994"/>
                <a:gd name="connsiteY74" fmla="*/ 546078 h 1849526"/>
                <a:gd name="connsiteX75" fmla="*/ 133471 w 1880994"/>
                <a:gd name="connsiteY75" fmla="*/ 542586 h 1849526"/>
                <a:gd name="connsiteX76" fmla="*/ 133471 w 1880994"/>
                <a:gd name="connsiteY76" fmla="*/ 542586 h 1849526"/>
                <a:gd name="connsiteX77" fmla="*/ 112681 w 1880994"/>
                <a:gd name="connsiteY77" fmla="*/ 568977 h 1849526"/>
                <a:gd name="connsiteX78" fmla="*/ 85426 w 1880994"/>
                <a:gd name="connsiteY78" fmla="*/ 590655 h 1849526"/>
                <a:gd name="connsiteX79" fmla="*/ 97657 w 1880994"/>
                <a:gd name="connsiteY79" fmla="*/ 640452 h 1849526"/>
                <a:gd name="connsiteX80" fmla="*/ 106394 w 1880994"/>
                <a:gd name="connsiteY80" fmla="*/ 687645 h 1849526"/>
                <a:gd name="connsiteX81" fmla="*/ 102901 w 1880994"/>
                <a:gd name="connsiteY81" fmla="*/ 719103 h 1849526"/>
                <a:gd name="connsiteX82" fmla="*/ 103765 w 1880994"/>
                <a:gd name="connsiteY82" fmla="*/ 747945 h 1849526"/>
                <a:gd name="connsiteX83" fmla="*/ 102025 w 1880994"/>
                <a:gd name="connsiteY83" fmla="*/ 794249 h 1849526"/>
                <a:gd name="connsiteX84" fmla="*/ 101187 w 1880994"/>
                <a:gd name="connsiteY84" fmla="*/ 803863 h 1849526"/>
                <a:gd name="connsiteX85" fmla="*/ 101187 w 1880994"/>
                <a:gd name="connsiteY85" fmla="*/ 803863 h 1849526"/>
                <a:gd name="connsiteX86" fmla="*/ 93478 w 1880994"/>
                <a:gd name="connsiteY86" fmla="*/ 814049 h 1849526"/>
                <a:gd name="connsiteX87" fmla="*/ 85489 w 1880994"/>
                <a:gd name="connsiteY87" fmla="*/ 821618 h 1849526"/>
                <a:gd name="connsiteX88" fmla="*/ 117531 w 1880994"/>
                <a:gd name="connsiteY88" fmla="*/ 835753 h 1849526"/>
                <a:gd name="connsiteX89" fmla="*/ 124148 w 1880994"/>
                <a:gd name="connsiteY89" fmla="*/ 860619 h 1849526"/>
                <a:gd name="connsiteX90" fmla="*/ 117125 w 1880994"/>
                <a:gd name="connsiteY90" fmla="*/ 887124 h 1849526"/>
                <a:gd name="connsiteX91" fmla="*/ 99955 w 1880994"/>
                <a:gd name="connsiteY91" fmla="*/ 909489 h 1849526"/>
                <a:gd name="connsiteX92" fmla="*/ 97453 w 1880994"/>
                <a:gd name="connsiteY92" fmla="*/ 930800 h 1849526"/>
                <a:gd name="connsiteX93" fmla="*/ 94252 w 1880994"/>
                <a:gd name="connsiteY93" fmla="*/ 946560 h 1849526"/>
                <a:gd name="connsiteX94" fmla="*/ 94252 w 1880994"/>
                <a:gd name="connsiteY94" fmla="*/ 946560 h 1849526"/>
                <a:gd name="connsiteX95" fmla="*/ 83317 w 1880994"/>
                <a:gd name="connsiteY95" fmla="*/ 968519 h 1849526"/>
                <a:gd name="connsiteX96" fmla="*/ 73500 w 1880994"/>
                <a:gd name="connsiteY96" fmla="*/ 997017 h 1849526"/>
                <a:gd name="connsiteX97" fmla="*/ 51529 w 1880994"/>
                <a:gd name="connsiteY97" fmla="*/ 1018442 h 1849526"/>
                <a:gd name="connsiteX98" fmla="*/ 36594 w 1880994"/>
                <a:gd name="connsiteY98" fmla="*/ 1036794 h 1849526"/>
                <a:gd name="connsiteX99" fmla="*/ 13480 w 1880994"/>
                <a:gd name="connsiteY99" fmla="*/ 1058130 h 1849526"/>
                <a:gd name="connsiteX100" fmla="*/ 39032 w 1880994"/>
                <a:gd name="connsiteY100" fmla="*/ 1079910 h 1849526"/>
                <a:gd name="connsiteX101" fmla="*/ 6037 w 1880994"/>
                <a:gd name="connsiteY101" fmla="*/ 1098795 h 1849526"/>
                <a:gd name="connsiteX102" fmla="*/ 1999 w 1880994"/>
                <a:gd name="connsiteY102" fmla="*/ 1135397 h 1849526"/>
                <a:gd name="connsiteX103" fmla="*/ 69690 w 1880994"/>
                <a:gd name="connsiteY103" fmla="*/ 1190070 h 1849526"/>
                <a:gd name="connsiteX104" fmla="*/ 96779 w 1880994"/>
                <a:gd name="connsiteY104" fmla="*/ 1187454 h 1849526"/>
                <a:gd name="connsiteX105" fmla="*/ 104641 w 1880994"/>
                <a:gd name="connsiteY105" fmla="*/ 1213667 h 1849526"/>
                <a:gd name="connsiteX106" fmla="*/ 136391 w 1880994"/>
                <a:gd name="connsiteY106" fmla="*/ 1231955 h 1849526"/>
                <a:gd name="connsiteX107" fmla="*/ 155936 w 1880994"/>
                <a:gd name="connsiteY107" fmla="*/ 1227243 h 1849526"/>
                <a:gd name="connsiteX108" fmla="*/ 193744 w 1880994"/>
                <a:gd name="connsiteY108" fmla="*/ 1222887 h 1849526"/>
                <a:gd name="connsiteX109" fmla="*/ 201605 w 1880994"/>
                <a:gd name="connsiteY109" fmla="*/ 1237378 h 1849526"/>
                <a:gd name="connsiteX110" fmla="*/ 218318 w 1880994"/>
                <a:gd name="connsiteY110" fmla="*/ 1265445 h 1849526"/>
                <a:gd name="connsiteX111" fmla="*/ 209758 w 1880994"/>
                <a:gd name="connsiteY111" fmla="*/ 1297245 h 1849526"/>
                <a:gd name="connsiteX112" fmla="*/ 226700 w 1880994"/>
                <a:gd name="connsiteY112" fmla="*/ 1307520 h 1849526"/>
                <a:gd name="connsiteX113" fmla="*/ 240962 w 1880994"/>
                <a:gd name="connsiteY113" fmla="*/ 1322899 h 1849526"/>
                <a:gd name="connsiteX114" fmla="*/ 253560 w 1880994"/>
                <a:gd name="connsiteY114" fmla="*/ 1351843 h 1849526"/>
                <a:gd name="connsiteX115" fmla="*/ 268419 w 1880994"/>
                <a:gd name="connsiteY115" fmla="*/ 1360390 h 1849526"/>
                <a:gd name="connsiteX116" fmla="*/ 276090 w 1880994"/>
                <a:gd name="connsiteY116" fmla="*/ 1383352 h 1849526"/>
                <a:gd name="connsiteX117" fmla="*/ 306405 w 1880994"/>
                <a:gd name="connsiteY117" fmla="*/ 1430773 h 1849526"/>
                <a:gd name="connsiteX118" fmla="*/ 326623 w 1880994"/>
                <a:gd name="connsiteY118" fmla="*/ 1404141 h 1849526"/>
                <a:gd name="connsiteX119" fmla="*/ 356316 w 1880994"/>
                <a:gd name="connsiteY119" fmla="*/ 1387542 h 1849526"/>
                <a:gd name="connsiteX120" fmla="*/ 401757 w 1880994"/>
                <a:gd name="connsiteY120" fmla="*/ 1349976 h 1849526"/>
                <a:gd name="connsiteX121" fmla="*/ 453331 w 1880994"/>
                <a:gd name="connsiteY121" fmla="*/ 1325503 h 1849526"/>
                <a:gd name="connsiteX122" fmla="*/ 473422 w 1880994"/>
                <a:gd name="connsiteY122" fmla="*/ 1295798 h 1849526"/>
                <a:gd name="connsiteX123" fmla="*/ 492650 w 1880994"/>
                <a:gd name="connsiteY123" fmla="*/ 1266092 h 1849526"/>
                <a:gd name="connsiteX124" fmla="*/ 488281 w 1880994"/>
                <a:gd name="connsiteY124" fmla="*/ 1258231 h 1849526"/>
                <a:gd name="connsiteX125" fmla="*/ 484788 w 1880994"/>
                <a:gd name="connsiteY125" fmla="*/ 1247741 h 1849526"/>
                <a:gd name="connsiteX126" fmla="*/ 494389 w 1880994"/>
                <a:gd name="connsiteY126" fmla="*/ 1231142 h 1849526"/>
                <a:gd name="connsiteX127" fmla="*/ 514506 w 1880994"/>
                <a:gd name="connsiteY127" fmla="*/ 1204053 h 1849526"/>
                <a:gd name="connsiteX128" fmla="*/ 546827 w 1880994"/>
                <a:gd name="connsiteY128" fmla="*/ 1155120 h 1849526"/>
                <a:gd name="connsiteX129" fmla="*/ 579174 w 1880994"/>
                <a:gd name="connsiteY129" fmla="*/ 1128907 h 1849526"/>
                <a:gd name="connsiteX130" fmla="*/ 576545 w 1880994"/>
                <a:gd name="connsiteY130" fmla="*/ 1111432 h 1849526"/>
                <a:gd name="connsiteX131" fmla="*/ 567808 w 1880994"/>
                <a:gd name="connsiteY131" fmla="*/ 1095696 h 1849526"/>
                <a:gd name="connsiteX132" fmla="*/ 595760 w 1880994"/>
                <a:gd name="connsiteY132" fmla="*/ 1074729 h 1849526"/>
                <a:gd name="connsiteX133" fmla="*/ 612359 w 1880994"/>
                <a:gd name="connsiteY133" fmla="*/ 1059870 h 1849526"/>
                <a:gd name="connsiteX134" fmla="*/ 636845 w 1880994"/>
                <a:gd name="connsiteY134" fmla="*/ 1030164 h 1849526"/>
                <a:gd name="connsiteX135" fmla="*/ 644706 w 1880994"/>
                <a:gd name="connsiteY135" fmla="*/ 1026672 h 1849526"/>
                <a:gd name="connsiteX136" fmla="*/ 663058 w 1880994"/>
                <a:gd name="connsiteY136" fmla="*/ 1033657 h 1849526"/>
                <a:gd name="connsiteX137" fmla="*/ 667427 w 1880994"/>
                <a:gd name="connsiteY137" fmla="*/ 1016182 h 1849526"/>
                <a:gd name="connsiteX138" fmla="*/ 685778 w 1880994"/>
                <a:gd name="connsiteY138" fmla="*/ 1027548 h 1849526"/>
                <a:gd name="connsiteX139" fmla="*/ 727701 w 1880994"/>
                <a:gd name="connsiteY139" fmla="*/ 1033657 h 1849526"/>
                <a:gd name="connsiteX140" fmla="*/ 742560 w 1880994"/>
                <a:gd name="connsiteY140" fmla="*/ 1031041 h 1849526"/>
                <a:gd name="connsiteX141" fmla="*/ 756555 w 1880994"/>
                <a:gd name="connsiteY141" fmla="*/ 1027548 h 1849526"/>
                <a:gd name="connsiteX142" fmla="*/ 763553 w 1880994"/>
                <a:gd name="connsiteY142" fmla="*/ 1025796 h 1849526"/>
                <a:gd name="connsiteX143" fmla="*/ 773154 w 1880994"/>
                <a:gd name="connsiteY143" fmla="*/ 1034533 h 1849526"/>
                <a:gd name="connsiteX144" fmla="*/ 787149 w 1880994"/>
                <a:gd name="connsiteY144" fmla="*/ 1022303 h 1849526"/>
                <a:gd name="connsiteX145" fmla="*/ 794147 w 1880994"/>
                <a:gd name="connsiteY145" fmla="*/ 999583 h 1849526"/>
                <a:gd name="connsiteX146" fmla="*/ 789779 w 1880994"/>
                <a:gd name="connsiteY146" fmla="*/ 975986 h 1849526"/>
                <a:gd name="connsiteX147" fmla="*/ 806378 w 1880994"/>
                <a:gd name="connsiteY147" fmla="*/ 980355 h 1849526"/>
                <a:gd name="connsiteX148" fmla="*/ 813376 w 1880994"/>
                <a:gd name="connsiteY148" fmla="*/ 972494 h 1849526"/>
                <a:gd name="connsiteX149" fmla="*/ 823866 w 1880994"/>
                <a:gd name="connsiteY149" fmla="*/ 972494 h 1849526"/>
                <a:gd name="connsiteX150" fmla="*/ 857051 w 1880994"/>
                <a:gd name="connsiteY150" fmla="*/ 1036273 h 1849526"/>
                <a:gd name="connsiteX151" fmla="*/ 877167 w 1880994"/>
                <a:gd name="connsiteY151" fmla="*/ 1072976 h 1849526"/>
                <a:gd name="connsiteX152" fmla="*/ 903367 w 1880994"/>
                <a:gd name="connsiteY152" fmla="*/ 1086083 h 1849526"/>
                <a:gd name="connsiteX153" fmla="*/ 912994 w 1880994"/>
                <a:gd name="connsiteY153" fmla="*/ 1090451 h 1849526"/>
                <a:gd name="connsiteX154" fmla="*/ 913857 w 1880994"/>
                <a:gd name="connsiteY154" fmla="*/ 1107927 h 1849526"/>
                <a:gd name="connsiteX155" fmla="*/ 952300 w 1880994"/>
                <a:gd name="connsiteY155" fmla="*/ 1153367 h 1849526"/>
                <a:gd name="connsiteX156" fmla="*/ 930443 w 1880994"/>
                <a:gd name="connsiteY156" fmla="*/ 1207545 h 1849526"/>
                <a:gd name="connsiteX157" fmla="*/ 917349 w 1880994"/>
                <a:gd name="connsiteY157" fmla="*/ 1238140 h 1849526"/>
                <a:gd name="connsiteX158" fmla="*/ 907748 w 1880994"/>
                <a:gd name="connsiteY158" fmla="*/ 1270474 h 1849526"/>
                <a:gd name="connsiteX159" fmla="*/ 892890 w 1880994"/>
                <a:gd name="connsiteY159" fmla="*/ 1286197 h 1849526"/>
                <a:gd name="connsiteX160" fmla="*/ 884139 w 1880994"/>
                <a:gd name="connsiteY160" fmla="*/ 1307164 h 1849526"/>
                <a:gd name="connsiteX161" fmla="*/ 864048 w 1880994"/>
                <a:gd name="connsiteY161" fmla="*/ 1336870 h 1849526"/>
                <a:gd name="connsiteX162" fmla="*/ 859679 w 1880994"/>
                <a:gd name="connsiteY162" fmla="*/ 1354345 h 1849526"/>
                <a:gd name="connsiteX163" fmla="*/ 840452 w 1880994"/>
                <a:gd name="connsiteY163" fmla="*/ 1383187 h 1849526"/>
                <a:gd name="connsiteX164" fmla="*/ 818595 w 1880994"/>
                <a:gd name="connsiteY164" fmla="*/ 1393677 h 1849526"/>
                <a:gd name="connsiteX165" fmla="*/ 778412 w 1880994"/>
                <a:gd name="connsiteY165" fmla="*/ 1420766 h 1849526"/>
                <a:gd name="connsiteX166" fmla="*/ 774919 w 1880994"/>
                <a:gd name="connsiteY166" fmla="*/ 1470575 h 1849526"/>
                <a:gd name="connsiteX167" fmla="*/ 784711 w 1880994"/>
                <a:gd name="connsiteY167" fmla="*/ 1481396 h 1849526"/>
                <a:gd name="connsiteX168" fmla="*/ 748668 w 1880994"/>
                <a:gd name="connsiteY168" fmla="*/ 1512587 h 1849526"/>
                <a:gd name="connsiteX169" fmla="*/ 730837 w 1880994"/>
                <a:gd name="connsiteY169" fmla="*/ 1517984 h 1849526"/>
                <a:gd name="connsiteX170" fmla="*/ 716080 w 1880994"/>
                <a:gd name="connsiteY170" fmla="*/ 1551411 h 1849526"/>
                <a:gd name="connsiteX171" fmla="*/ 726304 w 1880994"/>
                <a:gd name="connsiteY171" fmla="*/ 1554192 h 1849526"/>
                <a:gd name="connsiteX172" fmla="*/ 742851 w 1880994"/>
                <a:gd name="connsiteY172" fmla="*/ 1548604 h 1849526"/>
                <a:gd name="connsiteX173" fmla="*/ 760467 w 1880994"/>
                <a:gd name="connsiteY173" fmla="*/ 1549506 h 1849526"/>
                <a:gd name="connsiteX174" fmla="*/ 778107 w 1880994"/>
                <a:gd name="connsiteY174" fmla="*/ 1553189 h 1849526"/>
                <a:gd name="connsiteX175" fmla="*/ 775795 w 1880994"/>
                <a:gd name="connsiteY175" fmla="*/ 1555360 h 1849526"/>
                <a:gd name="connsiteX176" fmla="*/ 771731 w 1880994"/>
                <a:gd name="connsiteY176" fmla="*/ 1564111 h 1849526"/>
                <a:gd name="connsiteX177" fmla="*/ 757964 w 1880994"/>
                <a:gd name="connsiteY177" fmla="*/ 1563730 h 1849526"/>
                <a:gd name="connsiteX178" fmla="*/ 740794 w 1880994"/>
                <a:gd name="connsiteY178" fmla="*/ 1565965 h 1849526"/>
                <a:gd name="connsiteX179" fmla="*/ 729288 w 1880994"/>
                <a:gd name="connsiteY179" fmla="*/ 1574398 h 1849526"/>
                <a:gd name="connsiteX180" fmla="*/ 725566 w 1880994"/>
                <a:gd name="connsiteY180" fmla="*/ 1588063 h 1849526"/>
                <a:gd name="connsiteX181" fmla="*/ 730354 w 1880994"/>
                <a:gd name="connsiteY181" fmla="*/ 1601842 h 1849526"/>
                <a:gd name="connsiteX182" fmla="*/ 734495 w 1880994"/>
                <a:gd name="connsiteY182" fmla="*/ 1600686 h 1849526"/>
                <a:gd name="connsiteX183" fmla="*/ 740425 w 1880994"/>
                <a:gd name="connsiteY183" fmla="*/ 1584545 h 1849526"/>
                <a:gd name="connsiteX184" fmla="*/ 749722 w 1880994"/>
                <a:gd name="connsiteY184" fmla="*/ 1577382 h 1849526"/>
                <a:gd name="connsiteX185" fmla="*/ 752173 w 1880994"/>
                <a:gd name="connsiteY185" fmla="*/ 1581357 h 1849526"/>
                <a:gd name="connsiteX186" fmla="*/ 747283 w 1880994"/>
                <a:gd name="connsiteY186" fmla="*/ 1591542 h 1849526"/>
                <a:gd name="connsiteX187" fmla="*/ 745848 w 1880994"/>
                <a:gd name="connsiteY187" fmla="*/ 1598197 h 1849526"/>
                <a:gd name="connsiteX188" fmla="*/ 758523 w 1880994"/>
                <a:gd name="connsiteY188" fmla="*/ 1602400 h 1849526"/>
                <a:gd name="connsiteX189" fmla="*/ 774626 w 1880994"/>
                <a:gd name="connsiteY189" fmla="*/ 1595581 h 1849526"/>
                <a:gd name="connsiteX190" fmla="*/ 787149 w 1880994"/>
                <a:gd name="connsiteY190" fmla="*/ 1593828 h 1849526"/>
                <a:gd name="connsiteX191" fmla="*/ 815101 w 1880994"/>
                <a:gd name="connsiteY191" fmla="*/ 1603442 h 1849526"/>
                <a:gd name="connsiteX192" fmla="*/ 843079 w 1880994"/>
                <a:gd name="connsiteY192" fmla="*/ 1589459 h 1849526"/>
                <a:gd name="connsiteX193" fmla="*/ 857049 w 1880994"/>
                <a:gd name="connsiteY193" fmla="*/ 1584214 h 1849526"/>
                <a:gd name="connsiteX194" fmla="*/ 905995 w 1880994"/>
                <a:gd name="connsiteY194" fmla="*/ 1571107 h 1849526"/>
                <a:gd name="connsiteX195" fmla="*/ 910364 w 1880994"/>
                <a:gd name="connsiteY195" fmla="*/ 1577216 h 1849526"/>
                <a:gd name="connsiteX196" fmla="*/ 883275 w 1880994"/>
                <a:gd name="connsiteY196" fmla="*/ 1591199 h 1849526"/>
                <a:gd name="connsiteX197" fmla="*/ 857951 w 1880994"/>
                <a:gd name="connsiteY197" fmla="*/ 1613919 h 1849526"/>
                <a:gd name="connsiteX198" fmla="*/ 830836 w 1880994"/>
                <a:gd name="connsiteY198" fmla="*/ 1629642 h 1849526"/>
                <a:gd name="connsiteX199" fmla="*/ 829972 w 1880994"/>
                <a:gd name="connsiteY199" fmla="*/ 1641008 h 1849526"/>
                <a:gd name="connsiteX200" fmla="*/ 830836 w 1880994"/>
                <a:gd name="connsiteY200" fmla="*/ 1649746 h 1849526"/>
                <a:gd name="connsiteX201" fmla="*/ 818606 w 1880994"/>
                <a:gd name="connsiteY201" fmla="*/ 1662852 h 1849526"/>
                <a:gd name="connsiteX202" fmla="*/ 845695 w 1880994"/>
                <a:gd name="connsiteY202" fmla="*/ 1671590 h 1849526"/>
                <a:gd name="connsiteX203" fmla="*/ 822974 w 1880994"/>
                <a:gd name="connsiteY203" fmla="*/ 1717030 h 1849526"/>
                <a:gd name="connsiteX204" fmla="*/ 788024 w 1880994"/>
                <a:gd name="connsiteY204" fmla="*/ 1728397 h 1849526"/>
                <a:gd name="connsiteX205" fmla="*/ 766167 w 1880994"/>
                <a:gd name="connsiteY205" fmla="*/ 1723152 h 1849526"/>
                <a:gd name="connsiteX206" fmla="*/ 763563 w 1880994"/>
                <a:gd name="connsiteY206" fmla="*/ 1742380 h 1849526"/>
                <a:gd name="connsiteX207" fmla="*/ 743472 w 1880994"/>
                <a:gd name="connsiteY207" fmla="*/ 1765976 h 1849526"/>
                <a:gd name="connsiteX208" fmla="*/ 700635 w 1880994"/>
                <a:gd name="connsiteY208" fmla="*/ 1774714 h 1849526"/>
                <a:gd name="connsiteX209" fmla="*/ 707633 w 1880994"/>
                <a:gd name="connsiteY209" fmla="*/ 1790436 h 1849526"/>
                <a:gd name="connsiteX210" fmla="*/ 713755 w 1880994"/>
                <a:gd name="connsiteY210" fmla="*/ 1798310 h 1849526"/>
                <a:gd name="connsiteX211" fmla="*/ 715495 w 1880994"/>
                <a:gd name="connsiteY211" fmla="*/ 1828015 h 1849526"/>
                <a:gd name="connsiteX212" fmla="*/ 723356 w 1880994"/>
                <a:gd name="connsiteY212" fmla="*/ 1848120 h 1849526"/>
                <a:gd name="connsiteX213" fmla="*/ 738215 w 1880994"/>
                <a:gd name="connsiteY213" fmla="*/ 1834137 h 1849526"/>
                <a:gd name="connsiteX214" fmla="*/ 753074 w 1880994"/>
                <a:gd name="connsiteY214" fmla="*/ 1822770 h 1849526"/>
                <a:gd name="connsiteX215" fmla="*/ 772302 w 1880994"/>
                <a:gd name="connsiteY215" fmla="*/ 1813157 h 1849526"/>
                <a:gd name="connsiteX216" fmla="*/ 802020 w 1880994"/>
                <a:gd name="connsiteY216" fmla="*/ 1805295 h 1849526"/>
                <a:gd name="connsiteX217" fmla="*/ 826480 w 1880994"/>
                <a:gd name="connsiteY217" fmla="*/ 1790436 h 1849526"/>
                <a:gd name="connsiteX218" fmla="*/ 854459 w 1880994"/>
                <a:gd name="connsiteY218" fmla="*/ 1780823 h 1849526"/>
                <a:gd name="connsiteX219" fmla="*/ 876290 w 1880994"/>
                <a:gd name="connsiteY219" fmla="*/ 1769456 h 1849526"/>
                <a:gd name="connsiteX220" fmla="*/ 842203 w 1880994"/>
                <a:gd name="connsiteY220" fmla="*/ 1750241 h 1849526"/>
                <a:gd name="connsiteX221" fmla="*/ 860554 w 1880994"/>
                <a:gd name="connsiteY221" fmla="*/ 1728397 h 1849526"/>
                <a:gd name="connsiteX222" fmla="*/ 873674 w 1880994"/>
                <a:gd name="connsiteY222" fmla="*/ 1717031 h 1849526"/>
                <a:gd name="connsiteX223" fmla="*/ 888532 w 1880994"/>
                <a:gd name="connsiteY223" fmla="*/ 1720523 h 1849526"/>
                <a:gd name="connsiteX224" fmla="*/ 919990 w 1880994"/>
                <a:gd name="connsiteY224" fmla="*/ 1744120 h 1849526"/>
                <a:gd name="connsiteX225" fmla="*/ 912992 w 1880994"/>
                <a:gd name="connsiteY225" fmla="*/ 1718783 h 1849526"/>
                <a:gd name="connsiteX226" fmla="*/ 919990 w 1880994"/>
                <a:gd name="connsiteY226" fmla="*/ 1715278 h 1849526"/>
                <a:gd name="connsiteX227" fmla="*/ 940081 w 1880994"/>
                <a:gd name="connsiteY227" fmla="*/ 1709170 h 1849526"/>
                <a:gd name="connsiteX228" fmla="*/ 952311 w 1880994"/>
                <a:gd name="connsiteY228" fmla="*/ 1699556 h 1849526"/>
                <a:gd name="connsiteX229" fmla="*/ 954940 w 1880994"/>
                <a:gd name="connsiteY229" fmla="*/ 1682080 h 1849526"/>
                <a:gd name="connsiteX230" fmla="*/ 958433 w 1880994"/>
                <a:gd name="connsiteY230" fmla="*/ 1673343 h 1849526"/>
                <a:gd name="connsiteX231" fmla="*/ 976784 w 1880994"/>
                <a:gd name="connsiteY231" fmla="*/ 1667222 h 1849526"/>
                <a:gd name="connsiteX232" fmla="*/ 975895 w 1880994"/>
                <a:gd name="connsiteY232" fmla="*/ 1655868 h 1849526"/>
                <a:gd name="connsiteX233" fmla="*/ 965431 w 1880994"/>
                <a:gd name="connsiteY233" fmla="*/ 1651499 h 1849526"/>
                <a:gd name="connsiteX234" fmla="*/ 984658 w 1880994"/>
                <a:gd name="connsiteY234" fmla="*/ 1627026 h 1849526"/>
                <a:gd name="connsiteX235" fmla="*/ 1007379 w 1880994"/>
                <a:gd name="connsiteY235" fmla="*/ 1608674 h 1849526"/>
                <a:gd name="connsiteX236" fmla="*/ 1027470 w 1880994"/>
                <a:gd name="connsiteY236" fmla="*/ 1571971 h 1849526"/>
                <a:gd name="connsiteX237" fmla="*/ 1059791 w 1880994"/>
                <a:gd name="connsiteY237" fmla="*/ 1550127 h 1849526"/>
                <a:gd name="connsiteX238" fmla="*/ 1079018 w 1880994"/>
                <a:gd name="connsiteY238" fmla="*/ 1538761 h 1849526"/>
                <a:gd name="connsiteX239" fmla="*/ 1096507 w 1880994"/>
                <a:gd name="connsiteY239" fmla="*/ 1516041 h 1849526"/>
                <a:gd name="connsiteX240" fmla="*/ 1109600 w 1880994"/>
                <a:gd name="connsiteY240" fmla="*/ 1502934 h 1849526"/>
                <a:gd name="connsiteX241" fmla="*/ 1144576 w 1880994"/>
                <a:gd name="connsiteY241" fmla="*/ 1474092 h 1849526"/>
                <a:gd name="connsiteX242" fmla="*/ 1171666 w 1880994"/>
                <a:gd name="connsiteY242" fmla="*/ 1462726 h 1849526"/>
                <a:gd name="connsiteX243" fmla="*/ 1189128 w 1880994"/>
                <a:gd name="connsiteY243" fmla="*/ 1441758 h 1849526"/>
                <a:gd name="connsiteX244" fmla="*/ 1219710 w 1880994"/>
                <a:gd name="connsiteY244" fmla="*/ 1431268 h 1849526"/>
                <a:gd name="connsiteX245" fmla="*/ 1238937 w 1880994"/>
                <a:gd name="connsiteY245" fmla="*/ 1432144 h 1849526"/>
                <a:gd name="connsiteX246" fmla="*/ 1253796 w 1880994"/>
                <a:gd name="connsiteY246" fmla="*/ 1420778 h 1849526"/>
                <a:gd name="connsiteX247" fmla="*/ 1266026 w 1880994"/>
                <a:gd name="connsiteY247" fmla="*/ 1409411 h 1849526"/>
                <a:gd name="connsiteX248" fmla="*/ 1250304 w 1880994"/>
                <a:gd name="connsiteY248" fmla="*/ 1401537 h 1849526"/>
                <a:gd name="connsiteX249" fmla="*/ 1263423 w 1880994"/>
                <a:gd name="connsiteY249" fmla="*/ 1383186 h 1849526"/>
                <a:gd name="connsiteX250" fmla="*/ 1288748 w 1880994"/>
                <a:gd name="connsiteY250" fmla="*/ 1379693 h 1849526"/>
                <a:gd name="connsiteX251" fmla="*/ 1304470 w 1880994"/>
                <a:gd name="connsiteY251" fmla="*/ 1384938 h 1849526"/>
                <a:gd name="connsiteX252" fmla="*/ 1318465 w 1880994"/>
                <a:gd name="connsiteY252" fmla="*/ 1381446 h 1849526"/>
                <a:gd name="connsiteX253" fmla="*/ 1338556 w 1880994"/>
                <a:gd name="connsiteY253" fmla="*/ 1367463 h 1849526"/>
                <a:gd name="connsiteX254" fmla="*/ 1360413 w 1880994"/>
                <a:gd name="connsiteY254" fmla="*/ 1335142 h 1849526"/>
                <a:gd name="connsiteX255" fmla="*/ 1383997 w 1880994"/>
                <a:gd name="connsiteY255" fmla="*/ 1346508 h 1849526"/>
                <a:gd name="connsiteX256" fmla="*/ 1418084 w 1880994"/>
                <a:gd name="connsiteY256" fmla="*/ 1337770 h 1849526"/>
                <a:gd name="connsiteX257" fmla="*/ 1450431 w 1880994"/>
                <a:gd name="connsiteY257" fmla="*/ 1337770 h 1849526"/>
                <a:gd name="connsiteX258" fmla="*/ 1499351 w 1880994"/>
                <a:gd name="connsiteY258" fmla="*/ 1327280 h 1849526"/>
                <a:gd name="connsiteX259" fmla="*/ 1518578 w 1880994"/>
                <a:gd name="connsiteY259" fmla="*/ 1290577 h 1849526"/>
                <a:gd name="connsiteX260" fmla="*/ 1545668 w 1880994"/>
                <a:gd name="connsiteY260" fmla="*/ 1263488 h 1849526"/>
                <a:gd name="connsiteX261" fmla="*/ 1543927 w 1880994"/>
                <a:gd name="connsiteY261" fmla="*/ 1228538 h 1849526"/>
                <a:gd name="connsiteX262" fmla="*/ 1546556 w 1880994"/>
                <a:gd name="connsiteY262" fmla="*/ 1221553 h 1849526"/>
                <a:gd name="connsiteX263" fmla="*/ 1573645 w 1880994"/>
                <a:gd name="connsiteY263" fmla="*/ 1185726 h 1849526"/>
                <a:gd name="connsiteX264" fmla="*/ 1613828 w 1880994"/>
                <a:gd name="connsiteY264" fmla="*/ 1138546 h 1849526"/>
                <a:gd name="connsiteX265" fmla="*/ 1631316 w 1880994"/>
                <a:gd name="connsiteY265" fmla="*/ 1111457 h 1849526"/>
                <a:gd name="connsiteX266" fmla="*/ 1655776 w 1880994"/>
                <a:gd name="connsiteY266" fmla="*/ 1086120 h 1849526"/>
                <a:gd name="connsiteX267" fmla="*/ 1696709 w 1880994"/>
                <a:gd name="connsiteY267" fmla="*/ 1079681 h 1849526"/>
                <a:gd name="connsiteX268" fmla="*/ 1711567 w 1880994"/>
                <a:gd name="connsiteY268" fmla="*/ 1061330 h 1849526"/>
                <a:gd name="connsiteX269" fmla="*/ 1723798 w 1880994"/>
                <a:gd name="connsiteY269" fmla="*/ 1037746 h 1849526"/>
                <a:gd name="connsiteX270" fmla="*/ 1754380 w 1880994"/>
                <a:gd name="connsiteY270" fmla="*/ 1020270 h 1849526"/>
                <a:gd name="connsiteX271" fmla="*/ 1794562 w 1880994"/>
                <a:gd name="connsiteY271" fmla="*/ 998426 h 1849526"/>
                <a:gd name="connsiteX272" fmla="*/ 1827773 w 1880994"/>
                <a:gd name="connsiteY272" fmla="*/ 972214 h 1849526"/>
                <a:gd name="connsiteX273" fmla="*/ 1850569 w 1880994"/>
                <a:gd name="connsiteY273" fmla="*/ 948909 h 1849526"/>
                <a:gd name="connsiteX274" fmla="*/ 1861135 w 1880994"/>
                <a:gd name="connsiteY274" fmla="*/ 918366 h 1849526"/>
                <a:gd name="connsiteX275" fmla="*/ 1873365 w 1880994"/>
                <a:gd name="connsiteY275" fmla="*/ 885155 h 1849526"/>
                <a:gd name="connsiteX276" fmla="*/ 1863764 w 1880994"/>
                <a:gd name="connsiteY276" fmla="*/ 876417 h 1849526"/>
                <a:gd name="connsiteX277" fmla="*/ 1842086 w 1880994"/>
                <a:gd name="connsiteY277" fmla="*/ 877916 h 1849526"/>
                <a:gd name="connsiteX278" fmla="*/ 1831418 w 1880994"/>
                <a:gd name="connsiteY278" fmla="*/ 880786 h 1849526"/>
                <a:gd name="connsiteX279" fmla="*/ 1823556 w 1880994"/>
                <a:gd name="connsiteY279" fmla="*/ 877294 h 1849526"/>
                <a:gd name="connsiteX280" fmla="*/ 1854138 w 1880994"/>
                <a:gd name="connsiteY280" fmla="*/ 847588 h 1849526"/>
                <a:gd name="connsiteX281" fmla="*/ 1861136 w 1880994"/>
                <a:gd name="connsiteY281" fmla="*/ 810009 h 1849526"/>
                <a:gd name="connsiteX282" fmla="*/ 1872503 w 1880994"/>
                <a:gd name="connsiteY282" fmla="*/ 788165 h 1849526"/>
                <a:gd name="connsiteX283" fmla="*/ 1875131 w 1880994"/>
                <a:gd name="connsiteY283" fmla="*/ 771553 h 1849526"/>
                <a:gd name="connsiteX284" fmla="*/ 1862875 w 1880994"/>
                <a:gd name="connsiteY284" fmla="*/ 754955 h 1849526"/>
                <a:gd name="connsiteX285" fmla="*/ 1837551 w 1880994"/>
                <a:gd name="connsiteY285" fmla="*/ 742724 h 1849526"/>
                <a:gd name="connsiteX286" fmla="*/ 1806068 w 1880994"/>
                <a:gd name="connsiteY286" fmla="*/ 714772 h 1849526"/>
                <a:gd name="connsiteX287" fmla="*/ 1785113 w 1880994"/>
                <a:gd name="connsiteY287" fmla="*/ 671947 h 1849526"/>
                <a:gd name="connsiteX288" fmla="*/ 1766761 w 1880994"/>
                <a:gd name="connsiteY288" fmla="*/ 643982 h 1849526"/>
                <a:gd name="connsiteX289" fmla="*/ 1758024 w 1880994"/>
                <a:gd name="connsiteY289" fmla="*/ 611648 h 1849526"/>
                <a:gd name="connsiteX290" fmla="*/ 1725702 w 1880994"/>
                <a:gd name="connsiteY290" fmla="*/ 601157 h 1849526"/>
                <a:gd name="connsiteX291" fmla="*/ 1708214 w 1880994"/>
                <a:gd name="connsiteY291" fmla="*/ 557469 h 1849526"/>
                <a:gd name="connsiteX292" fmla="*/ 1697724 w 1880994"/>
                <a:gd name="connsiteY292" fmla="*/ 517261 h 1849526"/>
                <a:gd name="connsiteX293" fmla="*/ 1709091 w 1880994"/>
                <a:gd name="connsiteY293" fmla="*/ 476190 h 1849526"/>
                <a:gd name="connsiteX294" fmla="*/ 1733576 w 1880994"/>
                <a:gd name="connsiteY294" fmla="*/ 438623 h 1849526"/>
                <a:gd name="connsiteX295" fmla="*/ 1723086 w 1880994"/>
                <a:gd name="connsiteY295" fmla="*/ 422900 h 1849526"/>
                <a:gd name="connsiteX296" fmla="*/ 1699502 w 1880994"/>
                <a:gd name="connsiteY296" fmla="*/ 426393 h 1849526"/>
                <a:gd name="connsiteX297" fmla="*/ 1694092 w 1880994"/>
                <a:gd name="connsiteY297" fmla="*/ 429352 h 1849526"/>
                <a:gd name="connsiteX298" fmla="*/ 1689876 w 1880994"/>
                <a:gd name="connsiteY298" fmla="*/ 424640 h 1849526"/>
                <a:gd name="connsiteX299" fmla="*/ 1679386 w 1880994"/>
                <a:gd name="connsiteY299" fmla="*/ 409794 h 1849526"/>
                <a:gd name="connsiteX300" fmla="*/ 1675893 w 1880994"/>
                <a:gd name="connsiteY300" fmla="*/ 385321 h 1849526"/>
                <a:gd name="connsiteX301" fmla="*/ 1648804 w 1880994"/>
                <a:gd name="connsiteY301" fmla="*/ 373954 h 1849526"/>
                <a:gd name="connsiteX302" fmla="*/ 1641831 w 1880994"/>
                <a:gd name="connsiteY302" fmla="*/ 358232 h 1849526"/>
                <a:gd name="connsiteX303" fmla="*/ 1622578 w 1880994"/>
                <a:gd name="connsiteY303" fmla="*/ 321529 h 1849526"/>
                <a:gd name="connsiteX304" fmla="*/ 1610348 w 1880994"/>
                <a:gd name="connsiteY304" fmla="*/ 286578 h 1849526"/>
                <a:gd name="connsiteX305" fmla="*/ 1592022 w 1880994"/>
                <a:gd name="connsiteY305" fmla="*/ 266474 h 1849526"/>
                <a:gd name="connsiteX306" fmla="*/ 1566673 w 1880994"/>
                <a:gd name="connsiteY306" fmla="*/ 258613 h 1849526"/>
                <a:gd name="connsiteX307" fmla="*/ 1566597 w 1880994"/>
                <a:gd name="connsiteY307" fmla="*/ 214925 h 1849526"/>
                <a:gd name="connsiteX308" fmla="*/ 1552958 w 1880994"/>
                <a:gd name="connsiteY308" fmla="*/ 196015 h 1849526"/>
                <a:gd name="connsiteX309" fmla="*/ 1529958 w 1880994"/>
                <a:gd name="connsiteY309" fmla="*/ 194833 h 1849526"/>
                <a:gd name="connsiteX310" fmla="*/ 1543725 w 1880994"/>
                <a:gd name="connsiteY310" fmla="*/ 171135 h 1849526"/>
                <a:gd name="connsiteX311" fmla="*/ 1536601 w 1880994"/>
                <a:gd name="connsiteY311" fmla="*/ 107826 h 1849526"/>
                <a:gd name="connsiteX312" fmla="*/ 1508991 w 1880994"/>
                <a:gd name="connsiteY312" fmla="*/ 95215 h 1849526"/>
                <a:gd name="connsiteX313" fmla="*/ 1479272 w 1880994"/>
                <a:gd name="connsiteY313" fmla="*/ 118811 h 1849526"/>
                <a:gd name="connsiteX314" fmla="*/ 1457416 w 1880994"/>
                <a:gd name="connsiteY314" fmla="*/ 156416 h 1849526"/>
                <a:gd name="connsiteX315" fmla="*/ 1442557 w 1880994"/>
                <a:gd name="connsiteY315" fmla="*/ 193957 h 1849526"/>
                <a:gd name="connsiteX316" fmla="*/ 1407606 w 1880994"/>
                <a:gd name="connsiteY316" fmla="*/ 202695 h 1849526"/>
                <a:gd name="connsiteX317" fmla="*/ 1404113 w 1880994"/>
                <a:gd name="connsiteY317" fmla="*/ 177346 h 1849526"/>
                <a:gd name="connsiteX318" fmla="*/ 1398881 w 1880994"/>
                <a:gd name="connsiteY318" fmla="*/ 165992 h 1849526"/>
                <a:gd name="connsiteX319" fmla="*/ 1389280 w 1880994"/>
                <a:gd name="connsiteY319" fmla="*/ 158118 h 1849526"/>
                <a:gd name="connsiteX320" fmla="*/ 1397142 w 1880994"/>
                <a:gd name="connsiteY320" fmla="*/ 134534 h 1849526"/>
                <a:gd name="connsiteX321" fmla="*/ 1384886 w 1880994"/>
                <a:gd name="connsiteY321" fmla="*/ 112690 h 1849526"/>
                <a:gd name="connsiteX322" fmla="*/ 1361302 w 1880994"/>
                <a:gd name="connsiteY322" fmla="*/ 82985 h 1849526"/>
                <a:gd name="connsiteX323" fmla="*/ 1345580 w 1880994"/>
                <a:gd name="connsiteY323" fmla="*/ 71618 h 1849526"/>
                <a:gd name="connsiteX324" fmla="*/ 1318491 w 1880994"/>
                <a:gd name="connsiteY324" fmla="*/ 69002 h 1849526"/>
                <a:gd name="connsiteX325" fmla="*/ 1294907 w 1880994"/>
                <a:gd name="connsiteY325" fmla="*/ 62881 h 1849526"/>
                <a:gd name="connsiteX326" fmla="*/ 1268694 w 1880994"/>
                <a:gd name="connsiteY326" fmla="*/ 49774 h 1849526"/>
                <a:gd name="connsiteX327" fmla="*/ 1235483 w 1880994"/>
                <a:gd name="connsiteY327" fmla="*/ 15687 h 1849526"/>
                <a:gd name="connsiteX328" fmla="*/ 1211900 w 1880994"/>
                <a:gd name="connsiteY328" fmla="*/ 828 h 1849526"/>
                <a:gd name="connsiteX329" fmla="*/ 1211900 w 1880994"/>
                <a:gd name="connsiteY329" fmla="*/ 828 h 1849526"/>
                <a:gd name="connsiteX330" fmla="*/ 1203835 w 1880994"/>
                <a:gd name="connsiteY330" fmla="*/ 2543 h 1849526"/>
                <a:gd name="connsiteX331" fmla="*/ 1203835 w 1880994"/>
                <a:gd name="connsiteY331" fmla="*/ 2543 h 1849526"/>
                <a:gd name="connsiteX332" fmla="*/ 1200533 w 1880994"/>
                <a:gd name="connsiteY332" fmla="*/ 13071 h 1849526"/>
                <a:gd name="connsiteX333" fmla="*/ 1196443 w 1880994"/>
                <a:gd name="connsiteY333" fmla="*/ 65497 h 1849526"/>
                <a:gd name="connsiteX334" fmla="*/ 1196443 w 1880994"/>
                <a:gd name="connsiteY334" fmla="*/ 65497 h 1849526"/>
                <a:gd name="connsiteX335" fmla="*/ 1190850 w 1880994"/>
                <a:gd name="connsiteY335" fmla="*/ 61955 h 1849526"/>
                <a:gd name="connsiteX336" fmla="*/ 1190850 w 1880994"/>
                <a:gd name="connsiteY336" fmla="*/ 61955 h 1849526"/>
                <a:gd name="connsiteX0" fmla="*/ 1190850 w 1880994"/>
                <a:gd name="connsiteY0" fmla="*/ 61955 h 1849526"/>
                <a:gd name="connsiteX1" fmla="*/ 1196362 w 1880994"/>
                <a:gd name="connsiteY1" fmla="*/ 65447 h 1849526"/>
                <a:gd name="connsiteX2" fmla="*/ 1196362 w 1880994"/>
                <a:gd name="connsiteY2" fmla="*/ 65447 h 1849526"/>
                <a:gd name="connsiteX3" fmla="*/ 1195218 w 1880994"/>
                <a:gd name="connsiteY3" fmla="*/ 85551 h 1849526"/>
                <a:gd name="connsiteX4" fmla="*/ 1189961 w 1880994"/>
                <a:gd name="connsiteY4" fmla="*/ 142358 h 1849526"/>
                <a:gd name="connsiteX5" fmla="*/ 1186734 w 1880994"/>
                <a:gd name="connsiteY5" fmla="*/ 170184 h 1849526"/>
                <a:gd name="connsiteX6" fmla="*/ 1180359 w 1880994"/>
                <a:gd name="connsiteY6" fmla="*/ 179595 h 1849526"/>
                <a:gd name="connsiteX7" fmla="*/ 1175101 w 1880994"/>
                <a:gd name="connsiteY7" fmla="*/ 186326 h 1849526"/>
                <a:gd name="connsiteX8" fmla="*/ 1133178 w 1880994"/>
                <a:gd name="connsiteY8" fmla="*/ 186287 h 1849526"/>
                <a:gd name="connsiteX9" fmla="*/ 1112489 w 1880994"/>
                <a:gd name="connsiteY9" fmla="*/ 198784 h 1849526"/>
                <a:gd name="connsiteX10" fmla="*/ 1090340 w 1880994"/>
                <a:gd name="connsiteY10" fmla="*/ 212259 h 1849526"/>
                <a:gd name="connsiteX11" fmla="*/ 1072458 w 1880994"/>
                <a:gd name="connsiteY11" fmla="*/ 252747 h 1849526"/>
                <a:gd name="connsiteX12" fmla="*/ 1087241 w 1880994"/>
                <a:gd name="connsiteY12" fmla="*/ 265027 h 1849526"/>
                <a:gd name="connsiteX13" fmla="*/ 1064153 w 1880994"/>
                <a:gd name="connsiteY13" fmla="*/ 278667 h 1849526"/>
                <a:gd name="connsiteX14" fmla="*/ 1017823 w 1880994"/>
                <a:gd name="connsiteY14" fmla="*/ 291786 h 1849526"/>
                <a:gd name="connsiteX15" fmla="*/ 1002964 w 1880994"/>
                <a:gd name="connsiteY15" fmla="*/ 309249 h 1849526"/>
                <a:gd name="connsiteX16" fmla="*/ 984638 w 1880994"/>
                <a:gd name="connsiteY16" fmla="*/ 310125 h 1849526"/>
                <a:gd name="connsiteX17" fmla="*/ 951428 w 1880994"/>
                <a:gd name="connsiteY17" fmla="*/ 304017 h 1849526"/>
                <a:gd name="connsiteX18" fmla="*/ 916821 w 1880994"/>
                <a:gd name="connsiteY18" fmla="*/ 295774 h 1849526"/>
                <a:gd name="connsiteX19" fmla="*/ 880626 w 1880994"/>
                <a:gd name="connsiteY19" fmla="*/ 287418 h 1849526"/>
                <a:gd name="connsiteX20" fmla="*/ 866186 w 1880994"/>
                <a:gd name="connsiteY20" fmla="*/ 309439 h 1849526"/>
                <a:gd name="connsiteX21" fmla="*/ 887344 w 1880994"/>
                <a:gd name="connsiteY21" fmla="*/ 326229 h 1849526"/>
                <a:gd name="connsiteX22" fmla="*/ 853537 w 1880994"/>
                <a:gd name="connsiteY22" fmla="*/ 350333 h 1849526"/>
                <a:gd name="connsiteX23" fmla="*/ 829076 w 1880994"/>
                <a:gd name="connsiteY23" fmla="*/ 345965 h 1849526"/>
                <a:gd name="connsiteX24" fmla="*/ 829076 w 1880994"/>
                <a:gd name="connsiteY24" fmla="*/ 345965 h 1849526"/>
                <a:gd name="connsiteX25" fmla="*/ 821139 w 1880994"/>
                <a:gd name="connsiteY25" fmla="*/ 341647 h 1849526"/>
                <a:gd name="connsiteX26" fmla="*/ 779089 w 1880994"/>
                <a:gd name="connsiteY26" fmla="*/ 357547 h 1849526"/>
                <a:gd name="connsiteX27" fmla="*/ 760979 w 1880994"/>
                <a:gd name="connsiteY27" fmla="*/ 405807 h 1849526"/>
                <a:gd name="connsiteX28" fmla="*/ 735973 w 1880994"/>
                <a:gd name="connsiteY28" fmla="*/ 428248 h 1849526"/>
                <a:gd name="connsiteX29" fmla="*/ 735973 w 1880994"/>
                <a:gd name="connsiteY29" fmla="*/ 428248 h 1849526"/>
                <a:gd name="connsiteX30" fmla="*/ 723120 w 1880994"/>
                <a:gd name="connsiteY30" fmla="*/ 435538 h 1849526"/>
                <a:gd name="connsiteX31" fmla="*/ 718129 w 1880994"/>
                <a:gd name="connsiteY31" fmla="*/ 445164 h 1849526"/>
                <a:gd name="connsiteX32" fmla="*/ 712300 w 1880994"/>
                <a:gd name="connsiteY32" fmla="*/ 454473 h 1849526"/>
                <a:gd name="connsiteX33" fmla="*/ 697618 w 1880994"/>
                <a:gd name="connsiteY33" fmla="*/ 462373 h 1849526"/>
                <a:gd name="connsiteX34" fmla="*/ 692729 w 1880994"/>
                <a:gd name="connsiteY34" fmla="*/ 445583 h 1849526"/>
                <a:gd name="connsiteX35" fmla="*/ 692729 w 1880994"/>
                <a:gd name="connsiteY35" fmla="*/ 445583 h 1849526"/>
                <a:gd name="connsiteX36" fmla="*/ 689186 w 1880994"/>
                <a:gd name="connsiteY36" fmla="*/ 438230 h 1849526"/>
                <a:gd name="connsiteX37" fmla="*/ 689186 w 1880994"/>
                <a:gd name="connsiteY37" fmla="*/ 438230 h 1849526"/>
                <a:gd name="connsiteX38" fmla="*/ 663913 w 1880994"/>
                <a:gd name="connsiteY38" fmla="*/ 445583 h 1849526"/>
                <a:gd name="connsiteX39" fmla="*/ 645358 w 1880994"/>
                <a:gd name="connsiteY39" fmla="*/ 454880 h 1849526"/>
                <a:gd name="connsiteX40" fmla="*/ 625393 w 1880994"/>
                <a:gd name="connsiteY40" fmla="*/ 449520 h 1849526"/>
                <a:gd name="connsiteX41" fmla="*/ 601378 w 1880994"/>
                <a:gd name="connsiteY41" fmla="*/ 459515 h 1849526"/>
                <a:gd name="connsiteX42" fmla="*/ 590685 w 1880994"/>
                <a:gd name="connsiteY42" fmla="*/ 467377 h 1849526"/>
                <a:gd name="connsiteX43" fmla="*/ 594279 w 1880994"/>
                <a:gd name="connsiteY43" fmla="*/ 483315 h 1849526"/>
                <a:gd name="connsiteX44" fmla="*/ 571953 w 1880994"/>
                <a:gd name="connsiteY44" fmla="*/ 507686 h 1849526"/>
                <a:gd name="connsiteX45" fmla="*/ 544939 w 1880994"/>
                <a:gd name="connsiteY45" fmla="*/ 534179 h 1849526"/>
                <a:gd name="connsiteX46" fmla="*/ 534945 w 1880994"/>
                <a:gd name="connsiteY46" fmla="*/ 540605 h 1849526"/>
                <a:gd name="connsiteX47" fmla="*/ 530474 w 1880994"/>
                <a:gd name="connsiteY47" fmla="*/ 551019 h 1849526"/>
                <a:gd name="connsiteX48" fmla="*/ 530474 w 1880994"/>
                <a:gd name="connsiteY48" fmla="*/ 551019 h 1849526"/>
                <a:gd name="connsiteX49" fmla="*/ 516416 w 1880994"/>
                <a:gd name="connsiteY49" fmla="*/ 546460 h 1849526"/>
                <a:gd name="connsiteX50" fmla="*/ 502154 w 1880994"/>
                <a:gd name="connsiteY50" fmla="*/ 542180 h 1849526"/>
                <a:gd name="connsiteX51" fmla="*/ 490495 w 1880994"/>
                <a:gd name="connsiteY51" fmla="*/ 551781 h 1849526"/>
                <a:gd name="connsiteX52" fmla="*/ 479458 w 1880994"/>
                <a:gd name="connsiteY52" fmla="*/ 551070 h 1849526"/>
                <a:gd name="connsiteX53" fmla="*/ 453093 w 1880994"/>
                <a:gd name="connsiteY53" fmla="*/ 570031 h 1849526"/>
                <a:gd name="connsiteX54" fmla="*/ 410485 w 1880994"/>
                <a:gd name="connsiteY54" fmla="*/ 607242 h 1849526"/>
                <a:gd name="connsiteX55" fmla="*/ 392324 w 1880994"/>
                <a:gd name="connsiteY55" fmla="*/ 619840 h 1849526"/>
                <a:gd name="connsiteX56" fmla="*/ 390482 w 1880994"/>
                <a:gd name="connsiteY56" fmla="*/ 650028 h 1849526"/>
                <a:gd name="connsiteX57" fmla="*/ 370493 w 1880994"/>
                <a:gd name="connsiteY57" fmla="*/ 669065 h 1849526"/>
                <a:gd name="connsiteX58" fmla="*/ 354465 w 1880994"/>
                <a:gd name="connsiteY58" fmla="*/ 672520 h 1849526"/>
                <a:gd name="connsiteX59" fmla="*/ 345435 w 1880994"/>
                <a:gd name="connsiteY59" fmla="*/ 689271 h 1849526"/>
                <a:gd name="connsiteX60" fmla="*/ 337701 w 1880994"/>
                <a:gd name="connsiteY60" fmla="*/ 704295 h 1849526"/>
                <a:gd name="connsiteX61" fmla="*/ 334602 w 1880994"/>
                <a:gd name="connsiteY61" fmla="*/ 718151 h 1849526"/>
                <a:gd name="connsiteX62" fmla="*/ 322791 w 1880994"/>
                <a:gd name="connsiteY62" fmla="*/ 726253 h 1849526"/>
                <a:gd name="connsiteX63" fmla="*/ 316174 w 1880994"/>
                <a:gd name="connsiteY63" fmla="*/ 740515 h 1849526"/>
                <a:gd name="connsiteX64" fmla="*/ 314561 w 1880994"/>
                <a:gd name="connsiteY64" fmla="*/ 763477 h 1849526"/>
                <a:gd name="connsiteX65" fmla="*/ 306421 w 1880994"/>
                <a:gd name="connsiteY65" fmla="*/ 773637 h 1849526"/>
                <a:gd name="connsiteX66" fmla="*/ 295181 w 1880994"/>
                <a:gd name="connsiteY66" fmla="*/ 760734 h 1849526"/>
                <a:gd name="connsiteX67" fmla="*/ 271546 w 1880994"/>
                <a:gd name="connsiteY67" fmla="*/ 700752 h 1849526"/>
                <a:gd name="connsiteX68" fmla="*/ 242717 w 1880994"/>
                <a:gd name="connsiteY68" fmla="*/ 654447 h 1849526"/>
                <a:gd name="connsiteX69" fmla="*/ 229597 w 1880994"/>
                <a:gd name="connsiteY69" fmla="*/ 611623 h 1849526"/>
                <a:gd name="connsiteX70" fmla="*/ 199879 w 1880994"/>
                <a:gd name="connsiteY70" fmla="*/ 595888 h 1849526"/>
                <a:gd name="connsiteX71" fmla="*/ 144786 w 1880994"/>
                <a:gd name="connsiteY71" fmla="*/ 573053 h 1849526"/>
                <a:gd name="connsiteX72" fmla="*/ 148774 w 1880994"/>
                <a:gd name="connsiteY72" fmla="*/ 553559 h 1849526"/>
                <a:gd name="connsiteX73" fmla="*/ 140469 w 1880994"/>
                <a:gd name="connsiteY73" fmla="*/ 546078 h 1849526"/>
                <a:gd name="connsiteX74" fmla="*/ 140469 w 1880994"/>
                <a:gd name="connsiteY74" fmla="*/ 546078 h 1849526"/>
                <a:gd name="connsiteX75" fmla="*/ 133471 w 1880994"/>
                <a:gd name="connsiteY75" fmla="*/ 542586 h 1849526"/>
                <a:gd name="connsiteX76" fmla="*/ 133471 w 1880994"/>
                <a:gd name="connsiteY76" fmla="*/ 542586 h 1849526"/>
                <a:gd name="connsiteX77" fmla="*/ 112681 w 1880994"/>
                <a:gd name="connsiteY77" fmla="*/ 568977 h 1849526"/>
                <a:gd name="connsiteX78" fmla="*/ 85426 w 1880994"/>
                <a:gd name="connsiteY78" fmla="*/ 590655 h 1849526"/>
                <a:gd name="connsiteX79" fmla="*/ 97657 w 1880994"/>
                <a:gd name="connsiteY79" fmla="*/ 640452 h 1849526"/>
                <a:gd name="connsiteX80" fmla="*/ 106394 w 1880994"/>
                <a:gd name="connsiteY80" fmla="*/ 687645 h 1849526"/>
                <a:gd name="connsiteX81" fmla="*/ 102901 w 1880994"/>
                <a:gd name="connsiteY81" fmla="*/ 719103 h 1849526"/>
                <a:gd name="connsiteX82" fmla="*/ 103765 w 1880994"/>
                <a:gd name="connsiteY82" fmla="*/ 747945 h 1849526"/>
                <a:gd name="connsiteX83" fmla="*/ 102025 w 1880994"/>
                <a:gd name="connsiteY83" fmla="*/ 794249 h 1849526"/>
                <a:gd name="connsiteX84" fmla="*/ 101187 w 1880994"/>
                <a:gd name="connsiteY84" fmla="*/ 803863 h 1849526"/>
                <a:gd name="connsiteX85" fmla="*/ 101187 w 1880994"/>
                <a:gd name="connsiteY85" fmla="*/ 803863 h 1849526"/>
                <a:gd name="connsiteX86" fmla="*/ 93478 w 1880994"/>
                <a:gd name="connsiteY86" fmla="*/ 814049 h 1849526"/>
                <a:gd name="connsiteX87" fmla="*/ 85489 w 1880994"/>
                <a:gd name="connsiteY87" fmla="*/ 821618 h 1849526"/>
                <a:gd name="connsiteX88" fmla="*/ 117531 w 1880994"/>
                <a:gd name="connsiteY88" fmla="*/ 835753 h 1849526"/>
                <a:gd name="connsiteX89" fmla="*/ 124148 w 1880994"/>
                <a:gd name="connsiteY89" fmla="*/ 860619 h 1849526"/>
                <a:gd name="connsiteX90" fmla="*/ 117125 w 1880994"/>
                <a:gd name="connsiteY90" fmla="*/ 887124 h 1849526"/>
                <a:gd name="connsiteX91" fmla="*/ 99955 w 1880994"/>
                <a:gd name="connsiteY91" fmla="*/ 909489 h 1849526"/>
                <a:gd name="connsiteX92" fmla="*/ 97453 w 1880994"/>
                <a:gd name="connsiteY92" fmla="*/ 930800 h 1849526"/>
                <a:gd name="connsiteX93" fmla="*/ 94252 w 1880994"/>
                <a:gd name="connsiteY93" fmla="*/ 946560 h 1849526"/>
                <a:gd name="connsiteX94" fmla="*/ 94252 w 1880994"/>
                <a:gd name="connsiteY94" fmla="*/ 946560 h 1849526"/>
                <a:gd name="connsiteX95" fmla="*/ 83317 w 1880994"/>
                <a:gd name="connsiteY95" fmla="*/ 968519 h 1849526"/>
                <a:gd name="connsiteX96" fmla="*/ 73500 w 1880994"/>
                <a:gd name="connsiteY96" fmla="*/ 997017 h 1849526"/>
                <a:gd name="connsiteX97" fmla="*/ 51529 w 1880994"/>
                <a:gd name="connsiteY97" fmla="*/ 1018442 h 1849526"/>
                <a:gd name="connsiteX98" fmla="*/ 36594 w 1880994"/>
                <a:gd name="connsiteY98" fmla="*/ 1036794 h 1849526"/>
                <a:gd name="connsiteX99" fmla="*/ 13480 w 1880994"/>
                <a:gd name="connsiteY99" fmla="*/ 1058130 h 1849526"/>
                <a:gd name="connsiteX100" fmla="*/ 39032 w 1880994"/>
                <a:gd name="connsiteY100" fmla="*/ 1079910 h 1849526"/>
                <a:gd name="connsiteX101" fmla="*/ 6037 w 1880994"/>
                <a:gd name="connsiteY101" fmla="*/ 1098795 h 1849526"/>
                <a:gd name="connsiteX102" fmla="*/ 1999 w 1880994"/>
                <a:gd name="connsiteY102" fmla="*/ 1135397 h 1849526"/>
                <a:gd name="connsiteX103" fmla="*/ 69690 w 1880994"/>
                <a:gd name="connsiteY103" fmla="*/ 1190070 h 1849526"/>
                <a:gd name="connsiteX104" fmla="*/ 96779 w 1880994"/>
                <a:gd name="connsiteY104" fmla="*/ 1187454 h 1849526"/>
                <a:gd name="connsiteX105" fmla="*/ 104641 w 1880994"/>
                <a:gd name="connsiteY105" fmla="*/ 1213667 h 1849526"/>
                <a:gd name="connsiteX106" fmla="*/ 136391 w 1880994"/>
                <a:gd name="connsiteY106" fmla="*/ 1231955 h 1849526"/>
                <a:gd name="connsiteX107" fmla="*/ 155936 w 1880994"/>
                <a:gd name="connsiteY107" fmla="*/ 1227243 h 1849526"/>
                <a:gd name="connsiteX108" fmla="*/ 193744 w 1880994"/>
                <a:gd name="connsiteY108" fmla="*/ 1222887 h 1849526"/>
                <a:gd name="connsiteX109" fmla="*/ 201605 w 1880994"/>
                <a:gd name="connsiteY109" fmla="*/ 1237378 h 1849526"/>
                <a:gd name="connsiteX110" fmla="*/ 218318 w 1880994"/>
                <a:gd name="connsiteY110" fmla="*/ 1265445 h 1849526"/>
                <a:gd name="connsiteX111" fmla="*/ 209758 w 1880994"/>
                <a:gd name="connsiteY111" fmla="*/ 1297245 h 1849526"/>
                <a:gd name="connsiteX112" fmla="*/ 226700 w 1880994"/>
                <a:gd name="connsiteY112" fmla="*/ 1307520 h 1849526"/>
                <a:gd name="connsiteX113" fmla="*/ 240962 w 1880994"/>
                <a:gd name="connsiteY113" fmla="*/ 1322899 h 1849526"/>
                <a:gd name="connsiteX114" fmla="*/ 253560 w 1880994"/>
                <a:gd name="connsiteY114" fmla="*/ 1351843 h 1849526"/>
                <a:gd name="connsiteX115" fmla="*/ 268419 w 1880994"/>
                <a:gd name="connsiteY115" fmla="*/ 1360390 h 1849526"/>
                <a:gd name="connsiteX116" fmla="*/ 276090 w 1880994"/>
                <a:gd name="connsiteY116" fmla="*/ 1383352 h 1849526"/>
                <a:gd name="connsiteX117" fmla="*/ 306405 w 1880994"/>
                <a:gd name="connsiteY117" fmla="*/ 1430773 h 1849526"/>
                <a:gd name="connsiteX118" fmla="*/ 326623 w 1880994"/>
                <a:gd name="connsiteY118" fmla="*/ 1404141 h 1849526"/>
                <a:gd name="connsiteX119" fmla="*/ 356316 w 1880994"/>
                <a:gd name="connsiteY119" fmla="*/ 1387542 h 1849526"/>
                <a:gd name="connsiteX120" fmla="*/ 401757 w 1880994"/>
                <a:gd name="connsiteY120" fmla="*/ 1349976 h 1849526"/>
                <a:gd name="connsiteX121" fmla="*/ 453331 w 1880994"/>
                <a:gd name="connsiteY121" fmla="*/ 1325503 h 1849526"/>
                <a:gd name="connsiteX122" fmla="*/ 473422 w 1880994"/>
                <a:gd name="connsiteY122" fmla="*/ 1295798 h 1849526"/>
                <a:gd name="connsiteX123" fmla="*/ 492650 w 1880994"/>
                <a:gd name="connsiteY123" fmla="*/ 1266092 h 1849526"/>
                <a:gd name="connsiteX124" fmla="*/ 488281 w 1880994"/>
                <a:gd name="connsiteY124" fmla="*/ 1258231 h 1849526"/>
                <a:gd name="connsiteX125" fmla="*/ 484788 w 1880994"/>
                <a:gd name="connsiteY125" fmla="*/ 1247741 h 1849526"/>
                <a:gd name="connsiteX126" fmla="*/ 494389 w 1880994"/>
                <a:gd name="connsiteY126" fmla="*/ 1231142 h 1849526"/>
                <a:gd name="connsiteX127" fmla="*/ 514506 w 1880994"/>
                <a:gd name="connsiteY127" fmla="*/ 1204053 h 1849526"/>
                <a:gd name="connsiteX128" fmla="*/ 546827 w 1880994"/>
                <a:gd name="connsiteY128" fmla="*/ 1155120 h 1849526"/>
                <a:gd name="connsiteX129" fmla="*/ 579174 w 1880994"/>
                <a:gd name="connsiteY129" fmla="*/ 1128907 h 1849526"/>
                <a:gd name="connsiteX130" fmla="*/ 576545 w 1880994"/>
                <a:gd name="connsiteY130" fmla="*/ 1111432 h 1849526"/>
                <a:gd name="connsiteX131" fmla="*/ 567808 w 1880994"/>
                <a:gd name="connsiteY131" fmla="*/ 1095696 h 1849526"/>
                <a:gd name="connsiteX132" fmla="*/ 595760 w 1880994"/>
                <a:gd name="connsiteY132" fmla="*/ 1074729 h 1849526"/>
                <a:gd name="connsiteX133" fmla="*/ 612359 w 1880994"/>
                <a:gd name="connsiteY133" fmla="*/ 1059870 h 1849526"/>
                <a:gd name="connsiteX134" fmla="*/ 636845 w 1880994"/>
                <a:gd name="connsiteY134" fmla="*/ 1030164 h 1849526"/>
                <a:gd name="connsiteX135" fmla="*/ 644706 w 1880994"/>
                <a:gd name="connsiteY135" fmla="*/ 1026672 h 1849526"/>
                <a:gd name="connsiteX136" fmla="*/ 663058 w 1880994"/>
                <a:gd name="connsiteY136" fmla="*/ 1033657 h 1849526"/>
                <a:gd name="connsiteX137" fmla="*/ 667427 w 1880994"/>
                <a:gd name="connsiteY137" fmla="*/ 1016182 h 1849526"/>
                <a:gd name="connsiteX138" fmla="*/ 685778 w 1880994"/>
                <a:gd name="connsiteY138" fmla="*/ 1027548 h 1849526"/>
                <a:gd name="connsiteX139" fmla="*/ 727701 w 1880994"/>
                <a:gd name="connsiteY139" fmla="*/ 1033657 h 1849526"/>
                <a:gd name="connsiteX140" fmla="*/ 742560 w 1880994"/>
                <a:gd name="connsiteY140" fmla="*/ 1031041 h 1849526"/>
                <a:gd name="connsiteX141" fmla="*/ 756555 w 1880994"/>
                <a:gd name="connsiteY141" fmla="*/ 1027548 h 1849526"/>
                <a:gd name="connsiteX142" fmla="*/ 763553 w 1880994"/>
                <a:gd name="connsiteY142" fmla="*/ 1025796 h 1849526"/>
                <a:gd name="connsiteX143" fmla="*/ 773154 w 1880994"/>
                <a:gd name="connsiteY143" fmla="*/ 1034533 h 1849526"/>
                <a:gd name="connsiteX144" fmla="*/ 787149 w 1880994"/>
                <a:gd name="connsiteY144" fmla="*/ 1022303 h 1849526"/>
                <a:gd name="connsiteX145" fmla="*/ 794147 w 1880994"/>
                <a:gd name="connsiteY145" fmla="*/ 999583 h 1849526"/>
                <a:gd name="connsiteX146" fmla="*/ 789779 w 1880994"/>
                <a:gd name="connsiteY146" fmla="*/ 975986 h 1849526"/>
                <a:gd name="connsiteX147" fmla="*/ 806378 w 1880994"/>
                <a:gd name="connsiteY147" fmla="*/ 980355 h 1849526"/>
                <a:gd name="connsiteX148" fmla="*/ 813376 w 1880994"/>
                <a:gd name="connsiteY148" fmla="*/ 972494 h 1849526"/>
                <a:gd name="connsiteX149" fmla="*/ 823866 w 1880994"/>
                <a:gd name="connsiteY149" fmla="*/ 972494 h 1849526"/>
                <a:gd name="connsiteX150" fmla="*/ 857051 w 1880994"/>
                <a:gd name="connsiteY150" fmla="*/ 1036273 h 1849526"/>
                <a:gd name="connsiteX151" fmla="*/ 877167 w 1880994"/>
                <a:gd name="connsiteY151" fmla="*/ 1072976 h 1849526"/>
                <a:gd name="connsiteX152" fmla="*/ 903367 w 1880994"/>
                <a:gd name="connsiteY152" fmla="*/ 1086083 h 1849526"/>
                <a:gd name="connsiteX153" fmla="*/ 912994 w 1880994"/>
                <a:gd name="connsiteY153" fmla="*/ 1090451 h 1849526"/>
                <a:gd name="connsiteX154" fmla="*/ 913857 w 1880994"/>
                <a:gd name="connsiteY154" fmla="*/ 1107927 h 1849526"/>
                <a:gd name="connsiteX155" fmla="*/ 952300 w 1880994"/>
                <a:gd name="connsiteY155" fmla="*/ 1153367 h 1849526"/>
                <a:gd name="connsiteX156" fmla="*/ 930443 w 1880994"/>
                <a:gd name="connsiteY156" fmla="*/ 1207545 h 1849526"/>
                <a:gd name="connsiteX157" fmla="*/ 917349 w 1880994"/>
                <a:gd name="connsiteY157" fmla="*/ 1238140 h 1849526"/>
                <a:gd name="connsiteX158" fmla="*/ 907748 w 1880994"/>
                <a:gd name="connsiteY158" fmla="*/ 1270474 h 1849526"/>
                <a:gd name="connsiteX159" fmla="*/ 892890 w 1880994"/>
                <a:gd name="connsiteY159" fmla="*/ 1286197 h 1849526"/>
                <a:gd name="connsiteX160" fmla="*/ 884139 w 1880994"/>
                <a:gd name="connsiteY160" fmla="*/ 1307164 h 1849526"/>
                <a:gd name="connsiteX161" fmla="*/ 864048 w 1880994"/>
                <a:gd name="connsiteY161" fmla="*/ 1336870 h 1849526"/>
                <a:gd name="connsiteX162" fmla="*/ 859679 w 1880994"/>
                <a:gd name="connsiteY162" fmla="*/ 1354345 h 1849526"/>
                <a:gd name="connsiteX163" fmla="*/ 840452 w 1880994"/>
                <a:gd name="connsiteY163" fmla="*/ 1383187 h 1849526"/>
                <a:gd name="connsiteX164" fmla="*/ 818595 w 1880994"/>
                <a:gd name="connsiteY164" fmla="*/ 1393677 h 1849526"/>
                <a:gd name="connsiteX165" fmla="*/ 778412 w 1880994"/>
                <a:gd name="connsiteY165" fmla="*/ 1420766 h 1849526"/>
                <a:gd name="connsiteX166" fmla="*/ 774919 w 1880994"/>
                <a:gd name="connsiteY166" fmla="*/ 1470575 h 1849526"/>
                <a:gd name="connsiteX167" fmla="*/ 784711 w 1880994"/>
                <a:gd name="connsiteY167" fmla="*/ 1481396 h 1849526"/>
                <a:gd name="connsiteX168" fmla="*/ 748668 w 1880994"/>
                <a:gd name="connsiteY168" fmla="*/ 1512587 h 1849526"/>
                <a:gd name="connsiteX169" fmla="*/ 730837 w 1880994"/>
                <a:gd name="connsiteY169" fmla="*/ 1517984 h 1849526"/>
                <a:gd name="connsiteX170" fmla="*/ 716080 w 1880994"/>
                <a:gd name="connsiteY170" fmla="*/ 1551411 h 1849526"/>
                <a:gd name="connsiteX171" fmla="*/ 726304 w 1880994"/>
                <a:gd name="connsiteY171" fmla="*/ 1554192 h 1849526"/>
                <a:gd name="connsiteX172" fmla="*/ 742851 w 1880994"/>
                <a:gd name="connsiteY172" fmla="*/ 1548604 h 1849526"/>
                <a:gd name="connsiteX173" fmla="*/ 760467 w 1880994"/>
                <a:gd name="connsiteY173" fmla="*/ 1549506 h 1849526"/>
                <a:gd name="connsiteX174" fmla="*/ 778107 w 1880994"/>
                <a:gd name="connsiteY174" fmla="*/ 1553189 h 1849526"/>
                <a:gd name="connsiteX175" fmla="*/ 775795 w 1880994"/>
                <a:gd name="connsiteY175" fmla="*/ 1555360 h 1849526"/>
                <a:gd name="connsiteX176" fmla="*/ 771731 w 1880994"/>
                <a:gd name="connsiteY176" fmla="*/ 1564111 h 1849526"/>
                <a:gd name="connsiteX177" fmla="*/ 757964 w 1880994"/>
                <a:gd name="connsiteY177" fmla="*/ 1563730 h 1849526"/>
                <a:gd name="connsiteX178" fmla="*/ 740794 w 1880994"/>
                <a:gd name="connsiteY178" fmla="*/ 1565965 h 1849526"/>
                <a:gd name="connsiteX179" fmla="*/ 729288 w 1880994"/>
                <a:gd name="connsiteY179" fmla="*/ 1574398 h 1849526"/>
                <a:gd name="connsiteX180" fmla="*/ 725566 w 1880994"/>
                <a:gd name="connsiteY180" fmla="*/ 1588063 h 1849526"/>
                <a:gd name="connsiteX181" fmla="*/ 730354 w 1880994"/>
                <a:gd name="connsiteY181" fmla="*/ 1601842 h 1849526"/>
                <a:gd name="connsiteX182" fmla="*/ 734495 w 1880994"/>
                <a:gd name="connsiteY182" fmla="*/ 1600686 h 1849526"/>
                <a:gd name="connsiteX183" fmla="*/ 740425 w 1880994"/>
                <a:gd name="connsiteY183" fmla="*/ 1584545 h 1849526"/>
                <a:gd name="connsiteX184" fmla="*/ 749722 w 1880994"/>
                <a:gd name="connsiteY184" fmla="*/ 1577382 h 1849526"/>
                <a:gd name="connsiteX185" fmla="*/ 752173 w 1880994"/>
                <a:gd name="connsiteY185" fmla="*/ 1581357 h 1849526"/>
                <a:gd name="connsiteX186" fmla="*/ 747283 w 1880994"/>
                <a:gd name="connsiteY186" fmla="*/ 1591542 h 1849526"/>
                <a:gd name="connsiteX187" fmla="*/ 745848 w 1880994"/>
                <a:gd name="connsiteY187" fmla="*/ 1598197 h 1849526"/>
                <a:gd name="connsiteX188" fmla="*/ 758523 w 1880994"/>
                <a:gd name="connsiteY188" fmla="*/ 1602400 h 1849526"/>
                <a:gd name="connsiteX189" fmla="*/ 774626 w 1880994"/>
                <a:gd name="connsiteY189" fmla="*/ 1595581 h 1849526"/>
                <a:gd name="connsiteX190" fmla="*/ 787149 w 1880994"/>
                <a:gd name="connsiteY190" fmla="*/ 1593828 h 1849526"/>
                <a:gd name="connsiteX191" fmla="*/ 815101 w 1880994"/>
                <a:gd name="connsiteY191" fmla="*/ 1603442 h 1849526"/>
                <a:gd name="connsiteX192" fmla="*/ 843079 w 1880994"/>
                <a:gd name="connsiteY192" fmla="*/ 1589459 h 1849526"/>
                <a:gd name="connsiteX193" fmla="*/ 857049 w 1880994"/>
                <a:gd name="connsiteY193" fmla="*/ 1584214 h 1849526"/>
                <a:gd name="connsiteX194" fmla="*/ 905995 w 1880994"/>
                <a:gd name="connsiteY194" fmla="*/ 1571107 h 1849526"/>
                <a:gd name="connsiteX195" fmla="*/ 910364 w 1880994"/>
                <a:gd name="connsiteY195" fmla="*/ 1577216 h 1849526"/>
                <a:gd name="connsiteX196" fmla="*/ 883275 w 1880994"/>
                <a:gd name="connsiteY196" fmla="*/ 1591199 h 1849526"/>
                <a:gd name="connsiteX197" fmla="*/ 857951 w 1880994"/>
                <a:gd name="connsiteY197" fmla="*/ 1613919 h 1849526"/>
                <a:gd name="connsiteX198" fmla="*/ 830836 w 1880994"/>
                <a:gd name="connsiteY198" fmla="*/ 1629642 h 1849526"/>
                <a:gd name="connsiteX199" fmla="*/ 829972 w 1880994"/>
                <a:gd name="connsiteY199" fmla="*/ 1641008 h 1849526"/>
                <a:gd name="connsiteX200" fmla="*/ 830836 w 1880994"/>
                <a:gd name="connsiteY200" fmla="*/ 1649746 h 1849526"/>
                <a:gd name="connsiteX201" fmla="*/ 818606 w 1880994"/>
                <a:gd name="connsiteY201" fmla="*/ 1662852 h 1849526"/>
                <a:gd name="connsiteX202" fmla="*/ 845695 w 1880994"/>
                <a:gd name="connsiteY202" fmla="*/ 1671590 h 1849526"/>
                <a:gd name="connsiteX203" fmla="*/ 822974 w 1880994"/>
                <a:gd name="connsiteY203" fmla="*/ 1717030 h 1849526"/>
                <a:gd name="connsiteX204" fmla="*/ 788024 w 1880994"/>
                <a:gd name="connsiteY204" fmla="*/ 1728397 h 1849526"/>
                <a:gd name="connsiteX205" fmla="*/ 766167 w 1880994"/>
                <a:gd name="connsiteY205" fmla="*/ 1723152 h 1849526"/>
                <a:gd name="connsiteX206" fmla="*/ 763563 w 1880994"/>
                <a:gd name="connsiteY206" fmla="*/ 1742380 h 1849526"/>
                <a:gd name="connsiteX207" fmla="*/ 743472 w 1880994"/>
                <a:gd name="connsiteY207" fmla="*/ 1765976 h 1849526"/>
                <a:gd name="connsiteX208" fmla="*/ 700635 w 1880994"/>
                <a:gd name="connsiteY208" fmla="*/ 1774714 h 1849526"/>
                <a:gd name="connsiteX209" fmla="*/ 707633 w 1880994"/>
                <a:gd name="connsiteY209" fmla="*/ 1790436 h 1849526"/>
                <a:gd name="connsiteX210" fmla="*/ 713755 w 1880994"/>
                <a:gd name="connsiteY210" fmla="*/ 1798310 h 1849526"/>
                <a:gd name="connsiteX211" fmla="*/ 715495 w 1880994"/>
                <a:gd name="connsiteY211" fmla="*/ 1828015 h 1849526"/>
                <a:gd name="connsiteX212" fmla="*/ 723356 w 1880994"/>
                <a:gd name="connsiteY212" fmla="*/ 1848120 h 1849526"/>
                <a:gd name="connsiteX213" fmla="*/ 738215 w 1880994"/>
                <a:gd name="connsiteY213" fmla="*/ 1834137 h 1849526"/>
                <a:gd name="connsiteX214" fmla="*/ 753074 w 1880994"/>
                <a:gd name="connsiteY214" fmla="*/ 1822770 h 1849526"/>
                <a:gd name="connsiteX215" fmla="*/ 772302 w 1880994"/>
                <a:gd name="connsiteY215" fmla="*/ 1813157 h 1849526"/>
                <a:gd name="connsiteX216" fmla="*/ 802020 w 1880994"/>
                <a:gd name="connsiteY216" fmla="*/ 1805295 h 1849526"/>
                <a:gd name="connsiteX217" fmla="*/ 826480 w 1880994"/>
                <a:gd name="connsiteY217" fmla="*/ 1790436 h 1849526"/>
                <a:gd name="connsiteX218" fmla="*/ 854459 w 1880994"/>
                <a:gd name="connsiteY218" fmla="*/ 1780823 h 1849526"/>
                <a:gd name="connsiteX219" fmla="*/ 876290 w 1880994"/>
                <a:gd name="connsiteY219" fmla="*/ 1769456 h 1849526"/>
                <a:gd name="connsiteX220" fmla="*/ 842203 w 1880994"/>
                <a:gd name="connsiteY220" fmla="*/ 1750241 h 1849526"/>
                <a:gd name="connsiteX221" fmla="*/ 860554 w 1880994"/>
                <a:gd name="connsiteY221" fmla="*/ 1728397 h 1849526"/>
                <a:gd name="connsiteX222" fmla="*/ 873674 w 1880994"/>
                <a:gd name="connsiteY222" fmla="*/ 1717031 h 1849526"/>
                <a:gd name="connsiteX223" fmla="*/ 888532 w 1880994"/>
                <a:gd name="connsiteY223" fmla="*/ 1720523 h 1849526"/>
                <a:gd name="connsiteX224" fmla="*/ 919990 w 1880994"/>
                <a:gd name="connsiteY224" fmla="*/ 1744120 h 1849526"/>
                <a:gd name="connsiteX225" fmla="*/ 912992 w 1880994"/>
                <a:gd name="connsiteY225" fmla="*/ 1718783 h 1849526"/>
                <a:gd name="connsiteX226" fmla="*/ 919990 w 1880994"/>
                <a:gd name="connsiteY226" fmla="*/ 1715278 h 1849526"/>
                <a:gd name="connsiteX227" fmla="*/ 940081 w 1880994"/>
                <a:gd name="connsiteY227" fmla="*/ 1709170 h 1849526"/>
                <a:gd name="connsiteX228" fmla="*/ 952311 w 1880994"/>
                <a:gd name="connsiteY228" fmla="*/ 1699556 h 1849526"/>
                <a:gd name="connsiteX229" fmla="*/ 954940 w 1880994"/>
                <a:gd name="connsiteY229" fmla="*/ 1682080 h 1849526"/>
                <a:gd name="connsiteX230" fmla="*/ 958433 w 1880994"/>
                <a:gd name="connsiteY230" fmla="*/ 1673343 h 1849526"/>
                <a:gd name="connsiteX231" fmla="*/ 976784 w 1880994"/>
                <a:gd name="connsiteY231" fmla="*/ 1667222 h 1849526"/>
                <a:gd name="connsiteX232" fmla="*/ 975895 w 1880994"/>
                <a:gd name="connsiteY232" fmla="*/ 1655868 h 1849526"/>
                <a:gd name="connsiteX233" fmla="*/ 965431 w 1880994"/>
                <a:gd name="connsiteY233" fmla="*/ 1651499 h 1849526"/>
                <a:gd name="connsiteX234" fmla="*/ 984658 w 1880994"/>
                <a:gd name="connsiteY234" fmla="*/ 1627026 h 1849526"/>
                <a:gd name="connsiteX235" fmla="*/ 1007379 w 1880994"/>
                <a:gd name="connsiteY235" fmla="*/ 1608674 h 1849526"/>
                <a:gd name="connsiteX236" fmla="*/ 1027470 w 1880994"/>
                <a:gd name="connsiteY236" fmla="*/ 1571971 h 1849526"/>
                <a:gd name="connsiteX237" fmla="*/ 1059791 w 1880994"/>
                <a:gd name="connsiteY237" fmla="*/ 1550127 h 1849526"/>
                <a:gd name="connsiteX238" fmla="*/ 1079018 w 1880994"/>
                <a:gd name="connsiteY238" fmla="*/ 1538761 h 1849526"/>
                <a:gd name="connsiteX239" fmla="*/ 1096507 w 1880994"/>
                <a:gd name="connsiteY239" fmla="*/ 1516041 h 1849526"/>
                <a:gd name="connsiteX240" fmla="*/ 1109600 w 1880994"/>
                <a:gd name="connsiteY240" fmla="*/ 1502934 h 1849526"/>
                <a:gd name="connsiteX241" fmla="*/ 1144576 w 1880994"/>
                <a:gd name="connsiteY241" fmla="*/ 1474092 h 1849526"/>
                <a:gd name="connsiteX242" fmla="*/ 1171666 w 1880994"/>
                <a:gd name="connsiteY242" fmla="*/ 1462726 h 1849526"/>
                <a:gd name="connsiteX243" fmla="*/ 1189128 w 1880994"/>
                <a:gd name="connsiteY243" fmla="*/ 1441758 h 1849526"/>
                <a:gd name="connsiteX244" fmla="*/ 1219710 w 1880994"/>
                <a:gd name="connsiteY244" fmla="*/ 1431268 h 1849526"/>
                <a:gd name="connsiteX245" fmla="*/ 1238937 w 1880994"/>
                <a:gd name="connsiteY245" fmla="*/ 1432144 h 1849526"/>
                <a:gd name="connsiteX246" fmla="*/ 1253796 w 1880994"/>
                <a:gd name="connsiteY246" fmla="*/ 1420778 h 1849526"/>
                <a:gd name="connsiteX247" fmla="*/ 1266026 w 1880994"/>
                <a:gd name="connsiteY247" fmla="*/ 1409411 h 1849526"/>
                <a:gd name="connsiteX248" fmla="*/ 1250304 w 1880994"/>
                <a:gd name="connsiteY248" fmla="*/ 1401537 h 1849526"/>
                <a:gd name="connsiteX249" fmla="*/ 1263423 w 1880994"/>
                <a:gd name="connsiteY249" fmla="*/ 1383186 h 1849526"/>
                <a:gd name="connsiteX250" fmla="*/ 1288748 w 1880994"/>
                <a:gd name="connsiteY250" fmla="*/ 1379693 h 1849526"/>
                <a:gd name="connsiteX251" fmla="*/ 1304470 w 1880994"/>
                <a:gd name="connsiteY251" fmla="*/ 1384938 h 1849526"/>
                <a:gd name="connsiteX252" fmla="*/ 1318465 w 1880994"/>
                <a:gd name="connsiteY252" fmla="*/ 1381446 h 1849526"/>
                <a:gd name="connsiteX253" fmla="*/ 1338556 w 1880994"/>
                <a:gd name="connsiteY253" fmla="*/ 1367463 h 1849526"/>
                <a:gd name="connsiteX254" fmla="*/ 1360413 w 1880994"/>
                <a:gd name="connsiteY254" fmla="*/ 1335142 h 1849526"/>
                <a:gd name="connsiteX255" fmla="*/ 1383997 w 1880994"/>
                <a:gd name="connsiteY255" fmla="*/ 1346508 h 1849526"/>
                <a:gd name="connsiteX256" fmla="*/ 1418084 w 1880994"/>
                <a:gd name="connsiteY256" fmla="*/ 1337770 h 1849526"/>
                <a:gd name="connsiteX257" fmla="*/ 1450431 w 1880994"/>
                <a:gd name="connsiteY257" fmla="*/ 1337770 h 1849526"/>
                <a:gd name="connsiteX258" fmla="*/ 1499351 w 1880994"/>
                <a:gd name="connsiteY258" fmla="*/ 1327280 h 1849526"/>
                <a:gd name="connsiteX259" fmla="*/ 1518578 w 1880994"/>
                <a:gd name="connsiteY259" fmla="*/ 1290577 h 1849526"/>
                <a:gd name="connsiteX260" fmla="*/ 1545668 w 1880994"/>
                <a:gd name="connsiteY260" fmla="*/ 1263488 h 1849526"/>
                <a:gd name="connsiteX261" fmla="*/ 1543927 w 1880994"/>
                <a:gd name="connsiteY261" fmla="*/ 1228538 h 1849526"/>
                <a:gd name="connsiteX262" fmla="*/ 1546556 w 1880994"/>
                <a:gd name="connsiteY262" fmla="*/ 1221553 h 1849526"/>
                <a:gd name="connsiteX263" fmla="*/ 1573645 w 1880994"/>
                <a:gd name="connsiteY263" fmla="*/ 1185726 h 1849526"/>
                <a:gd name="connsiteX264" fmla="*/ 1613828 w 1880994"/>
                <a:gd name="connsiteY264" fmla="*/ 1138546 h 1849526"/>
                <a:gd name="connsiteX265" fmla="*/ 1631316 w 1880994"/>
                <a:gd name="connsiteY265" fmla="*/ 1111457 h 1849526"/>
                <a:gd name="connsiteX266" fmla="*/ 1655776 w 1880994"/>
                <a:gd name="connsiteY266" fmla="*/ 1086120 h 1849526"/>
                <a:gd name="connsiteX267" fmla="*/ 1696709 w 1880994"/>
                <a:gd name="connsiteY267" fmla="*/ 1079681 h 1849526"/>
                <a:gd name="connsiteX268" fmla="*/ 1711567 w 1880994"/>
                <a:gd name="connsiteY268" fmla="*/ 1061330 h 1849526"/>
                <a:gd name="connsiteX269" fmla="*/ 1723798 w 1880994"/>
                <a:gd name="connsiteY269" fmla="*/ 1037746 h 1849526"/>
                <a:gd name="connsiteX270" fmla="*/ 1754380 w 1880994"/>
                <a:gd name="connsiteY270" fmla="*/ 1020270 h 1849526"/>
                <a:gd name="connsiteX271" fmla="*/ 1794562 w 1880994"/>
                <a:gd name="connsiteY271" fmla="*/ 998426 h 1849526"/>
                <a:gd name="connsiteX272" fmla="*/ 1827773 w 1880994"/>
                <a:gd name="connsiteY272" fmla="*/ 972214 h 1849526"/>
                <a:gd name="connsiteX273" fmla="*/ 1850569 w 1880994"/>
                <a:gd name="connsiteY273" fmla="*/ 948909 h 1849526"/>
                <a:gd name="connsiteX274" fmla="*/ 1861135 w 1880994"/>
                <a:gd name="connsiteY274" fmla="*/ 918366 h 1849526"/>
                <a:gd name="connsiteX275" fmla="*/ 1873365 w 1880994"/>
                <a:gd name="connsiteY275" fmla="*/ 885155 h 1849526"/>
                <a:gd name="connsiteX276" fmla="*/ 1863764 w 1880994"/>
                <a:gd name="connsiteY276" fmla="*/ 876417 h 1849526"/>
                <a:gd name="connsiteX277" fmla="*/ 1842086 w 1880994"/>
                <a:gd name="connsiteY277" fmla="*/ 877916 h 1849526"/>
                <a:gd name="connsiteX278" fmla="*/ 1831418 w 1880994"/>
                <a:gd name="connsiteY278" fmla="*/ 880786 h 1849526"/>
                <a:gd name="connsiteX279" fmla="*/ 1823556 w 1880994"/>
                <a:gd name="connsiteY279" fmla="*/ 877294 h 1849526"/>
                <a:gd name="connsiteX280" fmla="*/ 1854138 w 1880994"/>
                <a:gd name="connsiteY280" fmla="*/ 847588 h 1849526"/>
                <a:gd name="connsiteX281" fmla="*/ 1861136 w 1880994"/>
                <a:gd name="connsiteY281" fmla="*/ 810009 h 1849526"/>
                <a:gd name="connsiteX282" fmla="*/ 1872503 w 1880994"/>
                <a:gd name="connsiteY282" fmla="*/ 788165 h 1849526"/>
                <a:gd name="connsiteX283" fmla="*/ 1875131 w 1880994"/>
                <a:gd name="connsiteY283" fmla="*/ 771553 h 1849526"/>
                <a:gd name="connsiteX284" fmla="*/ 1862875 w 1880994"/>
                <a:gd name="connsiteY284" fmla="*/ 754955 h 1849526"/>
                <a:gd name="connsiteX285" fmla="*/ 1837551 w 1880994"/>
                <a:gd name="connsiteY285" fmla="*/ 742724 h 1849526"/>
                <a:gd name="connsiteX286" fmla="*/ 1806068 w 1880994"/>
                <a:gd name="connsiteY286" fmla="*/ 714772 h 1849526"/>
                <a:gd name="connsiteX287" fmla="*/ 1785113 w 1880994"/>
                <a:gd name="connsiteY287" fmla="*/ 671947 h 1849526"/>
                <a:gd name="connsiteX288" fmla="*/ 1766761 w 1880994"/>
                <a:gd name="connsiteY288" fmla="*/ 643982 h 1849526"/>
                <a:gd name="connsiteX289" fmla="*/ 1758024 w 1880994"/>
                <a:gd name="connsiteY289" fmla="*/ 611648 h 1849526"/>
                <a:gd name="connsiteX290" fmla="*/ 1725702 w 1880994"/>
                <a:gd name="connsiteY290" fmla="*/ 601157 h 1849526"/>
                <a:gd name="connsiteX291" fmla="*/ 1708214 w 1880994"/>
                <a:gd name="connsiteY291" fmla="*/ 557469 h 1849526"/>
                <a:gd name="connsiteX292" fmla="*/ 1697724 w 1880994"/>
                <a:gd name="connsiteY292" fmla="*/ 517261 h 1849526"/>
                <a:gd name="connsiteX293" fmla="*/ 1709091 w 1880994"/>
                <a:gd name="connsiteY293" fmla="*/ 476190 h 1849526"/>
                <a:gd name="connsiteX294" fmla="*/ 1733576 w 1880994"/>
                <a:gd name="connsiteY294" fmla="*/ 438623 h 1849526"/>
                <a:gd name="connsiteX295" fmla="*/ 1723086 w 1880994"/>
                <a:gd name="connsiteY295" fmla="*/ 422900 h 1849526"/>
                <a:gd name="connsiteX296" fmla="*/ 1699502 w 1880994"/>
                <a:gd name="connsiteY296" fmla="*/ 426393 h 1849526"/>
                <a:gd name="connsiteX297" fmla="*/ 1694092 w 1880994"/>
                <a:gd name="connsiteY297" fmla="*/ 429352 h 1849526"/>
                <a:gd name="connsiteX298" fmla="*/ 1689876 w 1880994"/>
                <a:gd name="connsiteY298" fmla="*/ 424640 h 1849526"/>
                <a:gd name="connsiteX299" fmla="*/ 1679386 w 1880994"/>
                <a:gd name="connsiteY299" fmla="*/ 409794 h 1849526"/>
                <a:gd name="connsiteX300" fmla="*/ 1675893 w 1880994"/>
                <a:gd name="connsiteY300" fmla="*/ 385321 h 1849526"/>
                <a:gd name="connsiteX301" fmla="*/ 1648804 w 1880994"/>
                <a:gd name="connsiteY301" fmla="*/ 373954 h 1849526"/>
                <a:gd name="connsiteX302" fmla="*/ 1641831 w 1880994"/>
                <a:gd name="connsiteY302" fmla="*/ 358232 h 1849526"/>
                <a:gd name="connsiteX303" fmla="*/ 1622578 w 1880994"/>
                <a:gd name="connsiteY303" fmla="*/ 321529 h 1849526"/>
                <a:gd name="connsiteX304" fmla="*/ 1610348 w 1880994"/>
                <a:gd name="connsiteY304" fmla="*/ 286578 h 1849526"/>
                <a:gd name="connsiteX305" fmla="*/ 1592022 w 1880994"/>
                <a:gd name="connsiteY305" fmla="*/ 266474 h 1849526"/>
                <a:gd name="connsiteX306" fmla="*/ 1566673 w 1880994"/>
                <a:gd name="connsiteY306" fmla="*/ 258613 h 1849526"/>
                <a:gd name="connsiteX307" fmla="*/ 1566597 w 1880994"/>
                <a:gd name="connsiteY307" fmla="*/ 214925 h 1849526"/>
                <a:gd name="connsiteX308" fmla="*/ 1552958 w 1880994"/>
                <a:gd name="connsiteY308" fmla="*/ 196015 h 1849526"/>
                <a:gd name="connsiteX309" fmla="*/ 1529958 w 1880994"/>
                <a:gd name="connsiteY309" fmla="*/ 194833 h 1849526"/>
                <a:gd name="connsiteX310" fmla="*/ 1543725 w 1880994"/>
                <a:gd name="connsiteY310" fmla="*/ 171135 h 1849526"/>
                <a:gd name="connsiteX311" fmla="*/ 1536601 w 1880994"/>
                <a:gd name="connsiteY311" fmla="*/ 107826 h 1849526"/>
                <a:gd name="connsiteX312" fmla="*/ 1508991 w 1880994"/>
                <a:gd name="connsiteY312" fmla="*/ 95215 h 1849526"/>
                <a:gd name="connsiteX313" fmla="*/ 1479272 w 1880994"/>
                <a:gd name="connsiteY313" fmla="*/ 118811 h 1849526"/>
                <a:gd name="connsiteX314" fmla="*/ 1457416 w 1880994"/>
                <a:gd name="connsiteY314" fmla="*/ 156416 h 1849526"/>
                <a:gd name="connsiteX315" fmla="*/ 1442557 w 1880994"/>
                <a:gd name="connsiteY315" fmla="*/ 193957 h 1849526"/>
                <a:gd name="connsiteX316" fmla="*/ 1407606 w 1880994"/>
                <a:gd name="connsiteY316" fmla="*/ 202695 h 1849526"/>
                <a:gd name="connsiteX317" fmla="*/ 1404113 w 1880994"/>
                <a:gd name="connsiteY317" fmla="*/ 177346 h 1849526"/>
                <a:gd name="connsiteX318" fmla="*/ 1398881 w 1880994"/>
                <a:gd name="connsiteY318" fmla="*/ 165992 h 1849526"/>
                <a:gd name="connsiteX319" fmla="*/ 1389280 w 1880994"/>
                <a:gd name="connsiteY319" fmla="*/ 158118 h 1849526"/>
                <a:gd name="connsiteX320" fmla="*/ 1397142 w 1880994"/>
                <a:gd name="connsiteY320" fmla="*/ 134534 h 1849526"/>
                <a:gd name="connsiteX321" fmla="*/ 1384886 w 1880994"/>
                <a:gd name="connsiteY321" fmla="*/ 112690 h 1849526"/>
                <a:gd name="connsiteX322" fmla="*/ 1361302 w 1880994"/>
                <a:gd name="connsiteY322" fmla="*/ 82985 h 1849526"/>
                <a:gd name="connsiteX323" fmla="*/ 1345580 w 1880994"/>
                <a:gd name="connsiteY323" fmla="*/ 71618 h 1849526"/>
                <a:gd name="connsiteX324" fmla="*/ 1318491 w 1880994"/>
                <a:gd name="connsiteY324" fmla="*/ 69002 h 1849526"/>
                <a:gd name="connsiteX325" fmla="*/ 1294907 w 1880994"/>
                <a:gd name="connsiteY325" fmla="*/ 62881 h 1849526"/>
                <a:gd name="connsiteX326" fmla="*/ 1268694 w 1880994"/>
                <a:gd name="connsiteY326" fmla="*/ 49774 h 1849526"/>
                <a:gd name="connsiteX327" fmla="*/ 1235483 w 1880994"/>
                <a:gd name="connsiteY327" fmla="*/ 15687 h 1849526"/>
                <a:gd name="connsiteX328" fmla="*/ 1211900 w 1880994"/>
                <a:gd name="connsiteY328" fmla="*/ 828 h 1849526"/>
                <a:gd name="connsiteX329" fmla="*/ 1211900 w 1880994"/>
                <a:gd name="connsiteY329" fmla="*/ 828 h 1849526"/>
                <a:gd name="connsiteX330" fmla="*/ 1203835 w 1880994"/>
                <a:gd name="connsiteY330" fmla="*/ 2543 h 1849526"/>
                <a:gd name="connsiteX331" fmla="*/ 1203835 w 1880994"/>
                <a:gd name="connsiteY331" fmla="*/ 2543 h 1849526"/>
                <a:gd name="connsiteX332" fmla="*/ 1200533 w 1880994"/>
                <a:gd name="connsiteY332" fmla="*/ 13071 h 1849526"/>
                <a:gd name="connsiteX333" fmla="*/ 1196443 w 1880994"/>
                <a:gd name="connsiteY333" fmla="*/ 65497 h 1849526"/>
                <a:gd name="connsiteX334" fmla="*/ 1196443 w 1880994"/>
                <a:gd name="connsiteY334" fmla="*/ 65497 h 1849526"/>
                <a:gd name="connsiteX335" fmla="*/ 1190850 w 1880994"/>
                <a:gd name="connsiteY335" fmla="*/ 61955 h 1849526"/>
                <a:gd name="connsiteX336" fmla="*/ 1190850 w 1880994"/>
                <a:gd name="connsiteY336" fmla="*/ 61955 h 18495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Lst>
              <a:rect l="l" t="t" r="r" b="b"/>
              <a:pathLst>
                <a:path w="1880994" h="1849526">
                  <a:moveTo>
                    <a:pt x="1190850" y="61955"/>
                  </a:moveTo>
                  <a:lnTo>
                    <a:pt x="1196362" y="65447"/>
                  </a:lnTo>
                  <a:lnTo>
                    <a:pt x="1196362" y="65447"/>
                  </a:lnTo>
                  <a:cubicBezTo>
                    <a:pt x="1196260" y="74401"/>
                    <a:pt x="1196044" y="81919"/>
                    <a:pt x="1195218" y="85551"/>
                  </a:cubicBezTo>
                  <a:cubicBezTo>
                    <a:pt x="1192590" y="96918"/>
                    <a:pt x="1189961" y="134497"/>
                    <a:pt x="1189961" y="142358"/>
                  </a:cubicBezTo>
                  <a:cubicBezTo>
                    <a:pt x="1189961" y="150220"/>
                    <a:pt x="1191256" y="157941"/>
                    <a:pt x="1186734" y="170184"/>
                  </a:cubicBezTo>
                  <a:cubicBezTo>
                    <a:pt x="1184677" y="172559"/>
                    <a:pt x="1181134" y="175391"/>
                    <a:pt x="1180359" y="179595"/>
                  </a:cubicBezTo>
                  <a:cubicBezTo>
                    <a:pt x="1178746" y="179607"/>
                    <a:pt x="1176981" y="186707"/>
                    <a:pt x="1175101" y="186326"/>
                  </a:cubicBezTo>
                  <a:cubicBezTo>
                    <a:pt x="1144545" y="180217"/>
                    <a:pt x="1144545" y="181919"/>
                    <a:pt x="1133178" y="186287"/>
                  </a:cubicBezTo>
                  <a:cubicBezTo>
                    <a:pt x="1126777" y="188738"/>
                    <a:pt x="1121367" y="195088"/>
                    <a:pt x="1112489" y="198784"/>
                  </a:cubicBezTo>
                  <a:cubicBezTo>
                    <a:pt x="1105568" y="201667"/>
                    <a:pt x="1094925" y="203826"/>
                    <a:pt x="1090340" y="212259"/>
                  </a:cubicBezTo>
                  <a:cubicBezTo>
                    <a:pt x="1079876" y="231487"/>
                    <a:pt x="1061092" y="244872"/>
                    <a:pt x="1072458" y="252747"/>
                  </a:cubicBezTo>
                  <a:cubicBezTo>
                    <a:pt x="1083824" y="260621"/>
                    <a:pt x="1094239" y="256290"/>
                    <a:pt x="1087241" y="265027"/>
                  </a:cubicBezTo>
                  <a:cubicBezTo>
                    <a:pt x="1080243" y="273765"/>
                    <a:pt x="1075481" y="269930"/>
                    <a:pt x="1064153" y="278667"/>
                  </a:cubicBezTo>
                  <a:cubicBezTo>
                    <a:pt x="1052786" y="287405"/>
                    <a:pt x="1026574" y="283049"/>
                    <a:pt x="1017823" y="291786"/>
                  </a:cubicBezTo>
                  <a:cubicBezTo>
                    <a:pt x="1009086" y="300524"/>
                    <a:pt x="1003853" y="304017"/>
                    <a:pt x="1002964" y="309249"/>
                  </a:cubicBezTo>
                  <a:cubicBezTo>
                    <a:pt x="1002101" y="314494"/>
                    <a:pt x="997732" y="318863"/>
                    <a:pt x="984638" y="310125"/>
                  </a:cubicBezTo>
                  <a:cubicBezTo>
                    <a:pt x="971519" y="301388"/>
                    <a:pt x="962781" y="303128"/>
                    <a:pt x="951428" y="304017"/>
                  </a:cubicBezTo>
                  <a:cubicBezTo>
                    <a:pt x="940061" y="304880"/>
                    <a:pt x="922954" y="304512"/>
                    <a:pt x="916821" y="295774"/>
                  </a:cubicBezTo>
                  <a:cubicBezTo>
                    <a:pt x="910725" y="287037"/>
                    <a:pt x="897250" y="283049"/>
                    <a:pt x="880626" y="287418"/>
                  </a:cubicBezTo>
                  <a:cubicBezTo>
                    <a:pt x="864027" y="291786"/>
                    <a:pt x="853931" y="305071"/>
                    <a:pt x="866186" y="309439"/>
                  </a:cubicBezTo>
                  <a:cubicBezTo>
                    <a:pt x="878416" y="313808"/>
                    <a:pt x="892576" y="312246"/>
                    <a:pt x="887344" y="326229"/>
                  </a:cubicBezTo>
                  <a:cubicBezTo>
                    <a:pt x="882112" y="340212"/>
                    <a:pt x="868396" y="363440"/>
                    <a:pt x="853537" y="350333"/>
                  </a:cubicBezTo>
                  <a:cubicBezTo>
                    <a:pt x="838678" y="337227"/>
                    <a:pt x="831706" y="335474"/>
                    <a:pt x="829076" y="345965"/>
                  </a:cubicBezTo>
                  <a:lnTo>
                    <a:pt x="829076" y="345965"/>
                  </a:lnTo>
                  <a:lnTo>
                    <a:pt x="821139" y="341647"/>
                  </a:lnTo>
                  <a:cubicBezTo>
                    <a:pt x="821507" y="353153"/>
                    <a:pt x="796654" y="341380"/>
                    <a:pt x="779089" y="357547"/>
                  </a:cubicBezTo>
                  <a:cubicBezTo>
                    <a:pt x="769171" y="366691"/>
                    <a:pt x="768028" y="391824"/>
                    <a:pt x="760979" y="405807"/>
                  </a:cubicBezTo>
                  <a:cubicBezTo>
                    <a:pt x="753016" y="421657"/>
                    <a:pt x="739592" y="426000"/>
                    <a:pt x="735973" y="428248"/>
                  </a:cubicBezTo>
                  <a:lnTo>
                    <a:pt x="735973" y="428248"/>
                  </a:lnTo>
                  <a:lnTo>
                    <a:pt x="723120" y="435538"/>
                  </a:lnTo>
                  <a:lnTo>
                    <a:pt x="718129" y="445164"/>
                  </a:lnTo>
                  <a:cubicBezTo>
                    <a:pt x="718129" y="445164"/>
                    <a:pt x="714065" y="450105"/>
                    <a:pt x="712300" y="454473"/>
                  </a:cubicBezTo>
                  <a:cubicBezTo>
                    <a:pt x="710560" y="458842"/>
                    <a:pt x="708084" y="473739"/>
                    <a:pt x="697618" y="462373"/>
                  </a:cubicBezTo>
                  <a:cubicBezTo>
                    <a:pt x="687128" y="451019"/>
                    <a:pt x="697123" y="449076"/>
                    <a:pt x="692729" y="445583"/>
                  </a:cubicBezTo>
                  <a:lnTo>
                    <a:pt x="692729" y="445583"/>
                  </a:lnTo>
                  <a:lnTo>
                    <a:pt x="689186" y="438230"/>
                  </a:lnTo>
                  <a:lnTo>
                    <a:pt x="689186" y="438230"/>
                  </a:lnTo>
                  <a:cubicBezTo>
                    <a:pt x="680677" y="439589"/>
                    <a:pt x="671622" y="441926"/>
                    <a:pt x="663913" y="445583"/>
                  </a:cubicBezTo>
                  <a:cubicBezTo>
                    <a:pt x="655633" y="449508"/>
                    <a:pt x="653638" y="455426"/>
                    <a:pt x="645358" y="454880"/>
                  </a:cubicBezTo>
                  <a:lnTo>
                    <a:pt x="625393" y="449520"/>
                  </a:lnTo>
                  <a:lnTo>
                    <a:pt x="601378" y="459515"/>
                  </a:lnTo>
                  <a:lnTo>
                    <a:pt x="590685" y="467377"/>
                  </a:lnTo>
                  <a:cubicBezTo>
                    <a:pt x="590685" y="467377"/>
                    <a:pt x="598648" y="477194"/>
                    <a:pt x="594279" y="483315"/>
                  </a:cubicBezTo>
                  <a:cubicBezTo>
                    <a:pt x="589885" y="489424"/>
                    <a:pt x="579814" y="500689"/>
                    <a:pt x="571953" y="507686"/>
                  </a:cubicBezTo>
                  <a:cubicBezTo>
                    <a:pt x="564091" y="514671"/>
                    <a:pt x="550172" y="531550"/>
                    <a:pt x="544939" y="534179"/>
                  </a:cubicBezTo>
                  <a:lnTo>
                    <a:pt x="534945" y="540605"/>
                  </a:lnTo>
                  <a:lnTo>
                    <a:pt x="530474" y="551019"/>
                  </a:lnTo>
                  <a:lnTo>
                    <a:pt x="530474" y="551019"/>
                  </a:lnTo>
                  <a:cubicBezTo>
                    <a:pt x="524442" y="542878"/>
                    <a:pt x="525712" y="551540"/>
                    <a:pt x="516416" y="546460"/>
                  </a:cubicBezTo>
                  <a:lnTo>
                    <a:pt x="502154" y="542180"/>
                  </a:lnTo>
                  <a:lnTo>
                    <a:pt x="490495" y="551781"/>
                  </a:lnTo>
                  <a:lnTo>
                    <a:pt x="479458" y="551070"/>
                  </a:lnTo>
                  <a:cubicBezTo>
                    <a:pt x="469730" y="558626"/>
                    <a:pt x="462288" y="566957"/>
                    <a:pt x="453093" y="570031"/>
                  </a:cubicBezTo>
                  <a:cubicBezTo>
                    <a:pt x="434767" y="576139"/>
                    <a:pt x="419235" y="602873"/>
                    <a:pt x="410485" y="607242"/>
                  </a:cubicBezTo>
                  <a:cubicBezTo>
                    <a:pt x="401747" y="611610"/>
                    <a:pt x="388831" y="607597"/>
                    <a:pt x="392324" y="619840"/>
                  </a:cubicBezTo>
                  <a:cubicBezTo>
                    <a:pt x="395817" y="632083"/>
                    <a:pt x="402712" y="643030"/>
                    <a:pt x="390482" y="650028"/>
                  </a:cubicBezTo>
                  <a:cubicBezTo>
                    <a:pt x="383611" y="653965"/>
                    <a:pt x="376563" y="663173"/>
                    <a:pt x="370493" y="669065"/>
                  </a:cubicBezTo>
                  <a:cubicBezTo>
                    <a:pt x="365781" y="673650"/>
                    <a:pt x="355977" y="670602"/>
                    <a:pt x="354465" y="672520"/>
                  </a:cubicBezTo>
                  <a:cubicBezTo>
                    <a:pt x="352281" y="675250"/>
                    <a:pt x="347962" y="679505"/>
                    <a:pt x="345435" y="689271"/>
                  </a:cubicBezTo>
                  <a:cubicBezTo>
                    <a:pt x="343924" y="695126"/>
                    <a:pt x="339974" y="701018"/>
                    <a:pt x="337701" y="704295"/>
                  </a:cubicBezTo>
                  <a:cubicBezTo>
                    <a:pt x="336165" y="706479"/>
                    <a:pt x="336901" y="714620"/>
                    <a:pt x="334602" y="718151"/>
                  </a:cubicBezTo>
                  <a:cubicBezTo>
                    <a:pt x="331160" y="723447"/>
                    <a:pt x="326537" y="722316"/>
                    <a:pt x="322791" y="726253"/>
                  </a:cubicBezTo>
                  <a:cubicBezTo>
                    <a:pt x="319045" y="730190"/>
                    <a:pt x="316174" y="739207"/>
                    <a:pt x="316174" y="740515"/>
                  </a:cubicBezTo>
                  <a:cubicBezTo>
                    <a:pt x="316174" y="744008"/>
                    <a:pt x="311933" y="756479"/>
                    <a:pt x="314561" y="763477"/>
                  </a:cubicBezTo>
                  <a:cubicBezTo>
                    <a:pt x="317165" y="770475"/>
                    <a:pt x="319527" y="774513"/>
                    <a:pt x="306421" y="773637"/>
                  </a:cubicBezTo>
                  <a:cubicBezTo>
                    <a:pt x="293301" y="772761"/>
                    <a:pt x="291689" y="781702"/>
                    <a:pt x="295181" y="760734"/>
                  </a:cubicBezTo>
                  <a:cubicBezTo>
                    <a:pt x="298673" y="739766"/>
                    <a:pt x="287066" y="724031"/>
                    <a:pt x="271546" y="700752"/>
                  </a:cubicBezTo>
                  <a:cubicBezTo>
                    <a:pt x="264548" y="690274"/>
                    <a:pt x="253194" y="664925"/>
                    <a:pt x="242717" y="654447"/>
                  </a:cubicBezTo>
                  <a:cubicBezTo>
                    <a:pt x="232227" y="643957"/>
                    <a:pt x="229597" y="622989"/>
                    <a:pt x="229597" y="611623"/>
                  </a:cubicBezTo>
                  <a:cubicBezTo>
                    <a:pt x="229597" y="600257"/>
                    <a:pt x="225229" y="593272"/>
                    <a:pt x="199879" y="595888"/>
                  </a:cubicBezTo>
                  <a:cubicBezTo>
                    <a:pt x="174555" y="598517"/>
                    <a:pt x="147416" y="580038"/>
                    <a:pt x="144786" y="573053"/>
                  </a:cubicBezTo>
                  <a:cubicBezTo>
                    <a:pt x="143465" y="569561"/>
                    <a:pt x="152381" y="560760"/>
                    <a:pt x="148774" y="553559"/>
                  </a:cubicBezTo>
                  <a:cubicBezTo>
                    <a:pt x="145155" y="546358"/>
                    <a:pt x="140469" y="546078"/>
                    <a:pt x="140469" y="546078"/>
                  </a:cubicBezTo>
                  <a:lnTo>
                    <a:pt x="140469" y="546078"/>
                  </a:lnTo>
                  <a:lnTo>
                    <a:pt x="133471" y="542586"/>
                  </a:lnTo>
                  <a:lnTo>
                    <a:pt x="133471" y="542586"/>
                  </a:lnTo>
                  <a:cubicBezTo>
                    <a:pt x="128289" y="552517"/>
                    <a:pt x="120974" y="561166"/>
                    <a:pt x="112681" y="568977"/>
                  </a:cubicBezTo>
                  <a:cubicBezTo>
                    <a:pt x="104197" y="576952"/>
                    <a:pt x="94697" y="584026"/>
                    <a:pt x="85426" y="590655"/>
                  </a:cubicBezTo>
                  <a:cubicBezTo>
                    <a:pt x="67075" y="603762"/>
                    <a:pt x="82798" y="622977"/>
                    <a:pt x="97657" y="640452"/>
                  </a:cubicBezTo>
                  <a:cubicBezTo>
                    <a:pt x="112515" y="657927"/>
                    <a:pt x="110750" y="678908"/>
                    <a:pt x="106394" y="687645"/>
                  </a:cubicBezTo>
                  <a:cubicBezTo>
                    <a:pt x="102038" y="696383"/>
                    <a:pt x="101162" y="711242"/>
                    <a:pt x="102901" y="719103"/>
                  </a:cubicBezTo>
                  <a:cubicBezTo>
                    <a:pt x="104641" y="726965"/>
                    <a:pt x="108134" y="741824"/>
                    <a:pt x="103765" y="747945"/>
                  </a:cubicBezTo>
                  <a:cubicBezTo>
                    <a:pt x="99396" y="754054"/>
                    <a:pt x="102901" y="759312"/>
                    <a:pt x="102025" y="794249"/>
                  </a:cubicBezTo>
                  <a:cubicBezTo>
                    <a:pt x="101923" y="797488"/>
                    <a:pt x="101656" y="800701"/>
                    <a:pt x="101187" y="803863"/>
                  </a:cubicBezTo>
                  <a:lnTo>
                    <a:pt x="101187" y="803863"/>
                  </a:lnTo>
                  <a:lnTo>
                    <a:pt x="93478" y="814049"/>
                  </a:lnTo>
                  <a:lnTo>
                    <a:pt x="85489" y="821618"/>
                  </a:lnTo>
                  <a:cubicBezTo>
                    <a:pt x="85489" y="821618"/>
                    <a:pt x="82784" y="825402"/>
                    <a:pt x="117531" y="835753"/>
                  </a:cubicBezTo>
                  <a:cubicBezTo>
                    <a:pt x="111410" y="853228"/>
                    <a:pt x="119792" y="854498"/>
                    <a:pt x="124148" y="860619"/>
                  </a:cubicBezTo>
                  <a:cubicBezTo>
                    <a:pt x="128517" y="866741"/>
                    <a:pt x="124122" y="880139"/>
                    <a:pt x="117125" y="887124"/>
                  </a:cubicBezTo>
                  <a:cubicBezTo>
                    <a:pt x="110127" y="894122"/>
                    <a:pt x="95573" y="901628"/>
                    <a:pt x="99955" y="909489"/>
                  </a:cubicBezTo>
                  <a:cubicBezTo>
                    <a:pt x="104324" y="917350"/>
                    <a:pt x="118434" y="922062"/>
                    <a:pt x="97453" y="930800"/>
                  </a:cubicBezTo>
                  <a:lnTo>
                    <a:pt x="94252" y="946560"/>
                  </a:lnTo>
                  <a:lnTo>
                    <a:pt x="94252" y="946560"/>
                  </a:lnTo>
                  <a:cubicBezTo>
                    <a:pt x="93389" y="951805"/>
                    <a:pt x="83317" y="968519"/>
                    <a:pt x="83317" y="968519"/>
                  </a:cubicBezTo>
                  <a:cubicBezTo>
                    <a:pt x="79050" y="979466"/>
                    <a:pt x="68433" y="982743"/>
                    <a:pt x="73500" y="997017"/>
                  </a:cubicBezTo>
                  <a:cubicBezTo>
                    <a:pt x="68115" y="1003025"/>
                    <a:pt x="60749" y="1006962"/>
                    <a:pt x="51529" y="1018442"/>
                  </a:cubicBezTo>
                  <a:cubicBezTo>
                    <a:pt x="47338" y="1023649"/>
                    <a:pt x="47516" y="1032158"/>
                    <a:pt x="36594" y="1036794"/>
                  </a:cubicBezTo>
                  <a:cubicBezTo>
                    <a:pt x="15232" y="1045874"/>
                    <a:pt x="15537" y="1045074"/>
                    <a:pt x="13480" y="1058130"/>
                  </a:cubicBezTo>
                  <a:cubicBezTo>
                    <a:pt x="15220" y="1061622"/>
                    <a:pt x="52151" y="1068556"/>
                    <a:pt x="39032" y="1079910"/>
                  </a:cubicBezTo>
                  <a:cubicBezTo>
                    <a:pt x="32682" y="1085422"/>
                    <a:pt x="14052" y="1088851"/>
                    <a:pt x="6037" y="1098795"/>
                  </a:cubicBezTo>
                  <a:cubicBezTo>
                    <a:pt x="-2471" y="1109374"/>
                    <a:pt x="-135" y="1126583"/>
                    <a:pt x="1999" y="1135397"/>
                  </a:cubicBezTo>
                  <a:cubicBezTo>
                    <a:pt x="7231" y="1157241"/>
                    <a:pt x="52228" y="1189194"/>
                    <a:pt x="69690" y="1190070"/>
                  </a:cubicBezTo>
                  <a:cubicBezTo>
                    <a:pt x="87178" y="1190946"/>
                    <a:pt x="93300" y="1169966"/>
                    <a:pt x="96779" y="1187454"/>
                  </a:cubicBezTo>
                  <a:cubicBezTo>
                    <a:pt x="89985" y="1200344"/>
                    <a:pt x="93312" y="1205793"/>
                    <a:pt x="104641" y="1213667"/>
                  </a:cubicBezTo>
                  <a:cubicBezTo>
                    <a:pt x="116007" y="1221528"/>
                    <a:pt x="119792" y="1238076"/>
                    <a:pt x="136391" y="1231955"/>
                  </a:cubicBezTo>
                  <a:cubicBezTo>
                    <a:pt x="139515" y="1230812"/>
                    <a:pt x="152443" y="1227878"/>
                    <a:pt x="155936" y="1227243"/>
                  </a:cubicBezTo>
                  <a:cubicBezTo>
                    <a:pt x="164737" y="1225630"/>
                    <a:pt x="179076" y="1223319"/>
                    <a:pt x="193744" y="1222887"/>
                  </a:cubicBezTo>
                  <a:cubicBezTo>
                    <a:pt x="198252" y="1226163"/>
                    <a:pt x="196499" y="1231116"/>
                    <a:pt x="201605" y="1237378"/>
                  </a:cubicBezTo>
                  <a:cubicBezTo>
                    <a:pt x="207384" y="1244477"/>
                    <a:pt x="219716" y="1253380"/>
                    <a:pt x="218318" y="1265445"/>
                  </a:cubicBezTo>
                  <a:cubicBezTo>
                    <a:pt x="216985" y="1277154"/>
                    <a:pt x="205097" y="1289765"/>
                    <a:pt x="209758" y="1297245"/>
                  </a:cubicBezTo>
                  <a:cubicBezTo>
                    <a:pt x="212362" y="1301449"/>
                    <a:pt x="219830" y="1300611"/>
                    <a:pt x="226700" y="1307520"/>
                  </a:cubicBezTo>
                  <a:cubicBezTo>
                    <a:pt x="230421" y="1311254"/>
                    <a:pt x="237190" y="1317946"/>
                    <a:pt x="240962" y="1322899"/>
                  </a:cubicBezTo>
                  <a:cubicBezTo>
                    <a:pt x="240962" y="1322899"/>
                    <a:pt x="244366" y="1329504"/>
                    <a:pt x="253560" y="1351843"/>
                  </a:cubicBezTo>
                  <a:cubicBezTo>
                    <a:pt x="255796" y="1357253"/>
                    <a:pt x="259733" y="1354637"/>
                    <a:pt x="268419" y="1360390"/>
                  </a:cubicBezTo>
                  <a:cubicBezTo>
                    <a:pt x="272953" y="1363400"/>
                    <a:pt x="271417" y="1377992"/>
                    <a:pt x="276090" y="1383352"/>
                  </a:cubicBezTo>
                  <a:cubicBezTo>
                    <a:pt x="286936" y="1395823"/>
                    <a:pt x="305998" y="1403989"/>
                    <a:pt x="306405" y="1430773"/>
                  </a:cubicBezTo>
                  <a:cubicBezTo>
                    <a:pt x="307815" y="1430088"/>
                    <a:pt x="323118" y="1412003"/>
                    <a:pt x="326623" y="1404141"/>
                  </a:cubicBezTo>
                  <a:cubicBezTo>
                    <a:pt x="330091" y="1396280"/>
                    <a:pt x="339717" y="1392775"/>
                    <a:pt x="356316" y="1387542"/>
                  </a:cubicBezTo>
                  <a:cubicBezTo>
                    <a:pt x="372941" y="1382297"/>
                    <a:pt x="391267" y="1359577"/>
                    <a:pt x="401757" y="1349976"/>
                  </a:cubicBezTo>
                  <a:cubicBezTo>
                    <a:pt x="412247" y="1340362"/>
                    <a:pt x="434967" y="1330748"/>
                    <a:pt x="453331" y="1325503"/>
                  </a:cubicBezTo>
                  <a:cubicBezTo>
                    <a:pt x="471695" y="1320258"/>
                    <a:pt x="473422" y="1306275"/>
                    <a:pt x="473422" y="1295798"/>
                  </a:cubicBezTo>
                  <a:cubicBezTo>
                    <a:pt x="473422" y="1285320"/>
                    <a:pt x="478654" y="1278322"/>
                    <a:pt x="492650" y="1266092"/>
                  </a:cubicBezTo>
                  <a:cubicBezTo>
                    <a:pt x="506619" y="1253862"/>
                    <a:pt x="500511" y="1257355"/>
                    <a:pt x="488281" y="1258231"/>
                  </a:cubicBezTo>
                  <a:cubicBezTo>
                    <a:pt x="476051" y="1259094"/>
                    <a:pt x="480419" y="1253862"/>
                    <a:pt x="484788" y="1247741"/>
                  </a:cubicBezTo>
                  <a:cubicBezTo>
                    <a:pt x="489157" y="1241632"/>
                    <a:pt x="490884" y="1239003"/>
                    <a:pt x="494389" y="1231142"/>
                  </a:cubicBezTo>
                  <a:cubicBezTo>
                    <a:pt x="497882" y="1223268"/>
                    <a:pt x="511014" y="1210161"/>
                    <a:pt x="514506" y="1204053"/>
                  </a:cubicBezTo>
                  <a:cubicBezTo>
                    <a:pt x="517998" y="1197944"/>
                    <a:pt x="538966" y="1174347"/>
                    <a:pt x="546827" y="1155120"/>
                  </a:cubicBezTo>
                  <a:cubicBezTo>
                    <a:pt x="554688" y="1135892"/>
                    <a:pt x="570411" y="1134152"/>
                    <a:pt x="579174" y="1128907"/>
                  </a:cubicBezTo>
                  <a:cubicBezTo>
                    <a:pt x="587911" y="1123662"/>
                    <a:pt x="599265" y="1120169"/>
                    <a:pt x="576545" y="1111432"/>
                  </a:cubicBezTo>
                  <a:cubicBezTo>
                    <a:pt x="553826" y="1102694"/>
                    <a:pt x="562550" y="1098325"/>
                    <a:pt x="567808" y="1095696"/>
                  </a:cubicBezTo>
                  <a:cubicBezTo>
                    <a:pt x="573040" y="1093080"/>
                    <a:pt x="591392" y="1080850"/>
                    <a:pt x="595760" y="1074729"/>
                  </a:cubicBezTo>
                  <a:cubicBezTo>
                    <a:pt x="600129" y="1068607"/>
                    <a:pt x="606250" y="1063362"/>
                    <a:pt x="612359" y="1059870"/>
                  </a:cubicBezTo>
                  <a:cubicBezTo>
                    <a:pt x="618481" y="1056377"/>
                    <a:pt x="631587" y="1042394"/>
                    <a:pt x="636845" y="1030164"/>
                  </a:cubicBezTo>
                  <a:cubicBezTo>
                    <a:pt x="642077" y="1017934"/>
                    <a:pt x="645582" y="1023179"/>
                    <a:pt x="644706" y="1026672"/>
                  </a:cubicBezTo>
                  <a:cubicBezTo>
                    <a:pt x="643843" y="1030164"/>
                    <a:pt x="655196" y="1035409"/>
                    <a:pt x="663058" y="1033657"/>
                  </a:cubicBezTo>
                  <a:cubicBezTo>
                    <a:pt x="670919" y="1031917"/>
                    <a:pt x="664798" y="1019674"/>
                    <a:pt x="667427" y="1016182"/>
                  </a:cubicBezTo>
                  <a:cubicBezTo>
                    <a:pt x="670030" y="1012689"/>
                    <a:pt x="671795" y="1016182"/>
                    <a:pt x="685778" y="1027548"/>
                  </a:cubicBezTo>
                  <a:cubicBezTo>
                    <a:pt x="699748" y="1038915"/>
                    <a:pt x="725097" y="1037162"/>
                    <a:pt x="727701" y="1033657"/>
                  </a:cubicBezTo>
                  <a:cubicBezTo>
                    <a:pt x="730330" y="1030164"/>
                    <a:pt x="734699" y="1028412"/>
                    <a:pt x="742560" y="1031041"/>
                  </a:cubicBezTo>
                  <a:cubicBezTo>
                    <a:pt x="750421" y="1033657"/>
                    <a:pt x="753927" y="1034533"/>
                    <a:pt x="756555" y="1027548"/>
                  </a:cubicBezTo>
                  <a:cubicBezTo>
                    <a:pt x="759184" y="1020563"/>
                    <a:pt x="764417" y="1018811"/>
                    <a:pt x="763553" y="1025796"/>
                  </a:cubicBezTo>
                  <a:cubicBezTo>
                    <a:pt x="762690" y="1032793"/>
                    <a:pt x="768785" y="1038026"/>
                    <a:pt x="773154" y="1034533"/>
                  </a:cubicBezTo>
                  <a:cubicBezTo>
                    <a:pt x="777548" y="1031041"/>
                    <a:pt x="777548" y="1027536"/>
                    <a:pt x="787149" y="1022303"/>
                  </a:cubicBezTo>
                  <a:cubicBezTo>
                    <a:pt x="796776" y="1017058"/>
                    <a:pt x="801145" y="1006568"/>
                    <a:pt x="794147" y="999583"/>
                  </a:cubicBezTo>
                  <a:cubicBezTo>
                    <a:pt x="787150" y="992598"/>
                    <a:pt x="784521" y="986477"/>
                    <a:pt x="789779" y="975986"/>
                  </a:cubicBezTo>
                  <a:cubicBezTo>
                    <a:pt x="795011" y="965496"/>
                    <a:pt x="797640" y="967249"/>
                    <a:pt x="806378" y="980355"/>
                  </a:cubicBezTo>
                  <a:cubicBezTo>
                    <a:pt x="815115" y="993461"/>
                    <a:pt x="817744" y="989093"/>
                    <a:pt x="813376" y="972494"/>
                  </a:cubicBezTo>
                  <a:cubicBezTo>
                    <a:pt x="809007" y="955882"/>
                    <a:pt x="818608" y="962003"/>
                    <a:pt x="823866" y="972494"/>
                  </a:cubicBezTo>
                  <a:cubicBezTo>
                    <a:pt x="829098" y="982984"/>
                    <a:pt x="861419" y="1010937"/>
                    <a:pt x="857051" y="1036273"/>
                  </a:cubicBezTo>
                  <a:cubicBezTo>
                    <a:pt x="852682" y="1061622"/>
                    <a:pt x="863172" y="1059870"/>
                    <a:pt x="877167" y="1072976"/>
                  </a:cubicBezTo>
                  <a:cubicBezTo>
                    <a:pt x="891137" y="1086083"/>
                    <a:pt x="898123" y="1089575"/>
                    <a:pt x="903367" y="1086083"/>
                  </a:cubicBezTo>
                  <a:cubicBezTo>
                    <a:pt x="908625" y="1082590"/>
                    <a:pt x="912994" y="1086083"/>
                    <a:pt x="912994" y="1090451"/>
                  </a:cubicBezTo>
                  <a:cubicBezTo>
                    <a:pt x="912994" y="1094820"/>
                    <a:pt x="912130" y="1099189"/>
                    <a:pt x="913857" y="1107927"/>
                  </a:cubicBezTo>
                  <a:cubicBezTo>
                    <a:pt x="915622" y="1116664"/>
                    <a:pt x="945315" y="1138521"/>
                    <a:pt x="952300" y="1153367"/>
                  </a:cubicBezTo>
                  <a:cubicBezTo>
                    <a:pt x="959298" y="1168226"/>
                    <a:pt x="940070" y="1194439"/>
                    <a:pt x="930443" y="1207545"/>
                  </a:cubicBezTo>
                  <a:cubicBezTo>
                    <a:pt x="920842" y="1220652"/>
                    <a:pt x="912117" y="1230266"/>
                    <a:pt x="917349" y="1238140"/>
                  </a:cubicBezTo>
                  <a:cubicBezTo>
                    <a:pt x="922582" y="1246001"/>
                    <a:pt x="916486" y="1266105"/>
                    <a:pt x="907748" y="1270474"/>
                  </a:cubicBezTo>
                  <a:cubicBezTo>
                    <a:pt x="898998" y="1274843"/>
                    <a:pt x="890260" y="1274843"/>
                    <a:pt x="892890" y="1286197"/>
                  </a:cubicBezTo>
                  <a:cubicBezTo>
                    <a:pt x="895493" y="1297563"/>
                    <a:pt x="890261" y="1302796"/>
                    <a:pt x="884139" y="1307164"/>
                  </a:cubicBezTo>
                  <a:cubicBezTo>
                    <a:pt x="878043" y="1311533"/>
                    <a:pt x="871909" y="1332501"/>
                    <a:pt x="864048" y="1336870"/>
                  </a:cubicBezTo>
                  <a:cubicBezTo>
                    <a:pt x="856186" y="1341238"/>
                    <a:pt x="854447" y="1347360"/>
                    <a:pt x="859679" y="1354345"/>
                  </a:cubicBezTo>
                  <a:cubicBezTo>
                    <a:pt x="864911" y="1361343"/>
                    <a:pt x="846560" y="1377065"/>
                    <a:pt x="840452" y="1383187"/>
                  </a:cubicBezTo>
                  <a:cubicBezTo>
                    <a:pt x="834330" y="1389308"/>
                    <a:pt x="829962" y="1380558"/>
                    <a:pt x="818595" y="1393677"/>
                  </a:cubicBezTo>
                  <a:cubicBezTo>
                    <a:pt x="807228" y="1406783"/>
                    <a:pt x="795011" y="1401538"/>
                    <a:pt x="778412" y="1420766"/>
                  </a:cubicBezTo>
                  <a:cubicBezTo>
                    <a:pt x="761787" y="1439994"/>
                    <a:pt x="767922" y="1463578"/>
                    <a:pt x="774919" y="1470575"/>
                  </a:cubicBezTo>
                  <a:cubicBezTo>
                    <a:pt x="777548" y="1473191"/>
                    <a:pt x="781269" y="1477179"/>
                    <a:pt x="784711" y="1481396"/>
                  </a:cubicBezTo>
                  <a:cubicBezTo>
                    <a:pt x="788432" y="1485942"/>
                    <a:pt x="765788" y="1503354"/>
                    <a:pt x="748668" y="1512587"/>
                  </a:cubicBezTo>
                  <a:cubicBezTo>
                    <a:pt x="739397" y="1517578"/>
                    <a:pt x="734927" y="1514340"/>
                    <a:pt x="730837" y="1517984"/>
                  </a:cubicBezTo>
                  <a:cubicBezTo>
                    <a:pt x="729326" y="1520283"/>
                    <a:pt x="710771" y="1545328"/>
                    <a:pt x="716080" y="1551411"/>
                  </a:cubicBezTo>
                  <a:cubicBezTo>
                    <a:pt x="717401" y="1552896"/>
                    <a:pt x="721338" y="1555043"/>
                    <a:pt x="726304" y="1554192"/>
                  </a:cubicBezTo>
                  <a:cubicBezTo>
                    <a:pt x="731955" y="1553227"/>
                    <a:pt x="738826" y="1549099"/>
                    <a:pt x="742851" y="1548604"/>
                  </a:cubicBezTo>
                  <a:cubicBezTo>
                    <a:pt x="753964" y="1547219"/>
                    <a:pt x="757088" y="1548743"/>
                    <a:pt x="760467" y="1549506"/>
                  </a:cubicBezTo>
                  <a:cubicBezTo>
                    <a:pt x="767756" y="1553531"/>
                    <a:pt x="783009" y="1550026"/>
                    <a:pt x="778107" y="1553189"/>
                  </a:cubicBezTo>
                  <a:cubicBezTo>
                    <a:pt x="777269" y="1553735"/>
                    <a:pt x="776545" y="1554548"/>
                    <a:pt x="775795" y="1555360"/>
                  </a:cubicBezTo>
                  <a:cubicBezTo>
                    <a:pt x="774601" y="1556681"/>
                    <a:pt x="774411" y="1562459"/>
                    <a:pt x="771731" y="1564111"/>
                  </a:cubicBezTo>
                  <a:cubicBezTo>
                    <a:pt x="768683" y="1565965"/>
                    <a:pt x="763527" y="1564250"/>
                    <a:pt x="757964" y="1563730"/>
                  </a:cubicBezTo>
                  <a:cubicBezTo>
                    <a:pt x="749277" y="1562917"/>
                    <a:pt x="744540" y="1563361"/>
                    <a:pt x="740794" y="1565965"/>
                  </a:cubicBezTo>
                  <a:cubicBezTo>
                    <a:pt x="740591" y="1566104"/>
                    <a:pt x="734190" y="1568225"/>
                    <a:pt x="729288" y="1574398"/>
                  </a:cubicBezTo>
                  <a:cubicBezTo>
                    <a:pt x="726735" y="1577623"/>
                    <a:pt x="725516" y="1584253"/>
                    <a:pt x="725566" y="1588063"/>
                  </a:cubicBezTo>
                  <a:cubicBezTo>
                    <a:pt x="725592" y="1593600"/>
                    <a:pt x="729491" y="1600763"/>
                    <a:pt x="730354" y="1601842"/>
                  </a:cubicBezTo>
                  <a:cubicBezTo>
                    <a:pt x="730723" y="1602299"/>
                    <a:pt x="733275" y="1603252"/>
                    <a:pt x="734495" y="1600686"/>
                  </a:cubicBezTo>
                  <a:cubicBezTo>
                    <a:pt x="736400" y="1596660"/>
                    <a:pt x="737492" y="1587859"/>
                    <a:pt x="740425" y="1584545"/>
                  </a:cubicBezTo>
                  <a:cubicBezTo>
                    <a:pt x="743499" y="1581077"/>
                    <a:pt x="747423" y="1577382"/>
                    <a:pt x="749722" y="1577382"/>
                  </a:cubicBezTo>
                  <a:cubicBezTo>
                    <a:pt x="751512" y="1577382"/>
                    <a:pt x="752059" y="1580620"/>
                    <a:pt x="752173" y="1581357"/>
                  </a:cubicBezTo>
                  <a:cubicBezTo>
                    <a:pt x="752795" y="1584786"/>
                    <a:pt x="748451" y="1588672"/>
                    <a:pt x="747283" y="1591542"/>
                  </a:cubicBezTo>
                  <a:cubicBezTo>
                    <a:pt x="745695" y="1595454"/>
                    <a:pt x="744629" y="1595390"/>
                    <a:pt x="745848" y="1598197"/>
                  </a:cubicBezTo>
                  <a:cubicBezTo>
                    <a:pt x="748160" y="1603429"/>
                    <a:pt x="754458" y="1601791"/>
                    <a:pt x="758523" y="1602400"/>
                  </a:cubicBezTo>
                  <a:cubicBezTo>
                    <a:pt x="765469" y="1603429"/>
                    <a:pt x="771616" y="1597181"/>
                    <a:pt x="774626" y="1595581"/>
                  </a:cubicBezTo>
                  <a:cubicBezTo>
                    <a:pt x="780582" y="1592419"/>
                    <a:pt x="786285" y="1592431"/>
                    <a:pt x="787149" y="1593828"/>
                  </a:cubicBezTo>
                  <a:cubicBezTo>
                    <a:pt x="794147" y="1605194"/>
                    <a:pt x="806376" y="1605194"/>
                    <a:pt x="815101" y="1603442"/>
                  </a:cubicBezTo>
                  <a:cubicBezTo>
                    <a:pt x="823852" y="1601689"/>
                    <a:pt x="841314" y="1596444"/>
                    <a:pt x="843079" y="1589459"/>
                  </a:cubicBezTo>
                  <a:cubicBezTo>
                    <a:pt x="844820" y="1582474"/>
                    <a:pt x="847448" y="1576352"/>
                    <a:pt x="857049" y="1584214"/>
                  </a:cubicBezTo>
                  <a:cubicBezTo>
                    <a:pt x="866676" y="1592075"/>
                    <a:pt x="888532" y="1575477"/>
                    <a:pt x="905995" y="1571107"/>
                  </a:cubicBezTo>
                  <a:cubicBezTo>
                    <a:pt x="923483" y="1566739"/>
                    <a:pt x="913856" y="1574600"/>
                    <a:pt x="910364" y="1577216"/>
                  </a:cubicBezTo>
                  <a:cubicBezTo>
                    <a:pt x="906871" y="1579832"/>
                    <a:pt x="895505" y="1591199"/>
                    <a:pt x="883275" y="1591199"/>
                  </a:cubicBezTo>
                  <a:cubicBezTo>
                    <a:pt x="848324" y="1591199"/>
                    <a:pt x="860554" y="1603429"/>
                    <a:pt x="857951" y="1613919"/>
                  </a:cubicBezTo>
                  <a:cubicBezTo>
                    <a:pt x="855322" y="1624397"/>
                    <a:pt x="845695" y="1631394"/>
                    <a:pt x="830836" y="1629642"/>
                  </a:cubicBezTo>
                  <a:cubicBezTo>
                    <a:pt x="816002" y="1627889"/>
                    <a:pt x="816866" y="1639256"/>
                    <a:pt x="829972" y="1641008"/>
                  </a:cubicBezTo>
                  <a:cubicBezTo>
                    <a:pt x="843092" y="1642761"/>
                    <a:pt x="839599" y="1648869"/>
                    <a:pt x="830836" y="1649746"/>
                  </a:cubicBezTo>
                  <a:cubicBezTo>
                    <a:pt x="822098" y="1650622"/>
                    <a:pt x="820371" y="1654991"/>
                    <a:pt x="818606" y="1662852"/>
                  </a:cubicBezTo>
                  <a:cubicBezTo>
                    <a:pt x="816865" y="1670713"/>
                    <a:pt x="841326" y="1662852"/>
                    <a:pt x="845695" y="1671590"/>
                  </a:cubicBezTo>
                  <a:cubicBezTo>
                    <a:pt x="849733" y="1679641"/>
                    <a:pt x="836094" y="1707417"/>
                    <a:pt x="822974" y="1717030"/>
                  </a:cubicBezTo>
                  <a:cubicBezTo>
                    <a:pt x="809881" y="1726644"/>
                    <a:pt x="794145" y="1732766"/>
                    <a:pt x="788024" y="1728397"/>
                  </a:cubicBezTo>
                  <a:cubicBezTo>
                    <a:pt x="781928" y="1724028"/>
                    <a:pt x="774054" y="1714414"/>
                    <a:pt x="766167" y="1723152"/>
                  </a:cubicBezTo>
                  <a:cubicBezTo>
                    <a:pt x="758305" y="1731889"/>
                    <a:pt x="759195" y="1729273"/>
                    <a:pt x="763563" y="1742380"/>
                  </a:cubicBezTo>
                  <a:cubicBezTo>
                    <a:pt x="767932" y="1755486"/>
                    <a:pt x="758305" y="1758115"/>
                    <a:pt x="743472" y="1765976"/>
                  </a:cubicBezTo>
                  <a:cubicBezTo>
                    <a:pt x="728614" y="1773837"/>
                    <a:pt x="707633" y="1767729"/>
                    <a:pt x="700635" y="1774714"/>
                  </a:cubicBezTo>
                  <a:cubicBezTo>
                    <a:pt x="693663" y="1781698"/>
                    <a:pt x="701524" y="1789573"/>
                    <a:pt x="707633" y="1790436"/>
                  </a:cubicBezTo>
                  <a:cubicBezTo>
                    <a:pt x="713755" y="1791313"/>
                    <a:pt x="720753" y="1790436"/>
                    <a:pt x="713755" y="1798310"/>
                  </a:cubicBezTo>
                  <a:cubicBezTo>
                    <a:pt x="706757" y="1806171"/>
                    <a:pt x="718123" y="1821894"/>
                    <a:pt x="715495" y="1828015"/>
                  </a:cubicBezTo>
                  <a:cubicBezTo>
                    <a:pt x="712891" y="1834124"/>
                    <a:pt x="711126" y="1842862"/>
                    <a:pt x="723356" y="1848120"/>
                  </a:cubicBezTo>
                  <a:cubicBezTo>
                    <a:pt x="735612" y="1853365"/>
                    <a:pt x="736476" y="1842875"/>
                    <a:pt x="738215" y="1834137"/>
                  </a:cubicBezTo>
                  <a:cubicBezTo>
                    <a:pt x="739980" y="1825399"/>
                    <a:pt x="746077" y="1822770"/>
                    <a:pt x="753074" y="1822770"/>
                  </a:cubicBezTo>
                  <a:cubicBezTo>
                    <a:pt x="760071" y="1822770"/>
                    <a:pt x="766168" y="1820141"/>
                    <a:pt x="772302" y="1813157"/>
                  </a:cubicBezTo>
                  <a:cubicBezTo>
                    <a:pt x="778435" y="1806172"/>
                    <a:pt x="789790" y="1804419"/>
                    <a:pt x="802020" y="1805295"/>
                  </a:cubicBezTo>
                  <a:cubicBezTo>
                    <a:pt x="814250" y="1806172"/>
                    <a:pt x="822975" y="1805295"/>
                    <a:pt x="826480" y="1790436"/>
                  </a:cubicBezTo>
                  <a:cubicBezTo>
                    <a:pt x="829973" y="1775590"/>
                    <a:pt x="845708" y="1780823"/>
                    <a:pt x="854459" y="1780823"/>
                  </a:cubicBezTo>
                  <a:cubicBezTo>
                    <a:pt x="863196" y="1780823"/>
                    <a:pt x="881548" y="1779959"/>
                    <a:pt x="876290" y="1769456"/>
                  </a:cubicBezTo>
                  <a:cubicBezTo>
                    <a:pt x="865279" y="1747434"/>
                    <a:pt x="850966" y="1755473"/>
                    <a:pt x="842203" y="1750241"/>
                  </a:cubicBezTo>
                  <a:cubicBezTo>
                    <a:pt x="821641" y="1737897"/>
                    <a:pt x="853569" y="1727508"/>
                    <a:pt x="860554" y="1728397"/>
                  </a:cubicBezTo>
                  <a:cubicBezTo>
                    <a:pt x="867552" y="1729273"/>
                    <a:pt x="875413" y="1729273"/>
                    <a:pt x="873674" y="1717031"/>
                  </a:cubicBezTo>
                  <a:cubicBezTo>
                    <a:pt x="871909" y="1704800"/>
                    <a:pt x="879769" y="1709170"/>
                    <a:pt x="888532" y="1720523"/>
                  </a:cubicBezTo>
                  <a:cubicBezTo>
                    <a:pt x="897270" y="1731889"/>
                    <a:pt x="909488" y="1745872"/>
                    <a:pt x="919990" y="1744120"/>
                  </a:cubicBezTo>
                  <a:cubicBezTo>
                    <a:pt x="930455" y="1742367"/>
                    <a:pt x="925222" y="1730137"/>
                    <a:pt x="912992" y="1718783"/>
                  </a:cubicBezTo>
                  <a:cubicBezTo>
                    <a:pt x="900762" y="1707417"/>
                    <a:pt x="912992" y="1710046"/>
                    <a:pt x="919990" y="1715278"/>
                  </a:cubicBezTo>
                  <a:cubicBezTo>
                    <a:pt x="926988" y="1720523"/>
                    <a:pt x="937453" y="1717907"/>
                    <a:pt x="940081" y="1709170"/>
                  </a:cubicBezTo>
                  <a:cubicBezTo>
                    <a:pt x="942710" y="1700432"/>
                    <a:pt x="943574" y="1698679"/>
                    <a:pt x="952311" y="1699556"/>
                  </a:cubicBezTo>
                  <a:cubicBezTo>
                    <a:pt x="961049" y="1700432"/>
                    <a:pt x="962802" y="1694311"/>
                    <a:pt x="954940" y="1682080"/>
                  </a:cubicBezTo>
                  <a:cubicBezTo>
                    <a:pt x="947078" y="1669850"/>
                    <a:pt x="954076" y="1669850"/>
                    <a:pt x="958433" y="1673343"/>
                  </a:cubicBezTo>
                  <a:cubicBezTo>
                    <a:pt x="962789" y="1676836"/>
                    <a:pt x="966294" y="1676835"/>
                    <a:pt x="976784" y="1667222"/>
                  </a:cubicBezTo>
                  <a:cubicBezTo>
                    <a:pt x="987249" y="1657620"/>
                    <a:pt x="986385" y="1653239"/>
                    <a:pt x="975895" y="1655868"/>
                  </a:cubicBezTo>
                  <a:cubicBezTo>
                    <a:pt x="965431" y="1658497"/>
                    <a:pt x="963665" y="1659360"/>
                    <a:pt x="965431" y="1651499"/>
                  </a:cubicBezTo>
                  <a:cubicBezTo>
                    <a:pt x="967171" y="1643638"/>
                    <a:pt x="979401" y="1628779"/>
                    <a:pt x="984658" y="1627026"/>
                  </a:cubicBezTo>
                  <a:cubicBezTo>
                    <a:pt x="989891" y="1625286"/>
                    <a:pt x="1005614" y="1617412"/>
                    <a:pt x="1007379" y="1608674"/>
                  </a:cubicBezTo>
                  <a:cubicBezTo>
                    <a:pt x="1009119" y="1599937"/>
                    <a:pt x="1016980" y="1588570"/>
                    <a:pt x="1027470" y="1571971"/>
                  </a:cubicBezTo>
                  <a:cubicBezTo>
                    <a:pt x="1037934" y="1555360"/>
                    <a:pt x="1047561" y="1549251"/>
                    <a:pt x="1059791" y="1550127"/>
                  </a:cubicBezTo>
                  <a:cubicBezTo>
                    <a:pt x="1072021" y="1551004"/>
                    <a:pt x="1075513" y="1551004"/>
                    <a:pt x="1079018" y="1538761"/>
                  </a:cubicBezTo>
                  <a:cubicBezTo>
                    <a:pt x="1082524" y="1526518"/>
                    <a:pt x="1090385" y="1532652"/>
                    <a:pt x="1096507" y="1516041"/>
                  </a:cubicBezTo>
                  <a:cubicBezTo>
                    <a:pt x="1102602" y="1499442"/>
                    <a:pt x="1108737" y="1490704"/>
                    <a:pt x="1109600" y="1502934"/>
                  </a:cubicBezTo>
                  <a:cubicBezTo>
                    <a:pt x="1110489" y="1515164"/>
                    <a:pt x="1134949" y="1488951"/>
                    <a:pt x="1144576" y="1474092"/>
                  </a:cubicBezTo>
                  <a:cubicBezTo>
                    <a:pt x="1154177" y="1459233"/>
                    <a:pt x="1159410" y="1462726"/>
                    <a:pt x="1171666" y="1462726"/>
                  </a:cubicBezTo>
                  <a:cubicBezTo>
                    <a:pt x="1183896" y="1462726"/>
                    <a:pt x="1191757" y="1453988"/>
                    <a:pt x="1189128" y="1441758"/>
                  </a:cubicBezTo>
                  <a:cubicBezTo>
                    <a:pt x="1186500" y="1429528"/>
                    <a:pt x="1210985" y="1426899"/>
                    <a:pt x="1219710" y="1431268"/>
                  </a:cubicBezTo>
                  <a:cubicBezTo>
                    <a:pt x="1228447" y="1435637"/>
                    <a:pt x="1234569" y="1438266"/>
                    <a:pt x="1238937" y="1432144"/>
                  </a:cubicBezTo>
                  <a:cubicBezTo>
                    <a:pt x="1243306" y="1426023"/>
                    <a:pt x="1249427" y="1423407"/>
                    <a:pt x="1253796" y="1420778"/>
                  </a:cubicBezTo>
                  <a:cubicBezTo>
                    <a:pt x="1258165" y="1418149"/>
                    <a:pt x="1268655" y="1419901"/>
                    <a:pt x="1266026" y="1409411"/>
                  </a:cubicBezTo>
                  <a:cubicBezTo>
                    <a:pt x="1263423" y="1398921"/>
                    <a:pt x="1256425" y="1404166"/>
                    <a:pt x="1250304" y="1401537"/>
                  </a:cubicBezTo>
                  <a:cubicBezTo>
                    <a:pt x="1244208" y="1398921"/>
                    <a:pt x="1254673" y="1394552"/>
                    <a:pt x="1263423" y="1383186"/>
                  </a:cubicBezTo>
                  <a:cubicBezTo>
                    <a:pt x="1272161" y="1371819"/>
                    <a:pt x="1281750" y="1384062"/>
                    <a:pt x="1288748" y="1379693"/>
                  </a:cubicBezTo>
                  <a:cubicBezTo>
                    <a:pt x="1295746" y="1375324"/>
                    <a:pt x="1300978" y="1376201"/>
                    <a:pt x="1304470" y="1384938"/>
                  </a:cubicBezTo>
                  <a:cubicBezTo>
                    <a:pt x="1307963" y="1393676"/>
                    <a:pt x="1312331" y="1392799"/>
                    <a:pt x="1318465" y="1381446"/>
                  </a:cubicBezTo>
                  <a:cubicBezTo>
                    <a:pt x="1324586" y="1370092"/>
                    <a:pt x="1323697" y="1370092"/>
                    <a:pt x="1338556" y="1367463"/>
                  </a:cubicBezTo>
                  <a:cubicBezTo>
                    <a:pt x="1353415" y="1364847"/>
                    <a:pt x="1354278" y="1339498"/>
                    <a:pt x="1360413" y="1335142"/>
                  </a:cubicBezTo>
                  <a:cubicBezTo>
                    <a:pt x="1366509" y="1330773"/>
                    <a:pt x="1374408" y="1343003"/>
                    <a:pt x="1383997" y="1346508"/>
                  </a:cubicBezTo>
                  <a:cubicBezTo>
                    <a:pt x="1393623" y="1350001"/>
                    <a:pt x="1409346" y="1345632"/>
                    <a:pt x="1418084" y="1337770"/>
                  </a:cubicBezTo>
                  <a:cubicBezTo>
                    <a:pt x="1426821" y="1329897"/>
                    <a:pt x="1438175" y="1331649"/>
                    <a:pt x="1450431" y="1337770"/>
                  </a:cubicBezTo>
                  <a:cubicBezTo>
                    <a:pt x="1462661" y="1343879"/>
                    <a:pt x="1482752" y="1342139"/>
                    <a:pt x="1499351" y="1327280"/>
                  </a:cubicBezTo>
                  <a:cubicBezTo>
                    <a:pt x="1515976" y="1312421"/>
                    <a:pt x="1515073" y="1299315"/>
                    <a:pt x="1518578" y="1290577"/>
                  </a:cubicBezTo>
                  <a:cubicBezTo>
                    <a:pt x="1522071" y="1281840"/>
                    <a:pt x="1534301" y="1274855"/>
                    <a:pt x="1545668" y="1263488"/>
                  </a:cubicBezTo>
                  <a:cubicBezTo>
                    <a:pt x="1557034" y="1252122"/>
                    <a:pt x="1541299" y="1247753"/>
                    <a:pt x="1543927" y="1228538"/>
                  </a:cubicBezTo>
                  <a:cubicBezTo>
                    <a:pt x="1544423" y="1224893"/>
                    <a:pt x="1545807" y="1222937"/>
                    <a:pt x="1546556" y="1221553"/>
                  </a:cubicBezTo>
                  <a:cubicBezTo>
                    <a:pt x="1542340" y="1213133"/>
                    <a:pt x="1562278" y="1192711"/>
                    <a:pt x="1573645" y="1185726"/>
                  </a:cubicBezTo>
                  <a:cubicBezTo>
                    <a:pt x="1585012" y="1178741"/>
                    <a:pt x="1600734" y="1146407"/>
                    <a:pt x="1613828" y="1138546"/>
                  </a:cubicBezTo>
                  <a:cubicBezTo>
                    <a:pt x="1626947" y="1130672"/>
                    <a:pt x="1629550" y="1121070"/>
                    <a:pt x="1631316" y="1111457"/>
                  </a:cubicBezTo>
                  <a:cubicBezTo>
                    <a:pt x="1633056" y="1101843"/>
                    <a:pt x="1647038" y="1096598"/>
                    <a:pt x="1655776" y="1086120"/>
                  </a:cubicBezTo>
                  <a:cubicBezTo>
                    <a:pt x="1664527" y="1075630"/>
                    <a:pt x="1696709" y="1079681"/>
                    <a:pt x="1696709" y="1079681"/>
                  </a:cubicBezTo>
                  <a:cubicBezTo>
                    <a:pt x="1696709" y="1079681"/>
                    <a:pt x="1709802" y="1067451"/>
                    <a:pt x="1711567" y="1061330"/>
                  </a:cubicBezTo>
                  <a:cubicBezTo>
                    <a:pt x="1713308" y="1055221"/>
                    <a:pt x="1717663" y="1039486"/>
                    <a:pt x="1723798" y="1037746"/>
                  </a:cubicBezTo>
                  <a:cubicBezTo>
                    <a:pt x="1729893" y="1035993"/>
                    <a:pt x="1750011" y="1023750"/>
                    <a:pt x="1754380" y="1020270"/>
                  </a:cubicBezTo>
                  <a:cubicBezTo>
                    <a:pt x="1758748" y="1016791"/>
                    <a:pt x="1771842" y="1001043"/>
                    <a:pt x="1794562" y="998426"/>
                  </a:cubicBezTo>
                  <a:cubicBezTo>
                    <a:pt x="1817283" y="995810"/>
                    <a:pt x="1820776" y="977459"/>
                    <a:pt x="1827773" y="972214"/>
                  </a:cubicBezTo>
                  <a:cubicBezTo>
                    <a:pt x="1834771" y="966969"/>
                    <a:pt x="1850569" y="948909"/>
                    <a:pt x="1850569" y="948909"/>
                  </a:cubicBezTo>
                  <a:cubicBezTo>
                    <a:pt x="1850569" y="948909"/>
                    <a:pt x="1872451" y="935320"/>
                    <a:pt x="1861135" y="918366"/>
                  </a:cubicBezTo>
                  <a:cubicBezTo>
                    <a:pt x="1855903" y="910504"/>
                    <a:pt x="1866367" y="886908"/>
                    <a:pt x="1873365" y="885155"/>
                  </a:cubicBezTo>
                  <a:cubicBezTo>
                    <a:pt x="1873365" y="885155"/>
                    <a:pt x="1877734" y="872925"/>
                    <a:pt x="1863764" y="876417"/>
                  </a:cubicBezTo>
                  <a:cubicBezTo>
                    <a:pt x="1849769" y="879910"/>
                    <a:pt x="1844714" y="873547"/>
                    <a:pt x="1842086" y="877916"/>
                  </a:cubicBezTo>
                  <a:cubicBezTo>
                    <a:pt x="1839457" y="882285"/>
                    <a:pt x="1834923" y="882539"/>
                    <a:pt x="1831418" y="880786"/>
                  </a:cubicBezTo>
                  <a:cubicBezTo>
                    <a:pt x="1830008" y="880075"/>
                    <a:pt x="1826401" y="877954"/>
                    <a:pt x="1823556" y="877294"/>
                  </a:cubicBezTo>
                  <a:cubicBezTo>
                    <a:pt x="1823556" y="877294"/>
                    <a:pt x="1842783" y="859818"/>
                    <a:pt x="1854138" y="847588"/>
                  </a:cubicBezTo>
                  <a:cubicBezTo>
                    <a:pt x="1865492" y="835358"/>
                    <a:pt x="1865505" y="819623"/>
                    <a:pt x="1861136" y="810009"/>
                  </a:cubicBezTo>
                  <a:cubicBezTo>
                    <a:pt x="1856767" y="800395"/>
                    <a:pt x="1864629" y="794286"/>
                    <a:pt x="1872503" y="788165"/>
                  </a:cubicBezTo>
                  <a:cubicBezTo>
                    <a:pt x="1880377" y="782044"/>
                    <a:pt x="1885596" y="775059"/>
                    <a:pt x="1875131" y="771553"/>
                  </a:cubicBezTo>
                  <a:cubicBezTo>
                    <a:pt x="1864641" y="768061"/>
                    <a:pt x="1864641" y="764568"/>
                    <a:pt x="1862875" y="754955"/>
                  </a:cubicBezTo>
                  <a:cubicBezTo>
                    <a:pt x="1861135" y="745341"/>
                    <a:pt x="1853274" y="748833"/>
                    <a:pt x="1837551" y="742724"/>
                  </a:cubicBezTo>
                  <a:cubicBezTo>
                    <a:pt x="1824597" y="735867"/>
                    <a:pt x="1849337" y="713133"/>
                    <a:pt x="1806068" y="714772"/>
                  </a:cubicBezTo>
                  <a:cubicBezTo>
                    <a:pt x="1804328" y="706034"/>
                    <a:pt x="1787742" y="679809"/>
                    <a:pt x="1785113" y="671947"/>
                  </a:cubicBezTo>
                  <a:cubicBezTo>
                    <a:pt x="1782483" y="664086"/>
                    <a:pt x="1778115" y="655348"/>
                    <a:pt x="1766761" y="643982"/>
                  </a:cubicBezTo>
                  <a:cubicBezTo>
                    <a:pt x="1755407" y="632616"/>
                    <a:pt x="1756297" y="622138"/>
                    <a:pt x="1758024" y="611648"/>
                  </a:cubicBezTo>
                  <a:cubicBezTo>
                    <a:pt x="1759751" y="601157"/>
                    <a:pt x="1743165" y="602034"/>
                    <a:pt x="1725702" y="601157"/>
                  </a:cubicBezTo>
                  <a:cubicBezTo>
                    <a:pt x="1708214" y="600281"/>
                    <a:pt x="1723937" y="570576"/>
                    <a:pt x="1708214" y="557469"/>
                  </a:cubicBezTo>
                  <a:cubicBezTo>
                    <a:pt x="1697724" y="548732"/>
                    <a:pt x="1702956" y="531257"/>
                    <a:pt x="1697724" y="517261"/>
                  </a:cubicBezTo>
                  <a:cubicBezTo>
                    <a:pt x="1692492" y="503279"/>
                    <a:pt x="1705586" y="482311"/>
                    <a:pt x="1709091" y="476190"/>
                  </a:cubicBezTo>
                  <a:cubicBezTo>
                    <a:pt x="1712584" y="470081"/>
                    <a:pt x="1723086" y="450853"/>
                    <a:pt x="1733576" y="438623"/>
                  </a:cubicBezTo>
                  <a:cubicBezTo>
                    <a:pt x="1744041" y="426393"/>
                    <a:pt x="1731811" y="424640"/>
                    <a:pt x="1723086" y="422900"/>
                  </a:cubicBezTo>
                  <a:cubicBezTo>
                    <a:pt x="1714349" y="421148"/>
                    <a:pt x="1702106" y="416779"/>
                    <a:pt x="1699502" y="426393"/>
                  </a:cubicBezTo>
                  <a:cubicBezTo>
                    <a:pt x="1697686" y="432997"/>
                    <a:pt x="1695337" y="427663"/>
                    <a:pt x="1694092" y="429352"/>
                  </a:cubicBezTo>
                  <a:cubicBezTo>
                    <a:pt x="1690370" y="434406"/>
                    <a:pt x="1689876" y="430546"/>
                    <a:pt x="1689876" y="424640"/>
                  </a:cubicBezTo>
                  <a:cubicBezTo>
                    <a:pt x="1689876" y="416779"/>
                    <a:pt x="1686383" y="412410"/>
                    <a:pt x="1679386" y="409794"/>
                  </a:cubicBezTo>
                  <a:cubicBezTo>
                    <a:pt x="1672413" y="407165"/>
                    <a:pt x="1680275" y="400180"/>
                    <a:pt x="1675893" y="385321"/>
                  </a:cubicBezTo>
                  <a:cubicBezTo>
                    <a:pt x="1671524" y="370462"/>
                    <a:pt x="1657567" y="371338"/>
                    <a:pt x="1648804" y="373954"/>
                  </a:cubicBezTo>
                  <a:cubicBezTo>
                    <a:pt x="1640066" y="376583"/>
                    <a:pt x="1640066" y="364340"/>
                    <a:pt x="1641831" y="358232"/>
                  </a:cubicBezTo>
                  <a:cubicBezTo>
                    <a:pt x="1643572" y="352123"/>
                    <a:pt x="1635710" y="331143"/>
                    <a:pt x="1622578" y="321529"/>
                  </a:cubicBezTo>
                  <a:cubicBezTo>
                    <a:pt x="1609485" y="311915"/>
                    <a:pt x="1612114" y="301425"/>
                    <a:pt x="1610348" y="286578"/>
                  </a:cubicBezTo>
                  <a:cubicBezTo>
                    <a:pt x="1608608" y="271732"/>
                    <a:pt x="1607744" y="261229"/>
                    <a:pt x="1592022" y="266474"/>
                  </a:cubicBezTo>
                  <a:cubicBezTo>
                    <a:pt x="1576300" y="271719"/>
                    <a:pt x="1571042" y="265598"/>
                    <a:pt x="1566673" y="258613"/>
                  </a:cubicBezTo>
                  <a:cubicBezTo>
                    <a:pt x="1562304" y="251615"/>
                    <a:pt x="1570966" y="226279"/>
                    <a:pt x="1566597" y="214925"/>
                  </a:cubicBezTo>
                  <a:cubicBezTo>
                    <a:pt x="1562229" y="203571"/>
                    <a:pt x="1561682" y="187277"/>
                    <a:pt x="1552958" y="196015"/>
                  </a:cubicBezTo>
                  <a:cubicBezTo>
                    <a:pt x="1544220" y="204752"/>
                    <a:pt x="1532587" y="207064"/>
                    <a:pt x="1529958" y="194833"/>
                  </a:cubicBezTo>
                  <a:cubicBezTo>
                    <a:pt x="1527355" y="182603"/>
                    <a:pt x="1541122" y="183365"/>
                    <a:pt x="1543725" y="171135"/>
                  </a:cubicBezTo>
                  <a:cubicBezTo>
                    <a:pt x="1546354" y="158905"/>
                    <a:pt x="1558482" y="137836"/>
                    <a:pt x="1536601" y="107826"/>
                  </a:cubicBezTo>
                  <a:cubicBezTo>
                    <a:pt x="1537223" y="99977"/>
                    <a:pt x="1524714" y="94338"/>
                    <a:pt x="1508991" y="95215"/>
                  </a:cubicBezTo>
                  <a:cubicBezTo>
                    <a:pt x="1493268" y="96091"/>
                    <a:pt x="1483642" y="112690"/>
                    <a:pt x="1479272" y="118811"/>
                  </a:cubicBezTo>
                  <a:cubicBezTo>
                    <a:pt x="1476618" y="122532"/>
                    <a:pt x="1465975" y="137214"/>
                    <a:pt x="1457416" y="156416"/>
                  </a:cubicBezTo>
                  <a:cubicBezTo>
                    <a:pt x="1451929" y="168722"/>
                    <a:pt x="1450075" y="185423"/>
                    <a:pt x="1442557" y="193957"/>
                  </a:cubicBezTo>
                  <a:cubicBezTo>
                    <a:pt x="1423329" y="215801"/>
                    <a:pt x="1420726" y="209680"/>
                    <a:pt x="1407606" y="202695"/>
                  </a:cubicBezTo>
                  <a:cubicBezTo>
                    <a:pt x="1394512" y="195697"/>
                    <a:pt x="1396239" y="186083"/>
                    <a:pt x="1404113" y="177346"/>
                  </a:cubicBezTo>
                  <a:cubicBezTo>
                    <a:pt x="1411975" y="168608"/>
                    <a:pt x="1406742" y="166868"/>
                    <a:pt x="1398881" y="165992"/>
                  </a:cubicBezTo>
                  <a:cubicBezTo>
                    <a:pt x="1391020" y="165116"/>
                    <a:pt x="1389280" y="158118"/>
                    <a:pt x="1389280" y="158118"/>
                  </a:cubicBezTo>
                  <a:cubicBezTo>
                    <a:pt x="1389280" y="158118"/>
                    <a:pt x="1386652" y="144135"/>
                    <a:pt x="1397142" y="134534"/>
                  </a:cubicBezTo>
                  <a:cubicBezTo>
                    <a:pt x="1407606" y="124920"/>
                    <a:pt x="1397142" y="122304"/>
                    <a:pt x="1384886" y="112690"/>
                  </a:cubicBezTo>
                  <a:cubicBezTo>
                    <a:pt x="1372656" y="103076"/>
                    <a:pt x="1358686" y="96091"/>
                    <a:pt x="1361302" y="82985"/>
                  </a:cubicBezTo>
                  <a:cubicBezTo>
                    <a:pt x="1363931" y="69878"/>
                    <a:pt x="1353440" y="72494"/>
                    <a:pt x="1345580" y="71618"/>
                  </a:cubicBezTo>
                  <a:cubicBezTo>
                    <a:pt x="1337719" y="70742"/>
                    <a:pt x="1327228" y="78616"/>
                    <a:pt x="1318491" y="69002"/>
                  </a:cubicBezTo>
                  <a:cubicBezTo>
                    <a:pt x="1309753" y="59388"/>
                    <a:pt x="1301003" y="62004"/>
                    <a:pt x="1294907" y="62881"/>
                  </a:cubicBezTo>
                  <a:cubicBezTo>
                    <a:pt x="1288786" y="63757"/>
                    <a:pt x="1276555" y="54143"/>
                    <a:pt x="1268694" y="49774"/>
                  </a:cubicBezTo>
                  <a:cubicBezTo>
                    <a:pt x="1260832" y="45393"/>
                    <a:pt x="1240741" y="36655"/>
                    <a:pt x="1235483" y="15687"/>
                  </a:cubicBezTo>
                  <a:cubicBezTo>
                    <a:pt x="1230251" y="-5280"/>
                    <a:pt x="1211900" y="828"/>
                    <a:pt x="1211900" y="828"/>
                  </a:cubicBezTo>
                  <a:lnTo>
                    <a:pt x="1211900" y="828"/>
                  </a:lnTo>
                  <a:lnTo>
                    <a:pt x="1203835" y="2543"/>
                  </a:lnTo>
                  <a:lnTo>
                    <a:pt x="1203835" y="2543"/>
                  </a:lnTo>
                  <a:cubicBezTo>
                    <a:pt x="1203061" y="6442"/>
                    <a:pt x="1202120" y="10112"/>
                    <a:pt x="1200533" y="13071"/>
                  </a:cubicBezTo>
                  <a:cubicBezTo>
                    <a:pt x="1196367" y="20805"/>
                    <a:pt x="1196659" y="46383"/>
                    <a:pt x="1196443" y="65497"/>
                  </a:cubicBezTo>
                  <a:lnTo>
                    <a:pt x="1196443" y="65497"/>
                  </a:lnTo>
                  <a:lnTo>
                    <a:pt x="1190850" y="61955"/>
                  </a:lnTo>
                  <a:lnTo>
                    <a:pt x="1190850" y="61955"/>
                  </a:lnTo>
                  <a:close/>
                </a:path>
              </a:pathLst>
            </a:cu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1" name="任意多边形 76">
              <a:extLst>
                <a:ext uri="{FF2B5EF4-FFF2-40B4-BE49-F238E27FC236}">
                  <a16:creationId xmlns:a16="http://schemas.microsoft.com/office/drawing/2014/main" id="{41966153-722A-40DF-9A86-AFBC0028B46D}"/>
                </a:ext>
              </a:extLst>
            </p:cNvPr>
            <p:cNvSpPr/>
            <p:nvPr/>
          </p:nvSpPr>
          <p:spPr>
            <a:xfrm>
              <a:off x="6233957" y="907492"/>
              <a:ext cx="1173778" cy="1134789"/>
            </a:xfrm>
            <a:custGeom>
              <a:avLst/>
              <a:gdLst>
                <a:gd name="connsiteX0" fmla="*/ 3013338 w 3505269"/>
                <a:gd name="connsiteY0" fmla="*/ 3265718 h 3388834"/>
                <a:gd name="connsiteX1" fmla="*/ 3009973 w 3505269"/>
                <a:gd name="connsiteY1" fmla="*/ 3269211 h 3388834"/>
                <a:gd name="connsiteX2" fmla="*/ 3005477 w 3505269"/>
                <a:gd name="connsiteY2" fmla="*/ 3274456 h 3388834"/>
                <a:gd name="connsiteX3" fmla="*/ 2956442 w 3505269"/>
                <a:gd name="connsiteY3" fmla="*/ 3300161 h 3388834"/>
                <a:gd name="connsiteX4" fmla="*/ 2922787 w 3505269"/>
                <a:gd name="connsiteY4" fmla="*/ 3263064 h 3388834"/>
                <a:gd name="connsiteX5" fmla="*/ 2923930 w 3505269"/>
                <a:gd name="connsiteY5" fmla="*/ 3263814 h 3388834"/>
                <a:gd name="connsiteX6" fmla="*/ 2905921 w 3505269"/>
                <a:gd name="connsiteY6" fmla="*/ 3286140 h 3388834"/>
                <a:gd name="connsiteX7" fmla="*/ 2871199 w 3505269"/>
                <a:gd name="connsiteY7" fmla="*/ 3306905 h 3388834"/>
                <a:gd name="connsiteX8" fmla="*/ 2828489 w 3505269"/>
                <a:gd name="connsiteY8" fmla="*/ 3276603 h 3388834"/>
                <a:gd name="connsiteX9" fmla="*/ 2793463 w 3505269"/>
                <a:gd name="connsiteY9" fmla="*/ 3276971 h 3388834"/>
                <a:gd name="connsiteX10" fmla="*/ 2761916 w 3505269"/>
                <a:gd name="connsiteY10" fmla="*/ 3255343 h 3388834"/>
                <a:gd name="connsiteX11" fmla="*/ 2747996 w 3505269"/>
                <a:gd name="connsiteY11" fmla="*/ 3212379 h 3388834"/>
                <a:gd name="connsiteX12" fmla="*/ 2723841 w 3505269"/>
                <a:gd name="connsiteY12" fmla="*/ 3186178 h 3388834"/>
                <a:gd name="connsiteX13" fmla="*/ 2708195 w 3505269"/>
                <a:gd name="connsiteY13" fmla="*/ 3149615 h 3388834"/>
                <a:gd name="connsiteX14" fmla="*/ 2707421 w 3505269"/>
                <a:gd name="connsiteY14" fmla="*/ 3123771 h 3388834"/>
                <a:gd name="connsiteX15" fmla="*/ 2697972 w 3505269"/>
                <a:gd name="connsiteY15" fmla="*/ 3119249 h 3388834"/>
                <a:gd name="connsiteX16" fmla="*/ 2685475 w 3505269"/>
                <a:gd name="connsiteY16" fmla="*/ 3143024 h 3388834"/>
                <a:gd name="connsiteX17" fmla="*/ 2657293 w 3505269"/>
                <a:gd name="connsiteY17" fmla="*/ 3181987 h 3388834"/>
                <a:gd name="connsiteX18" fmla="*/ 2625099 w 3505269"/>
                <a:gd name="connsiteY18" fmla="*/ 3156651 h 3388834"/>
                <a:gd name="connsiteX19" fmla="*/ 2596296 w 3505269"/>
                <a:gd name="connsiteY19" fmla="*/ 3153095 h 3388834"/>
                <a:gd name="connsiteX20" fmla="*/ 2579125 w 3505269"/>
                <a:gd name="connsiteY20" fmla="*/ 3177784 h 3388834"/>
                <a:gd name="connsiteX21" fmla="*/ 2552976 w 3505269"/>
                <a:gd name="connsiteY21" fmla="*/ 3221167 h 3388834"/>
                <a:gd name="connsiteX22" fmla="*/ 2487367 w 3505269"/>
                <a:gd name="connsiteY22" fmla="*/ 3234578 h 3388834"/>
                <a:gd name="connsiteX23" fmla="*/ 2450652 w 3505269"/>
                <a:gd name="connsiteY23" fmla="*/ 3259927 h 3388834"/>
                <a:gd name="connsiteX24" fmla="*/ 2447274 w 3505269"/>
                <a:gd name="connsiteY24" fmla="*/ 3310194 h 3388834"/>
                <a:gd name="connsiteX25" fmla="*/ 2455008 w 3505269"/>
                <a:gd name="connsiteY25" fmla="*/ 3335962 h 3388834"/>
                <a:gd name="connsiteX26" fmla="*/ 2412197 w 3505269"/>
                <a:gd name="connsiteY26" fmla="*/ 3356930 h 3388834"/>
                <a:gd name="connsiteX27" fmla="*/ 2377590 w 3505269"/>
                <a:gd name="connsiteY27" fmla="*/ 3388553 h 3388834"/>
                <a:gd name="connsiteX28" fmla="*/ 2324631 w 3505269"/>
                <a:gd name="connsiteY28" fmla="*/ 3355888 h 3388834"/>
                <a:gd name="connsiteX29" fmla="*/ 2254234 w 3505269"/>
                <a:gd name="connsiteY29" fmla="*/ 3255558 h 3388834"/>
                <a:gd name="connsiteX30" fmla="*/ 2228517 w 3505269"/>
                <a:gd name="connsiteY30" fmla="*/ 3217789 h 3388834"/>
                <a:gd name="connsiteX31" fmla="*/ 2213137 w 3505269"/>
                <a:gd name="connsiteY31" fmla="*/ 3181708 h 3388834"/>
                <a:gd name="connsiteX32" fmla="*/ 2191699 w 3505269"/>
                <a:gd name="connsiteY32" fmla="*/ 3099920 h 3388834"/>
                <a:gd name="connsiteX33" fmla="*/ 2164483 w 3505269"/>
                <a:gd name="connsiteY33" fmla="*/ 3078431 h 3388834"/>
                <a:gd name="connsiteX34" fmla="*/ 2136061 w 3505269"/>
                <a:gd name="connsiteY34" fmla="*/ 3096529 h 3388834"/>
                <a:gd name="connsiteX35" fmla="*/ 2126663 w 3505269"/>
                <a:gd name="connsiteY35" fmla="*/ 3131314 h 3388834"/>
                <a:gd name="connsiteX36" fmla="*/ 2111576 w 3505269"/>
                <a:gd name="connsiteY36" fmla="*/ 3121878 h 3388834"/>
                <a:gd name="connsiteX37" fmla="*/ 2116833 w 3505269"/>
                <a:gd name="connsiteY37" fmla="*/ 3148967 h 3388834"/>
                <a:gd name="connsiteX38" fmla="*/ 2119437 w 3505269"/>
                <a:gd name="connsiteY38" fmla="*/ 3183054 h 3388834"/>
                <a:gd name="connsiteX39" fmla="*/ 2116415 w 3505269"/>
                <a:gd name="connsiteY39" fmla="*/ 3223935 h 3388834"/>
                <a:gd name="connsiteX40" fmla="*/ 2106763 w 3505269"/>
                <a:gd name="connsiteY40" fmla="*/ 3229904 h 3388834"/>
                <a:gd name="connsiteX41" fmla="*/ 2067050 w 3505269"/>
                <a:gd name="connsiteY41" fmla="*/ 3245983 h 3388834"/>
                <a:gd name="connsiteX42" fmla="*/ 2014370 w 3505269"/>
                <a:gd name="connsiteY42" fmla="*/ 3235924 h 3388834"/>
                <a:gd name="connsiteX43" fmla="*/ 1993440 w 3505269"/>
                <a:gd name="connsiteY43" fmla="*/ 3213445 h 3388834"/>
                <a:gd name="connsiteX44" fmla="*/ 1968167 w 3505269"/>
                <a:gd name="connsiteY44" fmla="*/ 3182572 h 3388834"/>
                <a:gd name="connsiteX45" fmla="*/ 1946590 w 3505269"/>
                <a:gd name="connsiteY45" fmla="*/ 3141741 h 3388834"/>
                <a:gd name="connsiteX46" fmla="*/ 1918612 w 3505269"/>
                <a:gd name="connsiteY46" fmla="*/ 3081734 h 3388834"/>
                <a:gd name="connsiteX47" fmla="*/ 1962173 w 3505269"/>
                <a:gd name="connsiteY47" fmla="*/ 3070316 h 3388834"/>
                <a:gd name="connsiteX48" fmla="*/ 1962173 w 3505269"/>
                <a:gd name="connsiteY48" fmla="*/ 3070316 h 3388834"/>
                <a:gd name="connsiteX49" fmla="*/ 1969171 w 3505269"/>
                <a:gd name="connsiteY49" fmla="*/ 3067687 h 3388834"/>
                <a:gd name="connsiteX50" fmla="*/ 1969171 w 3505269"/>
                <a:gd name="connsiteY50" fmla="*/ 3067687 h 3388834"/>
                <a:gd name="connsiteX51" fmla="*/ 1969171 w 3505269"/>
                <a:gd name="connsiteY51" fmla="*/ 3067687 h 3388834"/>
                <a:gd name="connsiteX52" fmla="*/ 1936456 w 3505269"/>
                <a:gd name="connsiteY52" fmla="*/ 3048739 h 3388834"/>
                <a:gd name="connsiteX53" fmla="*/ 1936456 w 3505269"/>
                <a:gd name="connsiteY53" fmla="*/ 3048739 h 3388834"/>
                <a:gd name="connsiteX54" fmla="*/ 1933357 w 3505269"/>
                <a:gd name="connsiteY54" fmla="*/ 3051965 h 3388834"/>
                <a:gd name="connsiteX55" fmla="*/ 1933357 w 3505269"/>
                <a:gd name="connsiteY55" fmla="*/ 3051965 h 3388834"/>
                <a:gd name="connsiteX56" fmla="*/ 1919362 w 3505269"/>
                <a:gd name="connsiteY56" fmla="*/ 3049336 h 3388834"/>
                <a:gd name="connsiteX57" fmla="*/ 1893149 w 3505269"/>
                <a:gd name="connsiteY57" fmla="*/ 3051965 h 3388834"/>
                <a:gd name="connsiteX58" fmla="*/ 1875038 w 3505269"/>
                <a:gd name="connsiteY58" fmla="*/ 3065567 h 3388834"/>
                <a:gd name="connsiteX59" fmla="*/ 1851200 w 3505269"/>
                <a:gd name="connsiteY59" fmla="*/ 3057210 h 3388834"/>
                <a:gd name="connsiteX60" fmla="*/ 1836837 w 3505269"/>
                <a:gd name="connsiteY60" fmla="*/ 3082051 h 3388834"/>
                <a:gd name="connsiteX61" fmla="*/ 1804832 w 3505269"/>
                <a:gd name="connsiteY61" fmla="*/ 3067192 h 3388834"/>
                <a:gd name="connsiteX62" fmla="*/ 1800197 w 3505269"/>
                <a:gd name="connsiteY62" fmla="*/ 3012646 h 3388834"/>
                <a:gd name="connsiteX63" fmla="*/ 1791091 w 3505269"/>
                <a:gd name="connsiteY63" fmla="*/ 2972082 h 3388834"/>
                <a:gd name="connsiteX64" fmla="*/ 1803296 w 3505269"/>
                <a:gd name="connsiteY64" fmla="*/ 2956232 h 3388834"/>
                <a:gd name="connsiteX65" fmla="*/ 1824975 w 3505269"/>
                <a:gd name="connsiteY65" fmla="*/ 2959357 h 3388834"/>
                <a:gd name="connsiteX66" fmla="*/ 1824975 w 3505269"/>
                <a:gd name="connsiteY66" fmla="*/ 2959357 h 3388834"/>
                <a:gd name="connsiteX67" fmla="*/ 1829318 w 3505269"/>
                <a:gd name="connsiteY67" fmla="*/ 2956740 h 3388834"/>
                <a:gd name="connsiteX68" fmla="*/ 1829318 w 3505269"/>
                <a:gd name="connsiteY68" fmla="*/ 2956740 h 3388834"/>
                <a:gd name="connsiteX69" fmla="*/ 1825876 w 3505269"/>
                <a:gd name="connsiteY69" fmla="*/ 2950606 h 3388834"/>
                <a:gd name="connsiteX70" fmla="*/ 1788297 w 3505269"/>
                <a:gd name="connsiteY70" fmla="*/ 2909534 h 3388834"/>
                <a:gd name="connsiteX71" fmla="*/ 1767317 w 3505269"/>
                <a:gd name="connsiteY71" fmla="*/ 2878953 h 3388834"/>
                <a:gd name="connsiteX72" fmla="*/ 1767317 w 3505269"/>
                <a:gd name="connsiteY72" fmla="*/ 2878953 h 3388834"/>
                <a:gd name="connsiteX73" fmla="*/ 1761221 w 3505269"/>
                <a:gd name="connsiteY73" fmla="*/ 2879829 h 3388834"/>
                <a:gd name="connsiteX74" fmla="*/ 1761221 w 3505269"/>
                <a:gd name="connsiteY74" fmla="*/ 2879829 h 3388834"/>
                <a:gd name="connsiteX75" fmla="*/ 1717521 w 3505269"/>
                <a:gd name="connsiteY75" fmla="*/ 2882445 h 3388834"/>
                <a:gd name="connsiteX76" fmla="*/ 1689047 w 3505269"/>
                <a:gd name="connsiteY76" fmla="*/ 2861592 h 3388834"/>
                <a:gd name="connsiteX77" fmla="*/ 1667711 w 3505269"/>
                <a:gd name="connsiteY77" fmla="*/ 2858849 h 3388834"/>
                <a:gd name="connsiteX78" fmla="*/ 1622271 w 3505269"/>
                <a:gd name="connsiteY78" fmla="*/ 2884198 h 3388834"/>
                <a:gd name="connsiteX79" fmla="*/ 1575090 w 3505269"/>
                <a:gd name="connsiteY79" fmla="*/ 2914780 h 3388834"/>
                <a:gd name="connsiteX80" fmla="*/ 1536647 w 3505269"/>
                <a:gd name="connsiteY80" fmla="*/ 2910411 h 3388834"/>
                <a:gd name="connsiteX81" fmla="*/ 1490343 w 3505269"/>
                <a:gd name="connsiteY81" fmla="*/ 2899921 h 3388834"/>
                <a:gd name="connsiteX82" fmla="*/ 1453627 w 3505269"/>
                <a:gd name="connsiteY82" fmla="*/ 2870215 h 3388834"/>
                <a:gd name="connsiteX83" fmla="*/ 1439658 w 3505269"/>
                <a:gd name="connsiteY83" fmla="*/ 2845742 h 3388834"/>
                <a:gd name="connsiteX84" fmla="*/ 1444026 w 3505269"/>
                <a:gd name="connsiteY84" fmla="*/ 2795069 h 3388834"/>
                <a:gd name="connsiteX85" fmla="*/ 1444026 w 3505269"/>
                <a:gd name="connsiteY85" fmla="*/ 2795069 h 3388834"/>
                <a:gd name="connsiteX86" fmla="*/ 1440077 w 3505269"/>
                <a:gd name="connsiteY86" fmla="*/ 2796352 h 3388834"/>
                <a:gd name="connsiteX87" fmla="*/ 1440077 w 3505269"/>
                <a:gd name="connsiteY87" fmla="*/ 2796352 h 3388834"/>
                <a:gd name="connsiteX88" fmla="*/ 1429168 w 3505269"/>
                <a:gd name="connsiteY88" fmla="*/ 2797686 h 3388834"/>
                <a:gd name="connsiteX89" fmla="*/ 1372360 w 3505269"/>
                <a:gd name="connsiteY89" fmla="*/ 2824775 h 3388834"/>
                <a:gd name="connsiteX90" fmla="*/ 1345271 w 3505269"/>
                <a:gd name="connsiteY90" fmla="*/ 2846619 h 3388834"/>
                <a:gd name="connsiteX91" fmla="*/ 1304199 w 3505269"/>
                <a:gd name="connsiteY91" fmla="*/ 2858849 h 3388834"/>
                <a:gd name="connsiteX92" fmla="*/ 1267509 w 3505269"/>
                <a:gd name="connsiteY92" fmla="*/ 2844866 h 3388834"/>
                <a:gd name="connsiteX93" fmla="*/ 1254390 w 3505269"/>
                <a:gd name="connsiteY93" fmla="*/ 2830020 h 3388834"/>
                <a:gd name="connsiteX94" fmla="*/ 1229929 w 3505269"/>
                <a:gd name="connsiteY94" fmla="*/ 2817790 h 3388834"/>
                <a:gd name="connsiteX95" fmla="*/ 1222068 w 3505269"/>
                <a:gd name="connsiteY95" fmla="*/ 2836141 h 3388834"/>
                <a:gd name="connsiteX96" fmla="*/ 1202840 w 3505269"/>
                <a:gd name="connsiteY96" fmla="*/ 2855369 h 3388834"/>
                <a:gd name="connsiteX97" fmla="*/ 1179231 w 3505269"/>
                <a:gd name="connsiteY97" fmla="*/ 2862367 h 3388834"/>
                <a:gd name="connsiteX98" fmla="*/ 1140788 w 3505269"/>
                <a:gd name="connsiteY98" fmla="*/ 2873733 h 3388834"/>
                <a:gd name="connsiteX99" fmla="*/ 1090115 w 3505269"/>
                <a:gd name="connsiteY99" fmla="*/ 2849260 h 3388834"/>
                <a:gd name="connsiteX100" fmla="*/ 1050796 w 3505269"/>
                <a:gd name="connsiteY100" fmla="*/ 2819555 h 3388834"/>
                <a:gd name="connsiteX101" fmla="*/ 1029816 w 3505269"/>
                <a:gd name="connsiteY101" fmla="*/ 2808189 h 3388834"/>
                <a:gd name="connsiteX102" fmla="*/ 1008861 w 3505269"/>
                <a:gd name="connsiteY102" fmla="*/ 2786345 h 3388834"/>
                <a:gd name="connsiteX103" fmla="*/ 1000123 w 3505269"/>
                <a:gd name="connsiteY103" fmla="*/ 2751394 h 3388834"/>
                <a:gd name="connsiteX104" fmla="*/ 983499 w 3505269"/>
                <a:gd name="connsiteY104" fmla="*/ 2715568 h 3388834"/>
                <a:gd name="connsiteX105" fmla="*/ 978267 w 3505269"/>
                <a:gd name="connsiteY105" fmla="*/ 2689355 h 3388834"/>
                <a:gd name="connsiteX106" fmla="*/ 977403 w 3505269"/>
                <a:gd name="connsiteY106" fmla="*/ 2657897 h 3388834"/>
                <a:gd name="connsiteX107" fmla="*/ 966036 w 3505269"/>
                <a:gd name="connsiteY107" fmla="*/ 2610704 h 3388834"/>
                <a:gd name="connsiteX108" fmla="*/ 938947 w 3505269"/>
                <a:gd name="connsiteY108" fmla="*/ 2585367 h 3388834"/>
                <a:gd name="connsiteX109" fmla="*/ 922754 w 3505269"/>
                <a:gd name="connsiteY109" fmla="*/ 2574242 h 3388834"/>
                <a:gd name="connsiteX110" fmla="*/ 922754 w 3505269"/>
                <a:gd name="connsiteY110" fmla="*/ 2574242 h 3388834"/>
                <a:gd name="connsiteX111" fmla="*/ 918830 w 3505269"/>
                <a:gd name="connsiteY111" fmla="*/ 2580998 h 3388834"/>
                <a:gd name="connsiteX112" fmla="*/ 918830 w 3505269"/>
                <a:gd name="connsiteY112" fmla="*/ 2580998 h 3388834"/>
                <a:gd name="connsiteX113" fmla="*/ 882190 w 3505269"/>
                <a:gd name="connsiteY113" fmla="*/ 2600810 h 3388834"/>
                <a:gd name="connsiteX114" fmla="*/ 856637 w 3505269"/>
                <a:gd name="connsiteY114" fmla="*/ 2622007 h 3388834"/>
                <a:gd name="connsiteX115" fmla="*/ 823567 w 3505269"/>
                <a:gd name="connsiteY115" fmla="*/ 2610716 h 3388834"/>
                <a:gd name="connsiteX116" fmla="*/ 807069 w 3505269"/>
                <a:gd name="connsiteY116" fmla="*/ 2630427 h 3388834"/>
                <a:gd name="connsiteX117" fmla="*/ 775294 w 3505269"/>
                <a:gd name="connsiteY117" fmla="*/ 2619429 h 3388834"/>
                <a:gd name="connsiteX118" fmla="*/ 743696 w 3505269"/>
                <a:gd name="connsiteY118" fmla="*/ 2616520 h 3388834"/>
                <a:gd name="connsiteX119" fmla="*/ 712734 w 3505269"/>
                <a:gd name="connsiteY119" fmla="*/ 2584288 h 3388834"/>
                <a:gd name="connsiteX120" fmla="*/ 701228 w 3505269"/>
                <a:gd name="connsiteY120" fmla="*/ 2554798 h 3388834"/>
                <a:gd name="connsiteX121" fmla="*/ 697760 w 3505269"/>
                <a:gd name="connsiteY121" fmla="*/ 2535570 h 3388834"/>
                <a:gd name="connsiteX122" fmla="*/ 696020 w 3505269"/>
                <a:gd name="connsiteY122" fmla="*/ 2500239 h 3388834"/>
                <a:gd name="connsiteX123" fmla="*/ 715934 w 3505269"/>
                <a:gd name="connsiteY123" fmla="*/ 2495794 h 3388834"/>
                <a:gd name="connsiteX124" fmla="*/ 718956 w 3505269"/>
                <a:gd name="connsiteY124" fmla="*/ 2503376 h 3388834"/>
                <a:gd name="connsiteX125" fmla="*/ 730843 w 3505269"/>
                <a:gd name="connsiteY125" fmla="*/ 2493318 h 3388834"/>
                <a:gd name="connsiteX126" fmla="*/ 746871 w 3505269"/>
                <a:gd name="connsiteY126" fmla="*/ 2497331 h 3388834"/>
                <a:gd name="connsiteX127" fmla="*/ 758580 w 3505269"/>
                <a:gd name="connsiteY127" fmla="*/ 2484237 h 3388834"/>
                <a:gd name="connsiteX128" fmla="*/ 760714 w 3505269"/>
                <a:gd name="connsiteY128" fmla="*/ 2467905 h 3388834"/>
                <a:gd name="connsiteX129" fmla="*/ 776716 w 3505269"/>
                <a:gd name="connsiteY129" fmla="*/ 2462545 h 3388834"/>
                <a:gd name="connsiteX130" fmla="*/ 788222 w 3505269"/>
                <a:gd name="connsiteY130" fmla="*/ 2462698 h 3388834"/>
                <a:gd name="connsiteX131" fmla="*/ 818093 w 3505269"/>
                <a:gd name="connsiteY131" fmla="*/ 2459536 h 3388834"/>
                <a:gd name="connsiteX132" fmla="*/ 828913 w 3505269"/>
                <a:gd name="connsiteY132" fmla="*/ 2444257 h 3388834"/>
                <a:gd name="connsiteX133" fmla="*/ 829586 w 3505269"/>
                <a:gd name="connsiteY133" fmla="*/ 2435520 h 3388834"/>
                <a:gd name="connsiteX134" fmla="*/ 833599 w 3505269"/>
                <a:gd name="connsiteY134" fmla="*/ 2421994 h 3388834"/>
                <a:gd name="connsiteX135" fmla="*/ 832735 w 3505269"/>
                <a:gd name="connsiteY135" fmla="*/ 2419086 h 3388834"/>
                <a:gd name="connsiteX136" fmla="*/ 835910 w 3505269"/>
                <a:gd name="connsiteY136" fmla="*/ 2415682 h 3388834"/>
                <a:gd name="connsiteX137" fmla="*/ 841942 w 3505269"/>
                <a:gd name="connsiteY137" fmla="*/ 2412342 h 3388834"/>
                <a:gd name="connsiteX138" fmla="*/ 839314 w 3505269"/>
                <a:gd name="connsiteY138" fmla="*/ 2396607 h 3388834"/>
                <a:gd name="connsiteX139" fmla="*/ 821851 w 3505269"/>
                <a:gd name="connsiteY139" fmla="*/ 2394854 h 3388834"/>
                <a:gd name="connsiteX140" fmla="*/ 807856 w 3505269"/>
                <a:gd name="connsiteY140" fmla="*/ 2381748 h 3388834"/>
                <a:gd name="connsiteX141" fmla="*/ 809342 w 3505269"/>
                <a:gd name="connsiteY141" fmla="*/ 2371232 h 3388834"/>
                <a:gd name="connsiteX142" fmla="*/ 809342 w 3505269"/>
                <a:gd name="connsiteY142" fmla="*/ 2371232 h 3388834"/>
                <a:gd name="connsiteX143" fmla="*/ 808745 w 3505269"/>
                <a:gd name="connsiteY143" fmla="*/ 2374763 h 3388834"/>
                <a:gd name="connsiteX144" fmla="*/ 808745 w 3505269"/>
                <a:gd name="connsiteY144" fmla="*/ 2374763 h 3388834"/>
                <a:gd name="connsiteX145" fmla="*/ 786317 w 3505269"/>
                <a:gd name="connsiteY145" fmla="*/ 2354037 h 3388834"/>
                <a:gd name="connsiteX146" fmla="*/ 766797 w 3505269"/>
                <a:gd name="connsiteY146" fmla="*/ 2397471 h 3388834"/>
                <a:gd name="connsiteX147" fmla="*/ 766797 w 3505269"/>
                <a:gd name="connsiteY147" fmla="*/ 2397471 h 3388834"/>
                <a:gd name="connsiteX148" fmla="*/ 766797 w 3505269"/>
                <a:gd name="connsiteY148" fmla="*/ 2392226 h 3388834"/>
                <a:gd name="connsiteX149" fmla="*/ 765832 w 3505269"/>
                <a:gd name="connsiteY149" fmla="*/ 2402843 h 3388834"/>
                <a:gd name="connsiteX150" fmla="*/ 765832 w 3505269"/>
                <a:gd name="connsiteY150" fmla="*/ 2402843 h 3388834"/>
                <a:gd name="connsiteX151" fmla="*/ 735327 w 3505269"/>
                <a:gd name="connsiteY151" fmla="*/ 2409701 h 3388834"/>
                <a:gd name="connsiteX152" fmla="*/ 717865 w 3505269"/>
                <a:gd name="connsiteY152" fmla="*/ 2439406 h 3388834"/>
                <a:gd name="connsiteX153" fmla="*/ 658429 w 3505269"/>
                <a:gd name="connsiteY153" fmla="*/ 2442035 h 3388834"/>
                <a:gd name="connsiteX154" fmla="*/ 652079 w 3505269"/>
                <a:gd name="connsiteY154" fmla="*/ 2438085 h 3388834"/>
                <a:gd name="connsiteX155" fmla="*/ 652079 w 3505269"/>
                <a:gd name="connsiteY155" fmla="*/ 2438085 h 3388834"/>
                <a:gd name="connsiteX156" fmla="*/ 651431 w 3505269"/>
                <a:gd name="connsiteY156" fmla="*/ 2421931 h 3388834"/>
                <a:gd name="connsiteX157" fmla="*/ 651431 w 3505269"/>
                <a:gd name="connsiteY157" fmla="*/ 2421931 h 3388834"/>
                <a:gd name="connsiteX158" fmla="*/ 631340 w 3505269"/>
                <a:gd name="connsiteY158" fmla="*/ 2390473 h 3388834"/>
                <a:gd name="connsiteX159" fmla="*/ 620875 w 3505269"/>
                <a:gd name="connsiteY159" fmla="*/ 2361631 h 3388834"/>
                <a:gd name="connsiteX160" fmla="*/ 604251 w 3505269"/>
                <a:gd name="connsiteY160" fmla="*/ 2331050 h 3388834"/>
                <a:gd name="connsiteX161" fmla="*/ 567535 w 3505269"/>
                <a:gd name="connsiteY161" fmla="*/ 2314451 h 3388834"/>
                <a:gd name="connsiteX162" fmla="*/ 537842 w 3505269"/>
                <a:gd name="connsiteY162" fmla="*/ 2289102 h 3388834"/>
                <a:gd name="connsiteX163" fmla="*/ 517726 w 3505269"/>
                <a:gd name="connsiteY163" fmla="*/ 2253275 h 3388834"/>
                <a:gd name="connsiteX164" fmla="*/ 522120 w 3505269"/>
                <a:gd name="connsiteY164" fmla="*/ 2235800 h 3388834"/>
                <a:gd name="connsiteX165" fmla="*/ 534350 w 3505269"/>
                <a:gd name="connsiteY165" fmla="*/ 2196481 h 3388834"/>
                <a:gd name="connsiteX166" fmla="*/ 558811 w 3505269"/>
                <a:gd name="connsiteY166" fmla="*/ 2157161 h 3388834"/>
                <a:gd name="connsiteX167" fmla="*/ 596390 w 3505269"/>
                <a:gd name="connsiteY167" fmla="*/ 2124827 h 3388834"/>
                <a:gd name="connsiteX168" fmla="*/ 666291 w 3505269"/>
                <a:gd name="connsiteY168" fmla="*/ 2075018 h 3388834"/>
                <a:gd name="connsiteX169" fmla="*/ 693380 w 3505269"/>
                <a:gd name="connsiteY169" fmla="*/ 2024332 h 3388834"/>
                <a:gd name="connsiteX170" fmla="*/ 716100 w 3505269"/>
                <a:gd name="connsiteY170" fmla="*/ 1993750 h 3388834"/>
                <a:gd name="connsiteX171" fmla="*/ 744078 w 3505269"/>
                <a:gd name="connsiteY171" fmla="*/ 1979768 h 3388834"/>
                <a:gd name="connsiteX172" fmla="*/ 779029 w 3505269"/>
                <a:gd name="connsiteY172" fmla="*/ 1932575 h 3388834"/>
                <a:gd name="connsiteX173" fmla="*/ 817472 w 3505269"/>
                <a:gd name="connsiteY173" fmla="*/ 1863537 h 3388834"/>
                <a:gd name="connsiteX174" fmla="*/ 896097 w 3505269"/>
                <a:gd name="connsiteY174" fmla="*/ 1765658 h 3388834"/>
                <a:gd name="connsiteX175" fmla="*/ 896097 w 3505269"/>
                <a:gd name="connsiteY175" fmla="*/ 1765658 h 3388834"/>
                <a:gd name="connsiteX176" fmla="*/ 888236 w 3505269"/>
                <a:gd name="connsiteY176" fmla="*/ 1775272 h 3388834"/>
                <a:gd name="connsiteX177" fmla="*/ 903742 w 3505269"/>
                <a:gd name="connsiteY177" fmla="*/ 1757111 h 3388834"/>
                <a:gd name="connsiteX178" fmla="*/ 903742 w 3505269"/>
                <a:gd name="connsiteY178" fmla="*/ 1757111 h 3388834"/>
                <a:gd name="connsiteX179" fmla="*/ 917954 w 3505269"/>
                <a:gd name="connsiteY179" fmla="*/ 1783134 h 3388834"/>
                <a:gd name="connsiteX180" fmla="*/ 938934 w 3505269"/>
                <a:gd name="connsiteY180" fmla="*/ 1837312 h 3388834"/>
                <a:gd name="connsiteX181" fmla="*/ 954656 w 3505269"/>
                <a:gd name="connsiteY181" fmla="*/ 1874891 h 3388834"/>
                <a:gd name="connsiteX182" fmla="*/ 969515 w 3505269"/>
                <a:gd name="connsiteY182" fmla="*/ 1913334 h 3388834"/>
                <a:gd name="connsiteX183" fmla="*/ 975611 w 3505269"/>
                <a:gd name="connsiteY183" fmla="*/ 1908089 h 3388834"/>
                <a:gd name="connsiteX184" fmla="*/ 986101 w 3505269"/>
                <a:gd name="connsiteY184" fmla="*/ 1881876 h 3388834"/>
                <a:gd name="connsiteX185" fmla="*/ 991333 w 3505269"/>
                <a:gd name="connsiteY185" fmla="*/ 1861772 h 3388834"/>
                <a:gd name="connsiteX186" fmla="*/ 993962 w 3505269"/>
                <a:gd name="connsiteY186" fmla="*/ 1830314 h 3388834"/>
                <a:gd name="connsiteX187" fmla="*/ 978239 w 3505269"/>
                <a:gd name="connsiteY187" fmla="*/ 1788366 h 3388834"/>
                <a:gd name="connsiteX188" fmla="*/ 974747 w 3505269"/>
                <a:gd name="connsiteY188" fmla="*/ 1698361 h 3388834"/>
                <a:gd name="connsiteX189" fmla="*/ 993974 w 3505269"/>
                <a:gd name="connsiteY189" fmla="*/ 1601359 h 3388834"/>
                <a:gd name="connsiteX190" fmla="*/ 1007068 w 3505269"/>
                <a:gd name="connsiteY190" fmla="*/ 1536703 h 3388834"/>
                <a:gd name="connsiteX191" fmla="*/ 1044647 w 3505269"/>
                <a:gd name="connsiteY191" fmla="*/ 1510490 h 3388834"/>
                <a:gd name="connsiteX192" fmla="*/ 1079623 w 3505269"/>
                <a:gd name="connsiteY192" fmla="*/ 1506121 h 3388834"/>
                <a:gd name="connsiteX193" fmla="*/ 1094457 w 3505269"/>
                <a:gd name="connsiteY193" fmla="*/ 1465926 h 3388834"/>
                <a:gd name="connsiteX194" fmla="*/ 1094457 w 3505269"/>
                <a:gd name="connsiteY194" fmla="*/ 1465926 h 3388834"/>
                <a:gd name="connsiteX195" fmla="*/ 1097086 w 3505269"/>
                <a:gd name="connsiteY195" fmla="*/ 1453696 h 3388834"/>
                <a:gd name="connsiteX196" fmla="*/ 1097086 w 3505269"/>
                <a:gd name="connsiteY196" fmla="*/ 1453696 h 3388834"/>
                <a:gd name="connsiteX197" fmla="*/ 1094457 w 3505269"/>
                <a:gd name="connsiteY197" fmla="*/ 1400394 h 3388834"/>
                <a:gd name="connsiteX198" fmla="*/ 1064739 w 3505269"/>
                <a:gd name="connsiteY198" fmla="*/ 1344476 h 3388834"/>
                <a:gd name="connsiteX199" fmla="*/ 1058643 w 3505269"/>
                <a:gd name="connsiteY199" fmla="*/ 1324372 h 3388834"/>
                <a:gd name="connsiteX200" fmla="*/ 1067380 w 3505269"/>
                <a:gd name="connsiteY200" fmla="*/ 1299911 h 3388834"/>
                <a:gd name="connsiteX201" fmla="*/ 1059519 w 3505269"/>
                <a:gd name="connsiteY201" fmla="*/ 1275451 h 3388834"/>
                <a:gd name="connsiteX202" fmla="*/ 1058655 w 3505269"/>
                <a:gd name="connsiteY202" fmla="*/ 1248362 h 3388834"/>
                <a:gd name="connsiteX203" fmla="*/ 1060396 w 3505269"/>
                <a:gd name="connsiteY203" fmla="*/ 1183694 h 3388834"/>
                <a:gd name="connsiteX204" fmla="*/ 1077020 w 3505269"/>
                <a:gd name="connsiteY204" fmla="*/ 1131255 h 3388834"/>
                <a:gd name="connsiteX205" fmla="*/ 1097975 w 3505269"/>
                <a:gd name="connsiteY205" fmla="*/ 1090196 h 3388834"/>
                <a:gd name="connsiteX206" fmla="*/ 1101988 w 3505269"/>
                <a:gd name="connsiteY206" fmla="*/ 1062320 h 3388834"/>
                <a:gd name="connsiteX207" fmla="*/ 1099728 w 3505269"/>
                <a:gd name="connsiteY207" fmla="*/ 1050001 h 3388834"/>
                <a:gd name="connsiteX208" fmla="*/ 1120683 w 3505269"/>
                <a:gd name="connsiteY208" fmla="*/ 1020283 h 3388834"/>
                <a:gd name="connsiteX209" fmla="*/ 1153894 w 3505269"/>
                <a:gd name="connsiteY209" fmla="*/ 962612 h 3388834"/>
                <a:gd name="connsiteX210" fmla="*/ 1147772 w 3505269"/>
                <a:gd name="connsiteY210" fmla="*/ 898820 h 3388834"/>
                <a:gd name="connsiteX211" fmla="*/ 1172258 w 3505269"/>
                <a:gd name="connsiteY211" fmla="*/ 862993 h 3388834"/>
                <a:gd name="connsiteX212" fmla="*/ 1187117 w 3505269"/>
                <a:gd name="connsiteY212" fmla="*/ 809691 h 3388834"/>
                <a:gd name="connsiteX213" fmla="*/ 1147772 w 3505269"/>
                <a:gd name="connsiteY213" fmla="*/ 777357 h 3388834"/>
                <a:gd name="connsiteX214" fmla="*/ 1130830 w 3505269"/>
                <a:gd name="connsiteY214" fmla="*/ 766321 h 3388834"/>
                <a:gd name="connsiteX215" fmla="*/ 1113520 w 3505269"/>
                <a:gd name="connsiteY215" fmla="*/ 747423 h 3388834"/>
                <a:gd name="connsiteX216" fmla="*/ 1092070 w 3505269"/>
                <a:gd name="connsiteY216" fmla="*/ 720779 h 3388834"/>
                <a:gd name="connsiteX217" fmla="*/ 1046426 w 3505269"/>
                <a:gd name="connsiteY217" fmla="*/ 669877 h 3388834"/>
                <a:gd name="connsiteX218" fmla="*/ 1006687 w 3505269"/>
                <a:gd name="connsiteY218" fmla="*/ 634812 h 3388834"/>
                <a:gd name="connsiteX219" fmla="*/ 951125 w 3505269"/>
                <a:gd name="connsiteY219" fmla="*/ 618632 h 3388834"/>
                <a:gd name="connsiteX220" fmla="*/ 932913 w 3505269"/>
                <a:gd name="connsiteY220" fmla="*/ 606098 h 3388834"/>
                <a:gd name="connsiteX221" fmla="*/ 926715 w 3505269"/>
                <a:gd name="connsiteY221" fmla="*/ 627942 h 3388834"/>
                <a:gd name="connsiteX222" fmla="*/ 915336 w 3505269"/>
                <a:gd name="connsiteY222" fmla="*/ 660276 h 3388834"/>
                <a:gd name="connsiteX223" fmla="*/ 903995 w 3505269"/>
                <a:gd name="connsiteY223" fmla="*/ 688241 h 3388834"/>
                <a:gd name="connsiteX224" fmla="*/ 864650 w 3505269"/>
                <a:gd name="connsiteY224" fmla="*/ 731066 h 3388834"/>
                <a:gd name="connsiteX225" fmla="*/ 817000 w 3505269"/>
                <a:gd name="connsiteY225" fmla="*/ 739664 h 3388834"/>
                <a:gd name="connsiteX226" fmla="*/ 796806 w 3505269"/>
                <a:gd name="connsiteY226" fmla="*/ 749214 h 3388834"/>
                <a:gd name="connsiteX227" fmla="*/ 782049 w 3505269"/>
                <a:gd name="connsiteY227" fmla="*/ 774271 h 3388834"/>
                <a:gd name="connsiteX228" fmla="*/ 763787 w 3505269"/>
                <a:gd name="connsiteY228" fmla="*/ 775173 h 3388834"/>
                <a:gd name="connsiteX229" fmla="*/ 756116 w 3505269"/>
                <a:gd name="connsiteY229" fmla="*/ 767096 h 3388834"/>
                <a:gd name="connsiteX230" fmla="*/ 739276 w 3505269"/>
                <a:gd name="connsiteY230" fmla="*/ 759958 h 3388834"/>
                <a:gd name="connsiteX231" fmla="*/ 727897 w 3505269"/>
                <a:gd name="connsiteY231" fmla="*/ 769001 h 3388834"/>
                <a:gd name="connsiteX232" fmla="*/ 702319 w 3505269"/>
                <a:gd name="connsiteY232" fmla="*/ 780367 h 3388834"/>
                <a:gd name="connsiteX233" fmla="*/ 687257 w 3505269"/>
                <a:gd name="connsiteY233" fmla="*/ 778335 h 3388834"/>
                <a:gd name="connsiteX234" fmla="*/ 661781 w 3505269"/>
                <a:gd name="connsiteY234" fmla="*/ 777141 h 3388834"/>
                <a:gd name="connsiteX235" fmla="*/ 635683 w 3505269"/>
                <a:gd name="connsiteY235" fmla="*/ 755526 h 3388834"/>
                <a:gd name="connsiteX236" fmla="*/ 610359 w 3505269"/>
                <a:gd name="connsiteY236" fmla="*/ 774741 h 3388834"/>
                <a:gd name="connsiteX237" fmla="*/ 599195 w 3505269"/>
                <a:gd name="connsiteY237" fmla="*/ 791264 h 3388834"/>
                <a:gd name="connsiteX238" fmla="*/ 583841 w 3505269"/>
                <a:gd name="connsiteY238" fmla="*/ 795328 h 3388834"/>
                <a:gd name="connsiteX239" fmla="*/ 576056 w 3505269"/>
                <a:gd name="connsiteY239" fmla="*/ 802147 h 3388834"/>
                <a:gd name="connsiteX240" fmla="*/ 568436 w 3505269"/>
                <a:gd name="connsiteY240" fmla="*/ 810301 h 3388834"/>
                <a:gd name="connsiteX241" fmla="*/ 551266 w 3505269"/>
                <a:gd name="connsiteY241" fmla="*/ 822163 h 3388834"/>
                <a:gd name="connsiteX242" fmla="*/ 528622 w 3505269"/>
                <a:gd name="connsiteY242" fmla="*/ 824652 h 3388834"/>
                <a:gd name="connsiteX243" fmla="*/ 496745 w 3505269"/>
                <a:gd name="connsiteY243" fmla="*/ 810580 h 3388834"/>
                <a:gd name="connsiteX244" fmla="*/ 474774 w 3505269"/>
                <a:gd name="connsiteY244" fmla="*/ 810567 h 3388834"/>
                <a:gd name="connsiteX245" fmla="*/ 461033 w 3505269"/>
                <a:gd name="connsiteY245" fmla="*/ 802274 h 3388834"/>
                <a:gd name="connsiteX246" fmla="*/ 449121 w 3505269"/>
                <a:gd name="connsiteY246" fmla="*/ 776366 h 3388834"/>
                <a:gd name="connsiteX247" fmla="*/ 446098 w 3505269"/>
                <a:gd name="connsiteY247" fmla="*/ 741492 h 3388834"/>
                <a:gd name="connsiteX248" fmla="*/ 441678 w 3505269"/>
                <a:gd name="connsiteY248" fmla="*/ 725719 h 3388834"/>
                <a:gd name="connsiteX249" fmla="*/ 434236 w 3505269"/>
                <a:gd name="connsiteY249" fmla="*/ 717438 h 3388834"/>
                <a:gd name="connsiteX250" fmla="*/ 425956 w 3505269"/>
                <a:gd name="connsiteY250" fmla="*/ 703113 h 3388834"/>
                <a:gd name="connsiteX251" fmla="*/ 405865 w 3505269"/>
                <a:gd name="connsiteY251" fmla="*/ 665546 h 3388834"/>
                <a:gd name="connsiteX252" fmla="*/ 389266 w 3505269"/>
                <a:gd name="connsiteY252" fmla="*/ 624474 h 3388834"/>
                <a:gd name="connsiteX253" fmla="*/ 373544 w 3505269"/>
                <a:gd name="connsiteY253" fmla="*/ 596522 h 3388834"/>
                <a:gd name="connsiteX254" fmla="*/ 359307 w 3505269"/>
                <a:gd name="connsiteY254" fmla="*/ 564518 h 3388834"/>
                <a:gd name="connsiteX255" fmla="*/ 342467 w 3505269"/>
                <a:gd name="connsiteY255" fmla="*/ 552859 h 3388834"/>
                <a:gd name="connsiteX256" fmla="*/ 343661 w 3505269"/>
                <a:gd name="connsiteY256" fmla="*/ 540464 h 3388834"/>
                <a:gd name="connsiteX257" fmla="*/ 361441 w 3505269"/>
                <a:gd name="connsiteY257" fmla="*/ 513946 h 3388834"/>
                <a:gd name="connsiteX258" fmla="*/ 367347 w 3505269"/>
                <a:gd name="connsiteY258" fmla="*/ 484343 h 3388834"/>
                <a:gd name="connsiteX259" fmla="*/ 324142 w 3505269"/>
                <a:gd name="connsiteY259" fmla="*/ 479834 h 3388834"/>
                <a:gd name="connsiteX260" fmla="*/ 306007 w 3505269"/>
                <a:gd name="connsiteY260" fmla="*/ 481434 h 3388834"/>
                <a:gd name="connsiteX261" fmla="*/ 293154 w 3505269"/>
                <a:gd name="connsiteY261" fmla="*/ 470677 h 3388834"/>
                <a:gd name="connsiteX262" fmla="*/ 282664 w 3505269"/>
                <a:gd name="connsiteY262" fmla="*/ 454066 h 3388834"/>
                <a:gd name="connsiteX263" fmla="*/ 266065 w 3505269"/>
                <a:gd name="connsiteY263" fmla="*/ 426977 h 3388834"/>
                <a:gd name="connsiteX264" fmla="*/ 244208 w 3505269"/>
                <a:gd name="connsiteY264" fmla="*/ 420868 h 3388834"/>
                <a:gd name="connsiteX265" fmla="*/ 222351 w 3505269"/>
                <a:gd name="connsiteY265" fmla="*/ 419115 h 3388834"/>
                <a:gd name="connsiteX266" fmla="*/ 197891 w 3505269"/>
                <a:gd name="connsiteY266" fmla="*/ 475033 h 3388834"/>
                <a:gd name="connsiteX267" fmla="*/ 169913 w 3505269"/>
                <a:gd name="connsiteY267" fmla="*/ 508244 h 3388834"/>
                <a:gd name="connsiteX268" fmla="*/ 130593 w 3505269"/>
                <a:gd name="connsiteY268" fmla="*/ 475033 h 3388834"/>
                <a:gd name="connsiteX269" fmla="*/ 98272 w 3505269"/>
                <a:gd name="connsiteY269" fmla="*/ 455806 h 3388834"/>
                <a:gd name="connsiteX270" fmla="*/ 58927 w 3505269"/>
                <a:gd name="connsiteY270" fmla="*/ 444439 h 3388834"/>
                <a:gd name="connsiteX271" fmla="*/ 30975 w 3505269"/>
                <a:gd name="connsiteY271" fmla="*/ 427828 h 3388834"/>
                <a:gd name="connsiteX272" fmla="*/ 3886 w 3505269"/>
                <a:gd name="connsiteY272" fmla="*/ 429580 h 3388834"/>
                <a:gd name="connsiteX273" fmla="*/ 10884 w 3505269"/>
                <a:gd name="connsiteY273" fmla="*/ 409476 h 3388834"/>
                <a:gd name="connsiteX274" fmla="*/ 40602 w 3505269"/>
                <a:gd name="connsiteY274" fmla="*/ 374526 h 3388834"/>
                <a:gd name="connsiteX275" fmla="*/ 57227 w 3505269"/>
                <a:gd name="connsiteY275" fmla="*/ 340464 h 3388834"/>
                <a:gd name="connsiteX276" fmla="*/ 76569 w 3505269"/>
                <a:gd name="connsiteY276" fmla="*/ 317490 h 3388834"/>
                <a:gd name="connsiteX277" fmla="*/ 78055 w 3505269"/>
                <a:gd name="connsiteY277" fmla="*/ 303165 h 3388834"/>
                <a:gd name="connsiteX278" fmla="*/ 78994 w 3505269"/>
                <a:gd name="connsiteY278" fmla="*/ 293055 h 3388834"/>
                <a:gd name="connsiteX279" fmla="*/ 100901 w 3505269"/>
                <a:gd name="connsiteY279" fmla="*/ 244325 h 3388834"/>
                <a:gd name="connsiteX280" fmla="*/ 110502 w 3505269"/>
                <a:gd name="connsiteY280" fmla="*/ 219853 h 3388834"/>
                <a:gd name="connsiteX281" fmla="*/ 92151 w 3505269"/>
                <a:gd name="connsiteY281" fmla="*/ 201501 h 3388834"/>
                <a:gd name="connsiteX282" fmla="*/ 72060 w 3505269"/>
                <a:gd name="connsiteY282" fmla="*/ 181397 h 3388834"/>
                <a:gd name="connsiteX283" fmla="*/ 54572 w 3505269"/>
                <a:gd name="connsiteY283" fmla="*/ 163045 h 3388834"/>
                <a:gd name="connsiteX284" fmla="*/ 28359 w 3505269"/>
                <a:gd name="connsiteY284" fmla="*/ 145570 h 3388834"/>
                <a:gd name="connsiteX285" fmla="*/ 28359 w 3505269"/>
                <a:gd name="connsiteY285" fmla="*/ 145570 h 3388834"/>
                <a:gd name="connsiteX286" fmla="*/ 21437 w 3505269"/>
                <a:gd name="connsiteY286" fmla="*/ 138712 h 3388834"/>
                <a:gd name="connsiteX287" fmla="*/ 21437 w 3505269"/>
                <a:gd name="connsiteY287" fmla="*/ 138712 h 3388834"/>
                <a:gd name="connsiteX288" fmla="*/ 42341 w 3505269"/>
                <a:gd name="connsiteY288" fmla="*/ 134204 h 3388834"/>
                <a:gd name="connsiteX289" fmla="*/ 94780 w 3505269"/>
                <a:gd name="connsiteY289" fmla="*/ 106238 h 3388834"/>
                <a:gd name="connsiteX290" fmla="*/ 137591 w 3505269"/>
                <a:gd name="connsiteY290" fmla="*/ 97501 h 3388834"/>
                <a:gd name="connsiteX291" fmla="*/ 176911 w 3505269"/>
                <a:gd name="connsiteY291" fmla="*/ 77397 h 3388834"/>
                <a:gd name="connsiteX292" fmla="*/ 219748 w 3505269"/>
                <a:gd name="connsiteY292" fmla="*/ 68659 h 3388834"/>
                <a:gd name="connsiteX293" fmla="*/ 264299 w 3505269"/>
                <a:gd name="connsiteY293" fmla="*/ 66030 h 3388834"/>
                <a:gd name="connsiteX294" fmla="*/ 309740 w 3505269"/>
                <a:gd name="connsiteY294" fmla="*/ 59921 h 3388834"/>
                <a:gd name="connsiteX295" fmla="*/ 351688 w 3505269"/>
                <a:gd name="connsiteY295" fmla="*/ 45062 h 3388834"/>
                <a:gd name="connsiteX296" fmla="*/ 383145 w 3505269"/>
                <a:gd name="connsiteY296" fmla="*/ 32832 h 3388834"/>
                <a:gd name="connsiteX297" fmla="*/ 410235 w 3505269"/>
                <a:gd name="connsiteY297" fmla="*/ 17973 h 3388834"/>
                <a:gd name="connsiteX298" fmla="*/ 443445 w 3505269"/>
                <a:gd name="connsiteY298" fmla="*/ 10112 h 3388834"/>
                <a:gd name="connsiteX299" fmla="*/ 471397 w 3505269"/>
                <a:gd name="connsiteY299" fmla="*/ 9236 h 3388834"/>
                <a:gd name="connsiteX300" fmla="*/ 488886 w 3505269"/>
                <a:gd name="connsiteY300" fmla="*/ 5743 h 3388834"/>
                <a:gd name="connsiteX301" fmla="*/ 502881 w 3505269"/>
                <a:gd name="connsiteY301" fmla="*/ 7483 h 3388834"/>
                <a:gd name="connsiteX302" fmla="*/ 522972 w 3505269"/>
                <a:gd name="connsiteY302" fmla="*/ 4867 h 3388834"/>
                <a:gd name="connsiteX303" fmla="*/ 553554 w 3505269"/>
                <a:gd name="connsiteY303" fmla="*/ 16234 h 3388834"/>
                <a:gd name="connsiteX304" fmla="*/ 585011 w 3505269"/>
                <a:gd name="connsiteY304" fmla="*/ 31093 h 3388834"/>
                <a:gd name="connsiteX305" fmla="*/ 643546 w 3505269"/>
                <a:gd name="connsiteY305" fmla="*/ 40707 h 3388834"/>
                <a:gd name="connsiteX306" fmla="*/ 683754 w 3505269"/>
                <a:gd name="connsiteY306" fmla="*/ 66919 h 3388834"/>
                <a:gd name="connsiteX307" fmla="*/ 732700 w 3505269"/>
                <a:gd name="connsiteY307" fmla="*/ 92268 h 3388834"/>
                <a:gd name="connsiteX308" fmla="*/ 772883 w 3505269"/>
                <a:gd name="connsiteY308" fmla="*/ 101006 h 3388834"/>
                <a:gd name="connsiteX309" fmla="*/ 813955 w 3505269"/>
                <a:gd name="connsiteY309" fmla="*/ 90516 h 3388834"/>
                <a:gd name="connsiteX310" fmla="*/ 848905 w 3505269"/>
                <a:gd name="connsiteY310" fmla="*/ 72164 h 3388834"/>
                <a:gd name="connsiteX311" fmla="*/ 897851 w 3505269"/>
                <a:gd name="connsiteY311" fmla="*/ 80902 h 3388834"/>
                <a:gd name="connsiteX312" fmla="*/ 974750 w 3505269"/>
                <a:gd name="connsiteY312" fmla="*/ 109744 h 3388834"/>
                <a:gd name="connsiteX313" fmla="*/ 994841 w 3505269"/>
                <a:gd name="connsiteY313" fmla="*/ 143830 h 3388834"/>
                <a:gd name="connsiteX314" fmla="*/ 1008836 w 3505269"/>
                <a:gd name="connsiteY314" fmla="*/ 152568 h 3388834"/>
                <a:gd name="connsiteX315" fmla="*/ 1049019 w 3505269"/>
                <a:gd name="connsiteY315" fmla="*/ 169167 h 3388834"/>
                <a:gd name="connsiteX316" fmla="*/ 1087461 w 3505269"/>
                <a:gd name="connsiteY316" fmla="*/ 184026 h 3388834"/>
                <a:gd name="connsiteX317" fmla="*/ 1099717 w 3505269"/>
                <a:gd name="connsiteY317" fmla="*/ 205870 h 3388834"/>
                <a:gd name="connsiteX318" fmla="*/ 1090967 w 3505269"/>
                <a:gd name="connsiteY318" fmla="*/ 221593 h 3388834"/>
                <a:gd name="connsiteX319" fmla="*/ 1076133 w 3505269"/>
                <a:gd name="connsiteY319" fmla="*/ 236439 h 3388834"/>
                <a:gd name="connsiteX320" fmla="*/ 1103222 w 3505269"/>
                <a:gd name="connsiteY320" fmla="*/ 251298 h 3388834"/>
                <a:gd name="connsiteX321" fmla="*/ 1127682 w 3505269"/>
                <a:gd name="connsiteY321" fmla="*/ 265281 h 3388834"/>
                <a:gd name="connsiteX322" fmla="*/ 1157401 w 3505269"/>
                <a:gd name="connsiteY322" fmla="*/ 293246 h 3388834"/>
                <a:gd name="connsiteX323" fmla="*/ 1176628 w 3505269"/>
                <a:gd name="connsiteY323" fmla="*/ 323828 h 3388834"/>
                <a:gd name="connsiteX324" fmla="*/ 1182724 w 3505269"/>
                <a:gd name="connsiteY324" fmla="*/ 336058 h 3388834"/>
                <a:gd name="connsiteX325" fmla="*/ 1184489 w 3505269"/>
                <a:gd name="connsiteY325" fmla="*/ 355273 h 3388834"/>
                <a:gd name="connsiteX326" fmla="*/ 1200211 w 3505269"/>
                <a:gd name="connsiteY326" fmla="*/ 382375 h 3388834"/>
                <a:gd name="connsiteX327" fmla="*/ 1235162 w 3505269"/>
                <a:gd name="connsiteY327" fmla="*/ 401603 h 3388834"/>
                <a:gd name="connsiteX328" fmla="*/ 1221192 w 3505269"/>
                <a:gd name="connsiteY328" fmla="*/ 433937 h 3388834"/>
                <a:gd name="connsiteX329" fmla="*/ 1245653 w 3505269"/>
                <a:gd name="connsiteY329" fmla="*/ 479365 h 3388834"/>
                <a:gd name="connsiteX330" fmla="*/ 1282343 w 3505269"/>
                <a:gd name="connsiteY330" fmla="*/ 523053 h 3388834"/>
                <a:gd name="connsiteX331" fmla="*/ 1305063 w 3505269"/>
                <a:gd name="connsiteY331" fmla="*/ 559756 h 3388834"/>
                <a:gd name="connsiteX332" fmla="*/ 1319922 w 3505269"/>
                <a:gd name="connsiteY332" fmla="*/ 580723 h 3388834"/>
                <a:gd name="connsiteX333" fmla="*/ 1338273 w 3505269"/>
                <a:gd name="connsiteY333" fmla="*/ 610429 h 3388834"/>
                <a:gd name="connsiteX334" fmla="*/ 1355761 w 3505269"/>
                <a:gd name="connsiteY334" fmla="*/ 632273 h 3388834"/>
                <a:gd name="connsiteX335" fmla="*/ 1356625 w 3505269"/>
                <a:gd name="connsiteY335" fmla="*/ 654129 h 3388834"/>
                <a:gd name="connsiteX336" fmla="*/ 1352256 w 3505269"/>
                <a:gd name="connsiteY336" fmla="*/ 687327 h 3388834"/>
                <a:gd name="connsiteX337" fmla="*/ 1371484 w 3505269"/>
                <a:gd name="connsiteY337" fmla="*/ 671605 h 3388834"/>
                <a:gd name="connsiteX338" fmla="*/ 1389810 w 3505269"/>
                <a:gd name="connsiteY338" fmla="*/ 665496 h 3388834"/>
                <a:gd name="connsiteX339" fmla="*/ 1383714 w 3505269"/>
                <a:gd name="connsiteY339" fmla="*/ 730164 h 3388834"/>
                <a:gd name="connsiteX340" fmla="*/ 1460612 w 3505269"/>
                <a:gd name="connsiteY340" fmla="*/ 808803 h 3388834"/>
                <a:gd name="connsiteX341" fmla="*/ 1499055 w 3505269"/>
                <a:gd name="connsiteY341" fmla="*/ 855107 h 3388834"/>
                <a:gd name="connsiteX342" fmla="*/ 1516543 w 3505269"/>
                <a:gd name="connsiteY342" fmla="*/ 886565 h 3388834"/>
                <a:gd name="connsiteX343" fmla="*/ 1521775 w 3505269"/>
                <a:gd name="connsiteY343" fmla="*/ 926760 h 3388834"/>
                <a:gd name="connsiteX344" fmla="*/ 1527007 w 3505269"/>
                <a:gd name="connsiteY344" fmla="*/ 959971 h 3388834"/>
                <a:gd name="connsiteX345" fmla="*/ 1542730 w 3505269"/>
                <a:gd name="connsiteY345" fmla="*/ 994045 h 3388834"/>
                <a:gd name="connsiteX346" fmla="*/ 1589059 w 3505269"/>
                <a:gd name="connsiteY346" fmla="*/ 1025503 h 3388834"/>
                <a:gd name="connsiteX347" fmla="*/ 1596057 w 3505269"/>
                <a:gd name="connsiteY347" fmla="*/ 1070943 h 3388834"/>
                <a:gd name="connsiteX348" fmla="*/ 1599525 w 3505269"/>
                <a:gd name="connsiteY348" fmla="*/ 1116384 h 3388834"/>
                <a:gd name="connsiteX349" fmla="*/ 1605646 w 3505269"/>
                <a:gd name="connsiteY349" fmla="*/ 1152210 h 3388834"/>
                <a:gd name="connsiteX350" fmla="*/ 1632735 w 3505269"/>
                <a:gd name="connsiteY350" fmla="*/ 1184532 h 3388834"/>
                <a:gd name="connsiteX351" fmla="*/ 1651087 w 3505269"/>
                <a:gd name="connsiteY351" fmla="*/ 1202007 h 3388834"/>
                <a:gd name="connsiteX352" fmla="*/ 1661577 w 3505269"/>
                <a:gd name="connsiteY352" fmla="*/ 1219482 h 3388834"/>
                <a:gd name="connsiteX353" fmla="*/ 1681668 w 3505269"/>
                <a:gd name="connsiteY353" fmla="*/ 1233465 h 3388834"/>
                <a:gd name="connsiteX354" fmla="*/ 1715755 w 3505269"/>
                <a:gd name="connsiteY354" fmla="*/ 1236081 h 3388834"/>
                <a:gd name="connsiteX355" fmla="*/ 1740215 w 3505269"/>
                <a:gd name="connsiteY355" fmla="*/ 1233465 h 3388834"/>
                <a:gd name="connsiteX356" fmla="*/ 1779560 w 3505269"/>
                <a:gd name="connsiteY356" fmla="*/ 1241326 h 3388834"/>
                <a:gd name="connsiteX357" fmla="*/ 1811018 w 3505269"/>
                <a:gd name="connsiteY357" fmla="*/ 1233465 h 3388834"/>
                <a:gd name="connsiteX358" fmla="*/ 1849461 w 3505269"/>
                <a:gd name="connsiteY358" fmla="*/ 1208992 h 3388834"/>
                <a:gd name="connsiteX359" fmla="*/ 1904502 w 3505269"/>
                <a:gd name="connsiteY359" fmla="*/ 1204623 h 3388834"/>
                <a:gd name="connsiteX360" fmla="*/ 1919361 w 3505269"/>
                <a:gd name="connsiteY360" fmla="*/ 1226467 h 3388834"/>
                <a:gd name="connsiteX361" fmla="*/ 1950819 w 3505269"/>
                <a:gd name="connsiteY361" fmla="*/ 1236958 h 3388834"/>
                <a:gd name="connsiteX362" fmla="*/ 1989261 w 3505269"/>
                <a:gd name="connsiteY362" fmla="*/ 1254433 h 3388834"/>
                <a:gd name="connsiteX363" fmla="*/ 2035566 w 3505269"/>
                <a:gd name="connsiteY363" fmla="*/ 1256185 h 3388834"/>
                <a:gd name="connsiteX364" fmla="*/ 2061779 w 3505269"/>
                <a:gd name="connsiteY364" fmla="*/ 1253556 h 3388834"/>
                <a:gd name="connsiteX365" fmla="*/ 2082759 w 3505269"/>
                <a:gd name="connsiteY365" fmla="*/ 1236958 h 3388834"/>
                <a:gd name="connsiteX366" fmla="*/ 2097618 w 3505269"/>
                <a:gd name="connsiteY366" fmla="*/ 1220346 h 3388834"/>
                <a:gd name="connsiteX367" fmla="*/ 2121201 w 3505269"/>
                <a:gd name="connsiteY367" fmla="*/ 1253557 h 3388834"/>
                <a:gd name="connsiteX368" fmla="*/ 2148290 w 3505269"/>
                <a:gd name="connsiteY368" fmla="*/ 1271032 h 3388834"/>
                <a:gd name="connsiteX369" fmla="*/ 2170147 w 3505269"/>
                <a:gd name="connsiteY369" fmla="*/ 1275401 h 3388834"/>
                <a:gd name="connsiteX370" fmla="*/ 2187610 w 3505269"/>
                <a:gd name="connsiteY370" fmla="*/ 1291999 h 3388834"/>
                <a:gd name="connsiteX371" fmla="*/ 2235679 w 3505269"/>
                <a:gd name="connsiteY371" fmla="*/ 1332195 h 3388834"/>
                <a:gd name="connsiteX372" fmla="*/ 2293350 w 3505269"/>
                <a:gd name="connsiteY372" fmla="*/ 1370638 h 3388834"/>
                <a:gd name="connsiteX373" fmla="*/ 2310736 w 3505269"/>
                <a:gd name="connsiteY373" fmla="*/ 1376442 h 3388834"/>
                <a:gd name="connsiteX374" fmla="*/ 2340531 w 3505269"/>
                <a:gd name="connsiteY374" fmla="*/ 1373267 h 3388834"/>
                <a:gd name="connsiteX375" fmla="*/ 2376370 w 3505269"/>
                <a:gd name="connsiteY375" fmla="*/ 1368022 h 3388834"/>
                <a:gd name="connsiteX376" fmla="*/ 2416553 w 3505269"/>
                <a:gd name="connsiteY376" fmla="*/ 1358408 h 3388834"/>
                <a:gd name="connsiteX377" fmla="*/ 2424415 w 3505269"/>
                <a:gd name="connsiteY377" fmla="*/ 1393358 h 3388834"/>
                <a:gd name="connsiteX378" fmla="*/ 2415677 w 3505269"/>
                <a:gd name="connsiteY378" fmla="*/ 1428309 h 3388834"/>
                <a:gd name="connsiteX379" fmla="*/ 2414814 w 3505269"/>
                <a:gd name="connsiteY379" fmla="*/ 1457150 h 3388834"/>
                <a:gd name="connsiteX380" fmla="*/ 2434905 w 3505269"/>
                <a:gd name="connsiteY380" fmla="*/ 1483363 h 3388834"/>
                <a:gd name="connsiteX381" fmla="*/ 2459365 w 3505269"/>
                <a:gd name="connsiteY381" fmla="*/ 1488608 h 3388834"/>
                <a:gd name="connsiteX382" fmla="*/ 2485578 w 3505269"/>
                <a:gd name="connsiteY382" fmla="*/ 1502591 h 3388834"/>
                <a:gd name="connsiteX383" fmla="*/ 2487343 w 3505269"/>
                <a:gd name="connsiteY383" fmla="*/ 1521819 h 3388834"/>
                <a:gd name="connsiteX384" fmla="*/ 2499574 w 3505269"/>
                <a:gd name="connsiteY384" fmla="*/ 1553277 h 3388834"/>
                <a:gd name="connsiteX385" fmla="*/ 2488207 w 3505269"/>
                <a:gd name="connsiteY385" fmla="*/ 1613576 h 3388834"/>
                <a:gd name="connsiteX386" fmla="*/ 2516159 w 3505269"/>
                <a:gd name="connsiteY386" fmla="*/ 1671247 h 3388834"/>
                <a:gd name="connsiteX387" fmla="*/ 2567734 w 3505269"/>
                <a:gd name="connsiteY387" fmla="*/ 1725425 h 3388834"/>
                <a:gd name="connsiteX388" fmla="*/ 2596563 w 3505269"/>
                <a:gd name="connsiteY388" fmla="*/ 1761252 h 3388834"/>
                <a:gd name="connsiteX389" fmla="*/ 2643769 w 3505269"/>
                <a:gd name="connsiteY389" fmla="*/ 1742900 h 3388834"/>
                <a:gd name="connsiteX390" fmla="*/ 2685692 w 3505269"/>
                <a:gd name="connsiteY390" fmla="*/ 1727178 h 3388834"/>
                <a:gd name="connsiteX391" fmla="*/ 2731132 w 3505269"/>
                <a:gd name="connsiteY391" fmla="*/ 1730670 h 3388834"/>
                <a:gd name="connsiteX392" fmla="*/ 2758221 w 3505269"/>
                <a:gd name="connsiteY392" fmla="*/ 1728041 h 3388834"/>
                <a:gd name="connsiteX393" fmla="*/ 2802799 w 3505269"/>
                <a:gd name="connsiteY393" fmla="*/ 1722796 h 3388834"/>
                <a:gd name="connsiteX394" fmla="*/ 2836886 w 3505269"/>
                <a:gd name="connsiteY394" fmla="*/ 1712306 h 3388834"/>
                <a:gd name="connsiteX395" fmla="*/ 2859606 w 3505269"/>
                <a:gd name="connsiteY395" fmla="*/ 1703568 h 3388834"/>
                <a:gd name="connsiteX396" fmla="*/ 2884955 w 3505269"/>
                <a:gd name="connsiteY396" fmla="*/ 1694831 h 3388834"/>
                <a:gd name="connsiteX397" fmla="*/ 2905046 w 3505269"/>
                <a:gd name="connsiteY397" fmla="*/ 1671247 h 3388834"/>
                <a:gd name="connsiteX398" fmla="*/ 2939133 w 3505269"/>
                <a:gd name="connsiteY398" fmla="*/ 1673863 h 3388834"/>
                <a:gd name="connsiteX399" fmla="*/ 2974083 w 3505269"/>
                <a:gd name="connsiteY399" fmla="*/ 1660757 h 3388834"/>
                <a:gd name="connsiteX400" fmla="*/ 2980205 w 3505269"/>
                <a:gd name="connsiteY400" fmla="*/ 1628422 h 3388834"/>
                <a:gd name="connsiteX401" fmla="*/ 2976712 w 3505269"/>
                <a:gd name="connsiteY401" fmla="*/ 1588227 h 3388834"/>
                <a:gd name="connsiteX402" fmla="*/ 2999432 w 3505269"/>
                <a:gd name="connsiteY402" fmla="*/ 1581242 h 3388834"/>
                <a:gd name="connsiteX403" fmla="*/ 3016031 w 3505269"/>
                <a:gd name="connsiteY403" fmla="*/ 1569875 h 3388834"/>
                <a:gd name="connsiteX404" fmla="*/ 3035259 w 3505269"/>
                <a:gd name="connsiteY404" fmla="*/ 1547155 h 3388834"/>
                <a:gd name="connsiteX405" fmla="*/ 3053610 w 3505269"/>
                <a:gd name="connsiteY405" fmla="*/ 1520066 h 3388834"/>
                <a:gd name="connsiteX406" fmla="*/ 3069333 w 3505269"/>
                <a:gd name="connsiteY406" fmla="*/ 1503454 h 3388834"/>
                <a:gd name="connsiteX407" fmla="*/ 3085055 w 3505269"/>
                <a:gd name="connsiteY407" fmla="*/ 1494717 h 3388834"/>
                <a:gd name="connsiteX408" fmla="*/ 3102517 w 3505269"/>
                <a:gd name="connsiteY408" fmla="*/ 1485103 h 3388834"/>
                <a:gd name="connsiteX409" fmla="*/ 3122634 w 3505269"/>
                <a:gd name="connsiteY409" fmla="*/ 1485979 h 3388834"/>
                <a:gd name="connsiteX410" fmla="*/ 3161077 w 3505269"/>
                <a:gd name="connsiteY410" fmla="*/ 1475489 h 3388834"/>
                <a:gd name="connsiteX411" fmla="*/ 3197767 w 3505269"/>
                <a:gd name="connsiteY411" fmla="*/ 1442291 h 3388834"/>
                <a:gd name="connsiteX412" fmla="*/ 3240604 w 3505269"/>
                <a:gd name="connsiteY412" fmla="*/ 1401232 h 3388834"/>
                <a:gd name="connsiteX413" fmla="*/ 3262435 w 3505269"/>
                <a:gd name="connsiteY413" fmla="*/ 1385497 h 3388834"/>
                <a:gd name="connsiteX414" fmla="*/ 3282551 w 3505269"/>
                <a:gd name="connsiteY414" fmla="*/ 1366282 h 3388834"/>
                <a:gd name="connsiteX415" fmla="*/ 3327992 w 3505269"/>
                <a:gd name="connsiteY415" fmla="*/ 1337440 h 3388834"/>
                <a:gd name="connsiteX416" fmla="*/ 3373407 w 3505269"/>
                <a:gd name="connsiteY416" fmla="*/ 1317349 h 3388834"/>
                <a:gd name="connsiteX417" fmla="*/ 3425846 w 3505269"/>
                <a:gd name="connsiteY417" fmla="*/ 1310351 h 3388834"/>
                <a:gd name="connsiteX418" fmla="*/ 3456428 w 3505269"/>
                <a:gd name="connsiteY418" fmla="*/ 1300737 h 3388834"/>
                <a:gd name="connsiteX419" fmla="*/ 3467794 w 3505269"/>
                <a:gd name="connsiteY419" fmla="*/ 1289371 h 3388834"/>
                <a:gd name="connsiteX420" fmla="*/ 3487885 w 3505269"/>
                <a:gd name="connsiteY420" fmla="*/ 1279757 h 3388834"/>
                <a:gd name="connsiteX421" fmla="*/ 3497512 w 3505269"/>
                <a:gd name="connsiteY421" fmla="*/ 1265774 h 3388834"/>
                <a:gd name="connsiteX422" fmla="*/ 3491391 w 3505269"/>
                <a:gd name="connsiteY422" fmla="*/ 1298972 h 3388834"/>
                <a:gd name="connsiteX423" fmla="*/ 3459069 w 3505269"/>
                <a:gd name="connsiteY423" fmla="*/ 1323445 h 3388834"/>
                <a:gd name="connsiteX424" fmla="*/ 3448275 w 3505269"/>
                <a:gd name="connsiteY424" fmla="*/ 1367260 h 3388834"/>
                <a:gd name="connsiteX425" fmla="*/ 3435473 w 3505269"/>
                <a:gd name="connsiteY425" fmla="*/ 1412573 h 3388834"/>
                <a:gd name="connsiteX426" fmla="*/ 3424983 w 3505269"/>
                <a:gd name="connsiteY426" fmla="*/ 1452781 h 3388834"/>
                <a:gd name="connsiteX427" fmla="*/ 3449444 w 3505269"/>
                <a:gd name="connsiteY427" fmla="*/ 1482487 h 3388834"/>
                <a:gd name="connsiteX428" fmla="*/ 3467795 w 3505269"/>
                <a:gd name="connsiteY428" fmla="*/ 1493853 h 3388834"/>
                <a:gd name="connsiteX429" fmla="*/ 3483517 w 3505269"/>
                <a:gd name="connsiteY429" fmla="*/ 1516574 h 3388834"/>
                <a:gd name="connsiteX430" fmla="*/ 3497513 w 3505269"/>
                <a:gd name="connsiteY430" fmla="*/ 1557645 h 3388834"/>
                <a:gd name="connsiteX431" fmla="*/ 3488775 w 3505269"/>
                <a:gd name="connsiteY431" fmla="*/ 1596965 h 3388834"/>
                <a:gd name="connsiteX432" fmla="*/ 3457292 w 3505269"/>
                <a:gd name="connsiteY432" fmla="*/ 1654635 h 3388834"/>
                <a:gd name="connsiteX433" fmla="*/ 3406619 w 3505269"/>
                <a:gd name="connsiteY433" fmla="*/ 1695707 h 3388834"/>
                <a:gd name="connsiteX434" fmla="*/ 3410112 w 3505269"/>
                <a:gd name="connsiteY434" fmla="*/ 1746380 h 3388834"/>
                <a:gd name="connsiteX435" fmla="*/ 3407483 w 3505269"/>
                <a:gd name="connsiteY435" fmla="*/ 1804927 h 3388834"/>
                <a:gd name="connsiteX436" fmla="*/ 3404880 w 3505269"/>
                <a:gd name="connsiteY436" fmla="*/ 1874828 h 3388834"/>
                <a:gd name="connsiteX437" fmla="*/ 3410112 w 3505269"/>
                <a:gd name="connsiteY437" fmla="*/ 1947345 h 3388834"/>
                <a:gd name="connsiteX438" fmla="*/ 3411001 w 3505269"/>
                <a:gd name="connsiteY438" fmla="*/ 1962318 h 3388834"/>
                <a:gd name="connsiteX439" fmla="*/ 3399622 w 3505269"/>
                <a:gd name="connsiteY439" fmla="*/ 1984924 h 3388834"/>
                <a:gd name="connsiteX440" fmla="*/ 3390884 w 3505269"/>
                <a:gd name="connsiteY440" fmla="*/ 2025983 h 3388834"/>
                <a:gd name="connsiteX441" fmla="*/ 3417973 w 3505269"/>
                <a:gd name="connsiteY441" fmla="*/ 2074929 h 3388834"/>
                <a:gd name="connsiteX442" fmla="*/ 3404880 w 3505269"/>
                <a:gd name="connsiteY442" fmla="*/ 2132612 h 3388834"/>
                <a:gd name="connsiteX443" fmla="*/ 3391760 w 3505269"/>
                <a:gd name="connsiteY443" fmla="*/ 2177164 h 3388834"/>
                <a:gd name="connsiteX444" fmla="*/ 3398758 w 3505269"/>
                <a:gd name="connsiteY444" fmla="*/ 2205129 h 3388834"/>
                <a:gd name="connsiteX445" fmla="*/ 3377803 w 3505269"/>
                <a:gd name="connsiteY445" fmla="*/ 2252323 h 3388834"/>
                <a:gd name="connsiteX446" fmla="*/ 3354333 w 3505269"/>
                <a:gd name="connsiteY446" fmla="*/ 2268096 h 3388834"/>
                <a:gd name="connsiteX447" fmla="*/ 3353317 w 3505269"/>
                <a:gd name="connsiteY447" fmla="*/ 2287273 h 3388834"/>
                <a:gd name="connsiteX448" fmla="*/ 3355082 w 3505269"/>
                <a:gd name="connsiteY448" fmla="*/ 2308241 h 3388834"/>
                <a:gd name="connsiteX449" fmla="*/ 3355082 w 3505269"/>
                <a:gd name="connsiteY449" fmla="*/ 2331837 h 3388834"/>
                <a:gd name="connsiteX450" fmla="*/ 3362943 w 3505269"/>
                <a:gd name="connsiteY450" fmla="*/ 2354558 h 3388834"/>
                <a:gd name="connsiteX451" fmla="*/ 3323599 w 3505269"/>
                <a:gd name="connsiteY451" fmla="*/ 2401751 h 3388834"/>
                <a:gd name="connsiteX452" fmla="*/ 3309082 w 3505269"/>
                <a:gd name="connsiteY452" fmla="*/ 2442746 h 3388834"/>
                <a:gd name="connsiteX453" fmla="*/ 3303507 w 3505269"/>
                <a:gd name="connsiteY453" fmla="*/ 2478649 h 3388834"/>
                <a:gd name="connsiteX454" fmla="*/ 3311368 w 3505269"/>
                <a:gd name="connsiteY454" fmla="*/ 2519721 h 3388834"/>
                <a:gd name="connsiteX455" fmla="*/ 3328856 w 3505269"/>
                <a:gd name="connsiteY455" fmla="*/ 2549426 h 3388834"/>
                <a:gd name="connsiteX456" fmla="*/ 3313998 w 3505269"/>
                <a:gd name="connsiteY456" fmla="*/ 2587006 h 3388834"/>
                <a:gd name="connsiteX457" fmla="*/ 3263325 w 3505269"/>
                <a:gd name="connsiteY457" fmla="*/ 2602728 h 3388834"/>
                <a:gd name="connsiteX458" fmla="*/ 3263325 w 3505269"/>
                <a:gd name="connsiteY458" fmla="*/ 2602728 h 3388834"/>
                <a:gd name="connsiteX459" fmla="*/ 3259832 w 3505269"/>
                <a:gd name="connsiteY459" fmla="*/ 2602728 h 3388834"/>
                <a:gd name="connsiteX460" fmla="*/ 3259832 w 3505269"/>
                <a:gd name="connsiteY460" fmla="*/ 2602728 h 3388834"/>
                <a:gd name="connsiteX461" fmla="*/ 3164582 w 3505269"/>
                <a:gd name="connsiteY461" fmla="*/ 2593991 h 3388834"/>
                <a:gd name="connsiteX462" fmla="*/ 3063058 w 3505269"/>
                <a:gd name="connsiteY462" fmla="*/ 2595096 h 3388834"/>
                <a:gd name="connsiteX463" fmla="*/ 3021986 w 3505269"/>
                <a:gd name="connsiteY463" fmla="*/ 2578497 h 3388834"/>
                <a:gd name="connsiteX464" fmla="*/ 3001031 w 3505269"/>
                <a:gd name="connsiteY464" fmla="*/ 2562761 h 3388834"/>
                <a:gd name="connsiteX465" fmla="*/ 2991404 w 3505269"/>
                <a:gd name="connsiteY465" fmla="*/ 2597712 h 3388834"/>
                <a:gd name="connsiteX466" fmla="*/ 2976570 w 3505269"/>
                <a:gd name="connsiteY466" fmla="*/ 2619569 h 3388834"/>
                <a:gd name="connsiteX467" fmla="*/ 2961711 w 3505269"/>
                <a:gd name="connsiteY467" fmla="*/ 2635291 h 3388834"/>
                <a:gd name="connsiteX468" fmla="*/ 2969573 w 3505269"/>
                <a:gd name="connsiteY468" fmla="*/ 2645781 h 3388834"/>
                <a:gd name="connsiteX469" fmla="*/ 2960822 w 3505269"/>
                <a:gd name="connsiteY469" fmla="*/ 2671131 h 3388834"/>
                <a:gd name="connsiteX470" fmla="*/ 2937238 w 3505269"/>
                <a:gd name="connsiteY470" fmla="*/ 2699096 h 3388834"/>
                <a:gd name="connsiteX471" fmla="*/ 2951970 w 3505269"/>
                <a:gd name="connsiteY471" fmla="*/ 2716901 h 3388834"/>
                <a:gd name="connsiteX472" fmla="*/ 2942344 w 3505269"/>
                <a:gd name="connsiteY472" fmla="*/ 2729995 h 3388834"/>
                <a:gd name="connsiteX473" fmla="*/ 2903901 w 3505269"/>
                <a:gd name="connsiteY473" fmla="*/ 2740485 h 3388834"/>
                <a:gd name="connsiteX474" fmla="*/ 2873472 w 3505269"/>
                <a:gd name="connsiteY474" fmla="*/ 2746365 h 3388834"/>
                <a:gd name="connsiteX475" fmla="*/ 2847272 w 3505269"/>
                <a:gd name="connsiteY475" fmla="*/ 2748994 h 3388834"/>
                <a:gd name="connsiteX476" fmla="*/ 2840274 w 3505269"/>
                <a:gd name="connsiteY476" fmla="*/ 2771715 h 3388834"/>
                <a:gd name="connsiteX477" fmla="*/ 2827154 w 3505269"/>
                <a:gd name="connsiteY477" fmla="*/ 2787450 h 3388834"/>
                <a:gd name="connsiteX478" fmla="*/ 2846382 w 3505269"/>
                <a:gd name="connsiteY478" fmla="*/ 2803185 h 3388834"/>
                <a:gd name="connsiteX479" fmla="*/ 2871731 w 3505269"/>
                <a:gd name="connsiteY479" fmla="*/ 2834643 h 3388834"/>
                <a:gd name="connsiteX480" fmla="*/ 2954751 w 3505269"/>
                <a:gd name="connsiteY480" fmla="*/ 3007668 h 3388834"/>
                <a:gd name="connsiteX481" fmla="*/ 2954751 w 3505269"/>
                <a:gd name="connsiteY481" fmla="*/ 3007668 h 3388834"/>
                <a:gd name="connsiteX482" fmla="*/ 2966117 w 3505269"/>
                <a:gd name="connsiteY482" fmla="*/ 3028356 h 3388834"/>
                <a:gd name="connsiteX483" fmla="*/ 2979655 w 3505269"/>
                <a:gd name="connsiteY483" fmla="*/ 3042986 h 3388834"/>
                <a:gd name="connsiteX484" fmla="*/ 2979655 w 3505269"/>
                <a:gd name="connsiteY484" fmla="*/ 3042986 h 3388834"/>
                <a:gd name="connsiteX485" fmla="*/ 2978410 w 3505269"/>
                <a:gd name="connsiteY485" fmla="*/ 3078140 h 3388834"/>
                <a:gd name="connsiteX486" fmla="*/ 2976950 w 3505269"/>
                <a:gd name="connsiteY486" fmla="*/ 3107363 h 3388834"/>
                <a:gd name="connsiteX487" fmla="*/ 2985777 w 3505269"/>
                <a:gd name="connsiteY487" fmla="*/ 3154454 h 3388834"/>
                <a:gd name="connsiteX488" fmla="*/ 3008891 w 3505269"/>
                <a:gd name="connsiteY488" fmla="*/ 3249438 h 3388834"/>
                <a:gd name="connsiteX489" fmla="*/ 3008891 w 3505269"/>
                <a:gd name="connsiteY489" fmla="*/ 3249438 h 3388834"/>
                <a:gd name="connsiteX490" fmla="*/ 3011621 w 3505269"/>
                <a:gd name="connsiteY490" fmla="*/ 3257820 h 3388834"/>
                <a:gd name="connsiteX491" fmla="*/ 3013338 w 3505269"/>
                <a:gd name="connsiteY491" fmla="*/ 3265718 h 3388834"/>
                <a:gd name="connsiteX492" fmla="*/ 3013338 w 3505269"/>
                <a:gd name="connsiteY492" fmla="*/ 3265718 h 3388834"/>
                <a:gd name="connsiteX0" fmla="*/ 3013338 w 3505269"/>
                <a:gd name="connsiteY0" fmla="*/ 3265718 h 3388834"/>
                <a:gd name="connsiteX1" fmla="*/ 3009846 w 3505269"/>
                <a:gd name="connsiteY1" fmla="*/ 3269210 h 3388834"/>
                <a:gd name="connsiteX2" fmla="*/ 3005477 w 3505269"/>
                <a:gd name="connsiteY2" fmla="*/ 3274456 h 3388834"/>
                <a:gd name="connsiteX3" fmla="*/ 2956442 w 3505269"/>
                <a:gd name="connsiteY3" fmla="*/ 3300161 h 3388834"/>
                <a:gd name="connsiteX4" fmla="*/ 2922787 w 3505269"/>
                <a:gd name="connsiteY4" fmla="*/ 3263064 h 3388834"/>
                <a:gd name="connsiteX5" fmla="*/ 2923930 w 3505269"/>
                <a:gd name="connsiteY5" fmla="*/ 3263814 h 3388834"/>
                <a:gd name="connsiteX6" fmla="*/ 2905921 w 3505269"/>
                <a:gd name="connsiteY6" fmla="*/ 3286140 h 3388834"/>
                <a:gd name="connsiteX7" fmla="*/ 2871199 w 3505269"/>
                <a:gd name="connsiteY7" fmla="*/ 3306905 h 3388834"/>
                <a:gd name="connsiteX8" fmla="*/ 2828489 w 3505269"/>
                <a:gd name="connsiteY8" fmla="*/ 3276603 h 3388834"/>
                <a:gd name="connsiteX9" fmla="*/ 2793463 w 3505269"/>
                <a:gd name="connsiteY9" fmla="*/ 3276971 h 3388834"/>
                <a:gd name="connsiteX10" fmla="*/ 2761916 w 3505269"/>
                <a:gd name="connsiteY10" fmla="*/ 3255343 h 3388834"/>
                <a:gd name="connsiteX11" fmla="*/ 2747996 w 3505269"/>
                <a:gd name="connsiteY11" fmla="*/ 3212379 h 3388834"/>
                <a:gd name="connsiteX12" fmla="*/ 2723841 w 3505269"/>
                <a:gd name="connsiteY12" fmla="*/ 3186178 h 3388834"/>
                <a:gd name="connsiteX13" fmla="*/ 2708195 w 3505269"/>
                <a:gd name="connsiteY13" fmla="*/ 3149615 h 3388834"/>
                <a:gd name="connsiteX14" fmla="*/ 2707421 w 3505269"/>
                <a:gd name="connsiteY14" fmla="*/ 3123771 h 3388834"/>
                <a:gd name="connsiteX15" fmla="*/ 2697972 w 3505269"/>
                <a:gd name="connsiteY15" fmla="*/ 3119249 h 3388834"/>
                <a:gd name="connsiteX16" fmla="*/ 2685475 w 3505269"/>
                <a:gd name="connsiteY16" fmla="*/ 3143024 h 3388834"/>
                <a:gd name="connsiteX17" fmla="*/ 2657293 w 3505269"/>
                <a:gd name="connsiteY17" fmla="*/ 3181987 h 3388834"/>
                <a:gd name="connsiteX18" fmla="*/ 2625099 w 3505269"/>
                <a:gd name="connsiteY18" fmla="*/ 3156651 h 3388834"/>
                <a:gd name="connsiteX19" fmla="*/ 2596296 w 3505269"/>
                <a:gd name="connsiteY19" fmla="*/ 3153095 h 3388834"/>
                <a:gd name="connsiteX20" fmla="*/ 2579125 w 3505269"/>
                <a:gd name="connsiteY20" fmla="*/ 3177784 h 3388834"/>
                <a:gd name="connsiteX21" fmla="*/ 2552976 w 3505269"/>
                <a:gd name="connsiteY21" fmla="*/ 3221167 h 3388834"/>
                <a:gd name="connsiteX22" fmla="*/ 2487367 w 3505269"/>
                <a:gd name="connsiteY22" fmla="*/ 3234578 h 3388834"/>
                <a:gd name="connsiteX23" fmla="*/ 2450652 w 3505269"/>
                <a:gd name="connsiteY23" fmla="*/ 3259927 h 3388834"/>
                <a:gd name="connsiteX24" fmla="*/ 2447274 w 3505269"/>
                <a:gd name="connsiteY24" fmla="*/ 3310194 h 3388834"/>
                <a:gd name="connsiteX25" fmla="*/ 2455008 w 3505269"/>
                <a:gd name="connsiteY25" fmla="*/ 3335962 h 3388834"/>
                <a:gd name="connsiteX26" fmla="*/ 2412197 w 3505269"/>
                <a:gd name="connsiteY26" fmla="*/ 3356930 h 3388834"/>
                <a:gd name="connsiteX27" fmla="*/ 2377590 w 3505269"/>
                <a:gd name="connsiteY27" fmla="*/ 3388553 h 3388834"/>
                <a:gd name="connsiteX28" fmla="*/ 2324631 w 3505269"/>
                <a:gd name="connsiteY28" fmla="*/ 3355888 h 3388834"/>
                <a:gd name="connsiteX29" fmla="*/ 2254234 w 3505269"/>
                <a:gd name="connsiteY29" fmla="*/ 3255558 h 3388834"/>
                <a:gd name="connsiteX30" fmla="*/ 2228517 w 3505269"/>
                <a:gd name="connsiteY30" fmla="*/ 3217789 h 3388834"/>
                <a:gd name="connsiteX31" fmla="*/ 2213137 w 3505269"/>
                <a:gd name="connsiteY31" fmla="*/ 3181708 h 3388834"/>
                <a:gd name="connsiteX32" fmla="*/ 2191699 w 3505269"/>
                <a:gd name="connsiteY32" fmla="*/ 3099920 h 3388834"/>
                <a:gd name="connsiteX33" fmla="*/ 2164483 w 3505269"/>
                <a:gd name="connsiteY33" fmla="*/ 3078431 h 3388834"/>
                <a:gd name="connsiteX34" fmla="*/ 2136061 w 3505269"/>
                <a:gd name="connsiteY34" fmla="*/ 3096529 h 3388834"/>
                <a:gd name="connsiteX35" fmla="*/ 2126663 w 3505269"/>
                <a:gd name="connsiteY35" fmla="*/ 3131314 h 3388834"/>
                <a:gd name="connsiteX36" fmla="*/ 2111576 w 3505269"/>
                <a:gd name="connsiteY36" fmla="*/ 3121878 h 3388834"/>
                <a:gd name="connsiteX37" fmla="*/ 2116833 w 3505269"/>
                <a:gd name="connsiteY37" fmla="*/ 3148967 h 3388834"/>
                <a:gd name="connsiteX38" fmla="*/ 2119437 w 3505269"/>
                <a:gd name="connsiteY38" fmla="*/ 3183054 h 3388834"/>
                <a:gd name="connsiteX39" fmla="*/ 2116415 w 3505269"/>
                <a:gd name="connsiteY39" fmla="*/ 3223935 h 3388834"/>
                <a:gd name="connsiteX40" fmla="*/ 2106763 w 3505269"/>
                <a:gd name="connsiteY40" fmla="*/ 3229904 h 3388834"/>
                <a:gd name="connsiteX41" fmla="*/ 2067050 w 3505269"/>
                <a:gd name="connsiteY41" fmla="*/ 3245983 h 3388834"/>
                <a:gd name="connsiteX42" fmla="*/ 2014370 w 3505269"/>
                <a:gd name="connsiteY42" fmla="*/ 3235924 h 3388834"/>
                <a:gd name="connsiteX43" fmla="*/ 1993440 w 3505269"/>
                <a:gd name="connsiteY43" fmla="*/ 3213445 h 3388834"/>
                <a:gd name="connsiteX44" fmla="*/ 1968167 w 3505269"/>
                <a:gd name="connsiteY44" fmla="*/ 3182572 h 3388834"/>
                <a:gd name="connsiteX45" fmla="*/ 1946590 w 3505269"/>
                <a:gd name="connsiteY45" fmla="*/ 3141741 h 3388834"/>
                <a:gd name="connsiteX46" fmla="*/ 1918612 w 3505269"/>
                <a:gd name="connsiteY46" fmla="*/ 3081734 h 3388834"/>
                <a:gd name="connsiteX47" fmla="*/ 1962173 w 3505269"/>
                <a:gd name="connsiteY47" fmla="*/ 3070316 h 3388834"/>
                <a:gd name="connsiteX48" fmla="*/ 1962173 w 3505269"/>
                <a:gd name="connsiteY48" fmla="*/ 3070316 h 3388834"/>
                <a:gd name="connsiteX49" fmla="*/ 1969171 w 3505269"/>
                <a:gd name="connsiteY49" fmla="*/ 3067687 h 3388834"/>
                <a:gd name="connsiteX50" fmla="*/ 1969171 w 3505269"/>
                <a:gd name="connsiteY50" fmla="*/ 3067687 h 3388834"/>
                <a:gd name="connsiteX51" fmla="*/ 1969171 w 3505269"/>
                <a:gd name="connsiteY51" fmla="*/ 3067687 h 3388834"/>
                <a:gd name="connsiteX52" fmla="*/ 1936456 w 3505269"/>
                <a:gd name="connsiteY52" fmla="*/ 3048739 h 3388834"/>
                <a:gd name="connsiteX53" fmla="*/ 1936456 w 3505269"/>
                <a:gd name="connsiteY53" fmla="*/ 3048739 h 3388834"/>
                <a:gd name="connsiteX54" fmla="*/ 1933357 w 3505269"/>
                <a:gd name="connsiteY54" fmla="*/ 3051965 h 3388834"/>
                <a:gd name="connsiteX55" fmla="*/ 1933357 w 3505269"/>
                <a:gd name="connsiteY55" fmla="*/ 3051965 h 3388834"/>
                <a:gd name="connsiteX56" fmla="*/ 1919362 w 3505269"/>
                <a:gd name="connsiteY56" fmla="*/ 3049336 h 3388834"/>
                <a:gd name="connsiteX57" fmla="*/ 1893149 w 3505269"/>
                <a:gd name="connsiteY57" fmla="*/ 3051965 h 3388834"/>
                <a:gd name="connsiteX58" fmla="*/ 1875038 w 3505269"/>
                <a:gd name="connsiteY58" fmla="*/ 3065567 h 3388834"/>
                <a:gd name="connsiteX59" fmla="*/ 1851200 w 3505269"/>
                <a:gd name="connsiteY59" fmla="*/ 3057210 h 3388834"/>
                <a:gd name="connsiteX60" fmla="*/ 1836837 w 3505269"/>
                <a:gd name="connsiteY60" fmla="*/ 3082051 h 3388834"/>
                <a:gd name="connsiteX61" fmla="*/ 1804832 w 3505269"/>
                <a:gd name="connsiteY61" fmla="*/ 3067192 h 3388834"/>
                <a:gd name="connsiteX62" fmla="*/ 1800197 w 3505269"/>
                <a:gd name="connsiteY62" fmla="*/ 3012646 h 3388834"/>
                <a:gd name="connsiteX63" fmla="*/ 1791091 w 3505269"/>
                <a:gd name="connsiteY63" fmla="*/ 2972082 h 3388834"/>
                <a:gd name="connsiteX64" fmla="*/ 1803296 w 3505269"/>
                <a:gd name="connsiteY64" fmla="*/ 2956232 h 3388834"/>
                <a:gd name="connsiteX65" fmla="*/ 1824975 w 3505269"/>
                <a:gd name="connsiteY65" fmla="*/ 2959357 h 3388834"/>
                <a:gd name="connsiteX66" fmla="*/ 1824975 w 3505269"/>
                <a:gd name="connsiteY66" fmla="*/ 2959357 h 3388834"/>
                <a:gd name="connsiteX67" fmla="*/ 1829318 w 3505269"/>
                <a:gd name="connsiteY67" fmla="*/ 2956740 h 3388834"/>
                <a:gd name="connsiteX68" fmla="*/ 1829318 w 3505269"/>
                <a:gd name="connsiteY68" fmla="*/ 2956740 h 3388834"/>
                <a:gd name="connsiteX69" fmla="*/ 1825876 w 3505269"/>
                <a:gd name="connsiteY69" fmla="*/ 2950606 h 3388834"/>
                <a:gd name="connsiteX70" fmla="*/ 1788297 w 3505269"/>
                <a:gd name="connsiteY70" fmla="*/ 2909534 h 3388834"/>
                <a:gd name="connsiteX71" fmla="*/ 1767317 w 3505269"/>
                <a:gd name="connsiteY71" fmla="*/ 2878953 h 3388834"/>
                <a:gd name="connsiteX72" fmla="*/ 1767317 w 3505269"/>
                <a:gd name="connsiteY72" fmla="*/ 2878953 h 3388834"/>
                <a:gd name="connsiteX73" fmla="*/ 1761221 w 3505269"/>
                <a:gd name="connsiteY73" fmla="*/ 2879829 h 3388834"/>
                <a:gd name="connsiteX74" fmla="*/ 1761221 w 3505269"/>
                <a:gd name="connsiteY74" fmla="*/ 2879829 h 3388834"/>
                <a:gd name="connsiteX75" fmla="*/ 1717521 w 3505269"/>
                <a:gd name="connsiteY75" fmla="*/ 2882445 h 3388834"/>
                <a:gd name="connsiteX76" fmla="*/ 1689047 w 3505269"/>
                <a:gd name="connsiteY76" fmla="*/ 2861592 h 3388834"/>
                <a:gd name="connsiteX77" fmla="*/ 1667711 w 3505269"/>
                <a:gd name="connsiteY77" fmla="*/ 2858849 h 3388834"/>
                <a:gd name="connsiteX78" fmla="*/ 1622271 w 3505269"/>
                <a:gd name="connsiteY78" fmla="*/ 2884198 h 3388834"/>
                <a:gd name="connsiteX79" fmla="*/ 1575090 w 3505269"/>
                <a:gd name="connsiteY79" fmla="*/ 2914780 h 3388834"/>
                <a:gd name="connsiteX80" fmla="*/ 1536647 w 3505269"/>
                <a:gd name="connsiteY80" fmla="*/ 2910411 h 3388834"/>
                <a:gd name="connsiteX81" fmla="*/ 1490343 w 3505269"/>
                <a:gd name="connsiteY81" fmla="*/ 2899921 h 3388834"/>
                <a:gd name="connsiteX82" fmla="*/ 1453627 w 3505269"/>
                <a:gd name="connsiteY82" fmla="*/ 2870215 h 3388834"/>
                <a:gd name="connsiteX83" fmla="*/ 1439658 w 3505269"/>
                <a:gd name="connsiteY83" fmla="*/ 2845742 h 3388834"/>
                <a:gd name="connsiteX84" fmla="*/ 1444026 w 3505269"/>
                <a:gd name="connsiteY84" fmla="*/ 2795069 h 3388834"/>
                <a:gd name="connsiteX85" fmla="*/ 1444026 w 3505269"/>
                <a:gd name="connsiteY85" fmla="*/ 2795069 h 3388834"/>
                <a:gd name="connsiteX86" fmla="*/ 1440077 w 3505269"/>
                <a:gd name="connsiteY86" fmla="*/ 2796352 h 3388834"/>
                <a:gd name="connsiteX87" fmla="*/ 1440077 w 3505269"/>
                <a:gd name="connsiteY87" fmla="*/ 2796352 h 3388834"/>
                <a:gd name="connsiteX88" fmla="*/ 1429168 w 3505269"/>
                <a:gd name="connsiteY88" fmla="*/ 2797686 h 3388834"/>
                <a:gd name="connsiteX89" fmla="*/ 1372360 w 3505269"/>
                <a:gd name="connsiteY89" fmla="*/ 2824775 h 3388834"/>
                <a:gd name="connsiteX90" fmla="*/ 1345271 w 3505269"/>
                <a:gd name="connsiteY90" fmla="*/ 2846619 h 3388834"/>
                <a:gd name="connsiteX91" fmla="*/ 1304199 w 3505269"/>
                <a:gd name="connsiteY91" fmla="*/ 2858849 h 3388834"/>
                <a:gd name="connsiteX92" fmla="*/ 1267509 w 3505269"/>
                <a:gd name="connsiteY92" fmla="*/ 2844866 h 3388834"/>
                <a:gd name="connsiteX93" fmla="*/ 1254390 w 3505269"/>
                <a:gd name="connsiteY93" fmla="*/ 2830020 h 3388834"/>
                <a:gd name="connsiteX94" fmla="*/ 1229929 w 3505269"/>
                <a:gd name="connsiteY94" fmla="*/ 2817790 h 3388834"/>
                <a:gd name="connsiteX95" fmla="*/ 1222068 w 3505269"/>
                <a:gd name="connsiteY95" fmla="*/ 2836141 h 3388834"/>
                <a:gd name="connsiteX96" fmla="*/ 1202840 w 3505269"/>
                <a:gd name="connsiteY96" fmla="*/ 2855369 h 3388834"/>
                <a:gd name="connsiteX97" fmla="*/ 1179231 w 3505269"/>
                <a:gd name="connsiteY97" fmla="*/ 2862367 h 3388834"/>
                <a:gd name="connsiteX98" fmla="*/ 1140788 w 3505269"/>
                <a:gd name="connsiteY98" fmla="*/ 2873733 h 3388834"/>
                <a:gd name="connsiteX99" fmla="*/ 1090115 w 3505269"/>
                <a:gd name="connsiteY99" fmla="*/ 2849260 h 3388834"/>
                <a:gd name="connsiteX100" fmla="*/ 1050796 w 3505269"/>
                <a:gd name="connsiteY100" fmla="*/ 2819555 h 3388834"/>
                <a:gd name="connsiteX101" fmla="*/ 1029816 w 3505269"/>
                <a:gd name="connsiteY101" fmla="*/ 2808189 h 3388834"/>
                <a:gd name="connsiteX102" fmla="*/ 1008861 w 3505269"/>
                <a:gd name="connsiteY102" fmla="*/ 2786345 h 3388834"/>
                <a:gd name="connsiteX103" fmla="*/ 1000123 w 3505269"/>
                <a:gd name="connsiteY103" fmla="*/ 2751394 h 3388834"/>
                <a:gd name="connsiteX104" fmla="*/ 983499 w 3505269"/>
                <a:gd name="connsiteY104" fmla="*/ 2715568 h 3388834"/>
                <a:gd name="connsiteX105" fmla="*/ 978267 w 3505269"/>
                <a:gd name="connsiteY105" fmla="*/ 2689355 h 3388834"/>
                <a:gd name="connsiteX106" fmla="*/ 977403 w 3505269"/>
                <a:gd name="connsiteY106" fmla="*/ 2657897 h 3388834"/>
                <a:gd name="connsiteX107" fmla="*/ 966036 w 3505269"/>
                <a:gd name="connsiteY107" fmla="*/ 2610704 h 3388834"/>
                <a:gd name="connsiteX108" fmla="*/ 938947 w 3505269"/>
                <a:gd name="connsiteY108" fmla="*/ 2585367 h 3388834"/>
                <a:gd name="connsiteX109" fmla="*/ 922754 w 3505269"/>
                <a:gd name="connsiteY109" fmla="*/ 2574242 h 3388834"/>
                <a:gd name="connsiteX110" fmla="*/ 922754 w 3505269"/>
                <a:gd name="connsiteY110" fmla="*/ 2574242 h 3388834"/>
                <a:gd name="connsiteX111" fmla="*/ 918830 w 3505269"/>
                <a:gd name="connsiteY111" fmla="*/ 2580998 h 3388834"/>
                <a:gd name="connsiteX112" fmla="*/ 918830 w 3505269"/>
                <a:gd name="connsiteY112" fmla="*/ 2580998 h 3388834"/>
                <a:gd name="connsiteX113" fmla="*/ 882190 w 3505269"/>
                <a:gd name="connsiteY113" fmla="*/ 2600810 h 3388834"/>
                <a:gd name="connsiteX114" fmla="*/ 856637 w 3505269"/>
                <a:gd name="connsiteY114" fmla="*/ 2622007 h 3388834"/>
                <a:gd name="connsiteX115" fmla="*/ 823567 w 3505269"/>
                <a:gd name="connsiteY115" fmla="*/ 2610716 h 3388834"/>
                <a:gd name="connsiteX116" fmla="*/ 807069 w 3505269"/>
                <a:gd name="connsiteY116" fmla="*/ 2630427 h 3388834"/>
                <a:gd name="connsiteX117" fmla="*/ 775294 w 3505269"/>
                <a:gd name="connsiteY117" fmla="*/ 2619429 h 3388834"/>
                <a:gd name="connsiteX118" fmla="*/ 743696 w 3505269"/>
                <a:gd name="connsiteY118" fmla="*/ 2616520 h 3388834"/>
                <a:gd name="connsiteX119" fmla="*/ 712734 w 3505269"/>
                <a:gd name="connsiteY119" fmla="*/ 2584288 h 3388834"/>
                <a:gd name="connsiteX120" fmla="*/ 701228 w 3505269"/>
                <a:gd name="connsiteY120" fmla="*/ 2554798 h 3388834"/>
                <a:gd name="connsiteX121" fmla="*/ 697760 w 3505269"/>
                <a:gd name="connsiteY121" fmla="*/ 2535570 h 3388834"/>
                <a:gd name="connsiteX122" fmla="*/ 696020 w 3505269"/>
                <a:gd name="connsiteY122" fmla="*/ 2500239 h 3388834"/>
                <a:gd name="connsiteX123" fmla="*/ 715934 w 3505269"/>
                <a:gd name="connsiteY123" fmla="*/ 2495794 h 3388834"/>
                <a:gd name="connsiteX124" fmla="*/ 718956 w 3505269"/>
                <a:gd name="connsiteY124" fmla="*/ 2503376 h 3388834"/>
                <a:gd name="connsiteX125" fmla="*/ 730843 w 3505269"/>
                <a:gd name="connsiteY125" fmla="*/ 2493318 h 3388834"/>
                <a:gd name="connsiteX126" fmla="*/ 746871 w 3505269"/>
                <a:gd name="connsiteY126" fmla="*/ 2497331 h 3388834"/>
                <a:gd name="connsiteX127" fmla="*/ 758580 w 3505269"/>
                <a:gd name="connsiteY127" fmla="*/ 2484237 h 3388834"/>
                <a:gd name="connsiteX128" fmla="*/ 760714 w 3505269"/>
                <a:gd name="connsiteY128" fmla="*/ 2467905 h 3388834"/>
                <a:gd name="connsiteX129" fmla="*/ 776716 w 3505269"/>
                <a:gd name="connsiteY129" fmla="*/ 2462545 h 3388834"/>
                <a:gd name="connsiteX130" fmla="*/ 788222 w 3505269"/>
                <a:gd name="connsiteY130" fmla="*/ 2462698 h 3388834"/>
                <a:gd name="connsiteX131" fmla="*/ 818093 w 3505269"/>
                <a:gd name="connsiteY131" fmla="*/ 2459536 h 3388834"/>
                <a:gd name="connsiteX132" fmla="*/ 828913 w 3505269"/>
                <a:gd name="connsiteY132" fmla="*/ 2444257 h 3388834"/>
                <a:gd name="connsiteX133" fmla="*/ 829586 w 3505269"/>
                <a:gd name="connsiteY133" fmla="*/ 2435520 h 3388834"/>
                <a:gd name="connsiteX134" fmla="*/ 833599 w 3505269"/>
                <a:gd name="connsiteY134" fmla="*/ 2421994 h 3388834"/>
                <a:gd name="connsiteX135" fmla="*/ 832735 w 3505269"/>
                <a:gd name="connsiteY135" fmla="*/ 2419086 h 3388834"/>
                <a:gd name="connsiteX136" fmla="*/ 835910 w 3505269"/>
                <a:gd name="connsiteY136" fmla="*/ 2415682 h 3388834"/>
                <a:gd name="connsiteX137" fmla="*/ 841942 w 3505269"/>
                <a:gd name="connsiteY137" fmla="*/ 2412342 h 3388834"/>
                <a:gd name="connsiteX138" fmla="*/ 839314 w 3505269"/>
                <a:gd name="connsiteY138" fmla="*/ 2396607 h 3388834"/>
                <a:gd name="connsiteX139" fmla="*/ 821851 w 3505269"/>
                <a:gd name="connsiteY139" fmla="*/ 2394854 h 3388834"/>
                <a:gd name="connsiteX140" fmla="*/ 807856 w 3505269"/>
                <a:gd name="connsiteY140" fmla="*/ 2381748 h 3388834"/>
                <a:gd name="connsiteX141" fmla="*/ 809342 w 3505269"/>
                <a:gd name="connsiteY141" fmla="*/ 2371232 h 3388834"/>
                <a:gd name="connsiteX142" fmla="*/ 809342 w 3505269"/>
                <a:gd name="connsiteY142" fmla="*/ 2371232 h 3388834"/>
                <a:gd name="connsiteX143" fmla="*/ 808745 w 3505269"/>
                <a:gd name="connsiteY143" fmla="*/ 2374763 h 3388834"/>
                <a:gd name="connsiteX144" fmla="*/ 808745 w 3505269"/>
                <a:gd name="connsiteY144" fmla="*/ 2374763 h 3388834"/>
                <a:gd name="connsiteX145" fmla="*/ 786317 w 3505269"/>
                <a:gd name="connsiteY145" fmla="*/ 2354037 h 3388834"/>
                <a:gd name="connsiteX146" fmla="*/ 766797 w 3505269"/>
                <a:gd name="connsiteY146" fmla="*/ 2397471 h 3388834"/>
                <a:gd name="connsiteX147" fmla="*/ 766797 w 3505269"/>
                <a:gd name="connsiteY147" fmla="*/ 2397471 h 3388834"/>
                <a:gd name="connsiteX148" fmla="*/ 766797 w 3505269"/>
                <a:gd name="connsiteY148" fmla="*/ 2392226 h 3388834"/>
                <a:gd name="connsiteX149" fmla="*/ 765832 w 3505269"/>
                <a:gd name="connsiteY149" fmla="*/ 2402843 h 3388834"/>
                <a:gd name="connsiteX150" fmla="*/ 765832 w 3505269"/>
                <a:gd name="connsiteY150" fmla="*/ 2402843 h 3388834"/>
                <a:gd name="connsiteX151" fmla="*/ 735327 w 3505269"/>
                <a:gd name="connsiteY151" fmla="*/ 2409701 h 3388834"/>
                <a:gd name="connsiteX152" fmla="*/ 717865 w 3505269"/>
                <a:gd name="connsiteY152" fmla="*/ 2439406 h 3388834"/>
                <a:gd name="connsiteX153" fmla="*/ 658429 w 3505269"/>
                <a:gd name="connsiteY153" fmla="*/ 2442035 h 3388834"/>
                <a:gd name="connsiteX154" fmla="*/ 652079 w 3505269"/>
                <a:gd name="connsiteY154" fmla="*/ 2438085 h 3388834"/>
                <a:gd name="connsiteX155" fmla="*/ 652079 w 3505269"/>
                <a:gd name="connsiteY155" fmla="*/ 2438085 h 3388834"/>
                <a:gd name="connsiteX156" fmla="*/ 651431 w 3505269"/>
                <a:gd name="connsiteY156" fmla="*/ 2421931 h 3388834"/>
                <a:gd name="connsiteX157" fmla="*/ 651431 w 3505269"/>
                <a:gd name="connsiteY157" fmla="*/ 2421931 h 3388834"/>
                <a:gd name="connsiteX158" fmla="*/ 631340 w 3505269"/>
                <a:gd name="connsiteY158" fmla="*/ 2390473 h 3388834"/>
                <a:gd name="connsiteX159" fmla="*/ 620875 w 3505269"/>
                <a:gd name="connsiteY159" fmla="*/ 2361631 h 3388834"/>
                <a:gd name="connsiteX160" fmla="*/ 604251 w 3505269"/>
                <a:gd name="connsiteY160" fmla="*/ 2331050 h 3388834"/>
                <a:gd name="connsiteX161" fmla="*/ 567535 w 3505269"/>
                <a:gd name="connsiteY161" fmla="*/ 2314451 h 3388834"/>
                <a:gd name="connsiteX162" fmla="*/ 537842 w 3505269"/>
                <a:gd name="connsiteY162" fmla="*/ 2289102 h 3388834"/>
                <a:gd name="connsiteX163" fmla="*/ 517726 w 3505269"/>
                <a:gd name="connsiteY163" fmla="*/ 2253275 h 3388834"/>
                <a:gd name="connsiteX164" fmla="*/ 522120 w 3505269"/>
                <a:gd name="connsiteY164" fmla="*/ 2235800 h 3388834"/>
                <a:gd name="connsiteX165" fmla="*/ 534350 w 3505269"/>
                <a:gd name="connsiteY165" fmla="*/ 2196481 h 3388834"/>
                <a:gd name="connsiteX166" fmla="*/ 558811 w 3505269"/>
                <a:gd name="connsiteY166" fmla="*/ 2157161 h 3388834"/>
                <a:gd name="connsiteX167" fmla="*/ 596390 w 3505269"/>
                <a:gd name="connsiteY167" fmla="*/ 2124827 h 3388834"/>
                <a:gd name="connsiteX168" fmla="*/ 666291 w 3505269"/>
                <a:gd name="connsiteY168" fmla="*/ 2075018 h 3388834"/>
                <a:gd name="connsiteX169" fmla="*/ 693380 w 3505269"/>
                <a:gd name="connsiteY169" fmla="*/ 2024332 h 3388834"/>
                <a:gd name="connsiteX170" fmla="*/ 716100 w 3505269"/>
                <a:gd name="connsiteY170" fmla="*/ 1993750 h 3388834"/>
                <a:gd name="connsiteX171" fmla="*/ 744078 w 3505269"/>
                <a:gd name="connsiteY171" fmla="*/ 1979768 h 3388834"/>
                <a:gd name="connsiteX172" fmla="*/ 779029 w 3505269"/>
                <a:gd name="connsiteY172" fmla="*/ 1932575 h 3388834"/>
                <a:gd name="connsiteX173" fmla="*/ 817472 w 3505269"/>
                <a:gd name="connsiteY173" fmla="*/ 1863537 h 3388834"/>
                <a:gd name="connsiteX174" fmla="*/ 896097 w 3505269"/>
                <a:gd name="connsiteY174" fmla="*/ 1765658 h 3388834"/>
                <a:gd name="connsiteX175" fmla="*/ 896097 w 3505269"/>
                <a:gd name="connsiteY175" fmla="*/ 1765658 h 3388834"/>
                <a:gd name="connsiteX176" fmla="*/ 888236 w 3505269"/>
                <a:gd name="connsiteY176" fmla="*/ 1775272 h 3388834"/>
                <a:gd name="connsiteX177" fmla="*/ 903742 w 3505269"/>
                <a:gd name="connsiteY177" fmla="*/ 1757111 h 3388834"/>
                <a:gd name="connsiteX178" fmla="*/ 903742 w 3505269"/>
                <a:gd name="connsiteY178" fmla="*/ 1757111 h 3388834"/>
                <a:gd name="connsiteX179" fmla="*/ 917954 w 3505269"/>
                <a:gd name="connsiteY179" fmla="*/ 1783134 h 3388834"/>
                <a:gd name="connsiteX180" fmla="*/ 938934 w 3505269"/>
                <a:gd name="connsiteY180" fmla="*/ 1837312 h 3388834"/>
                <a:gd name="connsiteX181" fmla="*/ 954656 w 3505269"/>
                <a:gd name="connsiteY181" fmla="*/ 1874891 h 3388834"/>
                <a:gd name="connsiteX182" fmla="*/ 969515 w 3505269"/>
                <a:gd name="connsiteY182" fmla="*/ 1913334 h 3388834"/>
                <a:gd name="connsiteX183" fmla="*/ 975611 w 3505269"/>
                <a:gd name="connsiteY183" fmla="*/ 1908089 h 3388834"/>
                <a:gd name="connsiteX184" fmla="*/ 986101 w 3505269"/>
                <a:gd name="connsiteY184" fmla="*/ 1881876 h 3388834"/>
                <a:gd name="connsiteX185" fmla="*/ 991333 w 3505269"/>
                <a:gd name="connsiteY185" fmla="*/ 1861772 h 3388834"/>
                <a:gd name="connsiteX186" fmla="*/ 993962 w 3505269"/>
                <a:gd name="connsiteY186" fmla="*/ 1830314 h 3388834"/>
                <a:gd name="connsiteX187" fmla="*/ 978239 w 3505269"/>
                <a:gd name="connsiteY187" fmla="*/ 1788366 h 3388834"/>
                <a:gd name="connsiteX188" fmla="*/ 974747 w 3505269"/>
                <a:gd name="connsiteY188" fmla="*/ 1698361 h 3388834"/>
                <a:gd name="connsiteX189" fmla="*/ 993974 w 3505269"/>
                <a:gd name="connsiteY189" fmla="*/ 1601359 h 3388834"/>
                <a:gd name="connsiteX190" fmla="*/ 1007068 w 3505269"/>
                <a:gd name="connsiteY190" fmla="*/ 1536703 h 3388834"/>
                <a:gd name="connsiteX191" fmla="*/ 1044647 w 3505269"/>
                <a:gd name="connsiteY191" fmla="*/ 1510490 h 3388834"/>
                <a:gd name="connsiteX192" fmla="*/ 1079623 w 3505269"/>
                <a:gd name="connsiteY192" fmla="*/ 1506121 h 3388834"/>
                <a:gd name="connsiteX193" fmla="*/ 1094457 w 3505269"/>
                <a:gd name="connsiteY193" fmla="*/ 1465926 h 3388834"/>
                <a:gd name="connsiteX194" fmla="*/ 1094457 w 3505269"/>
                <a:gd name="connsiteY194" fmla="*/ 1465926 h 3388834"/>
                <a:gd name="connsiteX195" fmla="*/ 1097086 w 3505269"/>
                <a:gd name="connsiteY195" fmla="*/ 1453696 h 3388834"/>
                <a:gd name="connsiteX196" fmla="*/ 1097086 w 3505269"/>
                <a:gd name="connsiteY196" fmla="*/ 1453696 h 3388834"/>
                <a:gd name="connsiteX197" fmla="*/ 1094457 w 3505269"/>
                <a:gd name="connsiteY197" fmla="*/ 1400394 h 3388834"/>
                <a:gd name="connsiteX198" fmla="*/ 1064739 w 3505269"/>
                <a:gd name="connsiteY198" fmla="*/ 1344476 h 3388834"/>
                <a:gd name="connsiteX199" fmla="*/ 1058643 w 3505269"/>
                <a:gd name="connsiteY199" fmla="*/ 1324372 h 3388834"/>
                <a:gd name="connsiteX200" fmla="*/ 1067380 w 3505269"/>
                <a:gd name="connsiteY200" fmla="*/ 1299911 h 3388834"/>
                <a:gd name="connsiteX201" fmla="*/ 1059519 w 3505269"/>
                <a:gd name="connsiteY201" fmla="*/ 1275451 h 3388834"/>
                <a:gd name="connsiteX202" fmla="*/ 1058655 w 3505269"/>
                <a:gd name="connsiteY202" fmla="*/ 1248362 h 3388834"/>
                <a:gd name="connsiteX203" fmla="*/ 1060396 w 3505269"/>
                <a:gd name="connsiteY203" fmla="*/ 1183694 h 3388834"/>
                <a:gd name="connsiteX204" fmla="*/ 1077020 w 3505269"/>
                <a:gd name="connsiteY204" fmla="*/ 1131255 h 3388834"/>
                <a:gd name="connsiteX205" fmla="*/ 1097975 w 3505269"/>
                <a:gd name="connsiteY205" fmla="*/ 1090196 h 3388834"/>
                <a:gd name="connsiteX206" fmla="*/ 1101988 w 3505269"/>
                <a:gd name="connsiteY206" fmla="*/ 1062320 h 3388834"/>
                <a:gd name="connsiteX207" fmla="*/ 1099728 w 3505269"/>
                <a:gd name="connsiteY207" fmla="*/ 1050001 h 3388834"/>
                <a:gd name="connsiteX208" fmla="*/ 1120683 w 3505269"/>
                <a:gd name="connsiteY208" fmla="*/ 1020283 h 3388834"/>
                <a:gd name="connsiteX209" fmla="*/ 1153894 w 3505269"/>
                <a:gd name="connsiteY209" fmla="*/ 962612 h 3388834"/>
                <a:gd name="connsiteX210" fmla="*/ 1147772 w 3505269"/>
                <a:gd name="connsiteY210" fmla="*/ 898820 h 3388834"/>
                <a:gd name="connsiteX211" fmla="*/ 1172258 w 3505269"/>
                <a:gd name="connsiteY211" fmla="*/ 862993 h 3388834"/>
                <a:gd name="connsiteX212" fmla="*/ 1187117 w 3505269"/>
                <a:gd name="connsiteY212" fmla="*/ 809691 h 3388834"/>
                <a:gd name="connsiteX213" fmla="*/ 1147772 w 3505269"/>
                <a:gd name="connsiteY213" fmla="*/ 777357 h 3388834"/>
                <a:gd name="connsiteX214" fmla="*/ 1130830 w 3505269"/>
                <a:gd name="connsiteY214" fmla="*/ 766321 h 3388834"/>
                <a:gd name="connsiteX215" fmla="*/ 1113520 w 3505269"/>
                <a:gd name="connsiteY215" fmla="*/ 747423 h 3388834"/>
                <a:gd name="connsiteX216" fmla="*/ 1092070 w 3505269"/>
                <a:gd name="connsiteY216" fmla="*/ 720779 h 3388834"/>
                <a:gd name="connsiteX217" fmla="*/ 1046426 w 3505269"/>
                <a:gd name="connsiteY217" fmla="*/ 669877 h 3388834"/>
                <a:gd name="connsiteX218" fmla="*/ 1006687 w 3505269"/>
                <a:gd name="connsiteY218" fmla="*/ 634812 h 3388834"/>
                <a:gd name="connsiteX219" fmla="*/ 951125 w 3505269"/>
                <a:gd name="connsiteY219" fmla="*/ 618632 h 3388834"/>
                <a:gd name="connsiteX220" fmla="*/ 932913 w 3505269"/>
                <a:gd name="connsiteY220" fmla="*/ 606098 h 3388834"/>
                <a:gd name="connsiteX221" fmla="*/ 926715 w 3505269"/>
                <a:gd name="connsiteY221" fmla="*/ 627942 h 3388834"/>
                <a:gd name="connsiteX222" fmla="*/ 915336 w 3505269"/>
                <a:gd name="connsiteY222" fmla="*/ 660276 h 3388834"/>
                <a:gd name="connsiteX223" fmla="*/ 903995 w 3505269"/>
                <a:gd name="connsiteY223" fmla="*/ 688241 h 3388834"/>
                <a:gd name="connsiteX224" fmla="*/ 864650 w 3505269"/>
                <a:gd name="connsiteY224" fmla="*/ 731066 h 3388834"/>
                <a:gd name="connsiteX225" fmla="*/ 817000 w 3505269"/>
                <a:gd name="connsiteY225" fmla="*/ 739664 h 3388834"/>
                <a:gd name="connsiteX226" fmla="*/ 796806 w 3505269"/>
                <a:gd name="connsiteY226" fmla="*/ 749214 h 3388834"/>
                <a:gd name="connsiteX227" fmla="*/ 782049 w 3505269"/>
                <a:gd name="connsiteY227" fmla="*/ 774271 h 3388834"/>
                <a:gd name="connsiteX228" fmla="*/ 763787 w 3505269"/>
                <a:gd name="connsiteY228" fmla="*/ 775173 h 3388834"/>
                <a:gd name="connsiteX229" fmla="*/ 756116 w 3505269"/>
                <a:gd name="connsiteY229" fmla="*/ 767096 h 3388834"/>
                <a:gd name="connsiteX230" fmla="*/ 739276 w 3505269"/>
                <a:gd name="connsiteY230" fmla="*/ 759958 h 3388834"/>
                <a:gd name="connsiteX231" fmla="*/ 727897 w 3505269"/>
                <a:gd name="connsiteY231" fmla="*/ 769001 h 3388834"/>
                <a:gd name="connsiteX232" fmla="*/ 702319 w 3505269"/>
                <a:gd name="connsiteY232" fmla="*/ 780367 h 3388834"/>
                <a:gd name="connsiteX233" fmla="*/ 687257 w 3505269"/>
                <a:gd name="connsiteY233" fmla="*/ 778335 h 3388834"/>
                <a:gd name="connsiteX234" fmla="*/ 661781 w 3505269"/>
                <a:gd name="connsiteY234" fmla="*/ 777141 h 3388834"/>
                <a:gd name="connsiteX235" fmla="*/ 635683 w 3505269"/>
                <a:gd name="connsiteY235" fmla="*/ 755526 h 3388834"/>
                <a:gd name="connsiteX236" fmla="*/ 610359 w 3505269"/>
                <a:gd name="connsiteY236" fmla="*/ 774741 h 3388834"/>
                <a:gd name="connsiteX237" fmla="*/ 599195 w 3505269"/>
                <a:gd name="connsiteY237" fmla="*/ 791264 h 3388834"/>
                <a:gd name="connsiteX238" fmla="*/ 583841 w 3505269"/>
                <a:gd name="connsiteY238" fmla="*/ 795328 h 3388834"/>
                <a:gd name="connsiteX239" fmla="*/ 576056 w 3505269"/>
                <a:gd name="connsiteY239" fmla="*/ 802147 h 3388834"/>
                <a:gd name="connsiteX240" fmla="*/ 568436 w 3505269"/>
                <a:gd name="connsiteY240" fmla="*/ 810301 h 3388834"/>
                <a:gd name="connsiteX241" fmla="*/ 551266 w 3505269"/>
                <a:gd name="connsiteY241" fmla="*/ 822163 h 3388834"/>
                <a:gd name="connsiteX242" fmla="*/ 528622 w 3505269"/>
                <a:gd name="connsiteY242" fmla="*/ 824652 h 3388834"/>
                <a:gd name="connsiteX243" fmla="*/ 496745 w 3505269"/>
                <a:gd name="connsiteY243" fmla="*/ 810580 h 3388834"/>
                <a:gd name="connsiteX244" fmla="*/ 474774 w 3505269"/>
                <a:gd name="connsiteY244" fmla="*/ 810567 h 3388834"/>
                <a:gd name="connsiteX245" fmla="*/ 461033 w 3505269"/>
                <a:gd name="connsiteY245" fmla="*/ 802274 h 3388834"/>
                <a:gd name="connsiteX246" fmla="*/ 449121 w 3505269"/>
                <a:gd name="connsiteY246" fmla="*/ 776366 h 3388834"/>
                <a:gd name="connsiteX247" fmla="*/ 446098 w 3505269"/>
                <a:gd name="connsiteY247" fmla="*/ 741492 h 3388834"/>
                <a:gd name="connsiteX248" fmla="*/ 441678 w 3505269"/>
                <a:gd name="connsiteY248" fmla="*/ 725719 h 3388834"/>
                <a:gd name="connsiteX249" fmla="*/ 434236 w 3505269"/>
                <a:gd name="connsiteY249" fmla="*/ 717438 h 3388834"/>
                <a:gd name="connsiteX250" fmla="*/ 425956 w 3505269"/>
                <a:gd name="connsiteY250" fmla="*/ 703113 h 3388834"/>
                <a:gd name="connsiteX251" fmla="*/ 405865 w 3505269"/>
                <a:gd name="connsiteY251" fmla="*/ 665546 h 3388834"/>
                <a:gd name="connsiteX252" fmla="*/ 389266 w 3505269"/>
                <a:gd name="connsiteY252" fmla="*/ 624474 h 3388834"/>
                <a:gd name="connsiteX253" fmla="*/ 373544 w 3505269"/>
                <a:gd name="connsiteY253" fmla="*/ 596522 h 3388834"/>
                <a:gd name="connsiteX254" fmla="*/ 359307 w 3505269"/>
                <a:gd name="connsiteY254" fmla="*/ 564518 h 3388834"/>
                <a:gd name="connsiteX255" fmla="*/ 342467 w 3505269"/>
                <a:gd name="connsiteY255" fmla="*/ 552859 h 3388834"/>
                <a:gd name="connsiteX256" fmla="*/ 343661 w 3505269"/>
                <a:gd name="connsiteY256" fmla="*/ 540464 h 3388834"/>
                <a:gd name="connsiteX257" fmla="*/ 361441 w 3505269"/>
                <a:gd name="connsiteY257" fmla="*/ 513946 h 3388834"/>
                <a:gd name="connsiteX258" fmla="*/ 367347 w 3505269"/>
                <a:gd name="connsiteY258" fmla="*/ 484343 h 3388834"/>
                <a:gd name="connsiteX259" fmla="*/ 324142 w 3505269"/>
                <a:gd name="connsiteY259" fmla="*/ 479834 h 3388834"/>
                <a:gd name="connsiteX260" fmla="*/ 306007 w 3505269"/>
                <a:gd name="connsiteY260" fmla="*/ 481434 h 3388834"/>
                <a:gd name="connsiteX261" fmla="*/ 293154 w 3505269"/>
                <a:gd name="connsiteY261" fmla="*/ 470677 h 3388834"/>
                <a:gd name="connsiteX262" fmla="*/ 282664 w 3505269"/>
                <a:gd name="connsiteY262" fmla="*/ 454066 h 3388834"/>
                <a:gd name="connsiteX263" fmla="*/ 266065 w 3505269"/>
                <a:gd name="connsiteY263" fmla="*/ 426977 h 3388834"/>
                <a:gd name="connsiteX264" fmla="*/ 244208 w 3505269"/>
                <a:gd name="connsiteY264" fmla="*/ 420868 h 3388834"/>
                <a:gd name="connsiteX265" fmla="*/ 222351 w 3505269"/>
                <a:gd name="connsiteY265" fmla="*/ 419115 h 3388834"/>
                <a:gd name="connsiteX266" fmla="*/ 197891 w 3505269"/>
                <a:gd name="connsiteY266" fmla="*/ 475033 h 3388834"/>
                <a:gd name="connsiteX267" fmla="*/ 169913 w 3505269"/>
                <a:gd name="connsiteY267" fmla="*/ 508244 h 3388834"/>
                <a:gd name="connsiteX268" fmla="*/ 130593 w 3505269"/>
                <a:gd name="connsiteY268" fmla="*/ 475033 h 3388834"/>
                <a:gd name="connsiteX269" fmla="*/ 98272 w 3505269"/>
                <a:gd name="connsiteY269" fmla="*/ 455806 h 3388834"/>
                <a:gd name="connsiteX270" fmla="*/ 58927 w 3505269"/>
                <a:gd name="connsiteY270" fmla="*/ 444439 h 3388834"/>
                <a:gd name="connsiteX271" fmla="*/ 30975 w 3505269"/>
                <a:gd name="connsiteY271" fmla="*/ 427828 h 3388834"/>
                <a:gd name="connsiteX272" fmla="*/ 3886 w 3505269"/>
                <a:gd name="connsiteY272" fmla="*/ 429580 h 3388834"/>
                <a:gd name="connsiteX273" fmla="*/ 10884 w 3505269"/>
                <a:gd name="connsiteY273" fmla="*/ 409476 h 3388834"/>
                <a:gd name="connsiteX274" fmla="*/ 40602 w 3505269"/>
                <a:gd name="connsiteY274" fmla="*/ 374526 h 3388834"/>
                <a:gd name="connsiteX275" fmla="*/ 57227 w 3505269"/>
                <a:gd name="connsiteY275" fmla="*/ 340464 h 3388834"/>
                <a:gd name="connsiteX276" fmla="*/ 76569 w 3505269"/>
                <a:gd name="connsiteY276" fmla="*/ 317490 h 3388834"/>
                <a:gd name="connsiteX277" fmla="*/ 78055 w 3505269"/>
                <a:gd name="connsiteY277" fmla="*/ 303165 h 3388834"/>
                <a:gd name="connsiteX278" fmla="*/ 78994 w 3505269"/>
                <a:gd name="connsiteY278" fmla="*/ 293055 h 3388834"/>
                <a:gd name="connsiteX279" fmla="*/ 100901 w 3505269"/>
                <a:gd name="connsiteY279" fmla="*/ 244325 h 3388834"/>
                <a:gd name="connsiteX280" fmla="*/ 110502 w 3505269"/>
                <a:gd name="connsiteY280" fmla="*/ 219853 h 3388834"/>
                <a:gd name="connsiteX281" fmla="*/ 92151 w 3505269"/>
                <a:gd name="connsiteY281" fmla="*/ 201501 h 3388834"/>
                <a:gd name="connsiteX282" fmla="*/ 72060 w 3505269"/>
                <a:gd name="connsiteY282" fmla="*/ 181397 h 3388834"/>
                <a:gd name="connsiteX283" fmla="*/ 54572 w 3505269"/>
                <a:gd name="connsiteY283" fmla="*/ 163045 h 3388834"/>
                <a:gd name="connsiteX284" fmla="*/ 28359 w 3505269"/>
                <a:gd name="connsiteY284" fmla="*/ 145570 h 3388834"/>
                <a:gd name="connsiteX285" fmla="*/ 28359 w 3505269"/>
                <a:gd name="connsiteY285" fmla="*/ 145570 h 3388834"/>
                <a:gd name="connsiteX286" fmla="*/ 21437 w 3505269"/>
                <a:gd name="connsiteY286" fmla="*/ 138712 h 3388834"/>
                <a:gd name="connsiteX287" fmla="*/ 21437 w 3505269"/>
                <a:gd name="connsiteY287" fmla="*/ 138712 h 3388834"/>
                <a:gd name="connsiteX288" fmla="*/ 42341 w 3505269"/>
                <a:gd name="connsiteY288" fmla="*/ 134204 h 3388834"/>
                <a:gd name="connsiteX289" fmla="*/ 94780 w 3505269"/>
                <a:gd name="connsiteY289" fmla="*/ 106238 h 3388834"/>
                <a:gd name="connsiteX290" fmla="*/ 137591 w 3505269"/>
                <a:gd name="connsiteY290" fmla="*/ 97501 h 3388834"/>
                <a:gd name="connsiteX291" fmla="*/ 176911 w 3505269"/>
                <a:gd name="connsiteY291" fmla="*/ 77397 h 3388834"/>
                <a:gd name="connsiteX292" fmla="*/ 219748 w 3505269"/>
                <a:gd name="connsiteY292" fmla="*/ 68659 h 3388834"/>
                <a:gd name="connsiteX293" fmla="*/ 264299 w 3505269"/>
                <a:gd name="connsiteY293" fmla="*/ 66030 h 3388834"/>
                <a:gd name="connsiteX294" fmla="*/ 309740 w 3505269"/>
                <a:gd name="connsiteY294" fmla="*/ 59921 h 3388834"/>
                <a:gd name="connsiteX295" fmla="*/ 351688 w 3505269"/>
                <a:gd name="connsiteY295" fmla="*/ 45062 h 3388834"/>
                <a:gd name="connsiteX296" fmla="*/ 383145 w 3505269"/>
                <a:gd name="connsiteY296" fmla="*/ 32832 h 3388834"/>
                <a:gd name="connsiteX297" fmla="*/ 410235 w 3505269"/>
                <a:gd name="connsiteY297" fmla="*/ 17973 h 3388834"/>
                <a:gd name="connsiteX298" fmla="*/ 443445 w 3505269"/>
                <a:gd name="connsiteY298" fmla="*/ 10112 h 3388834"/>
                <a:gd name="connsiteX299" fmla="*/ 471397 w 3505269"/>
                <a:gd name="connsiteY299" fmla="*/ 9236 h 3388834"/>
                <a:gd name="connsiteX300" fmla="*/ 488886 w 3505269"/>
                <a:gd name="connsiteY300" fmla="*/ 5743 h 3388834"/>
                <a:gd name="connsiteX301" fmla="*/ 502881 w 3505269"/>
                <a:gd name="connsiteY301" fmla="*/ 7483 h 3388834"/>
                <a:gd name="connsiteX302" fmla="*/ 522972 w 3505269"/>
                <a:gd name="connsiteY302" fmla="*/ 4867 h 3388834"/>
                <a:gd name="connsiteX303" fmla="*/ 553554 w 3505269"/>
                <a:gd name="connsiteY303" fmla="*/ 16234 h 3388834"/>
                <a:gd name="connsiteX304" fmla="*/ 585011 w 3505269"/>
                <a:gd name="connsiteY304" fmla="*/ 31093 h 3388834"/>
                <a:gd name="connsiteX305" fmla="*/ 643546 w 3505269"/>
                <a:gd name="connsiteY305" fmla="*/ 40707 h 3388834"/>
                <a:gd name="connsiteX306" fmla="*/ 683754 w 3505269"/>
                <a:gd name="connsiteY306" fmla="*/ 66919 h 3388834"/>
                <a:gd name="connsiteX307" fmla="*/ 732700 w 3505269"/>
                <a:gd name="connsiteY307" fmla="*/ 92268 h 3388834"/>
                <a:gd name="connsiteX308" fmla="*/ 772883 w 3505269"/>
                <a:gd name="connsiteY308" fmla="*/ 101006 h 3388834"/>
                <a:gd name="connsiteX309" fmla="*/ 813955 w 3505269"/>
                <a:gd name="connsiteY309" fmla="*/ 90516 h 3388834"/>
                <a:gd name="connsiteX310" fmla="*/ 848905 w 3505269"/>
                <a:gd name="connsiteY310" fmla="*/ 72164 h 3388834"/>
                <a:gd name="connsiteX311" fmla="*/ 897851 w 3505269"/>
                <a:gd name="connsiteY311" fmla="*/ 80902 h 3388834"/>
                <a:gd name="connsiteX312" fmla="*/ 974750 w 3505269"/>
                <a:gd name="connsiteY312" fmla="*/ 109744 h 3388834"/>
                <a:gd name="connsiteX313" fmla="*/ 994841 w 3505269"/>
                <a:gd name="connsiteY313" fmla="*/ 143830 h 3388834"/>
                <a:gd name="connsiteX314" fmla="*/ 1008836 w 3505269"/>
                <a:gd name="connsiteY314" fmla="*/ 152568 h 3388834"/>
                <a:gd name="connsiteX315" fmla="*/ 1049019 w 3505269"/>
                <a:gd name="connsiteY315" fmla="*/ 169167 h 3388834"/>
                <a:gd name="connsiteX316" fmla="*/ 1087461 w 3505269"/>
                <a:gd name="connsiteY316" fmla="*/ 184026 h 3388834"/>
                <a:gd name="connsiteX317" fmla="*/ 1099717 w 3505269"/>
                <a:gd name="connsiteY317" fmla="*/ 205870 h 3388834"/>
                <a:gd name="connsiteX318" fmla="*/ 1090967 w 3505269"/>
                <a:gd name="connsiteY318" fmla="*/ 221593 h 3388834"/>
                <a:gd name="connsiteX319" fmla="*/ 1076133 w 3505269"/>
                <a:gd name="connsiteY319" fmla="*/ 236439 h 3388834"/>
                <a:gd name="connsiteX320" fmla="*/ 1103222 w 3505269"/>
                <a:gd name="connsiteY320" fmla="*/ 251298 h 3388834"/>
                <a:gd name="connsiteX321" fmla="*/ 1127682 w 3505269"/>
                <a:gd name="connsiteY321" fmla="*/ 265281 h 3388834"/>
                <a:gd name="connsiteX322" fmla="*/ 1157401 w 3505269"/>
                <a:gd name="connsiteY322" fmla="*/ 293246 h 3388834"/>
                <a:gd name="connsiteX323" fmla="*/ 1176628 w 3505269"/>
                <a:gd name="connsiteY323" fmla="*/ 323828 h 3388834"/>
                <a:gd name="connsiteX324" fmla="*/ 1182724 w 3505269"/>
                <a:gd name="connsiteY324" fmla="*/ 336058 h 3388834"/>
                <a:gd name="connsiteX325" fmla="*/ 1184489 w 3505269"/>
                <a:gd name="connsiteY325" fmla="*/ 355273 h 3388834"/>
                <a:gd name="connsiteX326" fmla="*/ 1200211 w 3505269"/>
                <a:gd name="connsiteY326" fmla="*/ 382375 h 3388834"/>
                <a:gd name="connsiteX327" fmla="*/ 1235162 w 3505269"/>
                <a:gd name="connsiteY327" fmla="*/ 401603 h 3388834"/>
                <a:gd name="connsiteX328" fmla="*/ 1221192 w 3505269"/>
                <a:gd name="connsiteY328" fmla="*/ 433937 h 3388834"/>
                <a:gd name="connsiteX329" fmla="*/ 1245653 w 3505269"/>
                <a:gd name="connsiteY329" fmla="*/ 479365 h 3388834"/>
                <a:gd name="connsiteX330" fmla="*/ 1282343 w 3505269"/>
                <a:gd name="connsiteY330" fmla="*/ 523053 h 3388834"/>
                <a:gd name="connsiteX331" fmla="*/ 1305063 w 3505269"/>
                <a:gd name="connsiteY331" fmla="*/ 559756 h 3388834"/>
                <a:gd name="connsiteX332" fmla="*/ 1319922 w 3505269"/>
                <a:gd name="connsiteY332" fmla="*/ 580723 h 3388834"/>
                <a:gd name="connsiteX333" fmla="*/ 1338273 w 3505269"/>
                <a:gd name="connsiteY333" fmla="*/ 610429 h 3388834"/>
                <a:gd name="connsiteX334" fmla="*/ 1355761 w 3505269"/>
                <a:gd name="connsiteY334" fmla="*/ 632273 h 3388834"/>
                <a:gd name="connsiteX335" fmla="*/ 1356625 w 3505269"/>
                <a:gd name="connsiteY335" fmla="*/ 654129 h 3388834"/>
                <a:gd name="connsiteX336" fmla="*/ 1352256 w 3505269"/>
                <a:gd name="connsiteY336" fmla="*/ 687327 h 3388834"/>
                <a:gd name="connsiteX337" fmla="*/ 1371484 w 3505269"/>
                <a:gd name="connsiteY337" fmla="*/ 671605 h 3388834"/>
                <a:gd name="connsiteX338" fmla="*/ 1389810 w 3505269"/>
                <a:gd name="connsiteY338" fmla="*/ 665496 h 3388834"/>
                <a:gd name="connsiteX339" fmla="*/ 1383714 w 3505269"/>
                <a:gd name="connsiteY339" fmla="*/ 730164 h 3388834"/>
                <a:gd name="connsiteX340" fmla="*/ 1460612 w 3505269"/>
                <a:gd name="connsiteY340" fmla="*/ 808803 h 3388834"/>
                <a:gd name="connsiteX341" fmla="*/ 1499055 w 3505269"/>
                <a:gd name="connsiteY341" fmla="*/ 855107 h 3388834"/>
                <a:gd name="connsiteX342" fmla="*/ 1516543 w 3505269"/>
                <a:gd name="connsiteY342" fmla="*/ 886565 h 3388834"/>
                <a:gd name="connsiteX343" fmla="*/ 1521775 w 3505269"/>
                <a:gd name="connsiteY343" fmla="*/ 926760 h 3388834"/>
                <a:gd name="connsiteX344" fmla="*/ 1527007 w 3505269"/>
                <a:gd name="connsiteY344" fmla="*/ 959971 h 3388834"/>
                <a:gd name="connsiteX345" fmla="*/ 1542730 w 3505269"/>
                <a:gd name="connsiteY345" fmla="*/ 994045 h 3388834"/>
                <a:gd name="connsiteX346" fmla="*/ 1589059 w 3505269"/>
                <a:gd name="connsiteY346" fmla="*/ 1025503 h 3388834"/>
                <a:gd name="connsiteX347" fmla="*/ 1596057 w 3505269"/>
                <a:gd name="connsiteY347" fmla="*/ 1070943 h 3388834"/>
                <a:gd name="connsiteX348" fmla="*/ 1599525 w 3505269"/>
                <a:gd name="connsiteY348" fmla="*/ 1116384 h 3388834"/>
                <a:gd name="connsiteX349" fmla="*/ 1605646 w 3505269"/>
                <a:gd name="connsiteY349" fmla="*/ 1152210 h 3388834"/>
                <a:gd name="connsiteX350" fmla="*/ 1632735 w 3505269"/>
                <a:gd name="connsiteY350" fmla="*/ 1184532 h 3388834"/>
                <a:gd name="connsiteX351" fmla="*/ 1651087 w 3505269"/>
                <a:gd name="connsiteY351" fmla="*/ 1202007 h 3388834"/>
                <a:gd name="connsiteX352" fmla="*/ 1661577 w 3505269"/>
                <a:gd name="connsiteY352" fmla="*/ 1219482 h 3388834"/>
                <a:gd name="connsiteX353" fmla="*/ 1681668 w 3505269"/>
                <a:gd name="connsiteY353" fmla="*/ 1233465 h 3388834"/>
                <a:gd name="connsiteX354" fmla="*/ 1715755 w 3505269"/>
                <a:gd name="connsiteY354" fmla="*/ 1236081 h 3388834"/>
                <a:gd name="connsiteX355" fmla="*/ 1740215 w 3505269"/>
                <a:gd name="connsiteY355" fmla="*/ 1233465 h 3388834"/>
                <a:gd name="connsiteX356" fmla="*/ 1779560 w 3505269"/>
                <a:gd name="connsiteY356" fmla="*/ 1241326 h 3388834"/>
                <a:gd name="connsiteX357" fmla="*/ 1811018 w 3505269"/>
                <a:gd name="connsiteY357" fmla="*/ 1233465 h 3388834"/>
                <a:gd name="connsiteX358" fmla="*/ 1849461 w 3505269"/>
                <a:gd name="connsiteY358" fmla="*/ 1208992 h 3388834"/>
                <a:gd name="connsiteX359" fmla="*/ 1904502 w 3505269"/>
                <a:gd name="connsiteY359" fmla="*/ 1204623 h 3388834"/>
                <a:gd name="connsiteX360" fmla="*/ 1919361 w 3505269"/>
                <a:gd name="connsiteY360" fmla="*/ 1226467 h 3388834"/>
                <a:gd name="connsiteX361" fmla="*/ 1950819 w 3505269"/>
                <a:gd name="connsiteY361" fmla="*/ 1236958 h 3388834"/>
                <a:gd name="connsiteX362" fmla="*/ 1989261 w 3505269"/>
                <a:gd name="connsiteY362" fmla="*/ 1254433 h 3388834"/>
                <a:gd name="connsiteX363" fmla="*/ 2035566 w 3505269"/>
                <a:gd name="connsiteY363" fmla="*/ 1256185 h 3388834"/>
                <a:gd name="connsiteX364" fmla="*/ 2061779 w 3505269"/>
                <a:gd name="connsiteY364" fmla="*/ 1253556 h 3388834"/>
                <a:gd name="connsiteX365" fmla="*/ 2082759 w 3505269"/>
                <a:gd name="connsiteY365" fmla="*/ 1236958 h 3388834"/>
                <a:gd name="connsiteX366" fmla="*/ 2097618 w 3505269"/>
                <a:gd name="connsiteY366" fmla="*/ 1220346 h 3388834"/>
                <a:gd name="connsiteX367" fmla="*/ 2121201 w 3505269"/>
                <a:gd name="connsiteY367" fmla="*/ 1253557 h 3388834"/>
                <a:gd name="connsiteX368" fmla="*/ 2148290 w 3505269"/>
                <a:gd name="connsiteY368" fmla="*/ 1271032 h 3388834"/>
                <a:gd name="connsiteX369" fmla="*/ 2170147 w 3505269"/>
                <a:gd name="connsiteY369" fmla="*/ 1275401 h 3388834"/>
                <a:gd name="connsiteX370" fmla="*/ 2187610 w 3505269"/>
                <a:gd name="connsiteY370" fmla="*/ 1291999 h 3388834"/>
                <a:gd name="connsiteX371" fmla="*/ 2235679 w 3505269"/>
                <a:gd name="connsiteY371" fmla="*/ 1332195 h 3388834"/>
                <a:gd name="connsiteX372" fmla="*/ 2293350 w 3505269"/>
                <a:gd name="connsiteY372" fmla="*/ 1370638 h 3388834"/>
                <a:gd name="connsiteX373" fmla="*/ 2310736 w 3505269"/>
                <a:gd name="connsiteY373" fmla="*/ 1376442 h 3388834"/>
                <a:gd name="connsiteX374" fmla="*/ 2340531 w 3505269"/>
                <a:gd name="connsiteY374" fmla="*/ 1373267 h 3388834"/>
                <a:gd name="connsiteX375" fmla="*/ 2376370 w 3505269"/>
                <a:gd name="connsiteY375" fmla="*/ 1368022 h 3388834"/>
                <a:gd name="connsiteX376" fmla="*/ 2416553 w 3505269"/>
                <a:gd name="connsiteY376" fmla="*/ 1358408 h 3388834"/>
                <a:gd name="connsiteX377" fmla="*/ 2424415 w 3505269"/>
                <a:gd name="connsiteY377" fmla="*/ 1393358 h 3388834"/>
                <a:gd name="connsiteX378" fmla="*/ 2415677 w 3505269"/>
                <a:gd name="connsiteY378" fmla="*/ 1428309 h 3388834"/>
                <a:gd name="connsiteX379" fmla="*/ 2414814 w 3505269"/>
                <a:gd name="connsiteY379" fmla="*/ 1457150 h 3388834"/>
                <a:gd name="connsiteX380" fmla="*/ 2434905 w 3505269"/>
                <a:gd name="connsiteY380" fmla="*/ 1483363 h 3388834"/>
                <a:gd name="connsiteX381" fmla="*/ 2459365 w 3505269"/>
                <a:gd name="connsiteY381" fmla="*/ 1488608 h 3388834"/>
                <a:gd name="connsiteX382" fmla="*/ 2485578 w 3505269"/>
                <a:gd name="connsiteY382" fmla="*/ 1502591 h 3388834"/>
                <a:gd name="connsiteX383" fmla="*/ 2487343 w 3505269"/>
                <a:gd name="connsiteY383" fmla="*/ 1521819 h 3388834"/>
                <a:gd name="connsiteX384" fmla="*/ 2499574 w 3505269"/>
                <a:gd name="connsiteY384" fmla="*/ 1553277 h 3388834"/>
                <a:gd name="connsiteX385" fmla="*/ 2488207 w 3505269"/>
                <a:gd name="connsiteY385" fmla="*/ 1613576 h 3388834"/>
                <a:gd name="connsiteX386" fmla="*/ 2516159 w 3505269"/>
                <a:gd name="connsiteY386" fmla="*/ 1671247 h 3388834"/>
                <a:gd name="connsiteX387" fmla="*/ 2567734 w 3505269"/>
                <a:gd name="connsiteY387" fmla="*/ 1725425 h 3388834"/>
                <a:gd name="connsiteX388" fmla="*/ 2596563 w 3505269"/>
                <a:gd name="connsiteY388" fmla="*/ 1761252 h 3388834"/>
                <a:gd name="connsiteX389" fmla="*/ 2643769 w 3505269"/>
                <a:gd name="connsiteY389" fmla="*/ 1742900 h 3388834"/>
                <a:gd name="connsiteX390" fmla="*/ 2685692 w 3505269"/>
                <a:gd name="connsiteY390" fmla="*/ 1727178 h 3388834"/>
                <a:gd name="connsiteX391" fmla="*/ 2731132 w 3505269"/>
                <a:gd name="connsiteY391" fmla="*/ 1730670 h 3388834"/>
                <a:gd name="connsiteX392" fmla="*/ 2758221 w 3505269"/>
                <a:gd name="connsiteY392" fmla="*/ 1728041 h 3388834"/>
                <a:gd name="connsiteX393" fmla="*/ 2802799 w 3505269"/>
                <a:gd name="connsiteY393" fmla="*/ 1722796 h 3388834"/>
                <a:gd name="connsiteX394" fmla="*/ 2836886 w 3505269"/>
                <a:gd name="connsiteY394" fmla="*/ 1712306 h 3388834"/>
                <a:gd name="connsiteX395" fmla="*/ 2859606 w 3505269"/>
                <a:gd name="connsiteY395" fmla="*/ 1703568 h 3388834"/>
                <a:gd name="connsiteX396" fmla="*/ 2884955 w 3505269"/>
                <a:gd name="connsiteY396" fmla="*/ 1694831 h 3388834"/>
                <a:gd name="connsiteX397" fmla="*/ 2905046 w 3505269"/>
                <a:gd name="connsiteY397" fmla="*/ 1671247 h 3388834"/>
                <a:gd name="connsiteX398" fmla="*/ 2939133 w 3505269"/>
                <a:gd name="connsiteY398" fmla="*/ 1673863 h 3388834"/>
                <a:gd name="connsiteX399" fmla="*/ 2974083 w 3505269"/>
                <a:gd name="connsiteY399" fmla="*/ 1660757 h 3388834"/>
                <a:gd name="connsiteX400" fmla="*/ 2980205 w 3505269"/>
                <a:gd name="connsiteY400" fmla="*/ 1628422 h 3388834"/>
                <a:gd name="connsiteX401" fmla="*/ 2976712 w 3505269"/>
                <a:gd name="connsiteY401" fmla="*/ 1588227 h 3388834"/>
                <a:gd name="connsiteX402" fmla="*/ 2999432 w 3505269"/>
                <a:gd name="connsiteY402" fmla="*/ 1581242 h 3388834"/>
                <a:gd name="connsiteX403" fmla="*/ 3016031 w 3505269"/>
                <a:gd name="connsiteY403" fmla="*/ 1569875 h 3388834"/>
                <a:gd name="connsiteX404" fmla="*/ 3035259 w 3505269"/>
                <a:gd name="connsiteY404" fmla="*/ 1547155 h 3388834"/>
                <a:gd name="connsiteX405" fmla="*/ 3053610 w 3505269"/>
                <a:gd name="connsiteY405" fmla="*/ 1520066 h 3388834"/>
                <a:gd name="connsiteX406" fmla="*/ 3069333 w 3505269"/>
                <a:gd name="connsiteY406" fmla="*/ 1503454 h 3388834"/>
                <a:gd name="connsiteX407" fmla="*/ 3085055 w 3505269"/>
                <a:gd name="connsiteY407" fmla="*/ 1494717 h 3388834"/>
                <a:gd name="connsiteX408" fmla="*/ 3102517 w 3505269"/>
                <a:gd name="connsiteY408" fmla="*/ 1485103 h 3388834"/>
                <a:gd name="connsiteX409" fmla="*/ 3122634 w 3505269"/>
                <a:gd name="connsiteY409" fmla="*/ 1485979 h 3388834"/>
                <a:gd name="connsiteX410" fmla="*/ 3161077 w 3505269"/>
                <a:gd name="connsiteY410" fmla="*/ 1475489 h 3388834"/>
                <a:gd name="connsiteX411" fmla="*/ 3197767 w 3505269"/>
                <a:gd name="connsiteY411" fmla="*/ 1442291 h 3388834"/>
                <a:gd name="connsiteX412" fmla="*/ 3240604 w 3505269"/>
                <a:gd name="connsiteY412" fmla="*/ 1401232 h 3388834"/>
                <a:gd name="connsiteX413" fmla="*/ 3262435 w 3505269"/>
                <a:gd name="connsiteY413" fmla="*/ 1385497 h 3388834"/>
                <a:gd name="connsiteX414" fmla="*/ 3282551 w 3505269"/>
                <a:gd name="connsiteY414" fmla="*/ 1366282 h 3388834"/>
                <a:gd name="connsiteX415" fmla="*/ 3327992 w 3505269"/>
                <a:gd name="connsiteY415" fmla="*/ 1337440 h 3388834"/>
                <a:gd name="connsiteX416" fmla="*/ 3373407 w 3505269"/>
                <a:gd name="connsiteY416" fmla="*/ 1317349 h 3388834"/>
                <a:gd name="connsiteX417" fmla="*/ 3425846 w 3505269"/>
                <a:gd name="connsiteY417" fmla="*/ 1310351 h 3388834"/>
                <a:gd name="connsiteX418" fmla="*/ 3456428 w 3505269"/>
                <a:gd name="connsiteY418" fmla="*/ 1300737 h 3388834"/>
                <a:gd name="connsiteX419" fmla="*/ 3467794 w 3505269"/>
                <a:gd name="connsiteY419" fmla="*/ 1289371 h 3388834"/>
                <a:gd name="connsiteX420" fmla="*/ 3487885 w 3505269"/>
                <a:gd name="connsiteY420" fmla="*/ 1279757 h 3388834"/>
                <a:gd name="connsiteX421" fmla="*/ 3497512 w 3505269"/>
                <a:gd name="connsiteY421" fmla="*/ 1265774 h 3388834"/>
                <a:gd name="connsiteX422" fmla="*/ 3491391 w 3505269"/>
                <a:gd name="connsiteY422" fmla="*/ 1298972 h 3388834"/>
                <a:gd name="connsiteX423" fmla="*/ 3459069 w 3505269"/>
                <a:gd name="connsiteY423" fmla="*/ 1323445 h 3388834"/>
                <a:gd name="connsiteX424" fmla="*/ 3448275 w 3505269"/>
                <a:gd name="connsiteY424" fmla="*/ 1367260 h 3388834"/>
                <a:gd name="connsiteX425" fmla="*/ 3435473 w 3505269"/>
                <a:gd name="connsiteY425" fmla="*/ 1412573 h 3388834"/>
                <a:gd name="connsiteX426" fmla="*/ 3424983 w 3505269"/>
                <a:gd name="connsiteY426" fmla="*/ 1452781 h 3388834"/>
                <a:gd name="connsiteX427" fmla="*/ 3449444 w 3505269"/>
                <a:gd name="connsiteY427" fmla="*/ 1482487 h 3388834"/>
                <a:gd name="connsiteX428" fmla="*/ 3467795 w 3505269"/>
                <a:gd name="connsiteY428" fmla="*/ 1493853 h 3388834"/>
                <a:gd name="connsiteX429" fmla="*/ 3483517 w 3505269"/>
                <a:gd name="connsiteY429" fmla="*/ 1516574 h 3388834"/>
                <a:gd name="connsiteX430" fmla="*/ 3497513 w 3505269"/>
                <a:gd name="connsiteY430" fmla="*/ 1557645 h 3388834"/>
                <a:gd name="connsiteX431" fmla="*/ 3488775 w 3505269"/>
                <a:gd name="connsiteY431" fmla="*/ 1596965 h 3388834"/>
                <a:gd name="connsiteX432" fmla="*/ 3457292 w 3505269"/>
                <a:gd name="connsiteY432" fmla="*/ 1654635 h 3388834"/>
                <a:gd name="connsiteX433" fmla="*/ 3406619 w 3505269"/>
                <a:gd name="connsiteY433" fmla="*/ 1695707 h 3388834"/>
                <a:gd name="connsiteX434" fmla="*/ 3410112 w 3505269"/>
                <a:gd name="connsiteY434" fmla="*/ 1746380 h 3388834"/>
                <a:gd name="connsiteX435" fmla="*/ 3407483 w 3505269"/>
                <a:gd name="connsiteY435" fmla="*/ 1804927 h 3388834"/>
                <a:gd name="connsiteX436" fmla="*/ 3404880 w 3505269"/>
                <a:gd name="connsiteY436" fmla="*/ 1874828 h 3388834"/>
                <a:gd name="connsiteX437" fmla="*/ 3410112 w 3505269"/>
                <a:gd name="connsiteY437" fmla="*/ 1947345 h 3388834"/>
                <a:gd name="connsiteX438" fmla="*/ 3411001 w 3505269"/>
                <a:gd name="connsiteY438" fmla="*/ 1962318 h 3388834"/>
                <a:gd name="connsiteX439" fmla="*/ 3399622 w 3505269"/>
                <a:gd name="connsiteY439" fmla="*/ 1984924 h 3388834"/>
                <a:gd name="connsiteX440" fmla="*/ 3390884 w 3505269"/>
                <a:gd name="connsiteY440" fmla="*/ 2025983 h 3388834"/>
                <a:gd name="connsiteX441" fmla="*/ 3417973 w 3505269"/>
                <a:gd name="connsiteY441" fmla="*/ 2074929 h 3388834"/>
                <a:gd name="connsiteX442" fmla="*/ 3404880 w 3505269"/>
                <a:gd name="connsiteY442" fmla="*/ 2132612 h 3388834"/>
                <a:gd name="connsiteX443" fmla="*/ 3391760 w 3505269"/>
                <a:gd name="connsiteY443" fmla="*/ 2177164 h 3388834"/>
                <a:gd name="connsiteX444" fmla="*/ 3398758 w 3505269"/>
                <a:gd name="connsiteY444" fmla="*/ 2205129 h 3388834"/>
                <a:gd name="connsiteX445" fmla="*/ 3377803 w 3505269"/>
                <a:gd name="connsiteY445" fmla="*/ 2252323 h 3388834"/>
                <a:gd name="connsiteX446" fmla="*/ 3354333 w 3505269"/>
                <a:gd name="connsiteY446" fmla="*/ 2268096 h 3388834"/>
                <a:gd name="connsiteX447" fmla="*/ 3353317 w 3505269"/>
                <a:gd name="connsiteY447" fmla="*/ 2287273 h 3388834"/>
                <a:gd name="connsiteX448" fmla="*/ 3355082 w 3505269"/>
                <a:gd name="connsiteY448" fmla="*/ 2308241 h 3388834"/>
                <a:gd name="connsiteX449" fmla="*/ 3355082 w 3505269"/>
                <a:gd name="connsiteY449" fmla="*/ 2331837 h 3388834"/>
                <a:gd name="connsiteX450" fmla="*/ 3362943 w 3505269"/>
                <a:gd name="connsiteY450" fmla="*/ 2354558 h 3388834"/>
                <a:gd name="connsiteX451" fmla="*/ 3323599 w 3505269"/>
                <a:gd name="connsiteY451" fmla="*/ 2401751 h 3388834"/>
                <a:gd name="connsiteX452" fmla="*/ 3309082 w 3505269"/>
                <a:gd name="connsiteY452" fmla="*/ 2442746 h 3388834"/>
                <a:gd name="connsiteX453" fmla="*/ 3303507 w 3505269"/>
                <a:gd name="connsiteY453" fmla="*/ 2478649 h 3388834"/>
                <a:gd name="connsiteX454" fmla="*/ 3311368 w 3505269"/>
                <a:gd name="connsiteY454" fmla="*/ 2519721 h 3388834"/>
                <a:gd name="connsiteX455" fmla="*/ 3328856 w 3505269"/>
                <a:gd name="connsiteY455" fmla="*/ 2549426 h 3388834"/>
                <a:gd name="connsiteX456" fmla="*/ 3313998 w 3505269"/>
                <a:gd name="connsiteY456" fmla="*/ 2587006 h 3388834"/>
                <a:gd name="connsiteX457" fmla="*/ 3263325 w 3505269"/>
                <a:gd name="connsiteY457" fmla="*/ 2602728 h 3388834"/>
                <a:gd name="connsiteX458" fmla="*/ 3263325 w 3505269"/>
                <a:gd name="connsiteY458" fmla="*/ 2602728 h 3388834"/>
                <a:gd name="connsiteX459" fmla="*/ 3259832 w 3505269"/>
                <a:gd name="connsiteY459" fmla="*/ 2602728 h 3388834"/>
                <a:gd name="connsiteX460" fmla="*/ 3259832 w 3505269"/>
                <a:gd name="connsiteY460" fmla="*/ 2602728 h 3388834"/>
                <a:gd name="connsiteX461" fmla="*/ 3164582 w 3505269"/>
                <a:gd name="connsiteY461" fmla="*/ 2593991 h 3388834"/>
                <a:gd name="connsiteX462" fmla="*/ 3063058 w 3505269"/>
                <a:gd name="connsiteY462" fmla="*/ 2595096 h 3388834"/>
                <a:gd name="connsiteX463" fmla="*/ 3021986 w 3505269"/>
                <a:gd name="connsiteY463" fmla="*/ 2578497 h 3388834"/>
                <a:gd name="connsiteX464" fmla="*/ 3001031 w 3505269"/>
                <a:gd name="connsiteY464" fmla="*/ 2562761 h 3388834"/>
                <a:gd name="connsiteX465" fmla="*/ 2991404 w 3505269"/>
                <a:gd name="connsiteY465" fmla="*/ 2597712 h 3388834"/>
                <a:gd name="connsiteX466" fmla="*/ 2976570 w 3505269"/>
                <a:gd name="connsiteY466" fmla="*/ 2619569 h 3388834"/>
                <a:gd name="connsiteX467" fmla="*/ 2961711 w 3505269"/>
                <a:gd name="connsiteY467" fmla="*/ 2635291 h 3388834"/>
                <a:gd name="connsiteX468" fmla="*/ 2969573 w 3505269"/>
                <a:gd name="connsiteY468" fmla="*/ 2645781 h 3388834"/>
                <a:gd name="connsiteX469" fmla="*/ 2960822 w 3505269"/>
                <a:gd name="connsiteY469" fmla="*/ 2671131 h 3388834"/>
                <a:gd name="connsiteX470" fmla="*/ 2937238 w 3505269"/>
                <a:gd name="connsiteY470" fmla="*/ 2699096 h 3388834"/>
                <a:gd name="connsiteX471" fmla="*/ 2951970 w 3505269"/>
                <a:gd name="connsiteY471" fmla="*/ 2716901 h 3388834"/>
                <a:gd name="connsiteX472" fmla="*/ 2942344 w 3505269"/>
                <a:gd name="connsiteY472" fmla="*/ 2729995 h 3388834"/>
                <a:gd name="connsiteX473" fmla="*/ 2903901 w 3505269"/>
                <a:gd name="connsiteY473" fmla="*/ 2740485 h 3388834"/>
                <a:gd name="connsiteX474" fmla="*/ 2873472 w 3505269"/>
                <a:gd name="connsiteY474" fmla="*/ 2746365 h 3388834"/>
                <a:gd name="connsiteX475" fmla="*/ 2847272 w 3505269"/>
                <a:gd name="connsiteY475" fmla="*/ 2748994 h 3388834"/>
                <a:gd name="connsiteX476" fmla="*/ 2840274 w 3505269"/>
                <a:gd name="connsiteY476" fmla="*/ 2771715 h 3388834"/>
                <a:gd name="connsiteX477" fmla="*/ 2827154 w 3505269"/>
                <a:gd name="connsiteY477" fmla="*/ 2787450 h 3388834"/>
                <a:gd name="connsiteX478" fmla="*/ 2846382 w 3505269"/>
                <a:gd name="connsiteY478" fmla="*/ 2803185 h 3388834"/>
                <a:gd name="connsiteX479" fmla="*/ 2871731 w 3505269"/>
                <a:gd name="connsiteY479" fmla="*/ 2834643 h 3388834"/>
                <a:gd name="connsiteX480" fmla="*/ 2954751 w 3505269"/>
                <a:gd name="connsiteY480" fmla="*/ 3007668 h 3388834"/>
                <a:gd name="connsiteX481" fmla="*/ 2954751 w 3505269"/>
                <a:gd name="connsiteY481" fmla="*/ 3007668 h 3388834"/>
                <a:gd name="connsiteX482" fmla="*/ 2966117 w 3505269"/>
                <a:gd name="connsiteY482" fmla="*/ 3028356 h 3388834"/>
                <a:gd name="connsiteX483" fmla="*/ 2979655 w 3505269"/>
                <a:gd name="connsiteY483" fmla="*/ 3042986 h 3388834"/>
                <a:gd name="connsiteX484" fmla="*/ 2979655 w 3505269"/>
                <a:gd name="connsiteY484" fmla="*/ 3042986 h 3388834"/>
                <a:gd name="connsiteX485" fmla="*/ 2978410 w 3505269"/>
                <a:gd name="connsiteY485" fmla="*/ 3078140 h 3388834"/>
                <a:gd name="connsiteX486" fmla="*/ 2976950 w 3505269"/>
                <a:gd name="connsiteY486" fmla="*/ 3107363 h 3388834"/>
                <a:gd name="connsiteX487" fmla="*/ 2985777 w 3505269"/>
                <a:gd name="connsiteY487" fmla="*/ 3154454 h 3388834"/>
                <a:gd name="connsiteX488" fmla="*/ 3008891 w 3505269"/>
                <a:gd name="connsiteY488" fmla="*/ 3249438 h 3388834"/>
                <a:gd name="connsiteX489" fmla="*/ 3008891 w 3505269"/>
                <a:gd name="connsiteY489" fmla="*/ 3249438 h 3388834"/>
                <a:gd name="connsiteX490" fmla="*/ 3011621 w 3505269"/>
                <a:gd name="connsiteY490" fmla="*/ 3257820 h 3388834"/>
                <a:gd name="connsiteX491" fmla="*/ 3013338 w 3505269"/>
                <a:gd name="connsiteY491" fmla="*/ 3265718 h 3388834"/>
                <a:gd name="connsiteX492" fmla="*/ 3013338 w 3505269"/>
                <a:gd name="connsiteY492" fmla="*/ 3265718 h 33888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Lst>
              <a:rect l="l" t="t" r="r" b="b"/>
              <a:pathLst>
                <a:path w="3505269" h="3388834">
                  <a:moveTo>
                    <a:pt x="3013338" y="3265718"/>
                  </a:moveTo>
                  <a:lnTo>
                    <a:pt x="3009846" y="3269210"/>
                  </a:lnTo>
                  <a:lnTo>
                    <a:pt x="3005477" y="3274456"/>
                  </a:lnTo>
                  <a:lnTo>
                    <a:pt x="2956442" y="3300161"/>
                  </a:lnTo>
                  <a:lnTo>
                    <a:pt x="2922787" y="3263064"/>
                  </a:lnTo>
                  <a:lnTo>
                    <a:pt x="2923930" y="3263814"/>
                  </a:lnTo>
                  <a:cubicBezTo>
                    <a:pt x="2923930" y="3263814"/>
                    <a:pt x="2913782" y="3262544"/>
                    <a:pt x="2905921" y="3286140"/>
                  </a:cubicBezTo>
                  <a:cubicBezTo>
                    <a:pt x="2898059" y="3309737"/>
                    <a:pt x="2878184" y="3313026"/>
                    <a:pt x="2871199" y="3306905"/>
                  </a:cubicBezTo>
                  <a:cubicBezTo>
                    <a:pt x="2864214" y="3300783"/>
                    <a:pt x="2837213" y="3279219"/>
                    <a:pt x="2828489" y="3276603"/>
                  </a:cubicBezTo>
                  <a:cubicBezTo>
                    <a:pt x="2819752" y="3273974"/>
                    <a:pt x="2803089" y="3286585"/>
                    <a:pt x="2793463" y="3276971"/>
                  </a:cubicBezTo>
                  <a:cubicBezTo>
                    <a:pt x="2783862" y="3267357"/>
                    <a:pt x="2779404" y="3260588"/>
                    <a:pt x="2761916" y="3255343"/>
                  </a:cubicBezTo>
                  <a:cubicBezTo>
                    <a:pt x="2744453" y="3250098"/>
                    <a:pt x="2760227" y="3211502"/>
                    <a:pt x="2747996" y="3212379"/>
                  </a:cubicBezTo>
                  <a:cubicBezTo>
                    <a:pt x="2735195" y="3224024"/>
                    <a:pt x="2719891" y="3215515"/>
                    <a:pt x="2723841" y="3186178"/>
                  </a:cubicBezTo>
                  <a:cubicBezTo>
                    <a:pt x="2726000" y="3173237"/>
                    <a:pt x="2712259" y="3163077"/>
                    <a:pt x="2708195" y="3149615"/>
                  </a:cubicBezTo>
                  <a:cubicBezTo>
                    <a:pt x="2705668" y="3141271"/>
                    <a:pt x="2708093" y="3136140"/>
                    <a:pt x="2707421" y="3123771"/>
                  </a:cubicBezTo>
                  <a:cubicBezTo>
                    <a:pt x="2695914" y="3112569"/>
                    <a:pt x="2702340" y="3113128"/>
                    <a:pt x="2697972" y="3119249"/>
                  </a:cubicBezTo>
                  <a:cubicBezTo>
                    <a:pt x="2696359" y="3121485"/>
                    <a:pt x="2691799" y="3133524"/>
                    <a:pt x="2685475" y="3143024"/>
                  </a:cubicBezTo>
                  <a:cubicBezTo>
                    <a:pt x="2674616" y="3159407"/>
                    <a:pt x="2660049" y="3176463"/>
                    <a:pt x="2657293" y="3181987"/>
                  </a:cubicBezTo>
                  <a:cubicBezTo>
                    <a:pt x="2652925" y="3190725"/>
                    <a:pt x="2627728" y="3186369"/>
                    <a:pt x="2625099" y="3156651"/>
                  </a:cubicBezTo>
                  <a:cubicBezTo>
                    <a:pt x="2622471" y="3126933"/>
                    <a:pt x="2611154" y="3143481"/>
                    <a:pt x="2596296" y="3153095"/>
                  </a:cubicBezTo>
                  <a:cubicBezTo>
                    <a:pt x="2581437" y="3162709"/>
                    <a:pt x="2574743" y="3168182"/>
                    <a:pt x="2579125" y="3177784"/>
                  </a:cubicBezTo>
                  <a:cubicBezTo>
                    <a:pt x="2583494" y="3187398"/>
                    <a:pt x="2577436" y="3222043"/>
                    <a:pt x="2552976" y="3221167"/>
                  </a:cubicBezTo>
                  <a:cubicBezTo>
                    <a:pt x="2528490" y="3220291"/>
                    <a:pt x="2498734" y="3222348"/>
                    <a:pt x="2487367" y="3234578"/>
                  </a:cubicBezTo>
                  <a:cubicBezTo>
                    <a:pt x="2476001" y="3246808"/>
                    <a:pt x="2459389" y="3249424"/>
                    <a:pt x="2450652" y="3259927"/>
                  </a:cubicBezTo>
                  <a:cubicBezTo>
                    <a:pt x="2441914" y="3270417"/>
                    <a:pt x="2435031" y="3292719"/>
                    <a:pt x="2447274" y="3310194"/>
                  </a:cubicBezTo>
                  <a:cubicBezTo>
                    <a:pt x="2459504" y="3327669"/>
                    <a:pt x="2462005" y="3332457"/>
                    <a:pt x="2455008" y="3335962"/>
                  </a:cubicBezTo>
                  <a:cubicBezTo>
                    <a:pt x="2448010" y="3339455"/>
                    <a:pt x="2420921" y="3349056"/>
                    <a:pt x="2412197" y="3356930"/>
                  </a:cubicBezTo>
                  <a:cubicBezTo>
                    <a:pt x="2403459" y="3364791"/>
                    <a:pt x="2395954" y="3385060"/>
                    <a:pt x="2377590" y="3388553"/>
                  </a:cubicBezTo>
                  <a:cubicBezTo>
                    <a:pt x="2359238" y="3392045"/>
                    <a:pt x="2329000" y="3362010"/>
                    <a:pt x="2324631" y="3355888"/>
                  </a:cubicBezTo>
                  <a:cubicBezTo>
                    <a:pt x="2320237" y="3349767"/>
                    <a:pt x="2267227" y="3264233"/>
                    <a:pt x="2254234" y="3255558"/>
                  </a:cubicBezTo>
                  <a:cubicBezTo>
                    <a:pt x="2246373" y="3250313"/>
                    <a:pt x="2251479" y="3242782"/>
                    <a:pt x="2228517" y="3217789"/>
                  </a:cubicBezTo>
                  <a:cubicBezTo>
                    <a:pt x="2213086" y="3201012"/>
                    <a:pt x="2222738" y="3189582"/>
                    <a:pt x="2213137" y="3181708"/>
                  </a:cubicBezTo>
                  <a:cubicBezTo>
                    <a:pt x="2203510" y="3173847"/>
                    <a:pt x="2189947" y="3118271"/>
                    <a:pt x="2191699" y="3099920"/>
                  </a:cubicBezTo>
                  <a:cubicBezTo>
                    <a:pt x="2193440" y="3081581"/>
                    <a:pt x="2177589" y="3092401"/>
                    <a:pt x="2164483" y="3078431"/>
                  </a:cubicBezTo>
                  <a:lnTo>
                    <a:pt x="2136061" y="3096529"/>
                  </a:lnTo>
                  <a:cubicBezTo>
                    <a:pt x="2133432" y="3111388"/>
                    <a:pt x="2140646" y="3135683"/>
                    <a:pt x="2126663" y="3131314"/>
                  </a:cubicBezTo>
                  <a:cubicBezTo>
                    <a:pt x="2112680" y="3126945"/>
                    <a:pt x="2106343" y="3115757"/>
                    <a:pt x="2111576" y="3121878"/>
                  </a:cubicBezTo>
                  <a:cubicBezTo>
                    <a:pt x="2116833" y="3127987"/>
                    <a:pt x="2114204" y="3143722"/>
                    <a:pt x="2116833" y="3148967"/>
                  </a:cubicBezTo>
                  <a:cubicBezTo>
                    <a:pt x="2119437" y="3154200"/>
                    <a:pt x="2115944" y="3172551"/>
                    <a:pt x="2119437" y="3183054"/>
                  </a:cubicBezTo>
                  <a:cubicBezTo>
                    <a:pt x="2122930" y="3193532"/>
                    <a:pt x="2133877" y="3210829"/>
                    <a:pt x="2116415" y="3223935"/>
                  </a:cubicBezTo>
                  <a:cubicBezTo>
                    <a:pt x="2113138" y="3226387"/>
                    <a:pt x="2109938" y="3228355"/>
                    <a:pt x="2106763" y="3229904"/>
                  </a:cubicBezTo>
                  <a:cubicBezTo>
                    <a:pt x="2093123" y="3236610"/>
                    <a:pt x="2081236" y="3246694"/>
                    <a:pt x="2067050" y="3245983"/>
                  </a:cubicBezTo>
                  <a:cubicBezTo>
                    <a:pt x="2049587" y="3245106"/>
                    <a:pt x="2017863" y="3243786"/>
                    <a:pt x="2014370" y="3235924"/>
                  </a:cubicBezTo>
                  <a:cubicBezTo>
                    <a:pt x="2010877" y="3228063"/>
                    <a:pt x="2005683" y="3211705"/>
                    <a:pt x="1993440" y="3213445"/>
                  </a:cubicBezTo>
                  <a:cubicBezTo>
                    <a:pt x="1981210" y="3215198"/>
                    <a:pt x="1968167" y="3192198"/>
                    <a:pt x="1968167" y="3182572"/>
                  </a:cubicBezTo>
                  <a:cubicBezTo>
                    <a:pt x="1968167" y="3172970"/>
                    <a:pt x="1964916" y="3157476"/>
                    <a:pt x="1946590" y="3141741"/>
                  </a:cubicBezTo>
                  <a:cubicBezTo>
                    <a:pt x="1928239" y="3126019"/>
                    <a:pt x="1921242" y="3088731"/>
                    <a:pt x="1918612" y="3081734"/>
                  </a:cubicBezTo>
                  <a:cubicBezTo>
                    <a:pt x="1915984" y="3074749"/>
                    <a:pt x="1962173" y="3070316"/>
                    <a:pt x="1962173" y="3070316"/>
                  </a:cubicBezTo>
                  <a:lnTo>
                    <a:pt x="1962173" y="3070316"/>
                  </a:lnTo>
                  <a:lnTo>
                    <a:pt x="1969171" y="3067687"/>
                  </a:lnTo>
                  <a:lnTo>
                    <a:pt x="1969171" y="3067687"/>
                  </a:lnTo>
                  <a:lnTo>
                    <a:pt x="1969171" y="3067687"/>
                  </a:lnTo>
                  <a:cubicBezTo>
                    <a:pt x="1957792" y="3063039"/>
                    <a:pt x="1945511" y="3055940"/>
                    <a:pt x="1936456" y="3048739"/>
                  </a:cubicBezTo>
                  <a:lnTo>
                    <a:pt x="1936456" y="3048739"/>
                  </a:lnTo>
                  <a:lnTo>
                    <a:pt x="1933357" y="3051965"/>
                  </a:lnTo>
                  <a:lnTo>
                    <a:pt x="1933357" y="3051965"/>
                  </a:lnTo>
                  <a:cubicBezTo>
                    <a:pt x="1933357" y="3051965"/>
                    <a:pt x="1928099" y="3049336"/>
                    <a:pt x="1919362" y="3049336"/>
                  </a:cubicBezTo>
                  <a:cubicBezTo>
                    <a:pt x="1910624" y="3049336"/>
                    <a:pt x="1900134" y="3044091"/>
                    <a:pt x="1893149" y="3051965"/>
                  </a:cubicBezTo>
                  <a:cubicBezTo>
                    <a:pt x="1886151" y="3059839"/>
                    <a:pt x="1882925" y="3073428"/>
                    <a:pt x="1875038" y="3065567"/>
                  </a:cubicBezTo>
                  <a:cubicBezTo>
                    <a:pt x="1867202" y="3057693"/>
                    <a:pt x="1854693" y="3047596"/>
                    <a:pt x="1851200" y="3057210"/>
                  </a:cubicBezTo>
                  <a:cubicBezTo>
                    <a:pt x="1847707" y="3066824"/>
                    <a:pt x="1842094" y="3083791"/>
                    <a:pt x="1836837" y="3082051"/>
                  </a:cubicBezTo>
                  <a:cubicBezTo>
                    <a:pt x="1831604" y="3080311"/>
                    <a:pt x="1805709" y="3078559"/>
                    <a:pt x="1804832" y="3067192"/>
                  </a:cubicBezTo>
                  <a:cubicBezTo>
                    <a:pt x="1803969" y="3055838"/>
                    <a:pt x="1807169" y="3023136"/>
                    <a:pt x="1800197" y="3012646"/>
                  </a:cubicBezTo>
                  <a:cubicBezTo>
                    <a:pt x="1793199" y="3002168"/>
                    <a:pt x="1796324" y="2978203"/>
                    <a:pt x="1791091" y="2972082"/>
                  </a:cubicBezTo>
                  <a:cubicBezTo>
                    <a:pt x="1785859" y="2965973"/>
                    <a:pt x="1799803" y="2960601"/>
                    <a:pt x="1803296" y="2956232"/>
                  </a:cubicBezTo>
                  <a:cubicBezTo>
                    <a:pt x="1806789" y="2951864"/>
                    <a:pt x="1824975" y="2959357"/>
                    <a:pt x="1824975" y="2959357"/>
                  </a:cubicBezTo>
                  <a:lnTo>
                    <a:pt x="1824975" y="2959357"/>
                  </a:lnTo>
                  <a:lnTo>
                    <a:pt x="1829318" y="2956740"/>
                  </a:lnTo>
                  <a:lnTo>
                    <a:pt x="1829318" y="2956740"/>
                  </a:lnTo>
                  <a:cubicBezTo>
                    <a:pt x="1828124" y="2954086"/>
                    <a:pt x="1826956" y="2951927"/>
                    <a:pt x="1825876" y="2950606"/>
                  </a:cubicBezTo>
                  <a:cubicBezTo>
                    <a:pt x="1821482" y="2945361"/>
                    <a:pt x="1790900" y="2918272"/>
                    <a:pt x="1788297" y="2909534"/>
                  </a:cubicBezTo>
                  <a:cubicBezTo>
                    <a:pt x="1785668" y="2900797"/>
                    <a:pt x="1773438" y="2878953"/>
                    <a:pt x="1767317" y="2878953"/>
                  </a:cubicBezTo>
                  <a:lnTo>
                    <a:pt x="1767317" y="2878953"/>
                  </a:lnTo>
                  <a:lnTo>
                    <a:pt x="1761221" y="2879829"/>
                  </a:lnTo>
                  <a:lnTo>
                    <a:pt x="1761221" y="2879829"/>
                  </a:lnTo>
                  <a:cubicBezTo>
                    <a:pt x="1751594" y="2883322"/>
                    <a:pt x="1727134" y="2890319"/>
                    <a:pt x="1717521" y="2882445"/>
                  </a:cubicBezTo>
                  <a:cubicBezTo>
                    <a:pt x="1711399" y="2877429"/>
                    <a:pt x="1700998" y="2867078"/>
                    <a:pt x="1689047" y="2861592"/>
                  </a:cubicBezTo>
                  <a:cubicBezTo>
                    <a:pt x="1682278" y="2858493"/>
                    <a:pt x="1674988" y="2856957"/>
                    <a:pt x="1667711" y="2858849"/>
                  </a:cubicBezTo>
                  <a:cubicBezTo>
                    <a:pt x="1647620" y="2864094"/>
                    <a:pt x="1632761" y="2869339"/>
                    <a:pt x="1622271" y="2884198"/>
                  </a:cubicBezTo>
                  <a:cubicBezTo>
                    <a:pt x="1611806" y="2899044"/>
                    <a:pt x="1596071" y="2908658"/>
                    <a:pt x="1575090" y="2914780"/>
                  </a:cubicBezTo>
                  <a:cubicBezTo>
                    <a:pt x="1554134" y="2920901"/>
                    <a:pt x="1541879" y="2913916"/>
                    <a:pt x="1536647" y="2910411"/>
                  </a:cubicBezTo>
                  <a:cubicBezTo>
                    <a:pt x="1531415" y="2906918"/>
                    <a:pt x="1503437" y="2912163"/>
                    <a:pt x="1490343" y="2899921"/>
                  </a:cubicBezTo>
                  <a:cubicBezTo>
                    <a:pt x="1477249" y="2887678"/>
                    <a:pt x="1460625" y="2871955"/>
                    <a:pt x="1453627" y="2870215"/>
                  </a:cubicBezTo>
                  <a:cubicBezTo>
                    <a:pt x="1446630" y="2868475"/>
                    <a:pt x="1439658" y="2850988"/>
                    <a:pt x="1439658" y="2845742"/>
                  </a:cubicBezTo>
                  <a:cubicBezTo>
                    <a:pt x="1439658" y="2840497"/>
                    <a:pt x="1427402" y="2803807"/>
                    <a:pt x="1444026" y="2795069"/>
                  </a:cubicBezTo>
                  <a:lnTo>
                    <a:pt x="1444026" y="2795069"/>
                  </a:lnTo>
                  <a:lnTo>
                    <a:pt x="1440077" y="2796352"/>
                  </a:lnTo>
                  <a:lnTo>
                    <a:pt x="1440077" y="2796352"/>
                  </a:lnTo>
                  <a:cubicBezTo>
                    <a:pt x="1436610" y="2797038"/>
                    <a:pt x="1432953" y="2797495"/>
                    <a:pt x="1429168" y="2797686"/>
                  </a:cubicBezTo>
                  <a:cubicBezTo>
                    <a:pt x="1394217" y="2799438"/>
                    <a:pt x="1375865" y="2814297"/>
                    <a:pt x="1372360" y="2824775"/>
                  </a:cubicBezTo>
                  <a:cubicBezTo>
                    <a:pt x="1368867" y="2835265"/>
                    <a:pt x="1366239" y="2848359"/>
                    <a:pt x="1345271" y="2846619"/>
                  </a:cubicBezTo>
                  <a:cubicBezTo>
                    <a:pt x="1324316" y="2844866"/>
                    <a:pt x="1308556" y="2855356"/>
                    <a:pt x="1304199" y="2858849"/>
                  </a:cubicBezTo>
                  <a:cubicBezTo>
                    <a:pt x="1299843" y="2862341"/>
                    <a:pt x="1276247" y="2864958"/>
                    <a:pt x="1267509" y="2844866"/>
                  </a:cubicBezTo>
                  <a:cubicBezTo>
                    <a:pt x="1258759" y="2824762"/>
                    <a:pt x="1264881" y="2835265"/>
                    <a:pt x="1254390" y="2830020"/>
                  </a:cubicBezTo>
                  <a:cubicBezTo>
                    <a:pt x="1243899" y="2824775"/>
                    <a:pt x="1236038" y="2813408"/>
                    <a:pt x="1229929" y="2817790"/>
                  </a:cubicBezTo>
                  <a:cubicBezTo>
                    <a:pt x="1223808" y="2822159"/>
                    <a:pt x="1221192" y="2829156"/>
                    <a:pt x="1222068" y="2836141"/>
                  </a:cubicBezTo>
                  <a:cubicBezTo>
                    <a:pt x="1222931" y="2843139"/>
                    <a:pt x="1219439" y="2857109"/>
                    <a:pt x="1202840" y="2855369"/>
                  </a:cubicBezTo>
                  <a:cubicBezTo>
                    <a:pt x="1194306" y="2854480"/>
                    <a:pt x="1184857" y="2857541"/>
                    <a:pt x="1179231" y="2862367"/>
                  </a:cubicBezTo>
                  <a:cubicBezTo>
                    <a:pt x="1169630" y="2868476"/>
                    <a:pt x="1168767" y="2864983"/>
                    <a:pt x="1140788" y="2873733"/>
                  </a:cubicBezTo>
                  <a:cubicBezTo>
                    <a:pt x="1112836" y="2882471"/>
                    <a:pt x="1097977" y="2861491"/>
                    <a:pt x="1090115" y="2849260"/>
                  </a:cubicBezTo>
                  <a:cubicBezTo>
                    <a:pt x="1082254" y="2837030"/>
                    <a:pt x="1058658" y="2822171"/>
                    <a:pt x="1050796" y="2819555"/>
                  </a:cubicBezTo>
                  <a:cubicBezTo>
                    <a:pt x="1042935" y="2816939"/>
                    <a:pt x="1036801" y="2815186"/>
                    <a:pt x="1029816" y="2808189"/>
                  </a:cubicBezTo>
                  <a:cubicBezTo>
                    <a:pt x="1022844" y="2801204"/>
                    <a:pt x="1027212" y="2795959"/>
                    <a:pt x="1008861" y="2786345"/>
                  </a:cubicBezTo>
                  <a:cubicBezTo>
                    <a:pt x="990509" y="2776731"/>
                    <a:pt x="1000123" y="2759256"/>
                    <a:pt x="1000123" y="2751394"/>
                  </a:cubicBezTo>
                  <a:cubicBezTo>
                    <a:pt x="1000123" y="2743533"/>
                    <a:pt x="995729" y="2719060"/>
                    <a:pt x="983499" y="2715568"/>
                  </a:cubicBezTo>
                  <a:cubicBezTo>
                    <a:pt x="971268" y="2712075"/>
                    <a:pt x="975637" y="2695476"/>
                    <a:pt x="978267" y="2689355"/>
                  </a:cubicBezTo>
                  <a:cubicBezTo>
                    <a:pt x="980895" y="2683246"/>
                    <a:pt x="983499" y="2670127"/>
                    <a:pt x="977403" y="2657897"/>
                  </a:cubicBezTo>
                  <a:cubicBezTo>
                    <a:pt x="968272" y="2639647"/>
                    <a:pt x="967776" y="2634300"/>
                    <a:pt x="966036" y="2610704"/>
                  </a:cubicBezTo>
                  <a:cubicBezTo>
                    <a:pt x="964271" y="2587120"/>
                    <a:pt x="959038" y="2587983"/>
                    <a:pt x="938947" y="2585367"/>
                  </a:cubicBezTo>
                  <a:cubicBezTo>
                    <a:pt x="930387" y="2584250"/>
                    <a:pt x="925650" y="2579995"/>
                    <a:pt x="922754" y="2574242"/>
                  </a:cubicBezTo>
                  <a:lnTo>
                    <a:pt x="922754" y="2574242"/>
                  </a:lnTo>
                  <a:lnTo>
                    <a:pt x="918830" y="2580998"/>
                  </a:lnTo>
                  <a:lnTo>
                    <a:pt x="918830" y="2580998"/>
                  </a:lnTo>
                  <a:cubicBezTo>
                    <a:pt x="913598" y="2592365"/>
                    <a:pt x="896185" y="2599058"/>
                    <a:pt x="882190" y="2600810"/>
                  </a:cubicBezTo>
                  <a:cubicBezTo>
                    <a:pt x="868221" y="2602563"/>
                    <a:pt x="864499" y="2628992"/>
                    <a:pt x="856637" y="2622007"/>
                  </a:cubicBezTo>
                  <a:cubicBezTo>
                    <a:pt x="848776" y="2615022"/>
                    <a:pt x="829701" y="2602855"/>
                    <a:pt x="823567" y="2610716"/>
                  </a:cubicBezTo>
                  <a:cubicBezTo>
                    <a:pt x="817471" y="2618578"/>
                    <a:pt x="811438" y="2633043"/>
                    <a:pt x="807069" y="2630427"/>
                  </a:cubicBezTo>
                  <a:cubicBezTo>
                    <a:pt x="802700" y="2627811"/>
                    <a:pt x="779662" y="2621168"/>
                    <a:pt x="775294" y="2619429"/>
                  </a:cubicBezTo>
                  <a:cubicBezTo>
                    <a:pt x="770925" y="2617689"/>
                    <a:pt x="748954" y="2619136"/>
                    <a:pt x="743696" y="2616520"/>
                  </a:cubicBezTo>
                  <a:cubicBezTo>
                    <a:pt x="738464" y="2613891"/>
                    <a:pt x="717103" y="2589533"/>
                    <a:pt x="712734" y="2584288"/>
                  </a:cubicBezTo>
                  <a:cubicBezTo>
                    <a:pt x="708365" y="2579042"/>
                    <a:pt x="700352" y="2560920"/>
                    <a:pt x="701228" y="2554798"/>
                  </a:cubicBezTo>
                  <a:cubicBezTo>
                    <a:pt x="702117" y="2548690"/>
                    <a:pt x="698624" y="2540815"/>
                    <a:pt x="697760" y="2535570"/>
                  </a:cubicBezTo>
                  <a:cubicBezTo>
                    <a:pt x="696871" y="2530325"/>
                    <a:pt x="688159" y="2509853"/>
                    <a:pt x="696020" y="2500239"/>
                  </a:cubicBezTo>
                  <a:cubicBezTo>
                    <a:pt x="701799" y="2493178"/>
                    <a:pt x="709012" y="2492733"/>
                    <a:pt x="715934" y="2495794"/>
                  </a:cubicBezTo>
                  <a:cubicBezTo>
                    <a:pt x="718436" y="2496899"/>
                    <a:pt x="715705" y="2501992"/>
                    <a:pt x="718956" y="2503376"/>
                  </a:cubicBezTo>
                  <a:cubicBezTo>
                    <a:pt x="731186" y="2508621"/>
                    <a:pt x="722105" y="2500303"/>
                    <a:pt x="730843" y="2493318"/>
                  </a:cubicBezTo>
                  <a:cubicBezTo>
                    <a:pt x="735504" y="2489609"/>
                    <a:pt x="740597" y="2497547"/>
                    <a:pt x="746871" y="2497331"/>
                  </a:cubicBezTo>
                  <a:cubicBezTo>
                    <a:pt x="752433" y="2497128"/>
                    <a:pt x="757361" y="2489152"/>
                    <a:pt x="758580" y="2484237"/>
                  </a:cubicBezTo>
                  <a:cubicBezTo>
                    <a:pt x="757044" y="2478687"/>
                    <a:pt x="758529" y="2469759"/>
                    <a:pt x="760714" y="2467905"/>
                  </a:cubicBezTo>
                  <a:cubicBezTo>
                    <a:pt x="764333" y="2464806"/>
                    <a:pt x="771801" y="2466368"/>
                    <a:pt x="776716" y="2462545"/>
                  </a:cubicBezTo>
                  <a:cubicBezTo>
                    <a:pt x="781224" y="2462711"/>
                    <a:pt x="784602" y="2463917"/>
                    <a:pt x="788222" y="2462698"/>
                  </a:cubicBezTo>
                  <a:cubicBezTo>
                    <a:pt x="796211" y="2459993"/>
                    <a:pt x="806675" y="2458939"/>
                    <a:pt x="818093" y="2459536"/>
                  </a:cubicBezTo>
                  <a:cubicBezTo>
                    <a:pt x="825738" y="2455421"/>
                    <a:pt x="829776" y="2448639"/>
                    <a:pt x="828913" y="2444257"/>
                  </a:cubicBezTo>
                  <a:cubicBezTo>
                    <a:pt x="828646" y="2442899"/>
                    <a:pt x="829954" y="2438746"/>
                    <a:pt x="829586" y="2435520"/>
                  </a:cubicBezTo>
                  <a:cubicBezTo>
                    <a:pt x="828786" y="2428421"/>
                    <a:pt x="833599" y="2421994"/>
                    <a:pt x="833599" y="2421994"/>
                  </a:cubicBezTo>
                  <a:lnTo>
                    <a:pt x="832735" y="2419086"/>
                  </a:lnTo>
                  <a:lnTo>
                    <a:pt x="835910" y="2415682"/>
                  </a:lnTo>
                  <a:cubicBezTo>
                    <a:pt x="835910" y="2406958"/>
                    <a:pt x="839085" y="2412774"/>
                    <a:pt x="841942" y="2412342"/>
                  </a:cubicBezTo>
                  <a:cubicBezTo>
                    <a:pt x="843707" y="2407974"/>
                    <a:pt x="843796" y="2407237"/>
                    <a:pt x="839314" y="2396607"/>
                  </a:cubicBezTo>
                  <a:cubicBezTo>
                    <a:pt x="832341" y="2380008"/>
                    <a:pt x="835847" y="2386117"/>
                    <a:pt x="821851" y="2394854"/>
                  </a:cubicBezTo>
                  <a:cubicBezTo>
                    <a:pt x="807856" y="2403592"/>
                    <a:pt x="806129" y="2394854"/>
                    <a:pt x="807856" y="2381748"/>
                  </a:cubicBezTo>
                  <a:cubicBezTo>
                    <a:pt x="808377" y="2377849"/>
                    <a:pt x="808821" y="2374407"/>
                    <a:pt x="809342" y="2371232"/>
                  </a:cubicBezTo>
                  <a:lnTo>
                    <a:pt x="809342" y="2371232"/>
                  </a:lnTo>
                  <a:lnTo>
                    <a:pt x="808745" y="2374763"/>
                  </a:lnTo>
                  <a:lnTo>
                    <a:pt x="808745" y="2374763"/>
                  </a:lnTo>
                  <a:cubicBezTo>
                    <a:pt x="808745" y="2374763"/>
                    <a:pt x="815146" y="2361034"/>
                    <a:pt x="786317" y="2354037"/>
                  </a:cubicBezTo>
                  <a:cubicBezTo>
                    <a:pt x="779993" y="2352513"/>
                    <a:pt x="766797" y="2397471"/>
                    <a:pt x="766797" y="2397471"/>
                  </a:cubicBezTo>
                  <a:lnTo>
                    <a:pt x="766797" y="2397471"/>
                  </a:lnTo>
                  <a:lnTo>
                    <a:pt x="766797" y="2392226"/>
                  </a:lnTo>
                  <a:lnTo>
                    <a:pt x="765832" y="2402843"/>
                  </a:lnTo>
                  <a:lnTo>
                    <a:pt x="765832" y="2402843"/>
                  </a:lnTo>
                  <a:cubicBezTo>
                    <a:pt x="748814" y="2391883"/>
                    <a:pt x="736139" y="2404862"/>
                    <a:pt x="735327" y="2409701"/>
                  </a:cubicBezTo>
                  <a:cubicBezTo>
                    <a:pt x="734464" y="2414946"/>
                    <a:pt x="728355" y="2434174"/>
                    <a:pt x="717865" y="2439406"/>
                  </a:cubicBezTo>
                  <a:cubicBezTo>
                    <a:pt x="707375" y="2444651"/>
                    <a:pt x="675917" y="2454265"/>
                    <a:pt x="658429" y="2442035"/>
                  </a:cubicBezTo>
                  <a:cubicBezTo>
                    <a:pt x="656295" y="2440549"/>
                    <a:pt x="654187" y="2439228"/>
                    <a:pt x="652079" y="2438085"/>
                  </a:cubicBezTo>
                  <a:lnTo>
                    <a:pt x="652079" y="2438085"/>
                  </a:lnTo>
                  <a:lnTo>
                    <a:pt x="651431" y="2421931"/>
                  </a:lnTo>
                  <a:lnTo>
                    <a:pt x="651431" y="2421931"/>
                  </a:lnTo>
                  <a:cubicBezTo>
                    <a:pt x="655825" y="2387857"/>
                    <a:pt x="643569" y="2387857"/>
                    <a:pt x="631340" y="2390473"/>
                  </a:cubicBezTo>
                  <a:cubicBezTo>
                    <a:pt x="619109" y="2393089"/>
                    <a:pt x="615617" y="2383488"/>
                    <a:pt x="620875" y="2361631"/>
                  </a:cubicBezTo>
                  <a:cubicBezTo>
                    <a:pt x="626107" y="2339787"/>
                    <a:pt x="609496" y="2333666"/>
                    <a:pt x="604251" y="2331050"/>
                  </a:cubicBezTo>
                  <a:cubicBezTo>
                    <a:pt x="599005" y="2328433"/>
                    <a:pt x="576298" y="2320560"/>
                    <a:pt x="567535" y="2314451"/>
                  </a:cubicBezTo>
                  <a:cubicBezTo>
                    <a:pt x="558798" y="2308329"/>
                    <a:pt x="537842" y="2297839"/>
                    <a:pt x="537842" y="2289102"/>
                  </a:cubicBezTo>
                  <a:cubicBezTo>
                    <a:pt x="537842" y="2280364"/>
                    <a:pt x="526475" y="2259396"/>
                    <a:pt x="517726" y="2253275"/>
                  </a:cubicBezTo>
                  <a:cubicBezTo>
                    <a:pt x="508988" y="2247166"/>
                    <a:pt x="515122" y="2242797"/>
                    <a:pt x="522120" y="2235800"/>
                  </a:cubicBezTo>
                  <a:cubicBezTo>
                    <a:pt x="529092" y="2228815"/>
                    <a:pt x="529981" y="2214832"/>
                    <a:pt x="534350" y="2196481"/>
                  </a:cubicBezTo>
                  <a:cubicBezTo>
                    <a:pt x="538719" y="2178129"/>
                    <a:pt x="550949" y="2163270"/>
                    <a:pt x="558811" y="2157161"/>
                  </a:cubicBezTo>
                  <a:cubicBezTo>
                    <a:pt x="566672" y="2151053"/>
                    <a:pt x="578038" y="2144931"/>
                    <a:pt x="596390" y="2124827"/>
                  </a:cubicBezTo>
                  <a:cubicBezTo>
                    <a:pt x="614741" y="2104723"/>
                    <a:pt x="647964" y="2085508"/>
                    <a:pt x="666291" y="2075018"/>
                  </a:cubicBezTo>
                  <a:cubicBezTo>
                    <a:pt x="684643" y="2064540"/>
                    <a:pt x="692504" y="2036575"/>
                    <a:pt x="693380" y="2024332"/>
                  </a:cubicBezTo>
                  <a:cubicBezTo>
                    <a:pt x="694269" y="2012102"/>
                    <a:pt x="704747" y="1996367"/>
                    <a:pt x="716100" y="1993750"/>
                  </a:cubicBezTo>
                  <a:cubicBezTo>
                    <a:pt x="727454" y="1991134"/>
                    <a:pt x="730959" y="1985876"/>
                    <a:pt x="744078" y="1979768"/>
                  </a:cubicBezTo>
                  <a:cubicBezTo>
                    <a:pt x="757172" y="1973646"/>
                    <a:pt x="777263" y="1947434"/>
                    <a:pt x="779029" y="1932575"/>
                  </a:cubicBezTo>
                  <a:cubicBezTo>
                    <a:pt x="780769" y="1917716"/>
                    <a:pt x="808747" y="1874028"/>
                    <a:pt x="817472" y="1863537"/>
                  </a:cubicBezTo>
                  <a:cubicBezTo>
                    <a:pt x="826196" y="1853047"/>
                    <a:pt x="896097" y="1765658"/>
                    <a:pt x="896097" y="1765658"/>
                  </a:cubicBezTo>
                  <a:lnTo>
                    <a:pt x="896097" y="1765658"/>
                  </a:lnTo>
                  <a:lnTo>
                    <a:pt x="888236" y="1775272"/>
                  </a:lnTo>
                  <a:lnTo>
                    <a:pt x="903742" y="1757111"/>
                  </a:lnTo>
                  <a:lnTo>
                    <a:pt x="903742" y="1757111"/>
                  </a:lnTo>
                  <a:cubicBezTo>
                    <a:pt x="910359" y="1765176"/>
                    <a:pt x="915503" y="1773939"/>
                    <a:pt x="917954" y="1783134"/>
                  </a:cubicBezTo>
                  <a:cubicBezTo>
                    <a:pt x="924952" y="1809346"/>
                    <a:pt x="932813" y="1829451"/>
                    <a:pt x="938934" y="1837312"/>
                  </a:cubicBezTo>
                  <a:cubicBezTo>
                    <a:pt x="945030" y="1845186"/>
                    <a:pt x="945906" y="1867906"/>
                    <a:pt x="954656" y="1874891"/>
                  </a:cubicBezTo>
                  <a:cubicBezTo>
                    <a:pt x="963394" y="1881876"/>
                    <a:pt x="973884" y="1894995"/>
                    <a:pt x="969515" y="1913334"/>
                  </a:cubicBezTo>
                  <a:cubicBezTo>
                    <a:pt x="970874" y="1911315"/>
                    <a:pt x="974125" y="1909588"/>
                    <a:pt x="975611" y="1908089"/>
                  </a:cubicBezTo>
                  <a:cubicBezTo>
                    <a:pt x="986101" y="1897599"/>
                    <a:pt x="986978" y="1887121"/>
                    <a:pt x="986101" y="1881876"/>
                  </a:cubicBezTo>
                  <a:cubicBezTo>
                    <a:pt x="985224" y="1876631"/>
                    <a:pt x="985237" y="1868770"/>
                    <a:pt x="991333" y="1861772"/>
                  </a:cubicBezTo>
                  <a:cubicBezTo>
                    <a:pt x="997454" y="1854787"/>
                    <a:pt x="995702" y="1837312"/>
                    <a:pt x="993962" y="1830314"/>
                  </a:cubicBezTo>
                  <a:cubicBezTo>
                    <a:pt x="992221" y="1823316"/>
                    <a:pt x="986100" y="1810210"/>
                    <a:pt x="978239" y="1788366"/>
                  </a:cubicBezTo>
                  <a:cubicBezTo>
                    <a:pt x="970378" y="1766522"/>
                    <a:pt x="976499" y="1717589"/>
                    <a:pt x="974747" y="1698361"/>
                  </a:cubicBezTo>
                  <a:cubicBezTo>
                    <a:pt x="973006" y="1679133"/>
                    <a:pt x="987840" y="1612725"/>
                    <a:pt x="993974" y="1601359"/>
                  </a:cubicBezTo>
                  <a:cubicBezTo>
                    <a:pt x="1000108" y="1589992"/>
                    <a:pt x="1006204" y="1557671"/>
                    <a:pt x="1007068" y="1536703"/>
                  </a:cubicBezTo>
                  <a:cubicBezTo>
                    <a:pt x="1007957" y="1515735"/>
                    <a:pt x="1032417" y="1506121"/>
                    <a:pt x="1044647" y="1510490"/>
                  </a:cubicBezTo>
                  <a:cubicBezTo>
                    <a:pt x="1056903" y="1514859"/>
                    <a:pt x="1066504" y="1515735"/>
                    <a:pt x="1079623" y="1506121"/>
                  </a:cubicBezTo>
                  <a:cubicBezTo>
                    <a:pt x="1092717" y="1496507"/>
                    <a:pt x="1093593" y="1479908"/>
                    <a:pt x="1094457" y="1465926"/>
                  </a:cubicBezTo>
                  <a:lnTo>
                    <a:pt x="1094457" y="1465926"/>
                  </a:lnTo>
                  <a:lnTo>
                    <a:pt x="1097086" y="1453696"/>
                  </a:lnTo>
                  <a:lnTo>
                    <a:pt x="1097086" y="1453696"/>
                  </a:lnTo>
                  <a:cubicBezTo>
                    <a:pt x="1097086" y="1453696"/>
                    <a:pt x="1103207" y="1419609"/>
                    <a:pt x="1094457" y="1400394"/>
                  </a:cubicBezTo>
                  <a:cubicBezTo>
                    <a:pt x="1085720" y="1381166"/>
                    <a:pt x="1072626" y="1349708"/>
                    <a:pt x="1064739" y="1344476"/>
                  </a:cubicBezTo>
                  <a:cubicBezTo>
                    <a:pt x="1056903" y="1339231"/>
                    <a:pt x="1042908" y="1329617"/>
                    <a:pt x="1058643" y="1324372"/>
                  </a:cubicBezTo>
                  <a:cubicBezTo>
                    <a:pt x="1074365" y="1319127"/>
                    <a:pt x="1067380" y="1310389"/>
                    <a:pt x="1067380" y="1299911"/>
                  </a:cubicBezTo>
                  <a:cubicBezTo>
                    <a:pt x="1067380" y="1289434"/>
                    <a:pt x="1063888" y="1281560"/>
                    <a:pt x="1059519" y="1275451"/>
                  </a:cubicBezTo>
                  <a:cubicBezTo>
                    <a:pt x="1055150" y="1269330"/>
                    <a:pt x="1057779" y="1256223"/>
                    <a:pt x="1058655" y="1248362"/>
                  </a:cubicBezTo>
                  <a:cubicBezTo>
                    <a:pt x="1059519" y="1240488"/>
                    <a:pt x="1054287" y="1195924"/>
                    <a:pt x="1060396" y="1183694"/>
                  </a:cubicBezTo>
                  <a:cubicBezTo>
                    <a:pt x="1066517" y="1171451"/>
                    <a:pt x="1074391" y="1137390"/>
                    <a:pt x="1077020" y="1131255"/>
                  </a:cubicBezTo>
                  <a:cubicBezTo>
                    <a:pt x="1079649" y="1125147"/>
                    <a:pt x="1092742" y="1107672"/>
                    <a:pt x="1097975" y="1090196"/>
                  </a:cubicBezTo>
                  <a:cubicBezTo>
                    <a:pt x="1101468" y="1078525"/>
                    <a:pt x="1102636" y="1070346"/>
                    <a:pt x="1101988" y="1062320"/>
                  </a:cubicBezTo>
                  <a:cubicBezTo>
                    <a:pt x="1101671" y="1058319"/>
                    <a:pt x="1100871" y="1054357"/>
                    <a:pt x="1099728" y="1050001"/>
                  </a:cubicBezTo>
                  <a:cubicBezTo>
                    <a:pt x="1096235" y="1036894"/>
                    <a:pt x="1104097" y="1027281"/>
                    <a:pt x="1120683" y="1020283"/>
                  </a:cubicBezTo>
                  <a:cubicBezTo>
                    <a:pt x="1137308" y="1013298"/>
                    <a:pt x="1160892" y="982703"/>
                    <a:pt x="1153894" y="962612"/>
                  </a:cubicBezTo>
                  <a:cubicBezTo>
                    <a:pt x="1146896" y="942508"/>
                    <a:pt x="1136406" y="911050"/>
                    <a:pt x="1147772" y="898820"/>
                  </a:cubicBezTo>
                  <a:cubicBezTo>
                    <a:pt x="1159139" y="886590"/>
                    <a:pt x="1168753" y="878716"/>
                    <a:pt x="1172258" y="862993"/>
                  </a:cubicBezTo>
                  <a:cubicBezTo>
                    <a:pt x="1175751" y="847258"/>
                    <a:pt x="1203716" y="838520"/>
                    <a:pt x="1187117" y="809691"/>
                  </a:cubicBezTo>
                  <a:cubicBezTo>
                    <a:pt x="1170492" y="780850"/>
                    <a:pt x="1155633" y="779110"/>
                    <a:pt x="1147772" y="777357"/>
                  </a:cubicBezTo>
                  <a:cubicBezTo>
                    <a:pt x="1141688" y="776011"/>
                    <a:pt x="1139263" y="771845"/>
                    <a:pt x="1130830" y="766321"/>
                  </a:cubicBezTo>
                  <a:lnTo>
                    <a:pt x="1113520" y="747423"/>
                  </a:lnTo>
                  <a:cubicBezTo>
                    <a:pt x="1113520" y="747423"/>
                    <a:pt x="1105163" y="729516"/>
                    <a:pt x="1092070" y="720779"/>
                  </a:cubicBezTo>
                  <a:cubicBezTo>
                    <a:pt x="1078950" y="712041"/>
                    <a:pt x="1058656" y="693474"/>
                    <a:pt x="1046426" y="669877"/>
                  </a:cubicBezTo>
                  <a:cubicBezTo>
                    <a:pt x="1034170" y="646293"/>
                    <a:pt x="1022410" y="644439"/>
                    <a:pt x="1006687" y="634812"/>
                  </a:cubicBezTo>
                  <a:cubicBezTo>
                    <a:pt x="994876" y="627611"/>
                    <a:pt x="968816" y="624716"/>
                    <a:pt x="951125" y="618632"/>
                  </a:cubicBezTo>
                  <a:cubicBezTo>
                    <a:pt x="945219" y="616600"/>
                    <a:pt x="937281" y="607838"/>
                    <a:pt x="932913" y="606098"/>
                  </a:cubicBezTo>
                  <a:cubicBezTo>
                    <a:pt x="915450" y="599100"/>
                    <a:pt x="926715" y="619191"/>
                    <a:pt x="926715" y="627942"/>
                  </a:cubicBezTo>
                  <a:cubicBezTo>
                    <a:pt x="926715" y="636679"/>
                    <a:pt x="932811" y="653278"/>
                    <a:pt x="915336" y="660276"/>
                  </a:cubicBezTo>
                  <a:cubicBezTo>
                    <a:pt x="897874" y="667274"/>
                    <a:pt x="897010" y="675122"/>
                    <a:pt x="903995" y="688241"/>
                  </a:cubicBezTo>
                  <a:cubicBezTo>
                    <a:pt x="910968" y="701348"/>
                    <a:pt x="883015" y="715330"/>
                    <a:pt x="864650" y="731066"/>
                  </a:cubicBezTo>
                  <a:cubicBezTo>
                    <a:pt x="846285" y="746801"/>
                    <a:pt x="830995" y="745772"/>
                    <a:pt x="817000" y="739664"/>
                  </a:cubicBezTo>
                  <a:cubicBezTo>
                    <a:pt x="803004" y="733542"/>
                    <a:pt x="799016" y="742267"/>
                    <a:pt x="796806" y="749214"/>
                  </a:cubicBezTo>
                  <a:cubicBezTo>
                    <a:pt x="794749" y="752503"/>
                    <a:pt x="789758" y="767540"/>
                    <a:pt x="782049" y="774271"/>
                  </a:cubicBezTo>
                  <a:cubicBezTo>
                    <a:pt x="776017" y="779491"/>
                    <a:pt x="766872" y="780138"/>
                    <a:pt x="763787" y="775173"/>
                  </a:cubicBezTo>
                  <a:cubicBezTo>
                    <a:pt x="761602" y="771629"/>
                    <a:pt x="758008" y="768823"/>
                    <a:pt x="756116" y="767096"/>
                  </a:cubicBezTo>
                  <a:cubicBezTo>
                    <a:pt x="751950" y="763311"/>
                    <a:pt x="749473" y="761152"/>
                    <a:pt x="739276" y="759958"/>
                  </a:cubicBezTo>
                  <a:cubicBezTo>
                    <a:pt x="734094" y="759349"/>
                    <a:pt x="730220" y="767362"/>
                    <a:pt x="727897" y="769001"/>
                  </a:cubicBezTo>
                  <a:cubicBezTo>
                    <a:pt x="721940" y="773230"/>
                    <a:pt x="718029" y="774081"/>
                    <a:pt x="702319" y="780367"/>
                  </a:cubicBezTo>
                  <a:cubicBezTo>
                    <a:pt x="697976" y="782107"/>
                    <a:pt x="692324" y="778043"/>
                    <a:pt x="687257" y="778335"/>
                  </a:cubicBezTo>
                  <a:cubicBezTo>
                    <a:pt x="678824" y="778830"/>
                    <a:pt x="669223" y="779973"/>
                    <a:pt x="661781" y="777141"/>
                  </a:cubicBezTo>
                  <a:cubicBezTo>
                    <a:pt x="651291" y="773141"/>
                    <a:pt x="644712" y="762079"/>
                    <a:pt x="635683" y="755526"/>
                  </a:cubicBezTo>
                  <a:cubicBezTo>
                    <a:pt x="616455" y="741543"/>
                    <a:pt x="609470" y="766892"/>
                    <a:pt x="610359" y="774741"/>
                  </a:cubicBezTo>
                  <a:cubicBezTo>
                    <a:pt x="610854" y="779224"/>
                    <a:pt x="607082" y="785193"/>
                    <a:pt x="599195" y="791264"/>
                  </a:cubicBezTo>
                  <a:cubicBezTo>
                    <a:pt x="595626" y="794019"/>
                    <a:pt x="590114" y="793638"/>
                    <a:pt x="583841" y="795328"/>
                  </a:cubicBezTo>
                  <a:cubicBezTo>
                    <a:pt x="581860" y="795861"/>
                    <a:pt x="579078" y="799049"/>
                    <a:pt x="576056" y="802147"/>
                  </a:cubicBezTo>
                  <a:cubicBezTo>
                    <a:pt x="573034" y="805233"/>
                    <a:pt x="570329" y="808790"/>
                    <a:pt x="568436" y="810301"/>
                  </a:cubicBezTo>
                  <a:cubicBezTo>
                    <a:pt x="561617" y="814949"/>
                    <a:pt x="554644" y="815635"/>
                    <a:pt x="551266" y="822163"/>
                  </a:cubicBezTo>
                  <a:cubicBezTo>
                    <a:pt x="545754" y="832869"/>
                    <a:pt x="534617" y="830049"/>
                    <a:pt x="528622" y="824652"/>
                  </a:cubicBezTo>
                  <a:cubicBezTo>
                    <a:pt x="519871" y="816778"/>
                    <a:pt x="507235" y="810580"/>
                    <a:pt x="496745" y="810580"/>
                  </a:cubicBezTo>
                  <a:cubicBezTo>
                    <a:pt x="486255" y="810580"/>
                    <a:pt x="486305" y="813311"/>
                    <a:pt x="474774" y="810567"/>
                  </a:cubicBezTo>
                  <a:cubicBezTo>
                    <a:pt x="469339" y="810047"/>
                    <a:pt x="464576" y="805843"/>
                    <a:pt x="461033" y="802274"/>
                  </a:cubicBezTo>
                  <a:cubicBezTo>
                    <a:pt x="455127" y="796293"/>
                    <a:pt x="453591" y="780380"/>
                    <a:pt x="449121" y="776366"/>
                  </a:cubicBezTo>
                  <a:cubicBezTo>
                    <a:pt x="438656" y="772874"/>
                    <a:pt x="439964" y="757215"/>
                    <a:pt x="446098" y="741492"/>
                  </a:cubicBezTo>
                  <a:cubicBezTo>
                    <a:pt x="449540" y="732640"/>
                    <a:pt x="444853" y="728690"/>
                    <a:pt x="441678" y="725719"/>
                  </a:cubicBezTo>
                  <a:cubicBezTo>
                    <a:pt x="439227" y="723407"/>
                    <a:pt x="436649" y="720944"/>
                    <a:pt x="434236" y="717438"/>
                  </a:cubicBezTo>
                  <a:cubicBezTo>
                    <a:pt x="428089" y="713628"/>
                    <a:pt x="426845" y="706605"/>
                    <a:pt x="425956" y="703113"/>
                  </a:cubicBezTo>
                  <a:cubicBezTo>
                    <a:pt x="425093" y="699620"/>
                    <a:pt x="416355" y="678653"/>
                    <a:pt x="405865" y="665546"/>
                  </a:cubicBezTo>
                  <a:cubicBezTo>
                    <a:pt x="395375" y="652440"/>
                    <a:pt x="397128" y="630596"/>
                    <a:pt x="389266" y="624474"/>
                  </a:cubicBezTo>
                  <a:cubicBezTo>
                    <a:pt x="381404" y="618366"/>
                    <a:pt x="370039" y="606136"/>
                    <a:pt x="373544" y="596522"/>
                  </a:cubicBezTo>
                  <a:cubicBezTo>
                    <a:pt x="377037" y="586895"/>
                    <a:pt x="364540" y="570639"/>
                    <a:pt x="359307" y="564518"/>
                  </a:cubicBezTo>
                  <a:cubicBezTo>
                    <a:pt x="349287" y="559933"/>
                    <a:pt x="344207" y="559908"/>
                    <a:pt x="342467" y="552859"/>
                  </a:cubicBezTo>
                  <a:cubicBezTo>
                    <a:pt x="341870" y="550510"/>
                    <a:pt x="344525" y="543525"/>
                    <a:pt x="343661" y="540464"/>
                  </a:cubicBezTo>
                  <a:cubicBezTo>
                    <a:pt x="340168" y="528234"/>
                    <a:pt x="351827" y="518315"/>
                    <a:pt x="361441" y="513946"/>
                  </a:cubicBezTo>
                  <a:cubicBezTo>
                    <a:pt x="371042" y="509578"/>
                    <a:pt x="369087" y="495697"/>
                    <a:pt x="367347" y="484343"/>
                  </a:cubicBezTo>
                  <a:cubicBezTo>
                    <a:pt x="365582" y="472976"/>
                    <a:pt x="336385" y="479834"/>
                    <a:pt x="324142" y="479834"/>
                  </a:cubicBezTo>
                  <a:cubicBezTo>
                    <a:pt x="318808" y="479834"/>
                    <a:pt x="311150" y="481790"/>
                    <a:pt x="306007" y="481434"/>
                  </a:cubicBezTo>
                  <a:cubicBezTo>
                    <a:pt x="299390" y="480990"/>
                    <a:pt x="293649" y="475592"/>
                    <a:pt x="293154" y="470677"/>
                  </a:cubicBezTo>
                  <a:cubicBezTo>
                    <a:pt x="292291" y="461940"/>
                    <a:pt x="291389" y="459311"/>
                    <a:pt x="282664" y="454066"/>
                  </a:cubicBezTo>
                  <a:cubicBezTo>
                    <a:pt x="273939" y="448821"/>
                    <a:pt x="267805" y="438343"/>
                    <a:pt x="266065" y="426977"/>
                  </a:cubicBezTo>
                  <a:cubicBezTo>
                    <a:pt x="264300" y="415610"/>
                    <a:pt x="251206" y="424348"/>
                    <a:pt x="244208" y="420868"/>
                  </a:cubicBezTo>
                  <a:cubicBezTo>
                    <a:pt x="237210" y="417375"/>
                    <a:pt x="229349" y="412994"/>
                    <a:pt x="222351" y="419115"/>
                  </a:cubicBezTo>
                  <a:cubicBezTo>
                    <a:pt x="215353" y="425224"/>
                    <a:pt x="201396" y="458435"/>
                    <a:pt x="197891" y="475033"/>
                  </a:cubicBezTo>
                  <a:cubicBezTo>
                    <a:pt x="194398" y="491645"/>
                    <a:pt x="190893" y="507368"/>
                    <a:pt x="169913" y="508244"/>
                  </a:cubicBezTo>
                  <a:cubicBezTo>
                    <a:pt x="148957" y="509120"/>
                    <a:pt x="134962" y="486400"/>
                    <a:pt x="130593" y="475033"/>
                  </a:cubicBezTo>
                  <a:cubicBezTo>
                    <a:pt x="126225" y="463667"/>
                    <a:pt x="107010" y="456682"/>
                    <a:pt x="98272" y="455806"/>
                  </a:cubicBezTo>
                  <a:cubicBezTo>
                    <a:pt x="89522" y="454929"/>
                    <a:pt x="68554" y="454053"/>
                    <a:pt x="58927" y="444439"/>
                  </a:cubicBezTo>
                  <a:cubicBezTo>
                    <a:pt x="49326" y="434825"/>
                    <a:pt x="41465" y="428717"/>
                    <a:pt x="30975" y="427828"/>
                  </a:cubicBezTo>
                  <a:cubicBezTo>
                    <a:pt x="25463" y="427370"/>
                    <a:pt x="13512" y="435702"/>
                    <a:pt x="3886" y="429580"/>
                  </a:cubicBezTo>
                  <a:cubicBezTo>
                    <a:pt x="-5715" y="423459"/>
                    <a:pt x="4749" y="414721"/>
                    <a:pt x="10884" y="409476"/>
                  </a:cubicBezTo>
                  <a:cubicBezTo>
                    <a:pt x="16979" y="404231"/>
                    <a:pt x="37097" y="378006"/>
                    <a:pt x="40602" y="374526"/>
                  </a:cubicBezTo>
                  <a:cubicBezTo>
                    <a:pt x="42659" y="372443"/>
                    <a:pt x="47752" y="353418"/>
                    <a:pt x="57227" y="340464"/>
                  </a:cubicBezTo>
                  <a:cubicBezTo>
                    <a:pt x="63729" y="331600"/>
                    <a:pt x="71958" y="326190"/>
                    <a:pt x="76569" y="317490"/>
                  </a:cubicBezTo>
                  <a:cubicBezTo>
                    <a:pt x="78652" y="313566"/>
                    <a:pt x="78804" y="308968"/>
                    <a:pt x="78055" y="303165"/>
                  </a:cubicBezTo>
                  <a:cubicBezTo>
                    <a:pt x="77458" y="298656"/>
                    <a:pt x="78449" y="296624"/>
                    <a:pt x="78994" y="293055"/>
                  </a:cubicBezTo>
                  <a:cubicBezTo>
                    <a:pt x="82690" y="268519"/>
                    <a:pt x="86462" y="247589"/>
                    <a:pt x="100901" y="244325"/>
                  </a:cubicBezTo>
                  <a:cubicBezTo>
                    <a:pt x="120104" y="239957"/>
                    <a:pt x="112243" y="225098"/>
                    <a:pt x="110502" y="219853"/>
                  </a:cubicBezTo>
                  <a:cubicBezTo>
                    <a:pt x="108737" y="214608"/>
                    <a:pt x="102641" y="201501"/>
                    <a:pt x="92151" y="201501"/>
                  </a:cubicBezTo>
                  <a:cubicBezTo>
                    <a:pt x="81661" y="201501"/>
                    <a:pt x="72060" y="189271"/>
                    <a:pt x="72060" y="181397"/>
                  </a:cubicBezTo>
                  <a:cubicBezTo>
                    <a:pt x="72060" y="173523"/>
                    <a:pt x="59830" y="164798"/>
                    <a:pt x="54572" y="163045"/>
                  </a:cubicBezTo>
                  <a:cubicBezTo>
                    <a:pt x="49339" y="161293"/>
                    <a:pt x="28359" y="145570"/>
                    <a:pt x="28359" y="145570"/>
                  </a:cubicBezTo>
                  <a:lnTo>
                    <a:pt x="28359" y="145570"/>
                  </a:lnTo>
                  <a:lnTo>
                    <a:pt x="21437" y="138712"/>
                  </a:lnTo>
                  <a:lnTo>
                    <a:pt x="21437" y="138712"/>
                  </a:lnTo>
                  <a:cubicBezTo>
                    <a:pt x="26327" y="136718"/>
                    <a:pt x="32601" y="135372"/>
                    <a:pt x="42341" y="134204"/>
                  </a:cubicBezTo>
                  <a:cubicBezTo>
                    <a:pt x="64198" y="131575"/>
                    <a:pt x="88646" y="110607"/>
                    <a:pt x="94780" y="106238"/>
                  </a:cubicBezTo>
                  <a:cubicBezTo>
                    <a:pt x="100901" y="101870"/>
                    <a:pt x="113132" y="97501"/>
                    <a:pt x="137591" y="97501"/>
                  </a:cubicBezTo>
                  <a:cubicBezTo>
                    <a:pt x="162051" y="97501"/>
                    <a:pt x="171679" y="86147"/>
                    <a:pt x="176911" y="77397"/>
                  </a:cubicBezTo>
                  <a:cubicBezTo>
                    <a:pt x="182169" y="68659"/>
                    <a:pt x="202260" y="58169"/>
                    <a:pt x="219748" y="68659"/>
                  </a:cubicBezTo>
                  <a:cubicBezTo>
                    <a:pt x="237210" y="79149"/>
                    <a:pt x="258190" y="70412"/>
                    <a:pt x="264299" y="66030"/>
                  </a:cubicBezTo>
                  <a:cubicBezTo>
                    <a:pt x="270421" y="61661"/>
                    <a:pt x="291388" y="53800"/>
                    <a:pt x="309740" y="59921"/>
                  </a:cubicBezTo>
                  <a:cubicBezTo>
                    <a:pt x="328091" y="66043"/>
                    <a:pt x="344690" y="49431"/>
                    <a:pt x="351688" y="45062"/>
                  </a:cubicBezTo>
                  <a:cubicBezTo>
                    <a:pt x="358686" y="40694"/>
                    <a:pt x="368287" y="30216"/>
                    <a:pt x="383145" y="32832"/>
                  </a:cubicBezTo>
                  <a:cubicBezTo>
                    <a:pt x="398004" y="35449"/>
                    <a:pt x="405002" y="24958"/>
                    <a:pt x="410235" y="17973"/>
                  </a:cubicBezTo>
                  <a:cubicBezTo>
                    <a:pt x="415492" y="10988"/>
                    <a:pt x="428586" y="-2131"/>
                    <a:pt x="443445" y="10112"/>
                  </a:cubicBezTo>
                  <a:cubicBezTo>
                    <a:pt x="458304" y="22342"/>
                    <a:pt x="467029" y="13604"/>
                    <a:pt x="471397" y="9236"/>
                  </a:cubicBezTo>
                  <a:cubicBezTo>
                    <a:pt x="475766" y="4867"/>
                    <a:pt x="482764" y="-5611"/>
                    <a:pt x="488886" y="5743"/>
                  </a:cubicBezTo>
                  <a:cubicBezTo>
                    <a:pt x="495007" y="17110"/>
                    <a:pt x="501979" y="14481"/>
                    <a:pt x="502881" y="7483"/>
                  </a:cubicBezTo>
                  <a:cubicBezTo>
                    <a:pt x="503744" y="498"/>
                    <a:pt x="510742" y="-3871"/>
                    <a:pt x="522972" y="4867"/>
                  </a:cubicBezTo>
                  <a:cubicBezTo>
                    <a:pt x="535202" y="13605"/>
                    <a:pt x="544829" y="13605"/>
                    <a:pt x="553554" y="16234"/>
                  </a:cubicBezTo>
                  <a:cubicBezTo>
                    <a:pt x="562291" y="18863"/>
                    <a:pt x="577137" y="9236"/>
                    <a:pt x="585011" y="31093"/>
                  </a:cubicBezTo>
                  <a:cubicBezTo>
                    <a:pt x="592873" y="52937"/>
                    <a:pt x="623454" y="41570"/>
                    <a:pt x="643546" y="40707"/>
                  </a:cubicBezTo>
                  <a:cubicBezTo>
                    <a:pt x="663662" y="39830"/>
                    <a:pt x="677633" y="45952"/>
                    <a:pt x="683754" y="66919"/>
                  </a:cubicBezTo>
                  <a:cubicBezTo>
                    <a:pt x="689850" y="87887"/>
                    <a:pt x="714336" y="95761"/>
                    <a:pt x="732700" y="92268"/>
                  </a:cubicBezTo>
                  <a:cubicBezTo>
                    <a:pt x="751052" y="88776"/>
                    <a:pt x="744067" y="81778"/>
                    <a:pt x="772883" y="101006"/>
                  </a:cubicBezTo>
                  <a:cubicBezTo>
                    <a:pt x="801725" y="120234"/>
                    <a:pt x="805230" y="111496"/>
                    <a:pt x="813955" y="90516"/>
                  </a:cubicBezTo>
                  <a:cubicBezTo>
                    <a:pt x="822680" y="69535"/>
                    <a:pt x="837539" y="75657"/>
                    <a:pt x="848905" y="72164"/>
                  </a:cubicBezTo>
                  <a:cubicBezTo>
                    <a:pt x="860272" y="68672"/>
                    <a:pt x="889114" y="73917"/>
                    <a:pt x="897851" y="80902"/>
                  </a:cubicBezTo>
                  <a:cubicBezTo>
                    <a:pt x="906589" y="87887"/>
                    <a:pt x="955522" y="108867"/>
                    <a:pt x="974750" y="109744"/>
                  </a:cubicBezTo>
                  <a:cubicBezTo>
                    <a:pt x="993977" y="110620"/>
                    <a:pt x="1006207" y="120234"/>
                    <a:pt x="994841" y="143830"/>
                  </a:cubicBezTo>
                  <a:cubicBezTo>
                    <a:pt x="983474" y="167414"/>
                    <a:pt x="995704" y="161306"/>
                    <a:pt x="1008836" y="152568"/>
                  </a:cubicBezTo>
                  <a:cubicBezTo>
                    <a:pt x="1021930" y="143830"/>
                    <a:pt x="1040294" y="151692"/>
                    <a:pt x="1049019" y="169167"/>
                  </a:cubicBezTo>
                  <a:cubicBezTo>
                    <a:pt x="1057769" y="186642"/>
                    <a:pt x="1069999" y="189271"/>
                    <a:pt x="1087461" y="184026"/>
                  </a:cubicBezTo>
                  <a:cubicBezTo>
                    <a:pt x="1104949" y="178781"/>
                    <a:pt x="1098828" y="197132"/>
                    <a:pt x="1099717" y="205870"/>
                  </a:cubicBezTo>
                  <a:cubicBezTo>
                    <a:pt x="1100581" y="214608"/>
                    <a:pt x="1097089" y="218976"/>
                    <a:pt x="1090967" y="221593"/>
                  </a:cubicBezTo>
                  <a:cubicBezTo>
                    <a:pt x="1084871" y="224222"/>
                    <a:pt x="1076133" y="225961"/>
                    <a:pt x="1076133" y="236439"/>
                  </a:cubicBezTo>
                  <a:cubicBezTo>
                    <a:pt x="1076133" y="246929"/>
                    <a:pt x="1090102" y="250422"/>
                    <a:pt x="1103222" y="251298"/>
                  </a:cubicBezTo>
                  <a:cubicBezTo>
                    <a:pt x="1116315" y="252162"/>
                    <a:pt x="1125916" y="254791"/>
                    <a:pt x="1127682" y="265281"/>
                  </a:cubicBezTo>
                  <a:cubicBezTo>
                    <a:pt x="1129448" y="275771"/>
                    <a:pt x="1140776" y="289741"/>
                    <a:pt x="1157401" y="293246"/>
                  </a:cubicBezTo>
                  <a:cubicBezTo>
                    <a:pt x="1169846" y="295875"/>
                    <a:pt x="1182725" y="314214"/>
                    <a:pt x="1176628" y="323828"/>
                  </a:cubicBezTo>
                  <a:cubicBezTo>
                    <a:pt x="1170507" y="333442"/>
                    <a:pt x="1170507" y="337810"/>
                    <a:pt x="1182724" y="336058"/>
                  </a:cubicBezTo>
                  <a:cubicBezTo>
                    <a:pt x="1194980" y="334318"/>
                    <a:pt x="1205444" y="347412"/>
                    <a:pt x="1184489" y="355273"/>
                  </a:cubicBezTo>
                  <a:cubicBezTo>
                    <a:pt x="1163509" y="363147"/>
                    <a:pt x="1180120" y="383238"/>
                    <a:pt x="1200211" y="382375"/>
                  </a:cubicBezTo>
                  <a:cubicBezTo>
                    <a:pt x="1220302" y="381498"/>
                    <a:pt x="1228164" y="389360"/>
                    <a:pt x="1235162" y="401603"/>
                  </a:cubicBezTo>
                  <a:cubicBezTo>
                    <a:pt x="1242160" y="413833"/>
                    <a:pt x="1227300" y="422570"/>
                    <a:pt x="1221192" y="433937"/>
                  </a:cubicBezTo>
                  <a:cubicBezTo>
                    <a:pt x="1215071" y="445290"/>
                    <a:pt x="1237791" y="473256"/>
                    <a:pt x="1245653" y="479365"/>
                  </a:cubicBezTo>
                  <a:cubicBezTo>
                    <a:pt x="1253514" y="485486"/>
                    <a:pt x="1276234" y="520436"/>
                    <a:pt x="1282343" y="523053"/>
                  </a:cubicBezTo>
                  <a:cubicBezTo>
                    <a:pt x="1288464" y="525682"/>
                    <a:pt x="1317319" y="544020"/>
                    <a:pt x="1305063" y="559756"/>
                  </a:cubicBezTo>
                  <a:cubicBezTo>
                    <a:pt x="1292833" y="575478"/>
                    <a:pt x="1306828" y="578971"/>
                    <a:pt x="1319922" y="580723"/>
                  </a:cubicBezTo>
                  <a:cubicBezTo>
                    <a:pt x="1333041" y="582476"/>
                    <a:pt x="1349640" y="592077"/>
                    <a:pt x="1338273" y="610429"/>
                  </a:cubicBezTo>
                  <a:cubicBezTo>
                    <a:pt x="1326906" y="628780"/>
                    <a:pt x="1339137" y="626151"/>
                    <a:pt x="1355761" y="632273"/>
                  </a:cubicBezTo>
                  <a:cubicBezTo>
                    <a:pt x="1372360" y="638394"/>
                    <a:pt x="1364499" y="646268"/>
                    <a:pt x="1356625" y="654129"/>
                  </a:cubicBezTo>
                  <a:cubicBezTo>
                    <a:pt x="1348751" y="661991"/>
                    <a:pt x="1335645" y="674233"/>
                    <a:pt x="1352256" y="687327"/>
                  </a:cubicBezTo>
                  <a:cubicBezTo>
                    <a:pt x="1368855" y="700434"/>
                    <a:pt x="1370582" y="678589"/>
                    <a:pt x="1371484" y="671605"/>
                  </a:cubicBezTo>
                  <a:cubicBezTo>
                    <a:pt x="1372347" y="664620"/>
                    <a:pt x="1378482" y="651500"/>
                    <a:pt x="1389810" y="665496"/>
                  </a:cubicBezTo>
                  <a:cubicBezTo>
                    <a:pt x="1401189" y="679478"/>
                    <a:pt x="1381948" y="692585"/>
                    <a:pt x="1383714" y="730164"/>
                  </a:cubicBezTo>
                  <a:cubicBezTo>
                    <a:pt x="1385454" y="767731"/>
                    <a:pt x="1456244" y="794820"/>
                    <a:pt x="1460612" y="808803"/>
                  </a:cubicBezTo>
                  <a:cubicBezTo>
                    <a:pt x="1464981" y="822785"/>
                    <a:pt x="1499055" y="842877"/>
                    <a:pt x="1499055" y="855107"/>
                  </a:cubicBezTo>
                  <a:cubicBezTo>
                    <a:pt x="1499055" y="867337"/>
                    <a:pt x="1508681" y="876951"/>
                    <a:pt x="1516543" y="886565"/>
                  </a:cubicBezTo>
                  <a:cubicBezTo>
                    <a:pt x="1524404" y="896179"/>
                    <a:pt x="1530513" y="913667"/>
                    <a:pt x="1521775" y="926760"/>
                  </a:cubicBezTo>
                  <a:cubicBezTo>
                    <a:pt x="1513038" y="939867"/>
                    <a:pt x="1517406" y="952109"/>
                    <a:pt x="1527007" y="959971"/>
                  </a:cubicBezTo>
                  <a:cubicBezTo>
                    <a:pt x="1536634" y="967832"/>
                    <a:pt x="1537497" y="971324"/>
                    <a:pt x="1542730" y="994045"/>
                  </a:cubicBezTo>
                  <a:cubicBezTo>
                    <a:pt x="1547988" y="1016765"/>
                    <a:pt x="1573336" y="1022886"/>
                    <a:pt x="1589059" y="1025503"/>
                  </a:cubicBezTo>
                  <a:cubicBezTo>
                    <a:pt x="1604783" y="1028119"/>
                    <a:pt x="1606522" y="1049976"/>
                    <a:pt x="1596057" y="1070943"/>
                  </a:cubicBezTo>
                  <a:cubicBezTo>
                    <a:pt x="1585567" y="1091911"/>
                    <a:pt x="1593429" y="1105030"/>
                    <a:pt x="1599525" y="1116384"/>
                  </a:cubicBezTo>
                  <a:cubicBezTo>
                    <a:pt x="1605646" y="1127750"/>
                    <a:pt x="1609151" y="1132119"/>
                    <a:pt x="1605646" y="1152210"/>
                  </a:cubicBezTo>
                  <a:cubicBezTo>
                    <a:pt x="1602141" y="1172302"/>
                    <a:pt x="1620505" y="1182792"/>
                    <a:pt x="1632735" y="1184532"/>
                  </a:cubicBezTo>
                  <a:cubicBezTo>
                    <a:pt x="1644965" y="1186272"/>
                    <a:pt x="1651087" y="1195022"/>
                    <a:pt x="1651087" y="1202007"/>
                  </a:cubicBezTo>
                  <a:cubicBezTo>
                    <a:pt x="1651087" y="1209005"/>
                    <a:pt x="1653715" y="1216866"/>
                    <a:pt x="1661577" y="1219482"/>
                  </a:cubicBezTo>
                  <a:cubicBezTo>
                    <a:pt x="1669438" y="1222099"/>
                    <a:pt x="1673807" y="1222975"/>
                    <a:pt x="1681668" y="1233465"/>
                  </a:cubicBezTo>
                  <a:cubicBezTo>
                    <a:pt x="1689529" y="1243955"/>
                    <a:pt x="1708757" y="1242203"/>
                    <a:pt x="1715755" y="1236081"/>
                  </a:cubicBezTo>
                  <a:cubicBezTo>
                    <a:pt x="1722753" y="1229973"/>
                    <a:pt x="1733217" y="1224727"/>
                    <a:pt x="1740215" y="1233465"/>
                  </a:cubicBezTo>
                  <a:cubicBezTo>
                    <a:pt x="1747213" y="1242203"/>
                    <a:pt x="1770797" y="1247448"/>
                    <a:pt x="1779560" y="1241326"/>
                  </a:cubicBezTo>
                  <a:cubicBezTo>
                    <a:pt x="1788298" y="1235205"/>
                    <a:pt x="1797886" y="1237834"/>
                    <a:pt x="1811018" y="1233465"/>
                  </a:cubicBezTo>
                  <a:cubicBezTo>
                    <a:pt x="1824112" y="1229096"/>
                    <a:pt x="1834602" y="1221235"/>
                    <a:pt x="1849461" y="1208992"/>
                  </a:cubicBezTo>
                  <a:cubicBezTo>
                    <a:pt x="1864319" y="1196749"/>
                    <a:pt x="1884411" y="1208129"/>
                    <a:pt x="1904502" y="1204623"/>
                  </a:cubicBezTo>
                  <a:cubicBezTo>
                    <a:pt x="1924593" y="1201118"/>
                    <a:pt x="1921990" y="1211608"/>
                    <a:pt x="1919361" y="1226467"/>
                  </a:cubicBezTo>
                  <a:cubicBezTo>
                    <a:pt x="1916732" y="1241326"/>
                    <a:pt x="1938589" y="1238697"/>
                    <a:pt x="1950819" y="1236958"/>
                  </a:cubicBezTo>
                  <a:cubicBezTo>
                    <a:pt x="1963049" y="1235205"/>
                    <a:pt x="1973539" y="1238697"/>
                    <a:pt x="1989261" y="1254433"/>
                  </a:cubicBezTo>
                  <a:cubicBezTo>
                    <a:pt x="2005009" y="1270155"/>
                    <a:pt x="2027730" y="1267539"/>
                    <a:pt x="2035566" y="1256185"/>
                  </a:cubicBezTo>
                  <a:cubicBezTo>
                    <a:pt x="2043452" y="1244819"/>
                    <a:pt x="2049561" y="1251817"/>
                    <a:pt x="2061779" y="1253556"/>
                  </a:cubicBezTo>
                  <a:cubicBezTo>
                    <a:pt x="2074009" y="1255296"/>
                    <a:pt x="2082759" y="1245682"/>
                    <a:pt x="2082759" y="1236958"/>
                  </a:cubicBezTo>
                  <a:cubicBezTo>
                    <a:pt x="2082759" y="1228220"/>
                    <a:pt x="2081895" y="1224727"/>
                    <a:pt x="2097618" y="1220346"/>
                  </a:cubicBezTo>
                  <a:cubicBezTo>
                    <a:pt x="2113340" y="1215965"/>
                    <a:pt x="2119449" y="1240450"/>
                    <a:pt x="2121201" y="1253557"/>
                  </a:cubicBezTo>
                  <a:cubicBezTo>
                    <a:pt x="2122942" y="1266663"/>
                    <a:pt x="2135197" y="1276277"/>
                    <a:pt x="2148290" y="1271032"/>
                  </a:cubicBezTo>
                  <a:cubicBezTo>
                    <a:pt x="2161384" y="1265787"/>
                    <a:pt x="2167518" y="1270155"/>
                    <a:pt x="2170147" y="1275401"/>
                  </a:cubicBezTo>
                  <a:cubicBezTo>
                    <a:pt x="2172751" y="1280646"/>
                    <a:pt x="2180637" y="1292876"/>
                    <a:pt x="2187610" y="1291999"/>
                  </a:cubicBezTo>
                  <a:cubicBezTo>
                    <a:pt x="2194608" y="1291123"/>
                    <a:pt x="2228682" y="1313843"/>
                    <a:pt x="2235679" y="1332195"/>
                  </a:cubicBezTo>
                  <a:cubicBezTo>
                    <a:pt x="2246893" y="1361634"/>
                    <a:pt x="2275862" y="1361900"/>
                    <a:pt x="2293350" y="1370638"/>
                  </a:cubicBezTo>
                  <a:cubicBezTo>
                    <a:pt x="2298950" y="1373445"/>
                    <a:pt x="2304906" y="1375350"/>
                    <a:pt x="2310736" y="1376442"/>
                  </a:cubicBezTo>
                  <a:cubicBezTo>
                    <a:pt x="2323017" y="1378753"/>
                    <a:pt x="2334600" y="1377420"/>
                    <a:pt x="2340531" y="1373267"/>
                  </a:cubicBezTo>
                  <a:cubicBezTo>
                    <a:pt x="2349281" y="1367158"/>
                    <a:pt x="2361511" y="1359284"/>
                    <a:pt x="2376370" y="1368022"/>
                  </a:cubicBezTo>
                  <a:cubicBezTo>
                    <a:pt x="2391229" y="1376759"/>
                    <a:pt x="2403459" y="1366269"/>
                    <a:pt x="2416553" y="1358408"/>
                  </a:cubicBezTo>
                  <a:cubicBezTo>
                    <a:pt x="2429672" y="1350546"/>
                    <a:pt x="2436644" y="1375883"/>
                    <a:pt x="2424415" y="1393358"/>
                  </a:cubicBezTo>
                  <a:cubicBezTo>
                    <a:pt x="2412185" y="1410833"/>
                    <a:pt x="2421786" y="1419571"/>
                    <a:pt x="2415677" y="1428309"/>
                  </a:cubicBezTo>
                  <a:cubicBezTo>
                    <a:pt x="2409556" y="1437046"/>
                    <a:pt x="2409556" y="1455398"/>
                    <a:pt x="2414814" y="1457150"/>
                  </a:cubicBezTo>
                  <a:cubicBezTo>
                    <a:pt x="2420046" y="1458890"/>
                    <a:pt x="2433140" y="1467640"/>
                    <a:pt x="2434905" y="1483363"/>
                  </a:cubicBezTo>
                  <a:cubicBezTo>
                    <a:pt x="2436645" y="1499098"/>
                    <a:pt x="2446271" y="1496469"/>
                    <a:pt x="2459365" y="1488608"/>
                  </a:cubicBezTo>
                  <a:cubicBezTo>
                    <a:pt x="2472485" y="1480734"/>
                    <a:pt x="2485578" y="1495593"/>
                    <a:pt x="2485578" y="1502591"/>
                  </a:cubicBezTo>
                  <a:cubicBezTo>
                    <a:pt x="2485578" y="1509589"/>
                    <a:pt x="2481210" y="1513081"/>
                    <a:pt x="2487343" y="1521819"/>
                  </a:cubicBezTo>
                  <a:cubicBezTo>
                    <a:pt x="2493439" y="1530556"/>
                    <a:pt x="2497808" y="1537554"/>
                    <a:pt x="2499574" y="1553277"/>
                  </a:cubicBezTo>
                  <a:cubicBezTo>
                    <a:pt x="2501314" y="1569012"/>
                    <a:pt x="2510064" y="1587363"/>
                    <a:pt x="2488207" y="1613576"/>
                  </a:cubicBezTo>
                  <a:cubicBezTo>
                    <a:pt x="2466350" y="1639789"/>
                    <a:pt x="2494303" y="1659880"/>
                    <a:pt x="2516159" y="1671247"/>
                  </a:cubicBezTo>
                  <a:cubicBezTo>
                    <a:pt x="2538016" y="1682613"/>
                    <a:pt x="2563365" y="1711442"/>
                    <a:pt x="2567734" y="1725425"/>
                  </a:cubicBezTo>
                  <a:cubicBezTo>
                    <a:pt x="2572103" y="1739408"/>
                    <a:pt x="2566845" y="1745529"/>
                    <a:pt x="2596563" y="1761252"/>
                  </a:cubicBezTo>
                  <a:cubicBezTo>
                    <a:pt x="2626281" y="1776974"/>
                    <a:pt x="2633279" y="1753390"/>
                    <a:pt x="2643769" y="1742900"/>
                  </a:cubicBezTo>
                  <a:cubicBezTo>
                    <a:pt x="2654233" y="1732423"/>
                    <a:pt x="2671721" y="1735039"/>
                    <a:pt x="2685692" y="1727178"/>
                  </a:cubicBezTo>
                  <a:cubicBezTo>
                    <a:pt x="2699687" y="1719316"/>
                    <a:pt x="2714533" y="1721069"/>
                    <a:pt x="2731132" y="1730670"/>
                  </a:cubicBezTo>
                  <a:cubicBezTo>
                    <a:pt x="2747757" y="1740284"/>
                    <a:pt x="2751249" y="1737655"/>
                    <a:pt x="2758221" y="1728041"/>
                  </a:cubicBezTo>
                  <a:cubicBezTo>
                    <a:pt x="2765219" y="1718427"/>
                    <a:pt x="2790568" y="1722796"/>
                    <a:pt x="2802799" y="1722796"/>
                  </a:cubicBezTo>
                  <a:cubicBezTo>
                    <a:pt x="2815029" y="1722796"/>
                    <a:pt x="2830751" y="1719304"/>
                    <a:pt x="2836886" y="1712306"/>
                  </a:cubicBezTo>
                  <a:cubicBezTo>
                    <a:pt x="2843020" y="1705308"/>
                    <a:pt x="2849116" y="1702692"/>
                    <a:pt x="2859606" y="1703568"/>
                  </a:cubicBezTo>
                  <a:cubicBezTo>
                    <a:pt x="2870096" y="1704445"/>
                    <a:pt x="2879697" y="1700076"/>
                    <a:pt x="2884955" y="1694831"/>
                  </a:cubicBezTo>
                  <a:cubicBezTo>
                    <a:pt x="2890187" y="1689586"/>
                    <a:pt x="2891927" y="1681724"/>
                    <a:pt x="2905046" y="1671247"/>
                  </a:cubicBezTo>
                  <a:cubicBezTo>
                    <a:pt x="2918140" y="1660757"/>
                    <a:pt x="2923397" y="1669494"/>
                    <a:pt x="2939133" y="1673863"/>
                  </a:cubicBezTo>
                  <a:cubicBezTo>
                    <a:pt x="2954855" y="1678232"/>
                    <a:pt x="2965346" y="1670371"/>
                    <a:pt x="2974083" y="1660757"/>
                  </a:cubicBezTo>
                  <a:cubicBezTo>
                    <a:pt x="2982821" y="1651143"/>
                    <a:pt x="2982821" y="1635407"/>
                    <a:pt x="2980205" y="1628422"/>
                  </a:cubicBezTo>
                  <a:cubicBezTo>
                    <a:pt x="2977576" y="1621437"/>
                    <a:pt x="2974083" y="1610071"/>
                    <a:pt x="2976712" y="1588227"/>
                  </a:cubicBezTo>
                  <a:cubicBezTo>
                    <a:pt x="2979316" y="1566383"/>
                    <a:pt x="2988942" y="1575997"/>
                    <a:pt x="2999432" y="1581242"/>
                  </a:cubicBezTo>
                  <a:cubicBezTo>
                    <a:pt x="3009897" y="1586487"/>
                    <a:pt x="3016031" y="1577749"/>
                    <a:pt x="3016031" y="1569875"/>
                  </a:cubicBezTo>
                  <a:cubicBezTo>
                    <a:pt x="3016031" y="1562001"/>
                    <a:pt x="3017771" y="1555016"/>
                    <a:pt x="3035259" y="1547155"/>
                  </a:cubicBezTo>
                  <a:cubicBezTo>
                    <a:pt x="3052746" y="1539294"/>
                    <a:pt x="3053610" y="1533172"/>
                    <a:pt x="3053610" y="1520066"/>
                  </a:cubicBezTo>
                  <a:cubicBezTo>
                    <a:pt x="3053610" y="1506960"/>
                    <a:pt x="3063211" y="1503454"/>
                    <a:pt x="3069333" y="1503454"/>
                  </a:cubicBezTo>
                  <a:cubicBezTo>
                    <a:pt x="3075454" y="1503454"/>
                    <a:pt x="3081563" y="1501702"/>
                    <a:pt x="3085055" y="1494717"/>
                  </a:cubicBezTo>
                  <a:cubicBezTo>
                    <a:pt x="3088547" y="1487732"/>
                    <a:pt x="3095545" y="1482487"/>
                    <a:pt x="3102517" y="1485103"/>
                  </a:cubicBezTo>
                  <a:cubicBezTo>
                    <a:pt x="3109515" y="1487732"/>
                    <a:pt x="3113897" y="1491224"/>
                    <a:pt x="3122634" y="1485979"/>
                  </a:cubicBezTo>
                  <a:cubicBezTo>
                    <a:pt x="3131372" y="1480734"/>
                    <a:pt x="3131372" y="1486856"/>
                    <a:pt x="3161077" y="1475489"/>
                  </a:cubicBezTo>
                  <a:cubicBezTo>
                    <a:pt x="3190795" y="1464135"/>
                    <a:pt x="3190795" y="1452781"/>
                    <a:pt x="3197767" y="1442291"/>
                  </a:cubicBezTo>
                  <a:cubicBezTo>
                    <a:pt x="3204765" y="1431801"/>
                    <a:pt x="3217883" y="1402972"/>
                    <a:pt x="3240604" y="1401232"/>
                  </a:cubicBezTo>
                  <a:cubicBezTo>
                    <a:pt x="3263324" y="1399480"/>
                    <a:pt x="3260695" y="1391618"/>
                    <a:pt x="3262435" y="1385497"/>
                  </a:cubicBezTo>
                  <a:cubicBezTo>
                    <a:pt x="3264200" y="1379388"/>
                    <a:pt x="3265063" y="1371514"/>
                    <a:pt x="3282551" y="1366282"/>
                  </a:cubicBezTo>
                  <a:cubicBezTo>
                    <a:pt x="3300014" y="1361037"/>
                    <a:pt x="3307875" y="1338316"/>
                    <a:pt x="3327992" y="1337440"/>
                  </a:cubicBezTo>
                  <a:cubicBezTo>
                    <a:pt x="3348083" y="1336576"/>
                    <a:pt x="3365546" y="1325210"/>
                    <a:pt x="3373407" y="1317349"/>
                  </a:cubicBezTo>
                  <a:cubicBezTo>
                    <a:pt x="3381269" y="1309487"/>
                    <a:pt x="3404890" y="1304242"/>
                    <a:pt x="3425846" y="1310351"/>
                  </a:cubicBezTo>
                  <a:cubicBezTo>
                    <a:pt x="3446826" y="1316472"/>
                    <a:pt x="3453798" y="1305982"/>
                    <a:pt x="3456428" y="1300737"/>
                  </a:cubicBezTo>
                  <a:cubicBezTo>
                    <a:pt x="3459056" y="1295492"/>
                    <a:pt x="3461660" y="1291123"/>
                    <a:pt x="3467794" y="1289371"/>
                  </a:cubicBezTo>
                  <a:cubicBezTo>
                    <a:pt x="3473929" y="1287618"/>
                    <a:pt x="3487885" y="1279757"/>
                    <a:pt x="3487885" y="1279757"/>
                  </a:cubicBezTo>
                  <a:cubicBezTo>
                    <a:pt x="3487885" y="1279757"/>
                    <a:pt x="3492280" y="1262281"/>
                    <a:pt x="3497512" y="1265774"/>
                  </a:cubicBezTo>
                  <a:cubicBezTo>
                    <a:pt x="3513234" y="1279757"/>
                    <a:pt x="3501881" y="1298095"/>
                    <a:pt x="3491391" y="1298972"/>
                  </a:cubicBezTo>
                  <a:cubicBezTo>
                    <a:pt x="3480926" y="1299848"/>
                    <a:pt x="3476532" y="1310338"/>
                    <a:pt x="3459069" y="1323445"/>
                  </a:cubicBezTo>
                  <a:cubicBezTo>
                    <a:pt x="3441581" y="1336551"/>
                    <a:pt x="3447386" y="1358522"/>
                    <a:pt x="3448275" y="1367260"/>
                  </a:cubicBezTo>
                  <a:cubicBezTo>
                    <a:pt x="3449138" y="1375997"/>
                    <a:pt x="3438077" y="1402959"/>
                    <a:pt x="3435473" y="1412573"/>
                  </a:cubicBezTo>
                  <a:cubicBezTo>
                    <a:pt x="3432845" y="1422187"/>
                    <a:pt x="3428475" y="1437922"/>
                    <a:pt x="3424983" y="1452781"/>
                  </a:cubicBezTo>
                  <a:cubicBezTo>
                    <a:pt x="3421490" y="1467628"/>
                    <a:pt x="3433720" y="1486856"/>
                    <a:pt x="3449444" y="1482487"/>
                  </a:cubicBezTo>
                  <a:cubicBezTo>
                    <a:pt x="3465167" y="1478118"/>
                    <a:pt x="3467795" y="1486856"/>
                    <a:pt x="3467795" y="1493853"/>
                  </a:cubicBezTo>
                  <a:cubicBezTo>
                    <a:pt x="3467795" y="1500851"/>
                    <a:pt x="3474793" y="1511328"/>
                    <a:pt x="3483517" y="1516574"/>
                  </a:cubicBezTo>
                  <a:cubicBezTo>
                    <a:pt x="3492268" y="1521819"/>
                    <a:pt x="3508866" y="1543663"/>
                    <a:pt x="3497513" y="1557645"/>
                  </a:cubicBezTo>
                  <a:cubicBezTo>
                    <a:pt x="3486159" y="1571628"/>
                    <a:pt x="3502745" y="1583858"/>
                    <a:pt x="3488775" y="1596965"/>
                  </a:cubicBezTo>
                  <a:cubicBezTo>
                    <a:pt x="3474780" y="1610071"/>
                    <a:pt x="3480025" y="1647650"/>
                    <a:pt x="3457292" y="1654635"/>
                  </a:cubicBezTo>
                  <a:cubicBezTo>
                    <a:pt x="3419218" y="1666357"/>
                    <a:pt x="3417109" y="1682601"/>
                    <a:pt x="3406619" y="1695707"/>
                  </a:cubicBezTo>
                  <a:cubicBezTo>
                    <a:pt x="3396129" y="1708813"/>
                    <a:pt x="3400523" y="1734150"/>
                    <a:pt x="3410112" y="1746380"/>
                  </a:cubicBezTo>
                  <a:cubicBezTo>
                    <a:pt x="3419738" y="1758610"/>
                    <a:pt x="3422342" y="1788328"/>
                    <a:pt x="3407483" y="1804927"/>
                  </a:cubicBezTo>
                  <a:cubicBezTo>
                    <a:pt x="3392625" y="1821526"/>
                    <a:pt x="3397882" y="1859982"/>
                    <a:pt x="3404880" y="1874828"/>
                  </a:cubicBezTo>
                  <a:cubicBezTo>
                    <a:pt x="3411877" y="1889674"/>
                    <a:pt x="3406620" y="1933375"/>
                    <a:pt x="3410112" y="1947345"/>
                  </a:cubicBezTo>
                  <a:cubicBezTo>
                    <a:pt x="3411357" y="1952260"/>
                    <a:pt x="3411598" y="1957391"/>
                    <a:pt x="3411001" y="1962318"/>
                  </a:cubicBezTo>
                  <a:cubicBezTo>
                    <a:pt x="3409883" y="1971411"/>
                    <a:pt x="3405870" y="1979819"/>
                    <a:pt x="3399622" y="1984924"/>
                  </a:cubicBezTo>
                  <a:cubicBezTo>
                    <a:pt x="3390021" y="1992785"/>
                    <a:pt x="3384763" y="2009384"/>
                    <a:pt x="3390884" y="2025983"/>
                  </a:cubicBezTo>
                  <a:cubicBezTo>
                    <a:pt x="3397006" y="2042595"/>
                    <a:pt x="3410975" y="2057454"/>
                    <a:pt x="3417973" y="2074929"/>
                  </a:cubicBezTo>
                  <a:cubicBezTo>
                    <a:pt x="3424971" y="2092404"/>
                    <a:pt x="3423206" y="2120370"/>
                    <a:pt x="3404880" y="2132612"/>
                  </a:cubicBezTo>
                  <a:cubicBezTo>
                    <a:pt x="3386528" y="2144843"/>
                    <a:pt x="3388255" y="2171055"/>
                    <a:pt x="3391760" y="2177164"/>
                  </a:cubicBezTo>
                  <a:cubicBezTo>
                    <a:pt x="3395253" y="2183285"/>
                    <a:pt x="3401387" y="2185038"/>
                    <a:pt x="3398758" y="2205129"/>
                  </a:cubicBezTo>
                  <a:cubicBezTo>
                    <a:pt x="3396130" y="2225221"/>
                    <a:pt x="3384763" y="2237464"/>
                    <a:pt x="3377803" y="2252323"/>
                  </a:cubicBezTo>
                  <a:cubicBezTo>
                    <a:pt x="3372494" y="2263562"/>
                    <a:pt x="3367707" y="2266305"/>
                    <a:pt x="3354333" y="2268096"/>
                  </a:cubicBezTo>
                  <a:cubicBezTo>
                    <a:pt x="3354333" y="2268096"/>
                    <a:pt x="3351577" y="2282904"/>
                    <a:pt x="3353317" y="2287273"/>
                  </a:cubicBezTo>
                  <a:cubicBezTo>
                    <a:pt x="3355082" y="2291642"/>
                    <a:pt x="3358575" y="2302996"/>
                    <a:pt x="3355082" y="2308241"/>
                  </a:cubicBezTo>
                  <a:cubicBezTo>
                    <a:pt x="3351589" y="2313486"/>
                    <a:pt x="3350688" y="2325716"/>
                    <a:pt x="3355082" y="2331837"/>
                  </a:cubicBezTo>
                  <a:cubicBezTo>
                    <a:pt x="3359451" y="2337946"/>
                    <a:pt x="3362943" y="2345820"/>
                    <a:pt x="3362943" y="2354558"/>
                  </a:cubicBezTo>
                  <a:cubicBezTo>
                    <a:pt x="3362943" y="2363295"/>
                    <a:pt x="3339334" y="2381647"/>
                    <a:pt x="3323599" y="2401751"/>
                  </a:cubicBezTo>
                  <a:cubicBezTo>
                    <a:pt x="3315140" y="2412571"/>
                    <a:pt x="3311495" y="2427684"/>
                    <a:pt x="3309082" y="2442746"/>
                  </a:cubicBezTo>
                  <a:cubicBezTo>
                    <a:pt x="3307051" y="2455675"/>
                    <a:pt x="3305933" y="2468566"/>
                    <a:pt x="3303507" y="2478649"/>
                  </a:cubicBezTo>
                  <a:cubicBezTo>
                    <a:pt x="3298275" y="2500506"/>
                    <a:pt x="3305272" y="2512736"/>
                    <a:pt x="3311368" y="2519721"/>
                  </a:cubicBezTo>
                  <a:cubicBezTo>
                    <a:pt x="3317490" y="2526706"/>
                    <a:pt x="3326227" y="2531075"/>
                    <a:pt x="3328856" y="2549426"/>
                  </a:cubicBezTo>
                  <a:cubicBezTo>
                    <a:pt x="3331460" y="2567778"/>
                    <a:pt x="3329720" y="2563409"/>
                    <a:pt x="3313998" y="2587006"/>
                  </a:cubicBezTo>
                  <a:cubicBezTo>
                    <a:pt x="3298275" y="2610590"/>
                    <a:pt x="3263325" y="2602728"/>
                    <a:pt x="3263325" y="2602728"/>
                  </a:cubicBezTo>
                  <a:lnTo>
                    <a:pt x="3263325" y="2602728"/>
                  </a:lnTo>
                  <a:lnTo>
                    <a:pt x="3259832" y="2602728"/>
                  </a:lnTo>
                  <a:lnTo>
                    <a:pt x="3259832" y="2602728"/>
                  </a:lnTo>
                  <a:cubicBezTo>
                    <a:pt x="3259832" y="2602728"/>
                    <a:pt x="3182044" y="2594867"/>
                    <a:pt x="3164582" y="2593991"/>
                  </a:cubicBezTo>
                  <a:cubicBezTo>
                    <a:pt x="3147094" y="2593114"/>
                    <a:pt x="3077917" y="2594232"/>
                    <a:pt x="3063058" y="2595096"/>
                  </a:cubicBezTo>
                  <a:cubicBezTo>
                    <a:pt x="3048198" y="2595959"/>
                    <a:pt x="3027244" y="2589851"/>
                    <a:pt x="3021986" y="2578497"/>
                  </a:cubicBezTo>
                  <a:cubicBezTo>
                    <a:pt x="3016754" y="2567130"/>
                    <a:pt x="3006264" y="2552284"/>
                    <a:pt x="3001031" y="2562761"/>
                  </a:cubicBezTo>
                  <a:cubicBezTo>
                    <a:pt x="2995798" y="2573252"/>
                    <a:pt x="2992293" y="2593343"/>
                    <a:pt x="2991404" y="2597712"/>
                  </a:cubicBezTo>
                  <a:cubicBezTo>
                    <a:pt x="2990541" y="2602093"/>
                    <a:pt x="2993169" y="2616940"/>
                    <a:pt x="2976570" y="2619569"/>
                  </a:cubicBezTo>
                  <a:cubicBezTo>
                    <a:pt x="2959946" y="2622185"/>
                    <a:pt x="2962575" y="2630046"/>
                    <a:pt x="2961711" y="2635291"/>
                  </a:cubicBezTo>
                  <a:cubicBezTo>
                    <a:pt x="2960822" y="2640536"/>
                    <a:pt x="2966080" y="2642276"/>
                    <a:pt x="2969573" y="2645781"/>
                  </a:cubicBezTo>
                  <a:cubicBezTo>
                    <a:pt x="2973066" y="2649274"/>
                    <a:pt x="2966944" y="2664133"/>
                    <a:pt x="2960822" y="2671131"/>
                  </a:cubicBezTo>
                  <a:cubicBezTo>
                    <a:pt x="2954726" y="2678116"/>
                    <a:pt x="2942496" y="2695591"/>
                    <a:pt x="2937238" y="2699096"/>
                  </a:cubicBezTo>
                  <a:cubicBezTo>
                    <a:pt x="2932006" y="2702589"/>
                    <a:pt x="2947601" y="2709040"/>
                    <a:pt x="2951970" y="2716901"/>
                  </a:cubicBezTo>
                  <a:cubicBezTo>
                    <a:pt x="2956339" y="2724763"/>
                    <a:pt x="2951970" y="2729995"/>
                    <a:pt x="2942344" y="2729995"/>
                  </a:cubicBezTo>
                  <a:cubicBezTo>
                    <a:pt x="2932743" y="2729995"/>
                    <a:pt x="2904764" y="2729131"/>
                    <a:pt x="2903901" y="2740485"/>
                  </a:cubicBezTo>
                  <a:cubicBezTo>
                    <a:pt x="2903037" y="2751839"/>
                    <a:pt x="2883086" y="2752487"/>
                    <a:pt x="2873472" y="2746365"/>
                  </a:cubicBezTo>
                  <a:cubicBezTo>
                    <a:pt x="2863871" y="2740257"/>
                    <a:pt x="2848148" y="2743749"/>
                    <a:pt x="2847272" y="2748994"/>
                  </a:cubicBezTo>
                  <a:cubicBezTo>
                    <a:pt x="2846383" y="2754239"/>
                    <a:pt x="2851641" y="2766469"/>
                    <a:pt x="2840274" y="2771715"/>
                  </a:cubicBezTo>
                  <a:cubicBezTo>
                    <a:pt x="2828907" y="2776960"/>
                    <a:pt x="2822786" y="2776096"/>
                    <a:pt x="2827154" y="2787450"/>
                  </a:cubicBezTo>
                  <a:cubicBezTo>
                    <a:pt x="2831549" y="2798816"/>
                    <a:pt x="2837644" y="2804925"/>
                    <a:pt x="2846382" y="2803185"/>
                  </a:cubicBezTo>
                  <a:cubicBezTo>
                    <a:pt x="2855133" y="2801432"/>
                    <a:pt x="2867362" y="2825905"/>
                    <a:pt x="2871731" y="2834643"/>
                  </a:cubicBezTo>
                  <a:cubicBezTo>
                    <a:pt x="2876099" y="2843381"/>
                    <a:pt x="2954751" y="3007668"/>
                    <a:pt x="2954751" y="3007668"/>
                  </a:cubicBezTo>
                  <a:lnTo>
                    <a:pt x="2954751" y="3007668"/>
                  </a:lnTo>
                  <a:lnTo>
                    <a:pt x="2966117" y="3028356"/>
                  </a:lnTo>
                  <a:lnTo>
                    <a:pt x="2979655" y="3042986"/>
                  </a:lnTo>
                  <a:lnTo>
                    <a:pt x="2979655" y="3042986"/>
                  </a:lnTo>
                  <a:cubicBezTo>
                    <a:pt x="2979655" y="3042986"/>
                    <a:pt x="2981014" y="3065897"/>
                    <a:pt x="2978410" y="3078140"/>
                  </a:cubicBezTo>
                  <a:cubicBezTo>
                    <a:pt x="2975782" y="3090370"/>
                    <a:pt x="2977813" y="3089011"/>
                    <a:pt x="2976950" y="3107363"/>
                  </a:cubicBezTo>
                  <a:cubicBezTo>
                    <a:pt x="2976086" y="3125714"/>
                    <a:pt x="2979655" y="3147457"/>
                    <a:pt x="2985777" y="3154454"/>
                  </a:cubicBezTo>
                  <a:cubicBezTo>
                    <a:pt x="3011329" y="3183664"/>
                    <a:pt x="2995721" y="3219377"/>
                    <a:pt x="3008891" y="3249438"/>
                  </a:cubicBezTo>
                  <a:lnTo>
                    <a:pt x="3008891" y="3249438"/>
                  </a:lnTo>
                  <a:lnTo>
                    <a:pt x="3011621" y="3257820"/>
                  </a:lnTo>
                  <a:lnTo>
                    <a:pt x="3013338" y="3265718"/>
                  </a:lnTo>
                  <a:lnTo>
                    <a:pt x="3013338" y="3265718"/>
                  </a:lnTo>
                  <a:close/>
                </a:path>
              </a:pathLst>
            </a:cu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2" name="任意多边形 77">
              <a:extLst>
                <a:ext uri="{FF2B5EF4-FFF2-40B4-BE49-F238E27FC236}">
                  <a16:creationId xmlns:a16="http://schemas.microsoft.com/office/drawing/2014/main" id="{462B349A-31A9-4692-9442-AFEDFAE24E74}"/>
                </a:ext>
              </a:extLst>
            </p:cNvPr>
            <p:cNvSpPr/>
            <p:nvPr/>
          </p:nvSpPr>
          <p:spPr>
            <a:xfrm>
              <a:off x="3339959" y="2604350"/>
              <a:ext cx="1360274" cy="1002282"/>
            </a:xfrm>
            <a:custGeom>
              <a:avLst/>
              <a:gdLst>
                <a:gd name="connsiteX0" fmla="*/ 4039178 w 4062203"/>
                <a:gd name="connsiteY0" fmla="*/ 1581126 h 2993127"/>
                <a:gd name="connsiteX1" fmla="*/ 4041070 w 4062203"/>
                <a:gd name="connsiteY1" fmla="*/ 1545426 h 2993127"/>
                <a:gd name="connsiteX2" fmla="*/ 4039127 w 4062203"/>
                <a:gd name="connsiteY2" fmla="*/ 1506628 h 2993127"/>
                <a:gd name="connsiteX3" fmla="*/ 4038035 w 4062203"/>
                <a:gd name="connsiteY3" fmla="*/ 1487603 h 2993127"/>
                <a:gd name="connsiteX4" fmla="*/ 4062203 w 4062203"/>
                <a:gd name="connsiteY4" fmla="*/ 1454977 h 2993127"/>
                <a:gd name="connsiteX5" fmla="*/ 4062203 w 4062203"/>
                <a:gd name="connsiteY5" fmla="*/ 1454977 h 2993127"/>
                <a:gd name="connsiteX6" fmla="*/ 4054354 w 4062203"/>
                <a:gd name="connsiteY6" fmla="*/ 1441070 h 2993127"/>
                <a:gd name="connsiteX7" fmla="*/ 4037552 w 4062203"/>
                <a:gd name="connsiteY7" fmla="*/ 1427088 h 2993127"/>
                <a:gd name="connsiteX8" fmla="*/ 4019810 w 4062203"/>
                <a:gd name="connsiteY8" fmla="*/ 1410489 h 2993127"/>
                <a:gd name="connsiteX9" fmla="*/ 4011416 w 4062203"/>
                <a:gd name="connsiteY9" fmla="*/ 1395629 h 2993127"/>
                <a:gd name="connsiteX10" fmla="*/ 4001319 w 4062203"/>
                <a:gd name="connsiteY10" fmla="*/ 1379488 h 2993127"/>
                <a:gd name="connsiteX11" fmla="*/ 3986803 w 4062203"/>
                <a:gd name="connsiteY11" fmla="*/ 1348525 h 2993127"/>
                <a:gd name="connsiteX12" fmla="*/ 3994766 w 4062203"/>
                <a:gd name="connsiteY12" fmla="*/ 1305980 h 2993127"/>
                <a:gd name="connsiteX13" fmla="*/ 3956158 w 4062203"/>
                <a:gd name="connsiteY13" fmla="*/ 1279081 h 2993127"/>
                <a:gd name="connsiteX14" fmla="*/ 3937870 w 4062203"/>
                <a:gd name="connsiteY14" fmla="*/ 1257644 h 2993127"/>
                <a:gd name="connsiteX15" fmla="*/ 3965835 w 4062203"/>
                <a:gd name="connsiteY15" fmla="*/ 1256577 h 2993127"/>
                <a:gd name="connsiteX16" fmla="*/ 3957098 w 4062203"/>
                <a:gd name="connsiteY16" fmla="*/ 1247154 h 2993127"/>
                <a:gd name="connsiteX17" fmla="*/ 3978942 w 4062203"/>
                <a:gd name="connsiteY17" fmla="*/ 1243661 h 2993127"/>
                <a:gd name="connsiteX18" fmla="*/ 3978942 w 4062203"/>
                <a:gd name="connsiteY18" fmla="*/ 1243661 h 2993127"/>
                <a:gd name="connsiteX19" fmla="*/ 3962343 w 4062203"/>
                <a:gd name="connsiteY19" fmla="*/ 1212203 h 2993127"/>
                <a:gd name="connsiteX20" fmla="*/ 3949224 w 4062203"/>
                <a:gd name="connsiteY20" fmla="*/ 1191236 h 2993127"/>
                <a:gd name="connsiteX21" fmla="*/ 3929120 w 4062203"/>
                <a:gd name="connsiteY21" fmla="*/ 1172008 h 2993127"/>
                <a:gd name="connsiteX22" fmla="*/ 3930948 w 4062203"/>
                <a:gd name="connsiteY22" fmla="*/ 1149135 h 2993127"/>
                <a:gd name="connsiteX23" fmla="*/ 3930682 w 4062203"/>
                <a:gd name="connsiteY23" fmla="*/ 1125704 h 2993127"/>
                <a:gd name="connsiteX24" fmla="*/ 3967016 w 4062203"/>
                <a:gd name="connsiteY24" fmla="*/ 1126173 h 2993127"/>
                <a:gd name="connsiteX25" fmla="*/ 3944131 w 4062203"/>
                <a:gd name="connsiteY25" fmla="*/ 1076415 h 2993127"/>
                <a:gd name="connsiteX26" fmla="*/ 3920192 w 4062203"/>
                <a:gd name="connsiteY26" fmla="*/ 1063245 h 2993127"/>
                <a:gd name="connsiteX27" fmla="*/ 3901167 w 4062203"/>
                <a:gd name="connsiteY27" fmla="*/ 1035267 h 2993127"/>
                <a:gd name="connsiteX28" fmla="*/ 3873570 w 4062203"/>
                <a:gd name="connsiteY28" fmla="*/ 998729 h 2993127"/>
                <a:gd name="connsiteX29" fmla="*/ 3840982 w 4062203"/>
                <a:gd name="connsiteY29" fmla="*/ 950812 h 2993127"/>
                <a:gd name="connsiteX30" fmla="*/ 3816940 w 4062203"/>
                <a:gd name="connsiteY30" fmla="*/ 903987 h 2993127"/>
                <a:gd name="connsiteX31" fmla="*/ 3791058 w 4062203"/>
                <a:gd name="connsiteY31" fmla="*/ 874903 h 2993127"/>
                <a:gd name="connsiteX32" fmla="*/ 3756603 w 4062203"/>
                <a:gd name="connsiteY32" fmla="*/ 890004 h 2993127"/>
                <a:gd name="connsiteX33" fmla="*/ 3669722 w 4062203"/>
                <a:gd name="connsiteY33" fmla="*/ 800062 h 2993127"/>
                <a:gd name="connsiteX34" fmla="*/ 3596100 w 4062203"/>
                <a:gd name="connsiteY34" fmla="*/ 830428 h 2993127"/>
                <a:gd name="connsiteX35" fmla="*/ 3558610 w 4062203"/>
                <a:gd name="connsiteY35" fmla="*/ 789267 h 2993127"/>
                <a:gd name="connsiteX36" fmla="*/ 3537642 w 4062203"/>
                <a:gd name="connsiteY36" fmla="*/ 768299 h 2993127"/>
                <a:gd name="connsiteX37" fmla="*/ 3500939 w 4062203"/>
                <a:gd name="connsiteY37" fmla="*/ 746443 h 2993127"/>
                <a:gd name="connsiteX38" fmla="*/ 3494119 w 4062203"/>
                <a:gd name="connsiteY38" fmla="*/ 725843 h 2993127"/>
                <a:gd name="connsiteX39" fmla="*/ 3482981 w 4062203"/>
                <a:gd name="connsiteY39" fmla="*/ 659168 h 2993127"/>
                <a:gd name="connsiteX40" fmla="*/ 3413893 w 4062203"/>
                <a:gd name="connsiteY40" fmla="*/ 600088 h 2993127"/>
                <a:gd name="connsiteX41" fmla="*/ 3367361 w 4062203"/>
                <a:gd name="connsiteY41" fmla="*/ 605244 h 2993127"/>
                <a:gd name="connsiteX42" fmla="*/ 3343243 w 4062203"/>
                <a:gd name="connsiteY42" fmla="*/ 593395 h 2993127"/>
                <a:gd name="connsiteX43" fmla="*/ 3285649 w 4062203"/>
                <a:gd name="connsiteY43" fmla="*/ 519366 h 2993127"/>
                <a:gd name="connsiteX44" fmla="*/ 3249365 w 4062203"/>
                <a:gd name="connsiteY44" fmla="*/ 527939 h 2993127"/>
                <a:gd name="connsiteX45" fmla="*/ 3248108 w 4062203"/>
                <a:gd name="connsiteY45" fmla="*/ 560539 h 2993127"/>
                <a:gd name="connsiteX46" fmla="*/ 3272034 w 4062203"/>
                <a:gd name="connsiteY46" fmla="*/ 564705 h 2993127"/>
                <a:gd name="connsiteX47" fmla="*/ 3273749 w 4062203"/>
                <a:gd name="connsiteY47" fmla="*/ 573430 h 2993127"/>
                <a:gd name="connsiteX48" fmla="*/ 3279858 w 4062203"/>
                <a:gd name="connsiteY48" fmla="*/ 594398 h 2993127"/>
                <a:gd name="connsiteX49" fmla="*/ 3278359 w 4062203"/>
                <a:gd name="connsiteY49" fmla="*/ 616115 h 2993127"/>
                <a:gd name="connsiteX50" fmla="*/ 3286843 w 4062203"/>
                <a:gd name="connsiteY50" fmla="*/ 630224 h 2993127"/>
                <a:gd name="connsiteX51" fmla="*/ 3263259 w 4062203"/>
                <a:gd name="connsiteY51" fmla="*/ 618858 h 2993127"/>
                <a:gd name="connsiteX52" fmla="*/ 3263259 w 4062203"/>
                <a:gd name="connsiteY52" fmla="*/ 618858 h 2993127"/>
                <a:gd name="connsiteX53" fmla="*/ 3248400 w 4062203"/>
                <a:gd name="connsiteY53" fmla="*/ 610120 h 2993127"/>
                <a:gd name="connsiteX54" fmla="*/ 3248400 w 4062203"/>
                <a:gd name="connsiteY54" fmla="*/ 610120 h 2993127"/>
                <a:gd name="connsiteX55" fmla="*/ 3209957 w 4062203"/>
                <a:gd name="connsiteY55" fmla="*/ 584771 h 2993127"/>
                <a:gd name="connsiteX56" fmla="*/ 3171971 w 4062203"/>
                <a:gd name="connsiteY56" fmla="*/ 530809 h 2993127"/>
                <a:gd name="connsiteX57" fmla="*/ 3138177 w 4062203"/>
                <a:gd name="connsiteY57" fmla="*/ 492023 h 2993127"/>
                <a:gd name="connsiteX58" fmla="*/ 3118657 w 4062203"/>
                <a:gd name="connsiteY58" fmla="*/ 471424 h 2993127"/>
                <a:gd name="connsiteX59" fmla="*/ 3091479 w 4062203"/>
                <a:gd name="connsiteY59" fmla="*/ 412750 h 2993127"/>
                <a:gd name="connsiteX60" fmla="*/ 3059856 w 4062203"/>
                <a:gd name="connsiteY60" fmla="*/ 399186 h 2993127"/>
                <a:gd name="connsiteX61" fmla="*/ 3043841 w 4062203"/>
                <a:gd name="connsiteY61" fmla="*/ 379044 h 2993127"/>
                <a:gd name="connsiteX62" fmla="*/ 3031649 w 4062203"/>
                <a:gd name="connsiteY62" fmla="*/ 357911 h 2993127"/>
                <a:gd name="connsiteX63" fmla="*/ 3030074 w 4062203"/>
                <a:gd name="connsiteY63" fmla="*/ 328320 h 2993127"/>
                <a:gd name="connsiteX64" fmla="*/ 2989117 w 4062203"/>
                <a:gd name="connsiteY64" fmla="*/ 316801 h 2993127"/>
                <a:gd name="connsiteX65" fmla="*/ 2962231 w 4062203"/>
                <a:gd name="connsiteY65" fmla="*/ 294576 h 2993127"/>
                <a:gd name="connsiteX66" fmla="*/ 2937427 w 4062203"/>
                <a:gd name="connsiteY66" fmla="*/ 265951 h 2993127"/>
                <a:gd name="connsiteX67" fmla="*/ 2901182 w 4062203"/>
                <a:gd name="connsiteY67" fmla="*/ 275945 h 2993127"/>
                <a:gd name="connsiteX68" fmla="*/ 2879630 w 4062203"/>
                <a:gd name="connsiteY68" fmla="*/ 324383 h 2993127"/>
                <a:gd name="connsiteX69" fmla="*/ 2851753 w 4062203"/>
                <a:gd name="connsiteY69" fmla="*/ 281381 h 2993127"/>
                <a:gd name="connsiteX70" fmla="*/ 2818009 w 4062203"/>
                <a:gd name="connsiteY70" fmla="*/ 262826 h 2993127"/>
                <a:gd name="connsiteX71" fmla="*/ 2786755 w 4062203"/>
                <a:gd name="connsiteY71" fmla="*/ 264947 h 2993127"/>
                <a:gd name="connsiteX72" fmla="*/ 2786145 w 4062203"/>
                <a:gd name="connsiteY72" fmla="*/ 306019 h 2993127"/>
                <a:gd name="connsiteX73" fmla="*/ 2762549 w 4062203"/>
                <a:gd name="connsiteY73" fmla="*/ 336601 h 2993127"/>
                <a:gd name="connsiteX74" fmla="*/ 2742203 w 4062203"/>
                <a:gd name="connsiteY74" fmla="*/ 329730 h 2993127"/>
                <a:gd name="connsiteX75" fmla="*/ 2699925 w 4062203"/>
                <a:gd name="connsiteY75" fmla="*/ 311468 h 2993127"/>
                <a:gd name="connsiteX76" fmla="*/ 2686196 w 4062203"/>
                <a:gd name="connsiteY76" fmla="*/ 299199 h 2993127"/>
                <a:gd name="connsiteX77" fmla="*/ 2650738 w 4062203"/>
                <a:gd name="connsiteY77" fmla="*/ 281724 h 2993127"/>
                <a:gd name="connsiteX78" fmla="*/ 2632056 w 4062203"/>
                <a:gd name="connsiteY78" fmla="*/ 271691 h 2993127"/>
                <a:gd name="connsiteX79" fmla="*/ 2613006 w 4062203"/>
                <a:gd name="connsiteY79" fmla="*/ 246177 h 2993127"/>
                <a:gd name="connsiteX80" fmla="*/ 2587835 w 4062203"/>
                <a:gd name="connsiteY80" fmla="*/ 219253 h 2993127"/>
                <a:gd name="connsiteX81" fmla="*/ 2546725 w 4062203"/>
                <a:gd name="connsiteY81" fmla="*/ 212509 h 2993127"/>
                <a:gd name="connsiteX82" fmla="*/ 2541772 w 4062203"/>
                <a:gd name="connsiteY82" fmla="*/ 182093 h 2993127"/>
                <a:gd name="connsiteX83" fmla="*/ 2519458 w 4062203"/>
                <a:gd name="connsiteY83" fmla="*/ 174066 h 2993127"/>
                <a:gd name="connsiteX84" fmla="*/ 2476189 w 4062203"/>
                <a:gd name="connsiteY84" fmla="*/ 158001 h 2993127"/>
                <a:gd name="connsiteX85" fmla="*/ 2417515 w 4062203"/>
                <a:gd name="connsiteY85" fmla="*/ 176479 h 2993127"/>
                <a:gd name="connsiteX86" fmla="*/ 2399951 w 4062203"/>
                <a:gd name="connsiteY86" fmla="*/ 227076 h 2993127"/>
                <a:gd name="connsiteX87" fmla="*/ 2368861 w 4062203"/>
                <a:gd name="connsiteY87" fmla="*/ 259689 h 2993127"/>
                <a:gd name="connsiteX88" fmla="*/ 2380634 w 4062203"/>
                <a:gd name="connsiteY88" fmla="*/ 315531 h 2993127"/>
                <a:gd name="connsiteX89" fmla="*/ 2400052 w 4062203"/>
                <a:gd name="connsiteY89" fmla="*/ 376187 h 2993127"/>
                <a:gd name="connsiteX90" fmla="*/ 2349087 w 4062203"/>
                <a:gd name="connsiteY90" fmla="*/ 354355 h 2993127"/>
                <a:gd name="connsiteX91" fmla="*/ 2284559 w 4062203"/>
                <a:gd name="connsiteY91" fmla="*/ 445821 h 2993127"/>
                <a:gd name="connsiteX92" fmla="*/ 2269700 w 4062203"/>
                <a:gd name="connsiteY92" fmla="*/ 418732 h 2993127"/>
                <a:gd name="connsiteX93" fmla="*/ 2258333 w 4062203"/>
                <a:gd name="connsiteY93" fmla="*/ 392519 h 2993127"/>
                <a:gd name="connsiteX94" fmla="*/ 2230368 w 4062203"/>
                <a:gd name="connsiteY94" fmla="*/ 372415 h 2993127"/>
                <a:gd name="connsiteX95" fmla="*/ 2197157 w 4062203"/>
                <a:gd name="connsiteY95" fmla="*/ 365417 h 2993127"/>
                <a:gd name="connsiteX96" fmla="*/ 2161331 w 4062203"/>
                <a:gd name="connsiteY96" fmla="*/ 349694 h 2993127"/>
                <a:gd name="connsiteX97" fmla="*/ 2142979 w 4062203"/>
                <a:gd name="connsiteY97" fmla="*/ 323482 h 2993127"/>
                <a:gd name="connsiteX98" fmla="*/ 2124628 w 4062203"/>
                <a:gd name="connsiteY98" fmla="*/ 302514 h 2993127"/>
                <a:gd name="connsiteX99" fmla="*/ 2108905 w 4062203"/>
                <a:gd name="connsiteY99" fmla="*/ 289407 h 2993127"/>
                <a:gd name="connsiteX100" fmla="*/ 2095799 w 4062203"/>
                <a:gd name="connsiteY100" fmla="*/ 272808 h 2993127"/>
                <a:gd name="connsiteX101" fmla="*/ 2077447 w 4062203"/>
                <a:gd name="connsiteY101" fmla="*/ 259702 h 2993127"/>
                <a:gd name="connsiteX102" fmla="*/ 2059096 w 4062203"/>
                <a:gd name="connsiteY102" fmla="*/ 248348 h 2993127"/>
                <a:gd name="connsiteX103" fmla="*/ 2046865 w 4062203"/>
                <a:gd name="connsiteY103" fmla="*/ 217766 h 2993127"/>
                <a:gd name="connsiteX104" fmla="*/ 2030267 w 4062203"/>
                <a:gd name="connsiteY104" fmla="*/ 194170 h 2993127"/>
                <a:gd name="connsiteX105" fmla="*/ 2012791 w 4062203"/>
                <a:gd name="connsiteY105" fmla="*/ 181940 h 2993127"/>
                <a:gd name="connsiteX106" fmla="*/ 1995316 w 4062203"/>
                <a:gd name="connsiteY106" fmla="*/ 158343 h 2993127"/>
                <a:gd name="connsiteX107" fmla="*/ 1969980 w 4062203"/>
                <a:gd name="connsiteY107" fmla="*/ 128638 h 2993127"/>
                <a:gd name="connsiteX108" fmla="*/ 1952504 w 4062203"/>
                <a:gd name="connsiteY108" fmla="*/ 109410 h 2993127"/>
                <a:gd name="connsiteX109" fmla="*/ 1918430 w 4062203"/>
                <a:gd name="connsiteY109" fmla="*/ 106781 h 2993127"/>
                <a:gd name="connsiteX110" fmla="*/ 1885220 w 4062203"/>
                <a:gd name="connsiteY110" fmla="*/ 93674 h 2993127"/>
                <a:gd name="connsiteX111" fmla="*/ 1845901 w 4062203"/>
                <a:gd name="connsiteY111" fmla="*/ 84937 h 2993127"/>
                <a:gd name="connsiteX112" fmla="*/ 1817059 w 4062203"/>
                <a:gd name="connsiteY112" fmla="*/ 78816 h 2993127"/>
                <a:gd name="connsiteX113" fmla="*/ 1798707 w 4062203"/>
                <a:gd name="connsiteY113" fmla="*/ 62217 h 2993127"/>
                <a:gd name="connsiteX114" fmla="*/ 1773371 w 4062203"/>
                <a:gd name="connsiteY114" fmla="*/ 44741 h 2993127"/>
                <a:gd name="connsiteX115" fmla="*/ 1748898 w 4062203"/>
                <a:gd name="connsiteY115" fmla="*/ 37756 h 2993127"/>
                <a:gd name="connsiteX116" fmla="*/ 1733175 w 4062203"/>
                <a:gd name="connsiteY116" fmla="*/ 36004 h 2993127"/>
                <a:gd name="connsiteX117" fmla="*/ 1710455 w 4062203"/>
                <a:gd name="connsiteY117" fmla="*/ 30759 h 2993127"/>
                <a:gd name="connsiteX118" fmla="*/ 1710455 w 4062203"/>
                <a:gd name="connsiteY118" fmla="*/ 30759 h 2993127"/>
                <a:gd name="connsiteX119" fmla="*/ 1678985 w 4062203"/>
                <a:gd name="connsiteY119" fmla="*/ 21145 h 2993127"/>
                <a:gd name="connsiteX120" fmla="*/ 1678985 w 4062203"/>
                <a:gd name="connsiteY120" fmla="*/ 21145 h 2993127"/>
                <a:gd name="connsiteX121" fmla="*/ 1640542 w 4062203"/>
                <a:gd name="connsiteY121" fmla="*/ 22897 h 2993127"/>
                <a:gd name="connsiteX122" fmla="*/ 1616069 w 4062203"/>
                <a:gd name="connsiteY122" fmla="*/ 33388 h 2993127"/>
                <a:gd name="connsiteX123" fmla="*/ 1574997 w 4062203"/>
                <a:gd name="connsiteY123" fmla="*/ 27279 h 2993127"/>
                <a:gd name="connsiteX124" fmla="*/ 1574997 w 4062203"/>
                <a:gd name="connsiteY124" fmla="*/ 27279 h 2993127"/>
                <a:gd name="connsiteX125" fmla="*/ 1538294 w 4062203"/>
                <a:gd name="connsiteY125" fmla="*/ 17665 h 2993127"/>
                <a:gd name="connsiteX126" fmla="*/ 1538294 w 4062203"/>
                <a:gd name="connsiteY126" fmla="*/ 17665 h 2993127"/>
                <a:gd name="connsiteX127" fmla="*/ 1529556 w 4062203"/>
                <a:gd name="connsiteY127" fmla="*/ 16789 h 2993127"/>
                <a:gd name="connsiteX128" fmla="*/ 1495470 w 4062203"/>
                <a:gd name="connsiteY128" fmla="*/ 6298 h 2993127"/>
                <a:gd name="connsiteX129" fmla="*/ 1467504 w 4062203"/>
                <a:gd name="connsiteY129" fmla="*/ 4546 h 2993127"/>
                <a:gd name="connsiteX130" fmla="*/ 1438675 w 4062203"/>
                <a:gd name="connsiteY130" fmla="*/ 20268 h 2993127"/>
                <a:gd name="connsiteX131" fmla="*/ 1408094 w 4062203"/>
                <a:gd name="connsiteY131" fmla="*/ 24637 h 2993127"/>
                <a:gd name="connsiteX132" fmla="*/ 1363529 w 4062203"/>
                <a:gd name="connsiteY132" fmla="*/ 27266 h 2993127"/>
                <a:gd name="connsiteX133" fmla="*/ 1335564 w 4062203"/>
                <a:gd name="connsiteY133" fmla="*/ 29006 h 2993127"/>
                <a:gd name="connsiteX134" fmla="*/ 1316336 w 4062203"/>
                <a:gd name="connsiteY134" fmla="*/ 24637 h 2993127"/>
                <a:gd name="connsiteX135" fmla="*/ 1265650 w 4062203"/>
                <a:gd name="connsiteY135" fmla="*/ 23761 h 2993127"/>
                <a:gd name="connsiteX136" fmla="*/ 1226331 w 4062203"/>
                <a:gd name="connsiteY136" fmla="*/ 22884 h 2993127"/>
                <a:gd name="connsiteX137" fmla="*/ 1189577 w 4062203"/>
                <a:gd name="connsiteY137" fmla="*/ 11340 h 2993127"/>
                <a:gd name="connsiteX138" fmla="*/ 1169410 w 4062203"/>
                <a:gd name="connsiteY138" fmla="*/ 23304 h 2993127"/>
                <a:gd name="connsiteX139" fmla="*/ 1156418 w 4062203"/>
                <a:gd name="connsiteY139" fmla="*/ 42100 h 2993127"/>
                <a:gd name="connsiteX140" fmla="*/ 1134574 w 4062203"/>
                <a:gd name="connsiteY140" fmla="*/ 49961 h 2993127"/>
                <a:gd name="connsiteX141" fmla="*/ 1101376 w 4062203"/>
                <a:gd name="connsiteY141" fmla="*/ 49961 h 2993127"/>
                <a:gd name="connsiteX142" fmla="*/ 1069918 w 4062203"/>
                <a:gd name="connsiteY142" fmla="*/ 60451 h 2993127"/>
                <a:gd name="connsiteX143" fmla="*/ 1043705 w 4062203"/>
                <a:gd name="connsiteY143" fmla="*/ 56958 h 2993127"/>
                <a:gd name="connsiteX144" fmla="*/ 1012247 w 4062203"/>
                <a:gd name="connsiteY144" fmla="*/ 73557 h 2993127"/>
                <a:gd name="connsiteX145" fmla="*/ 970312 w 4062203"/>
                <a:gd name="connsiteY145" fmla="*/ 82295 h 2993127"/>
                <a:gd name="connsiteX146" fmla="*/ 930980 w 4062203"/>
                <a:gd name="connsiteY146" fmla="*/ 79666 h 2993127"/>
                <a:gd name="connsiteX147" fmla="*/ 886416 w 4062203"/>
                <a:gd name="connsiteY147" fmla="*/ 80542 h 2993127"/>
                <a:gd name="connsiteX148" fmla="*/ 843591 w 4062203"/>
                <a:gd name="connsiteY148" fmla="*/ 91896 h 2993127"/>
                <a:gd name="connsiteX149" fmla="*/ 813010 w 4062203"/>
                <a:gd name="connsiteY149" fmla="*/ 98017 h 2993127"/>
                <a:gd name="connsiteX150" fmla="*/ 779799 w 4062203"/>
                <a:gd name="connsiteY150" fmla="*/ 100634 h 2993127"/>
                <a:gd name="connsiteX151" fmla="*/ 751834 w 4062203"/>
                <a:gd name="connsiteY151" fmla="*/ 104126 h 2993127"/>
                <a:gd name="connsiteX152" fmla="*/ 716883 w 4062203"/>
                <a:gd name="connsiteY152" fmla="*/ 104126 h 2993127"/>
                <a:gd name="connsiteX153" fmla="*/ 686302 w 4062203"/>
                <a:gd name="connsiteY153" fmla="*/ 101497 h 2993127"/>
                <a:gd name="connsiteX154" fmla="*/ 652698 w 4062203"/>
                <a:gd name="connsiteY154" fmla="*/ 67372 h 2993127"/>
                <a:gd name="connsiteX155" fmla="*/ 614788 w 4062203"/>
                <a:gd name="connsiteY155" fmla="*/ 85050 h 2993127"/>
                <a:gd name="connsiteX156" fmla="*/ 569868 w 4062203"/>
                <a:gd name="connsiteY156" fmla="*/ 98424 h 2993127"/>
                <a:gd name="connsiteX157" fmla="*/ 528733 w 4062203"/>
                <a:gd name="connsiteY157" fmla="*/ 112813 h 2993127"/>
                <a:gd name="connsiteX158" fmla="*/ 479851 w 4062203"/>
                <a:gd name="connsiteY158" fmla="*/ 104812 h 2993127"/>
                <a:gd name="connsiteX159" fmla="*/ 468484 w 4062203"/>
                <a:gd name="connsiteY159" fmla="*/ 137298 h 2993127"/>
                <a:gd name="connsiteX160" fmla="*/ 473958 w 4062203"/>
                <a:gd name="connsiteY160" fmla="*/ 163537 h 2993127"/>
                <a:gd name="connsiteX161" fmla="*/ 494926 w 4062203"/>
                <a:gd name="connsiteY161" fmla="*/ 204609 h 2993127"/>
                <a:gd name="connsiteX162" fmla="*/ 520275 w 4062203"/>
                <a:gd name="connsiteY162" fmla="*/ 243928 h 2993127"/>
                <a:gd name="connsiteX163" fmla="*/ 538626 w 4062203"/>
                <a:gd name="connsiteY163" fmla="*/ 285876 h 2993127"/>
                <a:gd name="connsiteX164" fmla="*/ 552609 w 4062203"/>
                <a:gd name="connsiteY164" fmla="*/ 320827 h 2993127"/>
                <a:gd name="connsiteX165" fmla="*/ 537750 w 4062203"/>
                <a:gd name="connsiteY165" fmla="*/ 340055 h 2993127"/>
                <a:gd name="connsiteX166" fmla="*/ 517646 w 4062203"/>
                <a:gd name="connsiteY166" fmla="*/ 360159 h 2993127"/>
                <a:gd name="connsiteX167" fmla="*/ 523755 w 4062203"/>
                <a:gd name="connsiteY167" fmla="*/ 402107 h 2993127"/>
                <a:gd name="connsiteX168" fmla="*/ 553739 w 4062203"/>
                <a:gd name="connsiteY168" fmla="*/ 438010 h 2993127"/>
                <a:gd name="connsiteX169" fmla="*/ 591725 w 4062203"/>
                <a:gd name="connsiteY169" fmla="*/ 464667 h 2993127"/>
                <a:gd name="connsiteX170" fmla="*/ 614496 w 4062203"/>
                <a:gd name="connsiteY170" fmla="*/ 486003 h 2993127"/>
                <a:gd name="connsiteX171" fmla="*/ 624986 w 4062203"/>
                <a:gd name="connsiteY171" fmla="*/ 520560 h 2993127"/>
                <a:gd name="connsiteX172" fmla="*/ 657460 w 4062203"/>
                <a:gd name="connsiteY172" fmla="*/ 537540 h 2993127"/>
                <a:gd name="connsiteX173" fmla="*/ 673449 w 4062203"/>
                <a:gd name="connsiteY173" fmla="*/ 568160 h 2993127"/>
                <a:gd name="connsiteX174" fmla="*/ 671608 w 4062203"/>
                <a:gd name="connsiteY174" fmla="*/ 607885 h 2993127"/>
                <a:gd name="connsiteX175" fmla="*/ 680307 w 4062203"/>
                <a:gd name="connsiteY175" fmla="*/ 648538 h 2993127"/>
                <a:gd name="connsiteX176" fmla="*/ 701326 w 4062203"/>
                <a:gd name="connsiteY176" fmla="*/ 683729 h 2993127"/>
                <a:gd name="connsiteX177" fmla="*/ 693604 w 4062203"/>
                <a:gd name="connsiteY177" fmla="*/ 708177 h 2993127"/>
                <a:gd name="connsiteX178" fmla="*/ 649853 w 4062203"/>
                <a:gd name="connsiteY178" fmla="*/ 713663 h 2993127"/>
                <a:gd name="connsiteX179" fmla="*/ 616490 w 4062203"/>
                <a:gd name="connsiteY179" fmla="*/ 736066 h 2993127"/>
                <a:gd name="connsiteX180" fmla="*/ 586696 w 4062203"/>
                <a:gd name="connsiteY180" fmla="*/ 742899 h 2993127"/>
                <a:gd name="connsiteX181" fmla="*/ 557854 w 4062203"/>
                <a:gd name="connsiteY181" fmla="*/ 759498 h 2993127"/>
                <a:gd name="connsiteX182" fmla="*/ 528073 w 4062203"/>
                <a:gd name="connsiteY182" fmla="*/ 762380 h 2993127"/>
                <a:gd name="connsiteX183" fmla="*/ 515449 w 4062203"/>
                <a:gd name="connsiteY183" fmla="*/ 781202 h 2993127"/>
                <a:gd name="connsiteX184" fmla="*/ 508070 w 4062203"/>
                <a:gd name="connsiteY184" fmla="*/ 847204 h 2993127"/>
                <a:gd name="connsiteX185" fmla="*/ 531756 w 4062203"/>
                <a:gd name="connsiteY185" fmla="*/ 893558 h 2993127"/>
                <a:gd name="connsiteX186" fmla="*/ 556038 w 4062203"/>
                <a:gd name="connsiteY186" fmla="*/ 891819 h 2993127"/>
                <a:gd name="connsiteX187" fmla="*/ 589871 w 4062203"/>
                <a:gd name="connsiteY187" fmla="*/ 892162 h 2993127"/>
                <a:gd name="connsiteX188" fmla="*/ 585604 w 4062203"/>
                <a:gd name="connsiteY188" fmla="*/ 919187 h 2993127"/>
                <a:gd name="connsiteX189" fmla="*/ 583051 w 4062203"/>
                <a:gd name="connsiteY189" fmla="*/ 939202 h 2993127"/>
                <a:gd name="connsiteX190" fmla="*/ 571519 w 4062203"/>
                <a:gd name="connsiteY190" fmla="*/ 974750 h 2993127"/>
                <a:gd name="connsiteX191" fmla="*/ 567951 w 4062203"/>
                <a:gd name="connsiteY191" fmla="*/ 984033 h 2993127"/>
                <a:gd name="connsiteX192" fmla="*/ 588817 w 4062203"/>
                <a:gd name="connsiteY192" fmla="*/ 1035557 h 2993127"/>
                <a:gd name="connsiteX193" fmla="*/ 581451 w 4062203"/>
                <a:gd name="connsiteY193" fmla="*/ 1043495 h 2993127"/>
                <a:gd name="connsiteX194" fmla="*/ 563099 w 4062203"/>
                <a:gd name="connsiteY194" fmla="*/ 1050492 h 2993127"/>
                <a:gd name="connsiteX195" fmla="*/ 539503 w 4062203"/>
                <a:gd name="connsiteY195" fmla="*/ 1060106 h 2993127"/>
                <a:gd name="connsiteX196" fmla="*/ 508045 w 4062203"/>
                <a:gd name="connsiteY196" fmla="*/ 1048740 h 2993127"/>
                <a:gd name="connsiteX197" fmla="*/ 480079 w 4062203"/>
                <a:gd name="connsiteY197" fmla="*/ 1014653 h 2993127"/>
                <a:gd name="connsiteX198" fmla="*/ 439007 w 4062203"/>
                <a:gd name="connsiteY198" fmla="*/ 997178 h 2993127"/>
                <a:gd name="connsiteX199" fmla="*/ 402850 w 4062203"/>
                <a:gd name="connsiteY199" fmla="*/ 983843 h 2993127"/>
                <a:gd name="connsiteX200" fmla="*/ 358616 w 4062203"/>
                <a:gd name="connsiteY200" fmla="*/ 977086 h 2993127"/>
                <a:gd name="connsiteX201" fmla="*/ 338906 w 4062203"/>
                <a:gd name="connsiteY201" fmla="*/ 951991 h 2993127"/>
                <a:gd name="connsiteX202" fmla="*/ 314928 w 4062203"/>
                <a:gd name="connsiteY202" fmla="*/ 930782 h 2993127"/>
                <a:gd name="connsiteX203" fmla="*/ 306191 w 4062203"/>
                <a:gd name="connsiteY203" fmla="*/ 921168 h 2993127"/>
                <a:gd name="connsiteX204" fmla="*/ 306191 w 4062203"/>
                <a:gd name="connsiteY204" fmla="*/ 921168 h 2993127"/>
                <a:gd name="connsiteX205" fmla="*/ 300069 w 4062203"/>
                <a:gd name="connsiteY205" fmla="*/ 921168 h 2993127"/>
                <a:gd name="connsiteX206" fmla="*/ 296577 w 4062203"/>
                <a:gd name="connsiteY206" fmla="*/ 929905 h 2993127"/>
                <a:gd name="connsiteX207" fmla="*/ 296577 w 4062203"/>
                <a:gd name="connsiteY207" fmla="*/ 929905 h 2993127"/>
                <a:gd name="connsiteX208" fmla="*/ 291878 w 4062203"/>
                <a:gd name="connsiteY208" fmla="*/ 947279 h 2993127"/>
                <a:gd name="connsiteX209" fmla="*/ 287839 w 4062203"/>
                <a:gd name="connsiteY209" fmla="*/ 961364 h 2993127"/>
                <a:gd name="connsiteX210" fmla="*/ 287839 w 4062203"/>
                <a:gd name="connsiteY210" fmla="*/ 961364 h 2993127"/>
                <a:gd name="connsiteX211" fmla="*/ 275215 w 4062203"/>
                <a:gd name="connsiteY211" fmla="*/ 953122 h 2993127"/>
                <a:gd name="connsiteX212" fmla="*/ 246640 w 4062203"/>
                <a:gd name="connsiteY212" fmla="*/ 962342 h 2993127"/>
                <a:gd name="connsiteX213" fmla="*/ 242411 w 4062203"/>
                <a:gd name="connsiteY213" fmla="*/ 986700 h 2993127"/>
                <a:gd name="connsiteX214" fmla="*/ 242411 w 4062203"/>
                <a:gd name="connsiteY214" fmla="*/ 986700 h 2993127"/>
                <a:gd name="connsiteX215" fmla="*/ 187115 w 4062203"/>
                <a:gd name="connsiteY215" fmla="*/ 968120 h 2993127"/>
                <a:gd name="connsiteX216" fmla="*/ 173933 w 4062203"/>
                <a:gd name="connsiteY216" fmla="*/ 959383 h 2993127"/>
                <a:gd name="connsiteX217" fmla="*/ 172510 w 4062203"/>
                <a:gd name="connsiteY217" fmla="*/ 970101 h 2993127"/>
                <a:gd name="connsiteX218" fmla="*/ 139300 w 4062203"/>
                <a:gd name="connsiteY218" fmla="*/ 984961 h 2993127"/>
                <a:gd name="connsiteX219" fmla="*/ 99841 w 4062203"/>
                <a:gd name="connsiteY219" fmla="*/ 962659 h 2993127"/>
                <a:gd name="connsiteX220" fmla="*/ 92056 w 4062203"/>
                <a:gd name="connsiteY220" fmla="*/ 985367 h 2993127"/>
                <a:gd name="connsiteX221" fmla="*/ 103473 w 4062203"/>
                <a:gd name="connsiteY221" fmla="*/ 1010297 h 2993127"/>
                <a:gd name="connsiteX222" fmla="*/ 91179 w 4062203"/>
                <a:gd name="connsiteY222" fmla="*/ 1034922 h 2993127"/>
                <a:gd name="connsiteX223" fmla="*/ 121431 w 4062203"/>
                <a:gd name="connsiteY223" fmla="*/ 1063116 h 2993127"/>
                <a:gd name="connsiteX224" fmla="*/ 153283 w 4062203"/>
                <a:gd name="connsiteY224" fmla="*/ 1064475 h 2993127"/>
                <a:gd name="connsiteX225" fmla="*/ 196971 w 4062203"/>
                <a:gd name="connsiteY225" fmla="*/ 1080198 h 2993127"/>
                <a:gd name="connsiteX226" fmla="*/ 190443 w 4062203"/>
                <a:gd name="connsiteY226" fmla="*/ 1098854 h 2993127"/>
                <a:gd name="connsiteX227" fmla="*/ 177324 w 4062203"/>
                <a:gd name="connsiteY227" fmla="*/ 1106766 h 2993127"/>
                <a:gd name="connsiteX228" fmla="*/ 167253 w 4062203"/>
                <a:gd name="connsiteY228" fmla="*/ 1143113 h 2993127"/>
                <a:gd name="connsiteX229" fmla="*/ 146463 w 4062203"/>
                <a:gd name="connsiteY229" fmla="*/ 1148613 h 2993127"/>
                <a:gd name="connsiteX230" fmla="*/ 132328 w 4062203"/>
                <a:gd name="connsiteY230" fmla="*/ 1168856 h 2993127"/>
                <a:gd name="connsiteX231" fmla="*/ 158528 w 4062203"/>
                <a:gd name="connsiteY231" fmla="*/ 1199908 h 2993127"/>
                <a:gd name="connsiteX232" fmla="*/ 123031 w 4062203"/>
                <a:gd name="connsiteY232" fmla="*/ 1204455 h 2993127"/>
                <a:gd name="connsiteX233" fmla="*/ 90227 w 4062203"/>
                <a:gd name="connsiteY233" fmla="*/ 1208900 h 2993127"/>
                <a:gd name="connsiteX234" fmla="*/ 71800 w 4062203"/>
                <a:gd name="connsiteY234" fmla="*/ 1228038 h 2993127"/>
                <a:gd name="connsiteX235" fmla="*/ 68536 w 4062203"/>
                <a:gd name="connsiteY235" fmla="*/ 1263700 h 2993127"/>
                <a:gd name="connsiteX236" fmla="*/ 56306 w 4062203"/>
                <a:gd name="connsiteY236" fmla="*/ 1288160 h 2993127"/>
                <a:gd name="connsiteX237" fmla="*/ 70288 w 4062203"/>
                <a:gd name="connsiteY237" fmla="*/ 1314373 h 2993127"/>
                <a:gd name="connsiteX238" fmla="*/ 85135 w 4062203"/>
                <a:gd name="connsiteY238" fmla="*/ 1340586 h 2993127"/>
                <a:gd name="connsiteX239" fmla="*/ 66783 w 4062203"/>
                <a:gd name="connsiteY239" fmla="*/ 1372056 h 2993127"/>
                <a:gd name="connsiteX240" fmla="*/ 63290 w 4062203"/>
                <a:gd name="connsiteY240" fmla="*/ 1406131 h 2993127"/>
                <a:gd name="connsiteX241" fmla="*/ 98241 w 4062203"/>
                <a:gd name="connsiteY241" fmla="*/ 1411376 h 2993127"/>
                <a:gd name="connsiteX242" fmla="*/ 126206 w 4062203"/>
                <a:gd name="connsiteY242" fmla="*/ 1413992 h 2993127"/>
                <a:gd name="connsiteX243" fmla="*/ 141053 w 4062203"/>
                <a:gd name="connsiteY243" fmla="*/ 1441957 h 2993127"/>
                <a:gd name="connsiteX244" fmla="*/ 121825 w 4062203"/>
                <a:gd name="connsiteY244" fmla="*/ 1465554 h 2993127"/>
                <a:gd name="connsiteX245" fmla="*/ 99981 w 4062203"/>
                <a:gd name="connsiteY245" fmla="*/ 1475168 h 2993127"/>
                <a:gd name="connsiteX246" fmla="*/ 90367 w 4062203"/>
                <a:gd name="connsiteY246" fmla="*/ 1495272 h 2993127"/>
                <a:gd name="connsiteX247" fmla="*/ 104350 w 4062203"/>
                <a:gd name="connsiteY247" fmla="*/ 1510994 h 2993127"/>
                <a:gd name="connsiteX248" fmla="*/ 107842 w 4062203"/>
                <a:gd name="connsiteY248" fmla="*/ 1523225 h 2993127"/>
                <a:gd name="connsiteX249" fmla="*/ 106966 w 4062203"/>
                <a:gd name="connsiteY249" fmla="*/ 1541563 h 2993127"/>
                <a:gd name="connsiteX250" fmla="*/ 84182 w 4062203"/>
                <a:gd name="connsiteY250" fmla="*/ 1580019 h 2993127"/>
                <a:gd name="connsiteX251" fmla="*/ 81629 w 4062203"/>
                <a:gd name="connsiteY251" fmla="*/ 1609394 h 2993127"/>
                <a:gd name="connsiteX252" fmla="*/ 105835 w 4062203"/>
                <a:gd name="connsiteY252" fmla="*/ 1637741 h 2993127"/>
                <a:gd name="connsiteX253" fmla="*/ 89224 w 4062203"/>
                <a:gd name="connsiteY253" fmla="*/ 1668335 h 2993127"/>
                <a:gd name="connsiteX254" fmla="*/ 54197 w 4062203"/>
                <a:gd name="connsiteY254" fmla="*/ 1682483 h 2993127"/>
                <a:gd name="connsiteX255" fmla="*/ 26308 w 4062203"/>
                <a:gd name="connsiteY255" fmla="*/ 1709407 h 2993127"/>
                <a:gd name="connsiteX256" fmla="*/ 2813 w 4062203"/>
                <a:gd name="connsiteY256" fmla="*/ 1739112 h 2993127"/>
                <a:gd name="connsiteX257" fmla="*/ 49905 w 4062203"/>
                <a:gd name="connsiteY257" fmla="*/ 1780184 h 2993127"/>
                <a:gd name="connsiteX258" fmla="*/ 65640 w 4062203"/>
                <a:gd name="connsiteY258" fmla="*/ 1792414 h 2993127"/>
                <a:gd name="connsiteX259" fmla="*/ 88360 w 4062203"/>
                <a:gd name="connsiteY259" fmla="*/ 1813382 h 2993127"/>
                <a:gd name="connsiteX260" fmla="*/ 75343 w 4062203"/>
                <a:gd name="connsiteY260" fmla="*/ 1826971 h 2993127"/>
                <a:gd name="connsiteX261" fmla="*/ 67647 w 4062203"/>
                <a:gd name="connsiteY261" fmla="*/ 1849387 h 2993127"/>
                <a:gd name="connsiteX262" fmla="*/ 95358 w 4062203"/>
                <a:gd name="connsiteY262" fmla="*/ 1886788 h 2993127"/>
                <a:gd name="connsiteX263" fmla="*/ 76524 w 4062203"/>
                <a:gd name="connsiteY263" fmla="*/ 1934337 h 2993127"/>
                <a:gd name="connsiteX264" fmla="*/ 162642 w 4062203"/>
                <a:gd name="connsiteY264" fmla="*/ 2012620 h 2993127"/>
                <a:gd name="connsiteX265" fmla="*/ 187115 w 4062203"/>
                <a:gd name="connsiteY265" fmla="*/ 2051063 h 2993127"/>
                <a:gd name="connsiteX266" fmla="*/ 228187 w 4062203"/>
                <a:gd name="connsiteY266" fmla="*/ 2065922 h 2993127"/>
                <a:gd name="connsiteX267" fmla="*/ 271875 w 4062203"/>
                <a:gd name="connsiteY267" fmla="*/ 2109597 h 2993127"/>
                <a:gd name="connsiteX268" fmla="*/ 328670 w 4062203"/>
                <a:gd name="connsiteY268" fmla="*/ 2118347 h 2993127"/>
                <a:gd name="connsiteX269" fmla="*/ 367240 w 4062203"/>
                <a:gd name="connsiteY269" fmla="*/ 2126158 h 2993127"/>
                <a:gd name="connsiteX270" fmla="*/ 491458 w 4062203"/>
                <a:gd name="connsiteY270" fmla="*/ 2184743 h 2993127"/>
                <a:gd name="connsiteX271" fmla="*/ 534041 w 4062203"/>
                <a:gd name="connsiteY271" fmla="*/ 2226145 h 2993127"/>
                <a:gd name="connsiteX272" fmla="*/ 574008 w 4062203"/>
                <a:gd name="connsiteY272" fmla="*/ 2265210 h 2993127"/>
                <a:gd name="connsiteX273" fmla="*/ 626650 w 4062203"/>
                <a:gd name="connsiteY273" fmla="*/ 2294852 h 2993127"/>
                <a:gd name="connsiteX274" fmla="*/ 646754 w 4062203"/>
                <a:gd name="connsiteY274" fmla="*/ 2299221 h 2993127"/>
                <a:gd name="connsiteX275" fmla="*/ 684320 w 4062203"/>
                <a:gd name="connsiteY275" fmla="*/ 2293099 h 2993127"/>
                <a:gd name="connsiteX276" fmla="*/ 676078 w 4062203"/>
                <a:gd name="connsiteY276" fmla="*/ 2311997 h 2993127"/>
                <a:gd name="connsiteX277" fmla="*/ 694735 w 4062203"/>
                <a:gd name="connsiteY277" fmla="*/ 2352129 h 2993127"/>
                <a:gd name="connsiteX278" fmla="*/ 729761 w 4062203"/>
                <a:gd name="connsiteY278" fmla="*/ 2346402 h 2993127"/>
                <a:gd name="connsiteX279" fmla="*/ 736594 w 4062203"/>
                <a:gd name="connsiteY279" fmla="*/ 2351964 h 2993127"/>
                <a:gd name="connsiteX280" fmla="*/ 755415 w 4062203"/>
                <a:gd name="connsiteY280" fmla="*/ 2359978 h 2993127"/>
                <a:gd name="connsiteX281" fmla="*/ 770909 w 4062203"/>
                <a:gd name="connsiteY281" fmla="*/ 2367839 h 2993127"/>
                <a:gd name="connsiteX282" fmla="*/ 798786 w 4062203"/>
                <a:gd name="connsiteY282" fmla="*/ 2369134 h 2993127"/>
                <a:gd name="connsiteX283" fmla="*/ 834612 w 4062203"/>
                <a:gd name="connsiteY283" fmla="*/ 2369134 h 2993127"/>
                <a:gd name="connsiteX284" fmla="*/ 855593 w 4062203"/>
                <a:gd name="connsiteY284" fmla="*/ 2373503 h 2993127"/>
                <a:gd name="connsiteX285" fmla="*/ 898404 w 4062203"/>
                <a:gd name="connsiteY285" fmla="*/ 2395360 h 2993127"/>
                <a:gd name="connsiteX286" fmla="*/ 928986 w 4062203"/>
                <a:gd name="connsiteY286" fmla="*/ 2387499 h 2993127"/>
                <a:gd name="connsiteX287" fmla="*/ 938600 w 4062203"/>
                <a:gd name="connsiteY287" fmla="*/ 2407590 h 2993127"/>
                <a:gd name="connsiteX288" fmla="*/ 951554 w 4062203"/>
                <a:gd name="connsiteY288" fmla="*/ 2444280 h 2993127"/>
                <a:gd name="connsiteX289" fmla="*/ 986669 w 4062203"/>
                <a:gd name="connsiteY289" fmla="*/ 2421586 h 2993127"/>
                <a:gd name="connsiteX290" fmla="*/ 1006773 w 4062203"/>
                <a:gd name="connsiteY290" fmla="*/ 2444306 h 2993127"/>
                <a:gd name="connsiteX291" fmla="*/ 1021632 w 4062203"/>
                <a:gd name="connsiteY291" fmla="*/ 2464397 h 2993127"/>
                <a:gd name="connsiteX292" fmla="*/ 1037685 w 4062203"/>
                <a:gd name="connsiteY292" fmla="*/ 2491779 h 2993127"/>
                <a:gd name="connsiteX293" fmla="*/ 1060964 w 4062203"/>
                <a:gd name="connsiteY293" fmla="*/ 2484489 h 2993127"/>
                <a:gd name="connsiteX294" fmla="*/ 1081068 w 4062203"/>
                <a:gd name="connsiteY294" fmla="*/ 2501977 h 2993127"/>
                <a:gd name="connsiteX295" fmla="*/ 1106405 w 4062203"/>
                <a:gd name="connsiteY295" fmla="*/ 2490611 h 2993127"/>
                <a:gd name="connsiteX296" fmla="*/ 1134688 w 4062203"/>
                <a:gd name="connsiteY296" fmla="*/ 2502422 h 2993127"/>
                <a:gd name="connsiteX297" fmla="*/ 1174579 w 4062203"/>
                <a:gd name="connsiteY297" fmla="*/ 2503717 h 2993127"/>
                <a:gd name="connsiteX298" fmla="*/ 1184205 w 4062203"/>
                <a:gd name="connsiteY298" fmla="*/ 2537321 h 2993127"/>
                <a:gd name="connsiteX299" fmla="*/ 1215955 w 4062203"/>
                <a:gd name="connsiteY299" fmla="*/ 2551355 h 2993127"/>
                <a:gd name="connsiteX300" fmla="*/ 1241850 w 4062203"/>
                <a:gd name="connsiteY300" fmla="*/ 2543049 h 2993127"/>
                <a:gd name="connsiteX301" fmla="*/ 1270692 w 4062203"/>
                <a:gd name="connsiteY301" fmla="*/ 2536928 h 2993127"/>
                <a:gd name="connsiteX302" fmla="*/ 1305884 w 4062203"/>
                <a:gd name="connsiteY302" fmla="*/ 2543430 h 2993127"/>
                <a:gd name="connsiteX303" fmla="*/ 1340364 w 4062203"/>
                <a:gd name="connsiteY303" fmla="*/ 2535023 h 2993127"/>
                <a:gd name="connsiteX304" fmla="*/ 1373168 w 4062203"/>
                <a:gd name="connsiteY304" fmla="*/ 2539290 h 2993127"/>
                <a:gd name="connsiteX305" fmla="*/ 1402645 w 4062203"/>
                <a:gd name="connsiteY305" fmla="*/ 2520240 h 2993127"/>
                <a:gd name="connsiteX306" fmla="*/ 1422584 w 4062203"/>
                <a:gd name="connsiteY306" fmla="*/ 2521904 h 2993127"/>
                <a:gd name="connsiteX307" fmla="*/ 1443971 w 4062203"/>
                <a:gd name="connsiteY307" fmla="*/ 2552955 h 2993127"/>
                <a:gd name="connsiteX308" fmla="*/ 1460964 w 4062203"/>
                <a:gd name="connsiteY308" fmla="*/ 2582851 h 2993127"/>
                <a:gd name="connsiteX309" fmla="*/ 1486224 w 4062203"/>
                <a:gd name="connsiteY309" fmla="*/ 2597608 h 2993127"/>
                <a:gd name="connsiteX310" fmla="*/ 1512754 w 4062203"/>
                <a:gd name="connsiteY310" fmla="*/ 2632190 h 2993127"/>
                <a:gd name="connsiteX311" fmla="*/ 1544212 w 4062203"/>
                <a:gd name="connsiteY311" fmla="*/ 2668906 h 2993127"/>
                <a:gd name="connsiteX312" fmla="*/ 1557674 w 4062203"/>
                <a:gd name="connsiteY312" fmla="*/ 2680958 h 2993127"/>
                <a:gd name="connsiteX313" fmla="*/ 1585919 w 4062203"/>
                <a:gd name="connsiteY313" fmla="*/ 2715363 h 2993127"/>
                <a:gd name="connsiteX314" fmla="*/ 1604715 w 4062203"/>
                <a:gd name="connsiteY314" fmla="*/ 2732279 h 2993127"/>
                <a:gd name="connsiteX315" fmla="*/ 1626203 w 4062203"/>
                <a:gd name="connsiteY315" fmla="*/ 2724634 h 2993127"/>
                <a:gd name="connsiteX316" fmla="*/ 1627232 w 4062203"/>
                <a:gd name="connsiteY316" fmla="*/ 2738794 h 2993127"/>
                <a:gd name="connsiteX317" fmla="*/ 1622850 w 4062203"/>
                <a:gd name="connsiteY317" fmla="*/ 2759749 h 2993127"/>
                <a:gd name="connsiteX318" fmla="*/ 1613249 w 4062203"/>
                <a:gd name="connsiteY318" fmla="*/ 2771116 h 2993127"/>
                <a:gd name="connsiteX319" fmla="*/ 1584433 w 4062203"/>
                <a:gd name="connsiteY319" fmla="*/ 2801481 h 2993127"/>
                <a:gd name="connsiteX320" fmla="*/ 1625009 w 4062203"/>
                <a:gd name="connsiteY320" fmla="*/ 2877034 h 2993127"/>
                <a:gd name="connsiteX321" fmla="*/ 1648212 w 4062203"/>
                <a:gd name="connsiteY321" fmla="*/ 2886140 h 2993127"/>
                <a:gd name="connsiteX322" fmla="*/ 1675149 w 4062203"/>
                <a:gd name="connsiteY322" fmla="*/ 2881453 h 2993127"/>
                <a:gd name="connsiteX323" fmla="*/ 1715497 w 4062203"/>
                <a:gd name="connsiteY323" fmla="*/ 2879498 h 2993127"/>
                <a:gd name="connsiteX324" fmla="*/ 1735601 w 4062203"/>
                <a:gd name="connsiteY324" fmla="*/ 2898726 h 2993127"/>
                <a:gd name="connsiteX325" fmla="*/ 1760938 w 4062203"/>
                <a:gd name="connsiteY325" fmla="*/ 2897837 h 2993127"/>
                <a:gd name="connsiteX326" fmla="*/ 1791532 w 4062203"/>
                <a:gd name="connsiteY326" fmla="*/ 2904834 h 2993127"/>
                <a:gd name="connsiteX327" fmla="*/ 1822113 w 4062203"/>
                <a:gd name="connsiteY327" fmla="*/ 2945906 h 2993127"/>
                <a:gd name="connsiteX328" fmla="*/ 1829111 w 4062203"/>
                <a:gd name="connsiteY328" fmla="*/ 2956396 h 2993127"/>
                <a:gd name="connsiteX329" fmla="*/ 1848339 w 4062203"/>
                <a:gd name="connsiteY329" fmla="*/ 2972995 h 2993127"/>
                <a:gd name="connsiteX330" fmla="*/ 1848339 w 4062203"/>
                <a:gd name="connsiteY330" fmla="*/ 2972995 h 2993127"/>
                <a:gd name="connsiteX331" fmla="*/ 1850092 w 4062203"/>
                <a:gd name="connsiteY331" fmla="*/ 2967763 h 2993127"/>
                <a:gd name="connsiteX332" fmla="*/ 1850092 w 4062203"/>
                <a:gd name="connsiteY332" fmla="*/ 2967763 h 2993127"/>
                <a:gd name="connsiteX333" fmla="*/ 1849215 w 4062203"/>
                <a:gd name="connsiteY333" fmla="*/ 2952040 h 2993127"/>
                <a:gd name="connsiteX334" fmla="*/ 1850968 w 4062203"/>
                <a:gd name="connsiteY334" fmla="*/ 2933689 h 2993127"/>
                <a:gd name="connsiteX335" fmla="*/ 1871593 w 4062203"/>
                <a:gd name="connsiteY335" fmla="*/ 2913648 h 2993127"/>
                <a:gd name="connsiteX336" fmla="*/ 1872558 w 4062203"/>
                <a:gd name="connsiteY336" fmla="*/ 2874557 h 2993127"/>
                <a:gd name="connsiteX337" fmla="*/ 1876012 w 4062203"/>
                <a:gd name="connsiteY337" fmla="*/ 2866353 h 2993127"/>
                <a:gd name="connsiteX338" fmla="*/ 1892687 w 4062203"/>
                <a:gd name="connsiteY338" fmla="*/ 2874494 h 2993127"/>
                <a:gd name="connsiteX339" fmla="*/ 1906353 w 4062203"/>
                <a:gd name="connsiteY339" fmla="*/ 2902446 h 2993127"/>
                <a:gd name="connsiteX340" fmla="*/ 1929467 w 4062203"/>
                <a:gd name="connsiteY340" fmla="*/ 2920328 h 2993127"/>
                <a:gd name="connsiteX341" fmla="*/ 1989753 w 4062203"/>
                <a:gd name="connsiteY341" fmla="*/ 2957653 h 2993127"/>
                <a:gd name="connsiteX342" fmla="*/ 2019941 w 4062203"/>
                <a:gd name="connsiteY342" fmla="*/ 2964079 h 2993127"/>
                <a:gd name="connsiteX343" fmla="*/ 2037975 w 4062203"/>
                <a:gd name="connsiteY343" fmla="*/ 2932825 h 2993127"/>
                <a:gd name="connsiteX344" fmla="*/ 2038128 w 4062203"/>
                <a:gd name="connsiteY344" fmla="*/ 2901341 h 2993127"/>
                <a:gd name="connsiteX345" fmla="*/ 2044719 w 4062203"/>
                <a:gd name="connsiteY345" fmla="*/ 2868296 h 2993127"/>
                <a:gd name="connsiteX346" fmla="*/ 2016144 w 4062203"/>
                <a:gd name="connsiteY346" fmla="*/ 2831441 h 2993127"/>
                <a:gd name="connsiteX347" fmla="*/ 2044808 w 4062203"/>
                <a:gd name="connsiteY347" fmla="*/ 2840788 h 2993127"/>
                <a:gd name="connsiteX348" fmla="*/ 2070792 w 4062203"/>
                <a:gd name="connsiteY348" fmla="*/ 2870658 h 2993127"/>
                <a:gd name="connsiteX349" fmla="*/ 2093906 w 4062203"/>
                <a:gd name="connsiteY349" fmla="*/ 2858034 h 2993127"/>
                <a:gd name="connsiteX350" fmla="*/ 2115115 w 4062203"/>
                <a:gd name="connsiteY350" fmla="*/ 2841270 h 2993127"/>
                <a:gd name="connsiteX351" fmla="*/ 2144592 w 4062203"/>
                <a:gd name="connsiteY351" fmla="*/ 2824455 h 2993127"/>
                <a:gd name="connsiteX352" fmla="*/ 2178590 w 4062203"/>
                <a:gd name="connsiteY352" fmla="*/ 2836368 h 2993127"/>
                <a:gd name="connsiteX353" fmla="*/ 2182171 w 4062203"/>
                <a:gd name="connsiteY353" fmla="*/ 2805240 h 2993127"/>
                <a:gd name="connsiteX354" fmla="*/ 2211953 w 4062203"/>
                <a:gd name="connsiteY354" fmla="*/ 2799436 h 2993127"/>
                <a:gd name="connsiteX355" fmla="*/ 2202275 w 4062203"/>
                <a:gd name="connsiteY355" fmla="*/ 2743201 h 2993127"/>
                <a:gd name="connsiteX356" fmla="*/ 2225542 w 4062203"/>
                <a:gd name="connsiteY356" fmla="*/ 2751290 h 2993127"/>
                <a:gd name="connsiteX357" fmla="*/ 2239842 w 4062203"/>
                <a:gd name="connsiteY357" fmla="*/ 2737968 h 2993127"/>
                <a:gd name="connsiteX358" fmla="*/ 2248808 w 4062203"/>
                <a:gd name="connsiteY358" fmla="*/ 2717953 h 2993127"/>
                <a:gd name="connsiteX359" fmla="*/ 2241594 w 4062203"/>
                <a:gd name="connsiteY359" fmla="*/ 2695156 h 2993127"/>
                <a:gd name="connsiteX360" fmla="*/ 2244439 w 4062203"/>
                <a:gd name="connsiteY360" fmla="*/ 2684171 h 2993127"/>
                <a:gd name="connsiteX361" fmla="*/ 2247716 w 4062203"/>
                <a:gd name="connsiteY361" fmla="*/ 2655825 h 2993127"/>
                <a:gd name="connsiteX362" fmla="*/ 2280050 w 4062203"/>
                <a:gd name="connsiteY362" fmla="*/ 2659317 h 2993127"/>
                <a:gd name="connsiteX363" fmla="*/ 2342090 w 4062203"/>
                <a:gd name="connsiteY363" fmla="*/ 2668054 h 2993127"/>
                <a:gd name="connsiteX364" fmla="*/ 2342090 w 4062203"/>
                <a:gd name="connsiteY364" fmla="*/ 2668054 h 2993127"/>
                <a:gd name="connsiteX365" fmla="*/ 2348529 w 4062203"/>
                <a:gd name="connsiteY365" fmla="*/ 2661412 h 2993127"/>
                <a:gd name="connsiteX366" fmla="*/ 2348529 w 4062203"/>
                <a:gd name="connsiteY366" fmla="*/ 2661412 h 2993127"/>
                <a:gd name="connsiteX367" fmla="*/ 2309209 w 4062203"/>
                <a:gd name="connsiteY367" fmla="*/ 2617737 h 2993127"/>
                <a:gd name="connsiteX368" fmla="*/ 2280368 w 4062203"/>
                <a:gd name="connsiteY368" fmla="*/ 2590622 h 2993127"/>
                <a:gd name="connsiteX369" fmla="*/ 2254155 w 4062203"/>
                <a:gd name="connsiteY369" fmla="*/ 2538209 h 2993127"/>
                <a:gd name="connsiteX370" fmla="*/ 2245697 w 4062203"/>
                <a:gd name="connsiteY370" fmla="*/ 2512708 h 2993127"/>
                <a:gd name="connsiteX371" fmla="*/ 2245697 w 4062203"/>
                <a:gd name="connsiteY371" fmla="*/ 2512708 h 2993127"/>
                <a:gd name="connsiteX372" fmla="*/ 2259933 w 4062203"/>
                <a:gd name="connsiteY372" fmla="*/ 2492413 h 2993127"/>
                <a:gd name="connsiteX373" fmla="*/ 2259933 w 4062203"/>
                <a:gd name="connsiteY373" fmla="*/ 2492413 h 2993127"/>
                <a:gd name="connsiteX374" fmla="*/ 2282654 w 4062203"/>
                <a:gd name="connsiteY374" fmla="*/ 2489810 h 2993127"/>
                <a:gd name="connsiteX375" fmla="*/ 2312359 w 4062203"/>
                <a:gd name="connsiteY375" fmla="*/ 2474951 h 2993127"/>
                <a:gd name="connsiteX376" fmla="*/ 2305374 w 4062203"/>
                <a:gd name="connsiteY376" fmla="*/ 2440864 h 2993127"/>
                <a:gd name="connsiteX377" fmla="*/ 2310619 w 4062203"/>
                <a:gd name="connsiteY377" fmla="*/ 2419007 h 2993127"/>
                <a:gd name="connsiteX378" fmla="*/ 2343829 w 4062203"/>
                <a:gd name="connsiteY378" fmla="*/ 2387549 h 2993127"/>
                <a:gd name="connsiteX379" fmla="*/ 2385193 w 4062203"/>
                <a:gd name="connsiteY379" fmla="*/ 2364029 h 2993127"/>
                <a:gd name="connsiteX380" fmla="*/ 2395379 w 4062203"/>
                <a:gd name="connsiteY380" fmla="*/ 2355228 h 2993127"/>
                <a:gd name="connsiteX381" fmla="*/ 2385803 w 4062203"/>
                <a:gd name="connsiteY381" fmla="*/ 2343646 h 2993127"/>
                <a:gd name="connsiteX382" fmla="*/ 2349938 w 4062203"/>
                <a:gd name="connsiteY382" fmla="*/ 2318513 h 2993127"/>
                <a:gd name="connsiteX383" fmla="*/ 2333466 w 4062203"/>
                <a:gd name="connsiteY383" fmla="*/ 2290801 h 2993127"/>
                <a:gd name="connsiteX384" fmla="*/ 2321274 w 4062203"/>
                <a:gd name="connsiteY384" fmla="*/ 2269300 h 2993127"/>
                <a:gd name="connsiteX385" fmla="*/ 2303634 w 4062203"/>
                <a:gd name="connsiteY385" fmla="*/ 2252104 h 2993127"/>
                <a:gd name="connsiteX386" fmla="*/ 2307127 w 4062203"/>
                <a:gd name="connsiteY386" fmla="*/ 2205774 h 2993127"/>
                <a:gd name="connsiteX387" fmla="*/ 2320665 w 4062203"/>
                <a:gd name="connsiteY387" fmla="*/ 2185835 h 2993127"/>
                <a:gd name="connsiteX388" fmla="*/ 2332476 w 4062203"/>
                <a:gd name="connsiteY388" fmla="*/ 2159470 h 2993127"/>
                <a:gd name="connsiteX389" fmla="*/ 2365674 w 4062203"/>
                <a:gd name="connsiteY389" fmla="*/ 2155102 h 2993127"/>
                <a:gd name="connsiteX390" fmla="*/ 2393639 w 4062203"/>
                <a:gd name="connsiteY390" fmla="*/ 2144612 h 2993127"/>
                <a:gd name="connsiteX391" fmla="*/ 2403253 w 4062203"/>
                <a:gd name="connsiteY391" fmla="*/ 2117523 h 2993127"/>
                <a:gd name="connsiteX392" fmla="*/ 2420906 w 4062203"/>
                <a:gd name="connsiteY392" fmla="*/ 2071739 h 2993127"/>
                <a:gd name="connsiteX393" fmla="*/ 2546026 w 4062203"/>
                <a:gd name="connsiteY393" fmla="*/ 2103718 h 2993127"/>
                <a:gd name="connsiteX394" fmla="*/ 2613946 w 4062203"/>
                <a:gd name="connsiteY394" fmla="*/ 2120558 h 2993127"/>
                <a:gd name="connsiteX395" fmla="*/ 2621515 w 4062203"/>
                <a:gd name="connsiteY395" fmla="*/ 2158162 h 2993127"/>
                <a:gd name="connsiteX396" fmla="*/ 2623192 w 4062203"/>
                <a:gd name="connsiteY396" fmla="*/ 2207819 h 2993127"/>
                <a:gd name="connsiteX397" fmla="*/ 2632450 w 4062203"/>
                <a:gd name="connsiteY397" fmla="*/ 2239544 h 2993127"/>
                <a:gd name="connsiteX398" fmla="*/ 2657456 w 4062203"/>
                <a:gd name="connsiteY398" fmla="*/ 2261426 h 2993127"/>
                <a:gd name="connsiteX399" fmla="*/ 2665876 w 4062203"/>
                <a:gd name="connsiteY399" fmla="*/ 2290864 h 2993127"/>
                <a:gd name="connsiteX400" fmla="*/ 2667261 w 4062203"/>
                <a:gd name="connsiteY400" fmla="*/ 2331022 h 2993127"/>
                <a:gd name="connsiteX401" fmla="*/ 2678678 w 4062203"/>
                <a:gd name="connsiteY401" fmla="*/ 2358504 h 2993127"/>
                <a:gd name="connsiteX402" fmla="*/ 2678741 w 4062203"/>
                <a:gd name="connsiteY402" fmla="*/ 2390204 h 2993127"/>
                <a:gd name="connsiteX403" fmla="*/ 2691099 w 4062203"/>
                <a:gd name="connsiteY403" fmla="*/ 2415756 h 2993127"/>
                <a:gd name="connsiteX404" fmla="*/ 2705399 w 4062203"/>
                <a:gd name="connsiteY404" fmla="*/ 2463698 h 2993127"/>
                <a:gd name="connsiteX405" fmla="*/ 2734609 w 4062203"/>
                <a:gd name="connsiteY405" fmla="*/ 2490394 h 2993127"/>
                <a:gd name="connsiteX406" fmla="*/ 2754522 w 4062203"/>
                <a:gd name="connsiteY406" fmla="*/ 2503767 h 2993127"/>
                <a:gd name="connsiteX407" fmla="*/ 2778995 w 4062203"/>
                <a:gd name="connsiteY407" fmla="*/ 2514257 h 2993127"/>
                <a:gd name="connsiteX408" fmla="*/ 2808408 w 4062203"/>
                <a:gd name="connsiteY408" fmla="*/ 2529929 h 2993127"/>
                <a:gd name="connsiteX409" fmla="*/ 2823560 w 4062203"/>
                <a:gd name="connsiteY409" fmla="*/ 2564181 h 2993127"/>
                <a:gd name="connsiteX410" fmla="*/ 2848794 w 4062203"/>
                <a:gd name="connsiteY410" fmla="*/ 2591117 h 2993127"/>
                <a:gd name="connsiteX411" fmla="*/ 2867997 w 4062203"/>
                <a:gd name="connsiteY411" fmla="*/ 2591663 h 2993127"/>
                <a:gd name="connsiteX412" fmla="*/ 2896839 w 4062203"/>
                <a:gd name="connsiteY412" fmla="*/ 2610015 h 2993127"/>
                <a:gd name="connsiteX413" fmla="*/ 2940654 w 4062203"/>
                <a:gd name="connsiteY413" fmla="*/ 2632214 h 2993127"/>
                <a:gd name="connsiteX414" fmla="*/ 2950268 w 4062203"/>
                <a:gd name="connsiteY414" fmla="*/ 2635707 h 2993127"/>
                <a:gd name="connsiteX415" fmla="*/ 2959754 w 4062203"/>
                <a:gd name="connsiteY415" fmla="*/ 2650858 h 2993127"/>
                <a:gd name="connsiteX416" fmla="*/ 2986259 w 4062203"/>
                <a:gd name="connsiteY416" fmla="*/ 2653334 h 2993127"/>
                <a:gd name="connsiteX417" fmla="*/ 2998921 w 4062203"/>
                <a:gd name="connsiteY417" fmla="*/ 2600350 h 2993127"/>
                <a:gd name="connsiteX418" fmla="*/ 3013679 w 4062203"/>
                <a:gd name="connsiteY418" fmla="*/ 2592514 h 2993127"/>
                <a:gd name="connsiteX419" fmla="*/ 3030811 w 4062203"/>
                <a:gd name="connsiteY419" fmla="*/ 2577134 h 2993127"/>
                <a:gd name="connsiteX420" fmla="*/ 3034481 w 4062203"/>
                <a:gd name="connsiteY420" fmla="*/ 2551010 h 2993127"/>
                <a:gd name="connsiteX421" fmla="*/ 3047727 w 4062203"/>
                <a:gd name="connsiteY421" fmla="*/ 2575090 h 2993127"/>
                <a:gd name="connsiteX422" fmla="*/ 3057824 w 4062203"/>
                <a:gd name="connsiteY422" fmla="*/ 2586875 h 2993127"/>
                <a:gd name="connsiteX423" fmla="*/ 3069355 w 4062203"/>
                <a:gd name="connsiteY423" fmla="*/ 2591092 h 2993127"/>
                <a:gd name="connsiteX424" fmla="*/ 3066485 w 4062203"/>
                <a:gd name="connsiteY424" fmla="*/ 2604236 h 2993127"/>
                <a:gd name="connsiteX425" fmla="*/ 3081332 w 4062203"/>
                <a:gd name="connsiteY425" fmla="*/ 2628696 h 2993127"/>
                <a:gd name="connsiteX426" fmla="*/ 3086577 w 4062203"/>
                <a:gd name="connsiteY426" fmla="*/ 2674137 h 2993127"/>
                <a:gd name="connsiteX427" fmla="*/ 3086856 w 4062203"/>
                <a:gd name="connsiteY427" fmla="*/ 2700896 h 2993127"/>
                <a:gd name="connsiteX428" fmla="*/ 3119774 w 4062203"/>
                <a:gd name="connsiteY428" fmla="*/ 2703842 h 2993127"/>
                <a:gd name="connsiteX429" fmla="*/ 3136792 w 4062203"/>
                <a:gd name="connsiteY429" fmla="*/ 2669590 h 2993127"/>
                <a:gd name="connsiteX430" fmla="*/ 3161672 w 4062203"/>
                <a:gd name="connsiteY430" fmla="*/ 2672537 h 2993127"/>
                <a:gd name="connsiteX431" fmla="*/ 3165215 w 4062203"/>
                <a:gd name="connsiteY431" fmla="*/ 2677617 h 2993127"/>
                <a:gd name="connsiteX432" fmla="*/ 3168136 w 4062203"/>
                <a:gd name="connsiteY432" fmla="*/ 2674569 h 2993127"/>
                <a:gd name="connsiteX433" fmla="*/ 3168136 w 4062203"/>
                <a:gd name="connsiteY433" fmla="*/ 2674569 h 2993127"/>
                <a:gd name="connsiteX434" fmla="*/ 3174410 w 4062203"/>
                <a:gd name="connsiteY434" fmla="*/ 2693352 h 2993127"/>
                <a:gd name="connsiteX435" fmla="*/ 3186411 w 4062203"/>
                <a:gd name="connsiteY435" fmla="*/ 2714459 h 2993127"/>
                <a:gd name="connsiteX436" fmla="*/ 3238393 w 4062203"/>
                <a:gd name="connsiteY436" fmla="*/ 2757944 h 2993127"/>
                <a:gd name="connsiteX437" fmla="*/ 3251715 w 4062203"/>
                <a:gd name="connsiteY437" fmla="*/ 2737040 h 2993127"/>
                <a:gd name="connsiteX438" fmla="*/ 3273826 w 4062203"/>
                <a:gd name="connsiteY438" fmla="*/ 2734856 h 2993127"/>
                <a:gd name="connsiteX439" fmla="*/ 3292787 w 4062203"/>
                <a:gd name="connsiteY439" fmla="*/ 2727439 h 2993127"/>
                <a:gd name="connsiteX440" fmla="*/ 3319876 w 4062203"/>
                <a:gd name="connsiteY440" fmla="*/ 2737040 h 2993127"/>
                <a:gd name="connsiteX441" fmla="*/ 3331242 w 4062203"/>
                <a:gd name="connsiteY441" fmla="*/ 2742298 h 2993127"/>
                <a:gd name="connsiteX442" fmla="*/ 3350457 w 4062203"/>
                <a:gd name="connsiteY442" fmla="*/ 2732671 h 2993127"/>
                <a:gd name="connsiteX443" fmla="*/ 3350457 w 4062203"/>
                <a:gd name="connsiteY443" fmla="*/ 2732671 h 2993127"/>
                <a:gd name="connsiteX444" fmla="*/ 3360948 w 4062203"/>
                <a:gd name="connsiteY444" fmla="*/ 2727439 h 2993127"/>
                <a:gd name="connsiteX445" fmla="*/ 3360948 w 4062203"/>
                <a:gd name="connsiteY445" fmla="*/ 2727439 h 2993127"/>
                <a:gd name="connsiteX446" fmla="*/ 3391542 w 4062203"/>
                <a:gd name="connsiteY446" fmla="*/ 2730932 h 2993127"/>
                <a:gd name="connsiteX447" fmla="*/ 3391542 w 4062203"/>
                <a:gd name="connsiteY447" fmla="*/ 2730932 h 2993127"/>
                <a:gd name="connsiteX448" fmla="*/ 3395034 w 4062203"/>
                <a:gd name="connsiteY448" fmla="*/ 2730068 h 2993127"/>
                <a:gd name="connsiteX449" fmla="*/ 3395034 w 4062203"/>
                <a:gd name="connsiteY449" fmla="*/ 2730068 h 2993127"/>
                <a:gd name="connsiteX450" fmla="*/ 3425616 w 4062203"/>
                <a:gd name="connsiteY450" fmla="*/ 2681999 h 2993127"/>
                <a:gd name="connsiteX451" fmla="*/ 3428499 w 4062203"/>
                <a:gd name="connsiteY451" fmla="*/ 2642159 h 2993127"/>
                <a:gd name="connsiteX452" fmla="*/ 3436386 w 4062203"/>
                <a:gd name="connsiteY452" fmla="*/ 2596693 h 2993127"/>
                <a:gd name="connsiteX453" fmla="*/ 3443040 w 4062203"/>
                <a:gd name="connsiteY453" fmla="*/ 2543416 h 2993127"/>
                <a:gd name="connsiteX454" fmla="*/ 3438087 w 4062203"/>
                <a:gd name="connsiteY454" fmla="*/ 2496756 h 2993127"/>
                <a:gd name="connsiteX455" fmla="*/ 3487833 w 4062203"/>
                <a:gd name="connsiteY455" fmla="*/ 2541499 h 2993127"/>
                <a:gd name="connsiteX456" fmla="*/ 3510211 w 4062203"/>
                <a:gd name="connsiteY456" fmla="*/ 2519121 h 2993127"/>
                <a:gd name="connsiteX457" fmla="*/ 3535725 w 4062203"/>
                <a:gd name="connsiteY457" fmla="*/ 2554414 h 2993127"/>
                <a:gd name="connsiteX458" fmla="*/ 3554077 w 4062203"/>
                <a:gd name="connsiteY458" fmla="*/ 2570137 h 2993127"/>
                <a:gd name="connsiteX459" fmla="*/ 3580289 w 4062203"/>
                <a:gd name="connsiteY459" fmla="*/ 2540419 h 2993127"/>
                <a:gd name="connsiteX460" fmla="*/ 3601460 w 4062203"/>
                <a:gd name="connsiteY460" fmla="*/ 2502891 h 2993127"/>
                <a:gd name="connsiteX461" fmla="*/ 3572898 w 4062203"/>
                <a:gd name="connsiteY461" fmla="*/ 2482596 h 2993127"/>
                <a:gd name="connsiteX462" fmla="*/ 3594831 w 4062203"/>
                <a:gd name="connsiteY462" fmla="*/ 2456930 h 2993127"/>
                <a:gd name="connsiteX463" fmla="*/ 3610858 w 4062203"/>
                <a:gd name="connsiteY463" fmla="*/ 2420049 h 2993127"/>
                <a:gd name="connsiteX464" fmla="*/ 3595453 w 4062203"/>
                <a:gd name="connsiteY464" fmla="*/ 2428405 h 2993127"/>
                <a:gd name="connsiteX465" fmla="*/ 3576619 w 4062203"/>
                <a:gd name="connsiteY465" fmla="*/ 2429993 h 2993127"/>
                <a:gd name="connsiteX466" fmla="*/ 3572162 w 4062203"/>
                <a:gd name="connsiteY466" fmla="*/ 2406727 h 2993127"/>
                <a:gd name="connsiteX467" fmla="*/ 3560186 w 4062203"/>
                <a:gd name="connsiteY467" fmla="*/ 2386635 h 2993127"/>
                <a:gd name="connsiteX468" fmla="*/ 3569698 w 4062203"/>
                <a:gd name="connsiteY468" fmla="*/ 2378545 h 2993127"/>
                <a:gd name="connsiteX469" fmla="*/ 3558585 w 4062203"/>
                <a:gd name="connsiteY469" fmla="*/ 2368106 h 2993127"/>
                <a:gd name="connsiteX470" fmla="*/ 3558687 w 4062203"/>
                <a:gd name="connsiteY470" fmla="*/ 2360893 h 2993127"/>
                <a:gd name="connsiteX471" fmla="*/ 3558687 w 4062203"/>
                <a:gd name="connsiteY471" fmla="*/ 2360893 h 2993127"/>
                <a:gd name="connsiteX472" fmla="*/ 3552324 w 4062203"/>
                <a:gd name="connsiteY472" fmla="*/ 2358657 h 2993127"/>
                <a:gd name="connsiteX473" fmla="*/ 3524155 w 4062203"/>
                <a:gd name="connsiteY473" fmla="*/ 2344052 h 2993127"/>
                <a:gd name="connsiteX474" fmla="*/ 3502591 w 4062203"/>
                <a:gd name="connsiteY474" fmla="*/ 2354911 h 2993127"/>
                <a:gd name="connsiteX475" fmla="*/ 3502591 w 4062203"/>
                <a:gd name="connsiteY475" fmla="*/ 2354911 h 2993127"/>
                <a:gd name="connsiteX476" fmla="*/ 3499009 w 4062203"/>
                <a:gd name="connsiteY476" fmla="*/ 2360423 h 2993127"/>
                <a:gd name="connsiteX477" fmla="*/ 3499009 w 4062203"/>
                <a:gd name="connsiteY477" fmla="*/ 2360423 h 2993127"/>
                <a:gd name="connsiteX478" fmla="*/ 3469609 w 4062203"/>
                <a:gd name="connsiteY478" fmla="*/ 2349831 h 2993127"/>
                <a:gd name="connsiteX479" fmla="*/ 3443955 w 4062203"/>
                <a:gd name="connsiteY479" fmla="*/ 2362163 h 2993127"/>
                <a:gd name="connsiteX480" fmla="*/ 3442278 w 4062203"/>
                <a:gd name="connsiteY480" fmla="*/ 2348027 h 2993127"/>
                <a:gd name="connsiteX481" fmla="*/ 3446571 w 4062203"/>
                <a:gd name="connsiteY481" fmla="*/ 2322856 h 2993127"/>
                <a:gd name="connsiteX482" fmla="*/ 3446571 w 4062203"/>
                <a:gd name="connsiteY482" fmla="*/ 2322856 h 2993127"/>
                <a:gd name="connsiteX483" fmla="*/ 3449479 w 4062203"/>
                <a:gd name="connsiteY483" fmla="*/ 2317154 h 2993127"/>
                <a:gd name="connsiteX484" fmla="*/ 3449479 w 4062203"/>
                <a:gd name="connsiteY484" fmla="*/ 2317154 h 2993127"/>
                <a:gd name="connsiteX485" fmla="*/ 3448933 w 4062203"/>
                <a:gd name="connsiteY485" fmla="*/ 2296808 h 2993127"/>
                <a:gd name="connsiteX486" fmla="*/ 3418225 w 4062203"/>
                <a:gd name="connsiteY486" fmla="*/ 2268437 h 2993127"/>
                <a:gd name="connsiteX487" fmla="*/ 3414097 w 4062203"/>
                <a:gd name="connsiteY487" fmla="*/ 2263102 h 2993127"/>
                <a:gd name="connsiteX488" fmla="*/ 3414948 w 4062203"/>
                <a:gd name="connsiteY488" fmla="*/ 2262734 h 2993127"/>
                <a:gd name="connsiteX489" fmla="*/ 3401385 w 4062203"/>
                <a:gd name="connsiteY489" fmla="*/ 2256130 h 2993127"/>
                <a:gd name="connsiteX490" fmla="*/ 3395390 w 4062203"/>
                <a:gd name="connsiteY490" fmla="*/ 2229765 h 2993127"/>
                <a:gd name="connsiteX491" fmla="*/ 3379668 w 4062203"/>
                <a:gd name="connsiteY491" fmla="*/ 2190967 h 2993127"/>
                <a:gd name="connsiteX492" fmla="*/ 3360110 w 4062203"/>
                <a:gd name="connsiteY492" fmla="*/ 2164894 h 2993127"/>
                <a:gd name="connsiteX493" fmla="*/ 3355868 w 4062203"/>
                <a:gd name="connsiteY493" fmla="*/ 2145615 h 2993127"/>
                <a:gd name="connsiteX494" fmla="*/ 3355588 w 4062203"/>
                <a:gd name="connsiteY494" fmla="*/ 2128826 h 2993127"/>
                <a:gd name="connsiteX495" fmla="*/ 3355690 w 4062203"/>
                <a:gd name="connsiteY495" fmla="*/ 2099159 h 2993127"/>
                <a:gd name="connsiteX496" fmla="*/ 3374918 w 4062203"/>
                <a:gd name="connsiteY496" fmla="*/ 2089532 h 2993127"/>
                <a:gd name="connsiteX497" fmla="*/ 3399391 w 4062203"/>
                <a:gd name="connsiteY497" fmla="*/ 2087792 h 2993127"/>
                <a:gd name="connsiteX498" fmla="*/ 3425603 w 4062203"/>
                <a:gd name="connsiteY498" fmla="*/ 2103515 h 2993127"/>
                <a:gd name="connsiteX499" fmla="*/ 3457938 w 4062203"/>
                <a:gd name="connsiteY499" fmla="*/ 2112252 h 2993127"/>
                <a:gd name="connsiteX500" fmla="*/ 3457938 w 4062203"/>
                <a:gd name="connsiteY500" fmla="*/ 2112252 h 2993127"/>
                <a:gd name="connsiteX501" fmla="*/ 3467679 w 4062203"/>
                <a:gd name="connsiteY501" fmla="*/ 2112176 h 2993127"/>
                <a:gd name="connsiteX502" fmla="*/ 3467679 w 4062203"/>
                <a:gd name="connsiteY502" fmla="*/ 2112176 h 2993127"/>
                <a:gd name="connsiteX503" fmla="*/ 3468123 w 4062203"/>
                <a:gd name="connsiteY503" fmla="*/ 2125867 h 2993127"/>
                <a:gd name="connsiteX504" fmla="*/ 3509157 w 4062203"/>
                <a:gd name="connsiteY504" fmla="*/ 2151190 h 2993127"/>
                <a:gd name="connsiteX505" fmla="*/ 3539205 w 4062203"/>
                <a:gd name="connsiteY505" fmla="*/ 2156816 h 2993127"/>
                <a:gd name="connsiteX506" fmla="*/ 3556553 w 4062203"/>
                <a:gd name="connsiteY506" fmla="*/ 2175117 h 2993127"/>
                <a:gd name="connsiteX507" fmla="*/ 3575768 w 4062203"/>
                <a:gd name="connsiteY507" fmla="*/ 2192923 h 2993127"/>
                <a:gd name="connsiteX508" fmla="*/ 3608230 w 4062203"/>
                <a:gd name="connsiteY508" fmla="*/ 2221599 h 2993127"/>
                <a:gd name="connsiteX509" fmla="*/ 3631966 w 4062203"/>
                <a:gd name="connsiteY509" fmla="*/ 2226489 h 2993127"/>
                <a:gd name="connsiteX510" fmla="*/ 3631966 w 4062203"/>
                <a:gd name="connsiteY510" fmla="*/ 2226489 h 2993127"/>
                <a:gd name="connsiteX511" fmla="*/ 3635319 w 4062203"/>
                <a:gd name="connsiteY511" fmla="*/ 2222349 h 2993127"/>
                <a:gd name="connsiteX512" fmla="*/ 3635319 w 4062203"/>
                <a:gd name="connsiteY512" fmla="*/ 2222349 h 2993127"/>
                <a:gd name="connsiteX513" fmla="*/ 3662408 w 4062203"/>
                <a:gd name="connsiteY513" fmla="*/ 2197863 h 2993127"/>
                <a:gd name="connsiteX514" fmla="*/ 3697904 w 4062203"/>
                <a:gd name="connsiteY514" fmla="*/ 2211807 h 2993127"/>
                <a:gd name="connsiteX515" fmla="*/ 3713360 w 4062203"/>
                <a:gd name="connsiteY515" fmla="*/ 2180057 h 2993127"/>
                <a:gd name="connsiteX516" fmla="*/ 3715722 w 4062203"/>
                <a:gd name="connsiteY516" fmla="*/ 2166367 h 2993127"/>
                <a:gd name="connsiteX517" fmla="*/ 3717945 w 4062203"/>
                <a:gd name="connsiteY517" fmla="*/ 2170037 h 2993127"/>
                <a:gd name="connsiteX518" fmla="*/ 3727851 w 4062203"/>
                <a:gd name="connsiteY518" fmla="*/ 2169783 h 2993127"/>
                <a:gd name="connsiteX519" fmla="*/ 3724435 w 4062203"/>
                <a:gd name="connsiteY519" fmla="*/ 2148054 h 2993127"/>
                <a:gd name="connsiteX520" fmla="*/ 3724435 w 4062203"/>
                <a:gd name="connsiteY520" fmla="*/ 2148054 h 2993127"/>
                <a:gd name="connsiteX521" fmla="*/ 3730543 w 4062203"/>
                <a:gd name="connsiteY521" fmla="*/ 2151546 h 2993127"/>
                <a:gd name="connsiteX522" fmla="*/ 3758953 w 4062203"/>
                <a:gd name="connsiteY522" fmla="*/ 2151343 h 2993127"/>
                <a:gd name="connsiteX523" fmla="*/ 3770117 w 4062203"/>
                <a:gd name="connsiteY523" fmla="*/ 2136331 h 2993127"/>
                <a:gd name="connsiteX524" fmla="*/ 3779476 w 4062203"/>
                <a:gd name="connsiteY524" fmla="*/ 2131442 h 2993127"/>
                <a:gd name="connsiteX525" fmla="*/ 3762877 w 4062203"/>
                <a:gd name="connsiteY525" fmla="*/ 2085138 h 2993127"/>
                <a:gd name="connsiteX526" fmla="*/ 3717437 w 4062203"/>
                <a:gd name="connsiteY526" fmla="*/ 2059788 h 2993127"/>
                <a:gd name="connsiteX527" fmla="*/ 3707112 w 4062203"/>
                <a:gd name="connsiteY527" fmla="*/ 2023898 h 2993127"/>
                <a:gd name="connsiteX528" fmla="*/ 3701727 w 4062203"/>
                <a:gd name="connsiteY528" fmla="*/ 1982179 h 2993127"/>
                <a:gd name="connsiteX529" fmla="*/ 3703746 w 4062203"/>
                <a:gd name="connsiteY529" fmla="*/ 1944866 h 2993127"/>
                <a:gd name="connsiteX530" fmla="*/ 3719126 w 4062203"/>
                <a:gd name="connsiteY530" fmla="*/ 1933030 h 2993127"/>
                <a:gd name="connsiteX531" fmla="*/ 3742126 w 4062203"/>
                <a:gd name="connsiteY531" fmla="*/ 1911173 h 2993127"/>
                <a:gd name="connsiteX532" fmla="*/ 3789039 w 4062203"/>
                <a:gd name="connsiteY532" fmla="*/ 1876693 h 2993127"/>
                <a:gd name="connsiteX533" fmla="*/ 3811823 w 4062203"/>
                <a:gd name="connsiteY533" fmla="*/ 1848321 h 2993127"/>
                <a:gd name="connsiteX534" fmla="*/ 3843561 w 4062203"/>
                <a:gd name="connsiteY534" fmla="*/ 1834287 h 2993127"/>
                <a:gd name="connsiteX535" fmla="*/ 3849885 w 4062203"/>
                <a:gd name="connsiteY535" fmla="*/ 1811694 h 2993127"/>
                <a:gd name="connsiteX536" fmla="*/ 3839128 w 4062203"/>
                <a:gd name="connsiteY536" fmla="*/ 1785748 h 2993127"/>
                <a:gd name="connsiteX537" fmla="*/ 3834162 w 4062203"/>
                <a:gd name="connsiteY537" fmla="*/ 1765910 h 2993127"/>
                <a:gd name="connsiteX538" fmla="*/ 3850279 w 4062203"/>
                <a:gd name="connsiteY538" fmla="*/ 1746378 h 2993127"/>
                <a:gd name="connsiteX539" fmla="*/ 3884289 w 4062203"/>
                <a:gd name="connsiteY539" fmla="*/ 1711884 h 2993127"/>
                <a:gd name="connsiteX540" fmla="*/ 3928993 w 4062203"/>
                <a:gd name="connsiteY540" fmla="*/ 1722794 h 2993127"/>
                <a:gd name="connsiteX541" fmla="*/ 3987515 w 4062203"/>
                <a:gd name="connsiteY541" fmla="*/ 1712278 h 2993127"/>
                <a:gd name="connsiteX542" fmla="*/ 3946380 w 4062203"/>
                <a:gd name="connsiteY542" fmla="*/ 1634224 h 2993127"/>
                <a:gd name="connsiteX543" fmla="*/ 3954457 w 4062203"/>
                <a:gd name="connsiteY543" fmla="*/ 1601966 h 2993127"/>
                <a:gd name="connsiteX544" fmla="*/ 3977368 w 4062203"/>
                <a:gd name="connsiteY544" fmla="*/ 1590854 h 2993127"/>
                <a:gd name="connsiteX545" fmla="*/ 4002552 w 4062203"/>
                <a:gd name="connsiteY545" fmla="*/ 1593724 h 2993127"/>
                <a:gd name="connsiteX546" fmla="*/ 4020256 w 4062203"/>
                <a:gd name="connsiteY546" fmla="*/ 1590473 h 2993127"/>
                <a:gd name="connsiteX547" fmla="*/ 4039178 w 4062203"/>
                <a:gd name="connsiteY547" fmla="*/ 1581126 h 2993127"/>
                <a:gd name="connsiteX0" fmla="*/ 4039178 w 4062203"/>
                <a:gd name="connsiteY0" fmla="*/ 1581126 h 2993127"/>
                <a:gd name="connsiteX1" fmla="*/ 4041070 w 4062203"/>
                <a:gd name="connsiteY1" fmla="*/ 1545426 h 2993127"/>
                <a:gd name="connsiteX2" fmla="*/ 4039127 w 4062203"/>
                <a:gd name="connsiteY2" fmla="*/ 1506628 h 2993127"/>
                <a:gd name="connsiteX3" fmla="*/ 4038035 w 4062203"/>
                <a:gd name="connsiteY3" fmla="*/ 1487603 h 2993127"/>
                <a:gd name="connsiteX4" fmla="*/ 4062203 w 4062203"/>
                <a:gd name="connsiteY4" fmla="*/ 1454977 h 2993127"/>
                <a:gd name="connsiteX5" fmla="*/ 4062203 w 4062203"/>
                <a:gd name="connsiteY5" fmla="*/ 1454977 h 2993127"/>
                <a:gd name="connsiteX6" fmla="*/ 4054354 w 4062203"/>
                <a:gd name="connsiteY6" fmla="*/ 1441070 h 2993127"/>
                <a:gd name="connsiteX7" fmla="*/ 4037552 w 4062203"/>
                <a:gd name="connsiteY7" fmla="*/ 1427088 h 2993127"/>
                <a:gd name="connsiteX8" fmla="*/ 4019810 w 4062203"/>
                <a:gd name="connsiteY8" fmla="*/ 1410489 h 2993127"/>
                <a:gd name="connsiteX9" fmla="*/ 4011416 w 4062203"/>
                <a:gd name="connsiteY9" fmla="*/ 1395629 h 2993127"/>
                <a:gd name="connsiteX10" fmla="*/ 4001319 w 4062203"/>
                <a:gd name="connsiteY10" fmla="*/ 1379488 h 2993127"/>
                <a:gd name="connsiteX11" fmla="*/ 3986803 w 4062203"/>
                <a:gd name="connsiteY11" fmla="*/ 1348525 h 2993127"/>
                <a:gd name="connsiteX12" fmla="*/ 3994766 w 4062203"/>
                <a:gd name="connsiteY12" fmla="*/ 1305980 h 2993127"/>
                <a:gd name="connsiteX13" fmla="*/ 3956158 w 4062203"/>
                <a:gd name="connsiteY13" fmla="*/ 1279081 h 2993127"/>
                <a:gd name="connsiteX14" fmla="*/ 3937870 w 4062203"/>
                <a:gd name="connsiteY14" fmla="*/ 1257644 h 2993127"/>
                <a:gd name="connsiteX15" fmla="*/ 3965835 w 4062203"/>
                <a:gd name="connsiteY15" fmla="*/ 1256577 h 2993127"/>
                <a:gd name="connsiteX16" fmla="*/ 3957098 w 4062203"/>
                <a:gd name="connsiteY16" fmla="*/ 1247154 h 2993127"/>
                <a:gd name="connsiteX17" fmla="*/ 3978942 w 4062203"/>
                <a:gd name="connsiteY17" fmla="*/ 1243661 h 2993127"/>
                <a:gd name="connsiteX18" fmla="*/ 3978942 w 4062203"/>
                <a:gd name="connsiteY18" fmla="*/ 1243661 h 2993127"/>
                <a:gd name="connsiteX19" fmla="*/ 3962343 w 4062203"/>
                <a:gd name="connsiteY19" fmla="*/ 1212203 h 2993127"/>
                <a:gd name="connsiteX20" fmla="*/ 3949224 w 4062203"/>
                <a:gd name="connsiteY20" fmla="*/ 1191236 h 2993127"/>
                <a:gd name="connsiteX21" fmla="*/ 3929120 w 4062203"/>
                <a:gd name="connsiteY21" fmla="*/ 1172008 h 2993127"/>
                <a:gd name="connsiteX22" fmla="*/ 3930948 w 4062203"/>
                <a:gd name="connsiteY22" fmla="*/ 1149135 h 2993127"/>
                <a:gd name="connsiteX23" fmla="*/ 3930682 w 4062203"/>
                <a:gd name="connsiteY23" fmla="*/ 1125704 h 2993127"/>
                <a:gd name="connsiteX24" fmla="*/ 3967016 w 4062203"/>
                <a:gd name="connsiteY24" fmla="*/ 1126173 h 2993127"/>
                <a:gd name="connsiteX25" fmla="*/ 3944131 w 4062203"/>
                <a:gd name="connsiteY25" fmla="*/ 1076415 h 2993127"/>
                <a:gd name="connsiteX26" fmla="*/ 3920192 w 4062203"/>
                <a:gd name="connsiteY26" fmla="*/ 1063245 h 2993127"/>
                <a:gd name="connsiteX27" fmla="*/ 3901167 w 4062203"/>
                <a:gd name="connsiteY27" fmla="*/ 1035267 h 2993127"/>
                <a:gd name="connsiteX28" fmla="*/ 3873570 w 4062203"/>
                <a:gd name="connsiteY28" fmla="*/ 998729 h 2993127"/>
                <a:gd name="connsiteX29" fmla="*/ 3840982 w 4062203"/>
                <a:gd name="connsiteY29" fmla="*/ 950812 h 2993127"/>
                <a:gd name="connsiteX30" fmla="*/ 3816940 w 4062203"/>
                <a:gd name="connsiteY30" fmla="*/ 903987 h 2993127"/>
                <a:gd name="connsiteX31" fmla="*/ 3791058 w 4062203"/>
                <a:gd name="connsiteY31" fmla="*/ 874903 h 2993127"/>
                <a:gd name="connsiteX32" fmla="*/ 3756603 w 4062203"/>
                <a:gd name="connsiteY32" fmla="*/ 890004 h 2993127"/>
                <a:gd name="connsiteX33" fmla="*/ 3669722 w 4062203"/>
                <a:gd name="connsiteY33" fmla="*/ 800062 h 2993127"/>
                <a:gd name="connsiteX34" fmla="*/ 3596100 w 4062203"/>
                <a:gd name="connsiteY34" fmla="*/ 830428 h 2993127"/>
                <a:gd name="connsiteX35" fmla="*/ 3558610 w 4062203"/>
                <a:gd name="connsiteY35" fmla="*/ 789267 h 2993127"/>
                <a:gd name="connsiteX36" fmla="*/ 3537642 w 4062203"/>
                <a:gd name="connsiteY36" fmla="*/ 768299 h 2993127"/>
                <a:gd name="connsiteX37" fmla="*/ 3500939 w 4062203"/>
                <a:gd name="connsiteY37" fmla="*/ 746443 h 2993127"/>
                <a:gd name="connsiteX38" fmla="*/ 3494119 w 4062203"/>
                <a:gd name="connsiteY38" fmla="*/ 725843 h 2993127"/>
                <a:gd name="connsiteX39" fmla="*/ 3482981 w 4062203"/>
                <a:gd name="connsiteY39" fmla="*/ 659168 h 2993127"/>
                <a:gd name="connsiteX40" fmla="*/ 3413893 w 4062203"/>
                <a:gd name="connsiteY40" fmla="*/ 600088 h 2993127"/>
                <a:gd name="connsiteX41" fmla="*/ 3367361 w 4062203"/>
                <a:gd name="connsiteY41" fmla="*/ 605244 h 2993127"/>
                <a:gd name="connsiteX42" fmla="*/ 3343243 w 4062203"/>
                <a:gd name="connsiteY42" fmla="*/ 593395 h 2993127"/>
                <a:gd name="connsiteX43" fmla="*/ 3285649 w 4062203"/>
                <a:gd name="connsiteY43" fmla="*/ 519366 h 2993127"/>
                <a:gd name="connsiteX44" fmla="*/ 3249365 w 4062203"/>
                <a:gd name="connsiteY44" fmla="*/ 527939 h 2993127"/>
                <a:gd name="connsiteX45" fmla="*/ 3248108 w 4062203"/>
                <a:gd name="connsiteY45" fmla="*/ 560539 h 2993127"/>
                <a:gd name="connsiteX46" fmla="*/ 3272034 w 4062203"/>
                <a:gd name="connsiteY46" fmla="*/ 564705 h 2993127"/>
                <a:gd name="connsiteX47" fmla="*/ 3273749 w 4062203"/>
                <a:gd name="connsiteY47" fmla="*/ 573430 h 2993127"/>
                <a:gd name="connsiteX48" fmla="*/ 3279858 w 4062203"/>
                <a:gd name="connsiteY48" fmla="*/ 594398 h 2993127"/>
                <a:gd name="connsiteX49" fmla="*/ 3278359 w 4062203"/>
                <a:gd name="connsiteY49" fmla="*/ 616115 h 2993127"/>
                <a:gd name="connsiteX50" fmla="*/ 3286843 w 4062203"/>
                <a:gd name="connsiteY50" fmla="*/ 630224 h 2993127"/>
                <a:gd name="connsiteX51" fmla="*/ 3263259 w 4062203"/>
                <a:gd name="connsiteY51" fmla="*/ 618858 h 2993127"/>
                <a:gd name="connsiteX52" fmla="*/ 3263259 w 4062203"/>
                <a:gd name="connsiteY52" fmla="*/ 618858 h 2993127"/>
                <a:gd name="connsiteX53" fmla="*/ 3248400 w 4062203"/>
                <a:gd name="connsiteY53" fmla="*/ 610120 h 2993127"/>
                <a:gd name="connsiteX54" fmla="*/ 3248400 w 4062203"/>
                <a:gd name="connsiteY54" fmla="*/ 610120 h 2993127"/>
                <a:gd name="connsiteX55" fmla="*/ 3209957 w 4062203"/>
                <a:gd name="connsiteY55" fmla="*/ 584771 h 2993127"/>
                <a:gd name="connsiteX56" fmla="*/ 3171971 w 4062203"/>
                <a:gd name="connsiteY56" fmla="*/ 530809 h 2993127"/>
                <a:gd name="connsiteX57" fmla="*/ 3138177 w 4062203"/>
                <a:gd name="connsiteY57" fmla="*/ 492023 h 2993127"/>
                <a:gd name="connsiteX58" fmla="*/ 3118657 w 4062203"/>
                <a:gd name="connsiteY58" fmla="*/ 471424 h 2993127"/>
                <a:gd name="connsiteX59" fmla="*/ 3091479 w 4062203"/>
                <a:gd name="connsiteY59" fmla="*/ 412750 h 2993127"/>
                <a:gd name="connsiteX60" fmla="*/ 3059856 w 4062203"/>
                <a:gd name="connsiteY60" fmla="*/ 399186 h 2993127"/>
                <a:gd name="connsiteX61" fmla="*/ 3043841 w 4062203"/>
                <a:gd name="connsiteY61" fmla="*/ 379044 h 2993127"/>
                <a:gd name="connsiteX62" fmla="*/ 3031649 w 4062203"/>
                <a:gd name="connsiteY62" fmla="*/ 357911 h 2993127"/>
                <a:gd name="connsiteX63" fmla="*/ 3030074 w 4062203"/>
                <a:gd name="connsiteY63" fmla="*/ 328320 h 2993127"/>
                <a:gd name="connsiteX64" fmla="*/ 2989117 w 4062203"/>
                <a:gd name="connsiteY64" fmla="*/ 316801 h 2993127"/>
                <a:gd name="connsiteX65" fmla="*/ 2962231 w 4062203"/>
                <a:gd name="connsiteY65" fmla="*/ 294576 h 2993127"/>
                <a:gd name="connsiteX66" fmla="*/ 2937427 w 4062203"/>
                <a:gd name="connsiteY66" fmla="*/ 265951 h 2993127"/>
                <a:gd name="connsiteX67" fmla="*/ 2901182 w 4062203"/>
                <a:gd name="connsiteY67" fmla="*/ 275945 h 2993127"/>
                <a:gd name="connsiteX68" fmla="*/ 2879630 w 4062203"/>
                <a:gd name="connsiteY68" fmla="*/ 324383 h 2993127"/>
                <a:gd name="connsiteX69" fmla="*/ 2851753 w 4062203"/>
                <a:gd name="connsiteY69" fmla="*/ 281381 h 2993127"/>
                <a:gd name="connsiteX70" fmla="*/ 2818009 w 4062203"/>
                <a:gd name="connsiteY70" fmla="*/ 262826 h 2993127"/>
                <a:gd name="connsiteX71" fmla="*/ 2786755 w 4062203"/>
                <a:gd name="connsiteY71" fmla="*/ 264947 h 2993127"/>
                <a:gd name="connsiteX72" fmla="*/ 2786145 w 4062203"/>
                <a:gd name="connsiteY72" fmla="*/ 306019 h 2993127"/>
                <a:gd name="connsiteX73" fmla="*/ 2762549 w 4062203"/>
                <a:gd name="connsiteY73" fmla="*/ 336601 h 2993127"/>
                <a:gd name="connsiteX74" fmla="*/ 2742203 w 4062203"/>
                <a:gd name="connsiteY74" fmla="*/ 329730 h 2993127"/>
                <a:gd name="connsiteX75" fmla="*/ 2699925 w 4062203"/>
                <a:gd name="connsiteY75" fmla="*/ 311468 h 2993127"/>
                <a:gd name="connsiteX76" fmla="*/ 2686196 w 4062203"/>
                <a:gd name="connsiteY76" fmla="*/ 299199 h 2993127"/>
                <a:gd name="connsiteX77" fmla="*/ 2650738 w 4062203"/>
                <a:gd name="connsiteY77" fmla="*/ 281724 h 2993127"/>
                <a:gd name="connsiteX78" fmla="*/ 2632056 w 4062203"/>
                <a:gd name="connsiteY78" fmla="*/ 271691 h 2993127"/>
                <a:gd name="connsiteX79" fmla="*/ 2613006 w 4062203"/>
                <a:gd name="connsiteY79" fmla="*/ 246177 h 2993127"/>
                <a:gd name="connsiteX80" fmla="*/ 2587835 w 4062203"/>
                <a:gd name="connsiteY80" fmla="*/ 219253 h 2993127"/>
                <a:gd name="connsiteX81" fmla="*/ 2546725 w 4062203"/>
                <a:gd name="connsiteY81" fmla="*/ 212509 h 2993127"/>
                <a:gd name="connsiteX82" fmla="*/ 2541772 w 4062203"/>
                <a:gd name="connsiteY82" fmla="*/ 182093 h 2993127"/>
                <a:gd name="connsiteX83" fmla="*/ 2519458 w 4062203"/>
                <a:gd name="connsiteY83" fmla="*/ 174066 h 2993127"/>
                <a:gd name="connsiteX84" fmla="*/ 2476189 w 4062203"/>
                <a:gd name="connsiteY84" fmla="*/ 158001 h 2993127"/>
                <a:gd name="connsiteX85" fmla="*/ 2417515 w 4062203"/>
                <a:gd name="connsiteY85" fmla="*/ 176479 h 2993127"/>
                <a:gd name="connsiteX86" fmla="*/ 2399951 w 4062203"/>
                <a:gd name="connsiteY86" fmla="*/ 227076 h 2993127"/>
                <a:gd name="connsiteX87" fmla="*/ 2368861 w 4062203"/>
                <a:gd name="connsiteY87" fmla="*/ 259689 h 2993127"/>
                <a:gd name="connsiteX88" fmla="*/ 2380634 w 4062203"/>
                <a:gd name="connsiteY88" fmla="*/ 315531 h 2993127"/>
                <a:gd name="connsiteX89" fmla="*/ 2400052 w 4062203"/>
                <a:gd name="connsiteY89" fmla="*/ 376187 h 2993127"/>
                <a:gd name="connsiteX90" fmla="*/ 2349087 w 4062203"/>
                <a:gd name="connsiteY90" fmla="*/ 354355 h 2993127"/>
                <a:gd name="connsiteX91" fmla="*/ 2284559 w 4062203"/>
                <a:gd name="connsiteY91" fmla="*/ 445821 h 2993127"/>
                <a:gd name="connsiteX92" fmla="*/ 2269700 w 4062203"/>
                <a:gd name="connsiteY92" fmla="*/ 418732 h 2993127"/>
                <a:gd name="connsiteX93" fmla="*/ 2258333 w 4062203"/>
                <a:gd name="connsiteY93" fmla="*/ 392519 h 2993127"/>
                <a:gd name="connsiteX94" fmla="*/ 2230368 w 4062203"/>
                <a:gd name="connsiteY94" fmla="*/ 372415 h 2993127"/>
                <a:gd name="connsiteX95" fmla="*/ 2197157 w 4062203"/>
                <a:gd name="connsiteY95" fmla="*/ 365417 h 2993127"/>
                <a:gd name="connsiteX96" fmla="*/ 2161331 w 4062203"/>
                <a:gd name="connsiteY96" fmla="*/ 349694 h 2993127"/>
                <a:gd name="connsiteX97" fmla="*/ 2142979 w 4062203"/>
                <a:gd name="connsiteY97" fmla="*/ 323482 h 2993127"/>
                <a:gd name="connsiteX98" fmla="*/ 2124628 w 4062203"/>
                <a:gd name="connsiteY98" fmla="*/ 302514 h 2993127"/>
                <a:gd name="connsiteX99" fmla="*/ 2108905 w 4062203"/>
                <a:gd name="connsiteY99" fmla="*/ 289407 h 2993127"/>
                <a:gd name="connsiteX100" fmla="*/ 2095799 w 4062203"/>
                <a:gd name="connsiteY100" fmla="*/ 272808 h 2993127"/>
                <a:gd name="connsiteX101" fmla="*/ 2077447 w 4062203"/>
                <a:gd name="connsiteY101" fmla="*/ 259702 h 2993127"/>
                <a:gd name="connsiteX102" fmla="*/ 2059096 w 4062203"/>
                <a:gd name="connsiteY102" fmla="*/ 248348 h 2993127"/>
                <a:gd name="connsiteX103" fmla="*/ 2046865 w 4062203"/>
                <a:gd name="connsiteY103" fmla="*/ 217766 h 2993127"/>
                <a:gd name="connsiteX104" fmla="*/ 2030267 w 4062203"/>
                <a:gd name="connsiteY104" fmla="*/ 194170 h 2993127"/>
                <a:gd name="connsiteX105" fmla="*/ 2012791 w 4062203"/>
                <a:gd name="connsiteY105" fmla="*/ 181940 h 2993127"/>
                <a:gd name="connsiteX106" fmla="*/ 1995316 w 4062203"/>
                <a:gd name="connsiteY106" fmla="*/ 158343 h 2993127"/>
                <a:gd name="connsiteX107" fmla="*/ 1969980 w 4062203"/>
                <a:gd name="connsiteY107" fmla="*/ 128638 h 2993127"/>
                <a:gd name="connsiteX108" fmla="*/ 1952504 w 4062203"/>
                <a:gd name="connsiteY108" fmla="*/ 109410 h 2993127"/>
                <a:gd name="connsiteX109" fmla="*/ 1918430 w 4062203"/>
                <a:gd name="connsiteY109" fmla="*/ 106781 h 2993127"/>
                <a:gd name="connsiteX110" fmla="*/ 1885220 w 4062203"/>
                <a:gd name="connsiteY110" fmla="*/ 93674 h 2993127"/>
                <a:gd name="connsiteX111" fmla="*/ 1845901 w 4062203"/>
                <a:gd name="connsiteY111" fmla="*/ 84937 h 2993127"/>
                <a:gd name="connsiteX112" fmla="*/ 1817059 w 4062203"/>
                <a:gd name="connsiteY112" fmla="*/ 78816 h 2993127"/>
                <a:gd name="connsiteX113" fmla="*/ 1798707 w 4062203"/>
                <a:gd name="connsiteY113" fmla="*/ 62217 h 2993127"/>
                <a:gd name="connsiteX114" fmla="*/ 1773371 w 4062203"/>
                <a:gd name="connsiteY114" fmla="*/ 44741 h 2993127"/>
                <a:gd name="connsiteX115" fmla="*/ 1748898 w 4062203"/>
                <a:gd name="connsiteY115" fmla="*/ 37756 h 2993127"/>
                <a:gd name="connsiteX116" fmla="*/ 1733175 w 4062203"/>
                <a:gd name="connsiteY116" fmla="*/ 36004 h 2993127"/>
                <a:gd name="connsiteX117" fmla="*/ 1710455 w 4062203"/>
                <a:gd name="connsiteY117" fmla="*/ 30759 h 2993127"/>
                <a:gd name="connsiteX118" fmla="*/ 1710455 w 4062203"/>
                <a:gd name="connsiteY118" fmla="*/ 30759 h 2993127"/>
                <a:gd name="connsiteX119" fmla="*/ 1678985 w 4062203"/>
                <a:gd name="connsiteY119" fmla="*/ 21145 h 2993127"/>
                <a:gd name="connsiteX120" fmla="*/ 1678985 w 4062203"/>
                <a:gd name="connsiteY120" fmla="*/ 21145 h 2993127"/>
                <a:gd name="connsiteX121" fmla="*/ 1640542 w 4062203"/>
                <a:gd name="connsiteY121" fmla="*/ 22897 h 2993127"/>
                <a:gd name="connsiteX122" fmla="*/ 1616069 w 4062203"/>
                <a:gd name="connsiteY122" fmla="*/ 33388 h 2993127"/>
                <a:gd name="connsiteX123" fmla="*/ 1574997 w 4062203"/>
                <a:gd name="connsiteY123" fmla="*/ 27279 h 2993127"/>
                <a:gd name="connsiteX124" fmla="*/ 1574997 w 4062203"/>
                <a:gd name="connsiteY124" fmla="*/ 27279 h 2993127"/>
                <a:gd name="connsiteX125" fmla="*/ 1538294 w 4062203"/>
                <a:gd name="connsiteY125" fmla="*/ 17665 h 2993127"/>
                <a:gd name="connsiteX126" fmla="*/ 1538294 w 4062203"/>
                <a:gd name="connsiteY126" fmla="*/ 17665 h 2993127"/>
                <a:gd name="connsiteX127" fmla="*/ 1529556 w 4062203"/>
                <a:gd name="connsiteY127" fmla="*/ 16789 h 2993127"/>
                <a:gd name="connsiteX128" fmla="*/ 1495470 w 4062203"/>
                <a:gd name="connsiteY128" fmla="*/ 6298 h 2993127"/>
                <a:gd name="connsiteX129" fmla="*/ 1467504 w 4062203"/>
                <a:gd name="connsiteY129" fmla="*/ 4546 h 2993127"/>
                <a:gd name="connsiteX130" fmla="*/ 1438675 w 4062203"/>
                <a:gd name="connsiteY130" fmla="*/ 20268 h 2993127"/>
                <a:gd name="connsiteX131" fmla="*/ 1408094 w 4062203"/>
                <a:gd name="connsiteY131" fmla="*/ 24637 h 2993127"/>
                <a:gd name="connsiteX132" fmla="*/ 1363529 w 4062203"/>
                <a:gd name="connsiteY132" fmla="*/ 27266 h 2993127"/>
                <a:gd name="connsiteX133" fmla="*/ 1335564 w 4062203"/>
                <a:gd name="connsiteY133" fmla="*/ 29006 h 2993127"/>
                <a:gd name="connsiteX134" fmla="*/ 1316336 w 4062203"/>
                <a:gd name="connsiteY134" fmla="*/ 24637 h 2993127"/>
                <a:gd name="connsiteX135" fmla="*/ 1265650 w 4062203"/>
                <a:gd name="connsiteY135" fmla="*/ 23761 h 2993127"/>
                <a:gd name="connsiteX136" fmla="*/ 1226331 w 4062203"/>
                <a:gd name="connsiteY136" fmla="*/ 22884 h 2993127"/>
                <a:gd name="connsiteX137" fmla="*/ 1189577 w 4062203"/>
                <a:gd name="connsiteY137" fmla="*/ 11340 h 2993127"/>
                <a:gd name="connsiteX138" fmla="*/ 1169410 w 4062203"/>
                <a:gd name="connsiteY138" fmla="*/ 23304 h 2993127"/>
                <a:gd name="connsiteX139" fmla="*/ 1156418 w 4062203"/>
                <a:gd name="connsiteY139" fmla="*/ 42100 h 2993127"/>
                <a:gd name="connsiteX140" fmla="*/ 1134574 w 4062203"/>
                <a:gd name="connsiteY140" fmla="*/ 49961 h 2993127"/>
                <a:gd name="connsiteX141" fmla="*/ 1101376 w 4062203"/>
                <a:gd name="connsiteY141" fmla="*/ 49961 h 2993127"/>
                <a:gd name="connsiteX142" fmla="*/ 1069918 w 4062203"/>
                <a:gd name="connsiteY142" fmla="*/ 60451 h 2993127"/>
                <a:gd name="connsiteX143" fmla="*/ 1043705 w 4062203"/>
                <a:gd name="connsiteY143" fmla="*/ 56958 h 2993127"/>
                <a:gd name="connsiteX144" fmla="*/ 1012247 w 4062203"/>
                <a:gd name="connsiteY144" fmla="*/ 73557 h 2993127"/>
                <a:gd name="connsiteX145" fmla="*/ 970312 w 4062203"/>
                <a:gd name="connsiteY145" fmla="*/ 82295 h 2993127"/>
                <a:gd name="connsiteX146" fmla="*/ 930980 w 4062203"/>
                <a:gd name="connsiteY146" fmla="*/ 79666 h 2993127"/>
                <a:gd name="connsiteX147" fmla="*/ 886416 w 4062203"/>
                <a:gd name="connsiteY147" fmla="*/ 80542 h 2993127"/>
                <a:gd name="connsiteX148" fmla="*/ 843591 w 4062203"/>
                <a:gd name="connsiteY148" fmla="*/ 91896 h 2993127"/>
                <a:gd name="connsiteX149" fmla="*/ 813010 w 4062203"/>
                <a:gd name="connsiteY149" fmla="*/ 98017 h 2993127"/>
                <a:gd name="connsiteX150" fmla="*/ 779799 w 4062203"/>
                <a:gd name="connsiteY150" fmla="*/ 100634 h 2993127"/>
                <a:gd name="connsiteX151" fmla="*/ 751834 w 4062203"/>
                <a:gd name="connsiteY151" fmla="*/ 104126 h 2993127"/>
                <a:gd name="connsiteX152" fmla="*/ 716883 w 4062203"/>
                <a:gd name="connsiteY152" fmla="*/ 104126 h 2993127"/>
                <a:gd name="connsiteX153" fmla="*/ 686302 w 4062203"/>
                <a:gd name="connsiteY153" fmla="*/ 101497 h 2993127"/>
                <a:gd name="connsiteX154" fmla="*/ 652698 w 4062203"/>
                <a:gd name="connsiteY154" fmla="*/ 67372 h 2993127"/>
                <a:gd name="connsiteX155" fmla="*/ 614788 w 4062203"/>
                <a:gd name="connsiteY155" fmla="*/ 85050 h 2993127"/>
                <a:gd name="connsiteX156" fmla="*/ 569868 w 4062203"/>
                <a:gd name="connsiteY156" fmla="*/ 98424 h 2993127"/>
                <a:gd name="connsiteX157" fmla="*/ 528733 w 4062203"/>
                <a:gd name="connsiteY157" fmla="*/ 112813 h 2993127"/>
                <a:gd name="connsiteX158" fmla="*/ 479851 w 4062203"/>
                <a:gd name="connsiteY158" fmla="*/ 104812 h 2993127"/>
                <a:gd name="connsiteX159" fmla="*/ 468484 w 4062203"/>
                <a:gd name="connsiteY159" fmla="*/ 137298 h 2993127"/>
                <a:gd name="connsiteX160" fmla="*/ 473958 w 4062203"/>
                <a:gd name="connsiteY160" fmla="*/ 163537 h 2993127"/>
                <a:gd name="connsiteX161" fmla="*/ 494926 w 4062203"/>
                <a:gd name="connsiteY161" fmla="*/ 204609 h 2993127"/>
                <a:gd name="connsiteX162" fmla="*/ 520275 w 4062203"/>
                <a:gd name="connsiteY162" fmla="*/ 243928 h 2993127"/>
                <a:gd name="connsiteX163" fmla="*/ 538626 w 4062203"/>
                <a:gd name="connsiteY163" fmla="*/ 285876 h 2993127"/>
                <a:gd name="connsiteX164" fmla="*/ 552609 w 4062203"/>
                <a:gd name="connsiteY164" fmla="*/ 320827 h 2993127"/>
                <a:gd name="connsiteX165" fmla="*/ 537750 w 4062203"/>
                <a:gd name="connsiteY165" fmla="*/ 340055 h 2993127"/>
                <a:gd name="connsiteX166" fmla="*/ 517646 w 4062203"/>
                <a:gd name="connsiteY166" fmla="*/ 360159 h 2993127"/>
                <a:gd name="connsiteX167" fmla="*/ 523755 w 4062203"/>
                <a:gd name="connsiteY167" fmla="*/ 402107 h 2993127"/>
                <a:gd name="connsiteX168" fmla="*/ 553739 w 4062203"/>
                <a:gd name="connsiteY168" fmla="*/ 438010 h 2993127"/>
                <a:gd name="connsiteX169" fmla="*/ 591725 w 4062203"/>
                <a:gd name="connsiteY169" fmla="*/ 464667 h 2993127"/>
                <a:gd name="connsiteX170" fmla="*/ 614496 w 4062203"/>
                <a:gd name="connsiteY170" fmla="*/ 486003 h 2993127"/>
                <a:gd name="connsiteX171" fmla="*/ 624986 w 4062203"/>
                <a:gd name="connsiteY171" fmla="*/ 520560 h 2993127"/>
                <a:gd name="connsiteX172" fmla="*/ 657460 w 4062203"/>
                <a:gd name="connsiteY172" fmla="*/ 537540 h 2993127"/>
                <a:gd name="connsiteX173" fmla="*/ 673449 w 4062203"/>
                <a:gd name="connsiteY173" fmla="*/ 568160 h 2993127"/>
                <a:gd name="connsiteX174" fmla="*/ 671608 w 4062203"/>
                <a:gd name="connsiteY174" fmla="*/ 607885 h 2993127"/>
                <a:gd name="connsiteX175" fmla="*/ 680307 w 4062203"/>
                <a:gd name="connsiteY175" fmla="*/ 648538 h 2993127"/>
                <a:gd name="connsiteX176" fmla="*/ 701326 w 4062203"/>
                <a:gd name="connsiteY176" fmla="*/ 683729 h 2993127"/>
                <a:gd name="connsiteX177" fmla="*/ 693604 w 4062203"/>
                <a:gd name="connsiteY177" fmla="*/ 708177 h 2993127"/>
                <a:gd name="connsiteX178" fmla="*/ 649853 w 4062203"/>
                <a:gd name="connsiteY178" fmla="*/ 713663 h 2993127"/>
                <a:gd name="connsiteX179" fmla="*/ 616490 w 4062203"/>
                <a:gd name="connsiteY179" fmla="*/ 736066 h 2993127"/>
                <a:gd name="connsiteX180" fmla="*/ 586696 w 4062203"/>
                <a:gd name="connsiteY180" fmla="*/ 742899 h 2993127"/>
                <a:gd name="connsiteX181" fmla="*/ 557854 w 4062203"/>
                <a:gd name="connsiteY181" fmla="*/ 759498 h 2993127"/>
                <a:gd name="connsiteX182" fmla="*/ 528073 w 4062203"/>
                <a:gd name="connsiteY182" fmla="*/ 762380 h 2993127"/>
                <a:gd name="connsiteX183" fmla="*/ 515449 w 4062203"/>
                <a:gd name="connsiteY183" fmla="*/ 781202 h 2993127"/>
                <a:gd name="connsiteX184" fmla="*/ 508070 w 4062203"/>
                <a:gd name="connsiteY184" fmla="*/ 847204 h 2993127"/>
                <a:gd name="connsiteX185" fmla="*/ 531756 w 4062203"/>
                <a:gd name="connsiteY185" fmla="*/ 893558 h 2993127"/>
                <a:gd name="connsiteX186" fmla="*/ 556038 w 4062203"/>
                <a:gd name="connsiteY186" fmla="*/ 891819 h 2993127"/>
                <a:gd name="connsiteX187" fmla="*/ 589871 w 4062203"/>
                <a:gd name="connsiteY187" fmla="*/ 892162 h 2993127"/>
                <a:gd name="connsiteX188" fmla="*/ 585604 w 4062203"/>
                <a:gd name="connsiteY188" fmla="*/ 919187 h 2993127"/>
                <a:gd name="connsiteX189" fmla="*/ 583051 w 4062203"/>
                <a:gd name="connsiteY189" fmla="*/ 939202 h 2993127"/>
                <a:gd name="connsiteX190" fmla="*/ 571519 w 4062203"/>
                <a:gd name="connsiteY190" fmla="*/ 974750 h 2993127"/>
                <a:gd name="connsiteX191" fmla="*/ 567951 w 4062203"/>
                <a:gd name="connsiteY191" fmla="*/ 984033 h 2993127"/>
                <a:gd name="connsiteX192" fmla="*/ 588817 w 4062203"/>
                <a:gd name="connsiteY192" fmla="*/ 1035557 h 2993127"/>
                <a:gd name="connsiteX193" fmla="*/ 581451 w 4062203"/>
                <a:gd name="connsiteY193" fmla="*/ 1043495 h 2993127"/>
                <a:gd name="connsiteX194" fmla="*/ 563099 w 4062203"/>
                <a:gd name="connsiteY194" fmla="*/ 1050492 h 2993127"/>
                <a:gd name="connsiteX195" fmla="*/ 539503 w 4062203"/>
                <a:gd name="connsiteY195" fmla="*/ 1060106 h 2993127"/>
                <a:gd name="connsiteX196" fmla="*/ 508045 w 4062203"/>
                <a:gd name="connsiteY196" fmla="*/ 1048740 h 2993127"/>
                <a:gd name="connsiteX197" fmla="*/ 480079 w 4062203"/>
                <a:gd name="connsiteY197" fmla="*/ 1014653 h 2993127"/>
                <a:gd name="connsiteX198" fmla="*/ 439007 w 4062203"/>
                <a:gd name="connsiteY198" fmla="*/ 997178 h 2993127"/>
                <a:gd name="connsiteX199" fmla="*/ 402850 w 4062203"/>
                <a:gd name="connsiteY199" fmla="*/ 983843 h 2993127"/>
                <a:gd name="connsiteX200" fmla="*/ 358616 w 4062203"/>
                <a:gd name="connsiteY200" fmla="*/ 977086 h 2993127"/>
                <a:gd name="connsiteX201" fmla="*/ 338906 w 4062203"/>
                <a:gd name="connsiteY201" fmla="*/ 951991 h 2993127"/>
                <a:gd name="connsiteX202" fmla="*/ 314928 w 4062203"/>
                <a:gd name="connsiteY202" fmla="*/ 930782 h 2993127"/>
                <a:gd name="connsiteX203" fmla="*/ 306191 w 4062203"/>
                <a:gd name="connsiteY203" fmla="*/ 921168 h 2993127"/>
                <a:gd name="connsiteX204" fmla="*/ 306191 w 4062203"/>
                <a:gd name="connsiteY204" fmla="*/ 921168 h 2993127"/>
                <a:gd name="connsiteX205" fmla="*/ 300069 w 4062203"/>
                <a:gd name="connsiteY205" fmla="*/ 921168 h 2993127"/>
                <a:gd name="connsiteX206" fmla="*/ 296577 w 4062203"/>
                <a:gd name="connsiteY206" fmla="*/ 929905 h 2993127"/>
                <a:gd name="connsiteX207" fmla="*/ 296577 w 4062203"/>
                <a:gd name="connsiteY207" fmla="*/ 929905 h 2993127"/>
                <a:gd name="connsiteX208" fmla="*/ 291878 w 4062203"/>
                <a:gd name="connsiteY208" fmla="*/ 947279 h 2993127"/>
                <a:gd name="connsiteX209" fmla="*/ 287839 w 4062203"/>
                <a:gd name="connsiteY209" fmla="*/ 961364 h 2993127"/>
                <a:gd name="connsiteX210" fmla="*/ 287839 w 4062203"/>
                <a:gd name="connsiteY210" fmla="*/ 961364 h 2993127"/>
                <a:gd name="connsiteX211" fmla="*/ 275215 w 4062203"/>
                <a:gd name="connsiteY211" fmla="*/ 953122 h 2993127"/>
                <a:gd name="connsiteX212" fmla="*/ 246640 w 4062203"/>
                <a:gd name="connsiteY212" fmla="*/ 962342 h 2993127"/>
                <a:gd name="connsiteX213" fmla="*/ 242411 w 4062203"/>
                <a:gd name="connsiteY213" fmla="*/ 986700 h 2993127"/>
                <a:gd name="connsiteX214" fmla="*/ 242411 w 4062203"/>
                <a:gd name="connsiteY214" fmla="*/ 986700 h 2993127"/>
                <a:gd name="connsiteX215" fmla="*/ 187115 w 4062203"/>
                <a:gd name="connsiteY215" fmla="*/ 968120 h 2993127"/>
                <a:gd name="connsiteX216" fmla="*/ 173933 w 4062203"/>
                <a:gd name="connsiteY216" fmla="*/ 959383 h 2993127"/>
                <a:gd name="connsiteX217" fmla="*/ 172510 w 4062203"/>
                <a:gd name="connsiteY217" fmla="*/ 970101 h 2993127"/>
                <a:gd name="connsiteX218" fmla="*/ 139300 w 4062203"/>
                <a:gd name="connsiteY218" fmla="*/ 984961 h 2993127"/>
                <a:gd name="connsiteX219" fmla="*/ 99841 w 4062203"/>
                <a:gd name="connsiteY219" fmla="*/ 962659 h 2993127"/>
                <a:gd name="connsiteX220" fmla="*/ 92056 w 4062203"/>
                <a:gd name="connsiteY220" fmla="*/ 985367 h 2993127"/>
                <a:gd name="connsiteX221" fmla="*/ 103473 w 4062203"/>
                <a:gd name="connsiteY221" fmla="*/ 1010297 h 2993127"/>
                <a:gd name="connsiteX222" fmla="*/ 91179 w 4062203"/>
                <a:gd name="connsiteY222" fmla="*/ 1034922 h 2993127"/>
                <a:gd name="connsiteX223" fmla="*/ 121431 w 4062203"/>
                <a:gd name="connsiteY223" fmla="*/ 1063116 h 2993127"/>
                <a:gd name="connsiteX224" fmla="*/ 153283 w 4062203"/>
                <a:gd name="connsiteY224" fmla="*/ 1064475 h 2993127"/>
                <a:gd name="connsiteX225" fmla="*/ 196971 w 4062203"/>
                <a:gd name="connsiteY225" fmla="*/ 1080198 h 2993127"/>
                <a:gd name="connsiteX226" fmla="*/ 190443 w 4062203"/>
                <a:gd name="connsiteY226" fmla="*/ 1098854 h 2993127"/>
                <a:gd name="connsiteX227" fmla="*/ 177324 w 4062203"/>
                <a:gd name="connsiteY227" fmla="*/ 1106766 h 2993127"/>
                <a:gd name="connsiteX228" fmla="*/ 167253 w 4062203"/>
                <a:gd name="connsiteY228" fmla="*/ 1143113 h 2993127"/>
                <a:gd name="connsiteX229" fmla="*/ 146463 w 4062203"/>
                <a:gd name="connsiteY229" fmla="*/ 1148613 h 2993127"/>
                <a:gd name="connsiteX230" fmla="*/ 132328 w 4062203"/>
                <a:gd name="connsiteY230" fmla="*/ 1168856 h 2993127"/>
                <a:gd name="connsiteX231" fmla="*/ 158528 w 4062203"/>
                <a:gd name="connsiteY231" fmla="*/ 1199908 h 2993127"/>
                <a:gd name="connsiteX232" fmla="*/ 123031 w 4062203"/>
                <a:gd name="connsiteY232" fmla="*/ 1204455 h 2993127"/>
                <a:gd name="connsiteX233" fmla="*/ 90227 w 4062203"/>
                <a:gd name="connsiteY233" fmla="*/ 1208900 h 2993127"/>
                <a:gd name="connsiteX234" fmla="*/ 71800 w 4062203"/>
                <a:gd name="connsiteY234" fmla="*/ 1228038 h 2993127"/>
                <a:gd name="connsiteX235" fmla="*/ 68536 w 4062203"/>
                <a:gd name="connsiteY235" fmla="*/ 1263700 h 2993127"/>
                <a:gd name="connsiteX236" fmla="*/ 56306 w 4062203"/>
                <a:gd name="connsiteY236" fmla="*/ 1288160 h 2993127"/>
                <a:gd name="connsiteX237" fmla="*/ 70288 w 4062203"/>
                <a:gd name="connsiteY237" fmla="*/ 1314373 h 2993127"/>
                <a:gd name="connsiteX238" fmla="*/ 85135 w 4062203"/>
                <a:gd name="connsiteY238" fmla="*/ 1340586 h 2993127"/>
                <a:gd name="connsiteX239" fmla="*/ 66783 w 4062203"/>
                <a:gd name="connsiteY239" fmla="*/ 1372056 h 2993127"/>
                <a:gd name="connsiteX240" fmla="*/ 63290 w 4062203"/>
                <a:gd name="connsiteY240" fmla="*/ 1406131 h 2993127"/>
                <a:gd name="connsiteX241" fmla="*/ 98241 w 4062203"/>
                <a:gd name="connsiteY241" fmla="*/ 1411376 h 2993127"/>
                <a:gd name="connsiteX242" fmla="*/ 126206 w 4062203"/>
                <a:gd name="connsiteY242" fmla="*/ 1413992 h 2993127"/>
                <a:gd name="connsiteX243" fmla="*/ 141053 w 4062203"/>
                <a:gd name="connsiteY243" fmla="*/ 1441957 h 2993127"/>
                <a:gd name="connsiteX244" fmla="*/ 121825 w 4062203"/>
                <a:gd name="connsiteY244" fmla="*/ 1465554 h 2993127"/>
                <a:gd name="connsiteX245" fmla="*/ 99981 w 4062203"/>
                <a:gd name="connsiteY245" fmla="*/ 1475168 h 2993127"/>
                <a:gd name="connsiteX246" fmla="*/ 90367 w 4062203"/>
                <a:gd name="connsiteY246" fmla="*/ 1495272 h 2993127"/>
                <a:gd name="connsiteX247" fmla="*/ 104350 w 4062203"/>
                <a:gd name="connsiteY247" fmla="*/ 1510994 h 2993127"/>
                <a:gd name="connsiteX248" fmla="*/ 107842 w 4062203"/>
                <a:gd name="connsiteY248" fmla="*/ 1523225 h 2993127"/>
                <a:gd name="connsiteX249" fmla="*/ 106966 w 4062203"/>
                <a:gd name="connsiteY249" fmla="*/ 1541563 h 2993127"/>
                <a:gd name="connsiteX250" fmla="*/ 84182 w 4062203"/>
                <a:gd name="connsiteY250" fmla="*/ 1580019 h 2993127"/>
                <a:gd name="connsiteX251" fmla="*/ 81629 w 4062203"/>
                <a:gd name="connsiteY251" fmla="*/ 1609394 h 2993127"/>
                <a:gd name="connsiteX252" fmla="*/ 105835 w 4062203"/>
                <a:gd name="connsiteY252" fmla="*/ 1637741 h 2993127"/>
                <a:gd name="connsiteX253" fmla="*/ 89224 w 4062203"/>
                <a:gd name="connsiteY253" fmla="*/ 1668335 h 2993127"/>
                <a:gd name="connsiteX254" fmla="*/ 54197 w 4062203"/>
                <a:gd name="connsiteY254" fmla="*/ 1682483 h 2993127"/>
                <a:gd name="connsiteX255" fmla="*/ 26308 w 4062203"/>
                <a:gd name="connsiteY255" fmla="*/ 1709407 h 2993127"/>
                <a:gd name="connsiteX256" fmla="*/ 2813 w 4062203"/>
                <a:gd name="connsiteY256" fmla="*/ 1739112 h 2993127"/>
                <a:gd name="connsiteX257" fmla="*/ 49905 w 4062203"/>
                <a:gd name="connsiteY257" fmla="*/ 1780184 h 2993127"/>
                <a:gd name="connsiteX258" fmla="*/ 65640 w 4062203"/>
                <a:gd name="connsiteY258" fmla="*/ 1792414 h 2993127"/>
                <a:gd name="connsiteX259" fmla="*/ 88360 w 4062203"/>
                <a:gd name="connsiteY259" fmla="*/ 1813382 h 2993127"/>
                <a:gd name="connsiteX260" fmla="*/ 75343 w 4062203"/>
                <a:gd name="connsiteY260" fmla="*/ 1826971 h 2993127"/>
                <a:gd name="connsiteX261" fmla="*/ 67647 w 4062203"/>
                <a:gd name="connsiteY261" fmla="*/ 1849387 h 2993127"/>
                <a:gd name="connsiteX262" fmla="*/ 95358 w 4062203"/>
                <a:gd name="connsiteY262" fmla="*/ 1886788 h 2993127"/>
                <a:gd name="connsiteX263" fmla="*/ 76524 w 4062203"/>
                <a:gd name="connsiteY263" fmla="*/ 1934337 h 2993127"/>
                <a:gd name="connsiteX264" fmla="*/ 162642 w 4062203"/>
                <a:gd name="connsiteY264" fmla="*/ 2012620 h 2993127"/>
                <a:gd name="connsiteX265" fmla="*/ 187115 w 4062203"/>
                <a:gd name="connsiteY265" fmla="*/ 2051063 h 2993127"/>
                <a:gd name="connsiteX266" fmla="*/ 228187 w 4062203"/>
                <a:gd name="connsiteY266" fmla="*/ 2065922 h 2993127"/>
                <a:gd name="connsiteX267" fmla="*/ 271875 w 4062203"/>
                <a:gd name="connsiteY267" fmla="*/ 2109597 h 2993127"/>
                <a:gd name="connsiteX268" fmla="*/ 328670 w 4062203"/>
                <a:gd name="connsiteY268" fmla="*/ 2118347 h 2993127"/>
                <a:gd name="connsiteX269" fmla="*/ 367240 w 4062203"/>
                <a:gd name="connsiteY269" fmla="*/ 2126158 h 2993127"/>
                <a:gd name="connsiteX270" fmla="*/ 491458 w 4062203"/>
                <a:gd name="connsiteY270" fmla="*/ 2184743 h 2993127"/>
                <a:gd name="connsiteX271" fmla="*/ 534041 w 4062203"/>
                <a:gd name="connsiteY271" fmla="*/ 2226145 h 2993127"/>
                <a:gd name="connsiteX272" fmla="*/ 574008 w 4062203"/>
                <a:gd name="connsiteY272" fmla="*/ 2265210 h 2993127"/>
                <a:gd name="connsiteX273" fmla="*/ 626650 w 4062203"/>
                <a:gd name="connsiteY273" fmla="*/ 2294852 h 2993127"/>
                <a:gd name="connsiteX274" fmla="*/ 646754 w 4062203"/>
                <a:gd name="connsiteY274" fmla="*/ 2299221 h 2993127"/>
                <a:gd name="connsiteX275" fmla="*/ 684320 w 4062203"/>
                <a:gd name="connsiteY275" fmla="*/ 2293099 h 2993127"/>
                <a:gd name="connsiteX276" fmla="*/ 676078 w 4062203"/>
                <a:gd name="connsiteY276" fmla="*/ 2311997 h 2993127"/>
                <a:gd name="connsiteX277" fmla="*/ 694735 w 4062203"/>
                <a:gd name="connsiteY277" fmla="*/ 2352129 h 2993127"/>
                <a:gd name="connsiteX278" fmla="*/ 729761 w 4062203"/>
                <a:gd name="connsiteY278" fmla="*/ 2346402 h 2993127"/>
                <a:gd name="connsiteX279" fmla="*/ 736594 w 4062203"/>
                <a:gd name="connsiteY279" fmla="*/ 2351964 h 2993127"/>
                <a:gd name="connsiteX280" fmla="*/ 755415 w 4062203"/>
                <a:gd name="connsiteY280" fmla="*/ 2359978 h 2993127"/>
                <a:gd name="connsiteX281" fmla="*/ 770909 w 4062203"/>
                <a:gd name="connsiteY281" fmla="*/ 2367839 h 2993127"/>
                <a:gd name="connsiteX282" fmla="*/ 798786 w 4062203"/>
                <a:gd name="connsiteY282" fmla="*/ 2369134 h 2993127"/>
                <a:gd name="connsiteX283" fmla="*/ 834612 w 4062203"/>
                <a:gd name="connsiteY283" fmla="*/ 2369134 h 2993127"/>
                <a:gd name="connsiteX284" fmla="*/ 855593 w 4062203"/>
                <a:gd name="connsiteY284" fmla="*/ 2373503 h 2993127"/>
                <a:gd name="connsiteX285" fmla="*/ 898404 w 4062203"/>
                <a:gd name="connsiteY285" fmla="*/ 2395360 h 2993127"/>
                <a:gd name="connsiteX286" fmla="*/ 928986 w 4062203"/>
                <a:gd name="connsiteY286" fmla="*/ 2387499 h 2993127"/>
                <a:gd name="connsiteX287" fmla="*/ 938600 w 4062203"/>
                <a:gd name="connsiteY287" fmla="*/ 2407590 h 2993127"/>
                <a:gd name="connsiteX288" fmla="*/ 951554 w 4062203"/>
                <a:gd name="connsiteY288" fmla="*/ 2444280 h 2993127"/>
                <a:gd name="connsiteX289" fmla="*/ 986669 w 4062203"/>
                <a:gd name="connsiteY289" fmla="*/ 2421586 h 2993127"/>
                <a:gd name="connsiteX290" fmla="*/ 1006773 w 4062203"/>
                <a:gd name="connsiteY290" fmla="*/ 2444306 h 2993127"/>
                <a:gd name="connsiteX291" fmla="*/ 1021632 w 4062203"/>
                <a:gd name="connsiteY291" fmla="*/ 2464397 h 2993127"/>
                <a:gd name="connsiteX292" fmla="*/ 1037685 w 4062203"/>
                <a:gd name="connsiteY292" fmla="*/ 2491779 h 2993127"/>
                <a:gd name="connsiteX293" fmla="*/ 1060964 w 4062203"/>
                <a:gd name="connsiteY293" fmla="*/ 2484489 h 2993127"/>
                <a:gd name="connsiteX294" fmla="*/ 1081068 w 4062203"/>
                <a:gd name="connsiteY294" fmla="*/ 2501977 h 2993127"/>
                <a:gd name="connsiteX295" fmla="*/ 1106405 w 4062203"/>
                <a:gd name="connsiteY295" fmla="*/ 2490611 h 2993127"/>
                <a:gd name="connsiteX296" fmla="*/ 1134688 w 4062203"/>
                <a:gd name="connsiteY296" fmla="*/ 2502422 h 2993127"/>
                <a:gd name="connsiteX297" fmla="*/ 1174579 w 4062203"/>
                <a:gd name="connsiteY297" fmla="*/ 2503717 h 2993127"/>
                <a:gd name="connsiteX298" fmla="*/ 1184205 w 4062203"/>
                <a:gd name="connsiteY298" fmla="*/ 2537321 h 2993127"/>
                <a:gd name="connsiteX299" fmla="*/ 1215955 w 4062203"/>
                <a:gd name="connsiteY299" fmla="*/ 2551355 h 2993127"/>
                <a:gd name="connsiteX300" fmla="*/ 1241850 w 4062203"/>
                <a:gd name="connsiteY300" fmla="*/ 2543049 h 2993127"/>
                <a:gd name="connsiteX301" fmla="*/ 1270692 w 4062203"/>
                <a:gd name="connsiteY301" fmla="*/ 2536928 h 2993127"/>
                <a:gd name="connsiteX302" fmla="*/ 1305884 w 4062203"/>
                <a:gd name="connsiteY302" fmla="*/ 2543430 h 2993127"/>
                <a:gd name="connsiteX303" fmla="*/ 1340364 w 4062203"/>
                <a:gd name="connsiteY303" fmla="*/ 2535023 h 2993127"/>
                <a:gd name="connsiteX304" fmla="*/ 1373168 w 4062203"/>
                <a:gd name="connsiteY304" fmla="*/ 2539290 h 2993127"/>
                <a:gd name="connsiteX305" fmla="*/ 1402645 w 4062203"/>
                <a:gd name="connsiteY305" fmla="*/ 2520240 h 2993127"/>
                <a:gd name="connsiteX306" fmla="*/ 1422584 w 4062203"/>
                <a:gd name="connsiteY306" fmla="*/ 2521904 h 2993127"/>
                <a:gd name="connsiteX307" fmla="*/ 1443971 w 4062203"/>
                <a:gd name="connsiteY307" fmla="*/ 2552955 h 2993127"/>
                <a:gd name="connsiteX308" fmla="*/ 1460964 w 4062203"/>
                <a:gd name="connsiteY308" fmla="*/ 2582851 h 2993127"/>
                <a:gd name="connsiteX309" fmla="*/ 1486224 w 4062203"/>
                <a:gd name="connsiteY309" fmla="*/ 2597608 h 2993127"/>
                <a:gd name="connsiteX310" fmla="*/ 1512754 w 4062203"/>
                <a:gd name="connsiteY310" fmla="*/ 2632190 h 2993127"/>
                <a:gd name="connsiteX311" fmla="*/ 1544212 w 4062203"/>
                <a:gd name="connsiteY311" fmla="*/ 2668906 h 2993127"/>
                <a:gd name="connsiteX312" fmla="*/ 1557674 w 4062203"/>
                <a:gd name="connsiteY312" fmla="*/ 2680958 h 2993127"/>
                <a:gd name="connsiteX313" fmla="*/ 1585919 w 4062203"/>
                <a:gd name="connsiteY313" fmla="*/ 2715363 h 2993127"/>
                <a:gd name="connsiteX314" fmla="*/ 1604715 w 4062203"/>
                <a:gd name="connsiteY314" fmla="*/ 2732279 h 2993127"/>
                <a:gd name="connsiteX315" fmla="*/ 1626203 w 4062203"/>
                <a:gd name="connsiteY315" fmla="*/ 2724634 h 2993127"/>
                <a:gd name="connsiteX316" fmla="*/ 1627232 w 4062203"/>
                <a:gd name="connsiteY316" fmla="*/ 2738794 h 2993127"/>
                <a:gd name="connsiteX317" fmla="*/ 1622850 w 4062203"/>
                <a:gd name="connsiteY317" fmla="*/ 2759749 h 2993127"/>
                <a:gd name="connsiteX318" fmla="*/ 1613249 w 4062203"/>
                <a:gd name="connsiteY318" fmla="*/ 2771116 h 2993127"/>
                <a:gd name="connsiteX319" fmla="*/ 1584433 w 4062203"/>
                <a:gd name="connsiteY319" fmla="*/ 2801481 h 2993127"/>
                <a:gd name="connsiteX320" fmla="*/ 1625009 w 4062203"/>
                <a:gd name="connsiteY320" fmla="*/ 2877034 h 2993127"/>
                <a:gd name="connsiteX321" fmla="*/ 1648212 w 4062203"/>
                <a:gd name="connsiteY321" fmla="*/ 2886140 h 2993127"/>
                <a:gd name="connsiteX322" fmla="*/ 1675149 w 4062203"/>
                <a:gd name="connsiteY322" fmla="*/ 2881453 h 2993127"/>
                <a:gd name="connsiteX323" fmla="*/ 1715497 w 4062203"/>
                <a:gd name="connsiteY323" fmla="*/ 2879498 h 2993127"/>
                <a:gd name="connsiteX324" fmla="*/ 1735601 w 4062203"/>
                <a:gd name="connsiteY324" fmla="*/ 2898726 h 2993127"/>
                <a:gd name="connsiteX325" fmla="*/ 1760938 w 4062203"/>
                <a:gd name="connsiteY325" fmla="*/ 2897837 h 2993127"/>
                <a:gd name="connsiteX326" fmla="*/ 1791532 w 4062203"/>
                <a:gd name="connsiteY326" fmla="*/ 2904834 h 2993127"/>
                <a:gd name="connsiteX327" fmla="*/ 1822113 w 4062203"/>
                <a:gd name="connsiteY327" fmla="*/ 2945906 h 2993127"/>
                <a:gd name="connsiteX328" fmla="*/ 1829111 w 4062203"/>
                <a:gd name="connsiteY328" fmla="*/ 2956396 h 2993127"/>
                <a:gd name="connsiteX329" fmla="*/ 1848339 w 4062203"/>
                <a:gd name="connsiteY329" fmla="*/ 2972995 h 2993127"/>
                <a:gd name="connsiteX330" fmla="*/ 1848339 w 4062203"/>
                <a:gd name="connsiteY330" fmla="*/ 2972995 h 2993127"/>
                <a:gd name="connsiteX331" fmla="*/ 1850092 w 4062203"/>
                <a:gd name="connsiteY331" fmla="*/ 2967763 h 2993127"/>
                <a:gd name="connsiteX332" fmla="*/ 1850092 w 4062203"/>
                <a:gd name="connsiteY332" fmla="*/ 2967763 h 2993127"/>
                <a:gd name="connsiteX333" fmla="*/ 1849215 w 4062203"/>
                <a:gd name="connsiteY333" fmla="*/ 2952040 h 2993127"/>
                <a:gd name="connsiteX334" fmla="*/ 1850968 w 4062203"/>
                <a:gd name="connsiteY334" fmla="*/ 2933689 h 2993127"/>
                <a:gd name="connsiteX335" fmla="*/ 1871593 w 4062203"/>
                <a:gd name="connsiteY335" fmla="*/ 2913648 h 2993127"/>
                <a:gd name="connsiteX336" fmla="*/ 1872558 w 4062203"/>
                <a:gd name="connsiteY336" fmla="*/ 2874557 h 2993127"/>
                <a:gd name="connsiteX337" fmla="*/ 1876012 w 4062203"/>
                <a:gd name="connsiteY337" fmla="*/ 2866353 h 2993127"/>
                <a:gd name="connsiteX338" fmla="*/ 1892687 w 4062203"/>
                <a:gd name="connsiteY338" fmla="*/ 2874494 h 2993127"/>
                <a:gd name="connsiteX339" fmla="*/ 1906353 w 4062203"/>
                <a:gd name="connsiteY339" fmla="*/ 2902446 h 2993127"/>
                <a:gd name="connsiteX340" fmla="*/ 1929467 w 4062203"/>
                <a:gd name="connsiteY340" fmla="*/ 2920328 h 2993127"/>
                <a:gd name="connsiteX341" fmla="*/ 1989753 w 4062203"/>
                <a:gd name="connsiteY341" fmla="*/ 2957653 h 2993127"/>
                <a:gd name="connsiteX342" fmla="*/ 2019941 w 4062203"/>
                <a:gd name="connsiteY342" fmla="*/ 2964079 h 2993127"/>
                <a:gd name="connsiteX343" fmla="*/ 2037975 w 4062203"/>
                <a:gd name="connsiteY343" fmla="*/ 2932825 h 2993127"/>
                <a:gd name="connsiteX344" fmla="*/ 2038128 w 4062203"/>
                <a:gd name="connsiteY344" fmla="*/ 2901341 h 2993127"/>
                <a:gd name="connsiteX345" fmla="*/ 2044719 w 4062203"/>
                <a:gd name="connsiteY345" fmla="*/ 2868296 h 2993127"/>
                <a:gd name="connsiteX346" fmla="*/ 2016144 w 4062203"/>
                <a:gd name="connsiteY346" fmla="*/ 2831441 h 2993127"/>
                <a:gd name="connsiteX347" fmla="*/ 2044808 w 4062203"/>
                <a:gd name="connsiteY347" fmla="*/ 2840788 h 2993127"/>
                <a:gd name="connsiteX348" fmla="*/ 2070792 w 4062203"/>
                <a:gd name="connsiteY348" fmla="*/ 2870658 h 2993127"/>
                <a:gd name="connsiteX349" fmla="*/ 2093906 w 4062203"/>
                <a:gd name="connsiteY349" fmla="*/ 2858034 h 2993127"/>
                <a:gd name="connsiteX350" fmla="*/ 2115115 w 4062203"/>
                <a:gd name="connsiteY350" fmla="*/ 2841270 h 2993127"/>
                <a:gd name="connsiteX351" fmla="*/ 2144592 w 4062203"/>
                <a:gd name="connsiteY351" fmla="*/ 2824455 h 2993127"/>
                <a:gd name="connsiteX352" fmla="*/ 2178590 w 4062203"/>
                <a:gd name="connsiteY352" fmla="*/ 2836368 h 2993127"/>
                <a:gd name="connsiteX353" fmla="*/ 2182171 w 4062203"/>
                <a:gd name="connsiteY353" fmla="*/ 2805240 h 2993127"/>
                <a:gd name="connsiteX354" fmla="*/ 2211953 w 4062203"/>
                <a:gd name="connsiteY354" fmla="*/ 2799436 h 2993127"/>
                <a:gd name="connsiteX355" fmla="*/ 2202275 w 4062203"/>
                <a:gd name="connsiteY355" fmla="*/ 2743201 h 2993127"/>
                <a:gd name="connsiteX356" fmla="*/ 2225542 w 4062203"/>
                <a:gd name="connsiteY356" fmla="*/ 2751290 h 2993127"/>
                <a:gd name="connsiteX357" fmla="*/ 2239842 w 4062203"/>
                <a:gd name="connsiteY357" fmla="*/ 2737968 h 2993127"/>
                <a:gd name="connsiteX358" fmla="*/ 2248808 w 4062203"/>
                <a:gd name="connsiteY358" fmla="*/ 2717953 h 2993127"/>
                <a:gd name="connsiteX359" fmla="*/ 2241594 w 4062203"/>
                <a:gd name="connsiteY359" fmla="*/ 2695156 h 2993127"/>
                <a:gd name="connsiteX360" fmla="*/ 2244439 w 4062203"/>
                <a:gd name="connsiteY360" fmla="*/ 2684171 h 2993127"/>
                <a:gd name="connsiteX361" fmla="*/ 2247716 w 4062203"/>
                <a:gd name="connsiteY361" fmla="*/ 2655825 h 2993127"/>
                <a:gd name="connsiteX362" fmla="*/ 2280050 w 4062203"/>
                <a:gd name="connsiteY362" fmla="*/ 2659317 h 2993127"/>
                <a:gd name="connsiteX363" fmla="*/ 2342090 w 4062203"/>
                <a:gd name="connsiteY363" fmla="*/ 2668054 h 2993127"/>
                <a:gd name="connsiteX364" fmla="*/ 2342090 w 4062203"/>
                <a:gd name="connsiteY364" fmla="*/ 2668054 h 2993127"/>
                <a:gd name="connsiteX365" fmla="*/ 2348529 w 4062203"/>
                <a:gd name="connsiteY365" fmla="*/ 2661412 h 2993127"/>
                <a:gd name="connsiteX366" fmla="*/ 2348529 w 4062203"/>
                <a:gd name="connsiteY366" fmla="*/ 2661412 h 2993127"/>
                <a:gd name="connsiteX367" fmla="*/ 2309209 w 4062203"/>
                <a:gd name="connsiteY367" fmla="*/ 2617737 h 2993127"/>
                <a:gd name="connsiteX368" fmla="*/ 2280368 w 4062203"/>
                <a:gd name="connsiteY368" fmla="*/ 2590622 h 2993127"/>
                <a:gd name="connsiteX369" fmla="*/ 2254155 w 4062203"/>
                <a:gd name="connsiteY369" fmla="*/ 2538209 h 2993127"/>
                <a:gd name="connsiteX370" fmla="*/ 2245697 w 4062203"/>
                <a:gd name="connsiteY370" fmla="*/ 2512708 h 2993127"/>
                <a:gd name="connsiteX371" fmla="*/ 2245697 w 4062203"/>
                <a:gd name="connsiteY371" fmla="*/ 2512708 h 2993127"/>
                <a:gd name="connsiteX372" fmla="*/ 2259933 w 4062203"/>
                <a:gd name="connsiteY372" fmla="*/ 2492413 h 2993127"/>
                <a:gd name="connsiteX373" fmla="*/ 2259933 w 4062203"/>
                <a:gd name="connsiteY373" fmla="*/ 2492413 h 2993127"/>
                <a:gd name="connsiteX374" fmla="*/ 2282654 w 4062203"/>
                <a:gd name="connsiteY374" fmla="*/ 2489810 h 2993127"/>
                <a:gd name="connsiteX375" fmla="*/ 2312359 w 4062203"/>
                <a:gd name="connsiteY375" fmla="*/ 2474951 h 2993127"/>
                <a:gd name="connsiteX376" fmla="*/ 2305374 w 4062203"/>
                <a:gd name="connsiteY376" fmla="*/ 2440864 h 2993127"/>
                <a:gd name="connsiteX377" fmla="*/ 2310619 w 4062203"/>
                <a:gd name="connsiteY377" fmla="*/ 2419007 h 2993127"/>
                <a:gd name="connsiteX378" fmla="*/ 2343829 w 4062203"/>
                <a:gd name="connsiteY378" fmla="*/ 2387549 h 2993127"/>
                <a:gd name="connsiteX379" fmla="*/ 2385193 w 4062203"/>
                <a:gd name="connsiteY379" fmla="*/ 2364029 h 2993127"/>
                <a:gd name="connsiteX380" fmla="*/ 2395379 w 4062203"/>
                <a:gd name="connsiteY380" fmla="*/ 2355228 h 2993127"/>
                <a:gd name="connsiteX381" fmla="*/ 2385803 w 4062203"/>
                <a:gd name="connsiteY381" fmla="*/ 2343646 h 2993127"/>
                <a:gd name="connsiteX382" fmla="*/ 2349938 w 4062203"/>
                <a:gd name="connsiteY382" fmla="*/ 2318513 h 2993127"/>
                <a:gd name="connsiteX383" fmla="*/ 2333466 w 4062203"/>
                <a:gd name="connsiteY383" fmla="*/ 2290801 h 2993127"/>
                <a:gd name="connsiteX384" fmla="*/ 2321274 w 4062203"/>
                <a:gd name="connsiteY384" fmla="*/ 2269300 h 2993127"/>
                <a:gd name="connsiteX385" fmla="*/ 2303634 w 4062203"/>
                <a:gd name="connsiteY385" fmla="*/ 2252104 h 2993127"/>
                <a:gd name="connsiteX386" fmla="*/ 2307127 w 4062203"/>
                <a:gd name="connsiteY386" fmla="*/ 2205774 h 2993127"/>
                <a:gd name="connsiteX387" fmla="*/ 2320665 w 4062203"/>
                <a:gd name="connsiteY387" fmla="*/ 2185835 h 2993127"/>
                <a:gd name="connsiteX388" fmla="*/ 2332476 w 4062203"/>
                <a:gd name="connsiteY388" fmla="*/ 2159470 h 2993127"/>
                <a:gd name="connsiteX389" fmla="*/ 2365674 w 4062203"/>
                <a:gd name="connsiteY389" fmla="*/ 2155102 h 2993127"/>
                <a:gd name="connsiteX390" fmla="*/ 2393639 w 4062203"/>
                <a:gd name="connsiteY390" fmla="*/ 2144612 h 2993127"/>
                <a:gd name="connsiteX391" fmla="*/ 2403253 w 4062203"/>
                <a:gd name="connsiteY391" fmla="*/ 2117523 h 2993127"/>
                <a:gd name="connsiteX392" fmla="*/ 2420906 w 4062203"/>
                <a:gd name="connsiteY392" fmla="*/ 2071739 h 2993127"/>
                <a:gd name="connsiteX393" fmla="*/ 2546026 w 4062203"/>
                <a:gd name="connsiteY393" fmla="*/ 2103718 h 2993127"/>
                <a:gd name="connsiteX394" fmla="*/ 2613946 w 4062203"/>
                <a:gd name="connsiteY394" fmla="*/ 2120558 h 2993127"/>
                <a:gd name="connsiteX395" fmla="*/ 2621515 w 4062203"/>
                <a:gd name="connsiteY395" fmla="*/ 2158162 h 2993127"/>
                <a:gd name="connsiteX396" fmla="*/ 2623192 w 4062203"/>
                <a:gd name="connsiteY396" fmla="*/ 2207819 h 2993127"/>
                <a:gd name="connsiteX397" fmla="*/ 2632450 w 4062203"/>
                <a:gd name="connsiteY397" fmla="*/ 2239544 h 2993127"/>
                <a:gd name="connsiteX398" fmla="*/ 2657456 w 4062203"/>
                <a:gd name="connsiteY398" fmla="*/ 2261426 h 2993127"/>
                <a:gd name="connsiteX399" fmla="*/ 2665876 w 4062203"/>
                <a:gd name="connsiteY399" fmla="*/ 2290864 h 2993127"/>
                <a:gd name="connsiteX400" fmla="*/ 2667261 w 4062203"/>
                <a:gd name="connsiteY400" fmla="*/ 2331022 h 2993127"/>
                <a:gd name="connsiteX401" fmla="*/ 2678678 w 4062203"/>
                <a:gd name="connsiteY401" fmla="*/ 2358504 h 2993127"/>
                <a:gd name="connsiteX402" fmla="*/ 2678741 w 4062203"/>
                <a:gd name="connsiteY402" fmla="*/ 2390204 h 2993127"/>
                <a:gd name="connsiteX403" fmla="*/ 2691099 w 4062203"/>
                <a:gd name="connsiteY403" fmla="*/ 2415756 h 2993127"/>
                <a:gd name="connsiteX404" fmla="*/ 2705399 w 4062203"/>
                <a:gd name="connsiteY404" fmla="*/ 2463698 h 2993127"/>
                <a:gd name="connsiteX405" fmla="*/ 2734609 w 4062203"/>
                <a:gd name="connsiteY405" fmla="*/ 2490394 h 2993127"/>
                <a:gd name="connsiteX406" fmla="*/ 2754522 w 4062203"/>
                <a:gd name="connsiteY406" fmla="*/ 2503767 h 2993127"/>
                <a:gd name="connsiteX407" fmla="*/ 2778995 w 4062203"/>
                <a:gd name="connsiteY407" fmla="*/ 2514257 h 2993127"/>
                <a:gd name="connsiteX408" fmla="*/ 2808408 w 4062203"/>
                <a:gd name="connsiteY408" fmla="*/ 2529929 h 2993127"/>
                <a:gd name="connsiteX409" fmla="*/ 2823560 w 4062203"/>
                <a:gd name="connsiteY409" fmla="*/ 2564181 h 2993127"/>
                <a:gd name="connsiteX410" fmla="*/ 2848794 w 4062203"/>
                <a:gd name="connsiteY410" fmla="*/ 2591117 h 2993127"/>
                <a:gd name="connsiteX411" fmla="*/ 2867997 w 4062203"/>
                <a:gd name="connsiteY411" fmla="*/ 2591663 h 2993127"/>
                <a:gd name="connsiteX412" fmla="*/ 2896839 w 4062203"/>
                <a:gd name="connsiteY412" fmla="*/ 2610015 h 2993127"/>
                <a:gd name="connsiteX413" fmla="*/ 2940654 w 4062203"/>
                <a:gd name="connsiteY413" fmla="*/ 2632214 h 2993127"/>
                <a:gd name="connsiteX414" fmla="*/ 2950268 w 4062203"/>
                <a:gd name="connsiteY414" fmla="*/ 2635707 h 2993127"/>
                <a:gd name="connsiteX415" fmla="*/ 2959754 w 4062203"/>
                <a:gd name="connsiteY415" fmla="*/ 2650858 h 2993127"/>
                <a:gd name="connsiteX416" fmla="*/ 2986259 w 4062203"/>
                <a:gd name="connsiteY416" fmla="*/ 2653334 h 2993127"/>
                <a:gd name="connsiteX417" fmla="*/ 2998921 w 4062203"/>
                <a:gd name="connsiteY417" fmla="*/ 2600350 h 2993127"/>
                <a:gd name="connsiteX418" fmla="*/ 3013679 w 4062203"/>
                <a:gd name="connsiteY418" fmla="*/ 2592514 h 2993127"/>
                <a:gd name="connsiteX419" fmla="*/ 3030811 w 4062203"/>
                <a:gd name="connsiteY419" fmla="*/ 2577134 h 2993127"/>
                <a:gd name="connsiteX420" fmla="*/ 3034481 w 4062203"/>
                <a:gd name="connsiteY420" fmla="*/ 2551010 h 2993127"/>
                <a:gd name="connsiteX421" fmla="*/ 3047727 w 4062203"/>
                <a:gd name="connsiteY421" fmla="*/ 2575090 h 2993127"/>
                <a:gd name="connsiteX422" fmla="*/ 3057824 w 4062203"/>
                <a:gd name="connsiteY422" fmla="*/ 2586875 h 2993127"/>
                <a:gd name="connsiteX423" fmla="*/ 3069355 w 4062203"/>
                <a:gd name="connsiteY423" fmla="*/ 2591092 h 2993127"/>
                <a:gd name="connsiteX424" fmla="*/ 3066485 w 4062203"/>
                <a:gd name="connsiteY424" fmla="*/ 2604236 h 2993127"/>
                <a:gd name="connsiteX425" fmla="*/ 3081332 w 4062203"/>
                <a:gd name="connsiteY425" fmla="*/ 2628696 h 2993127"/>
                <a:gd name="connsiteX426" fmla="*/ 3086577 w 4062203"/>
                <a:gd name="connsiteY426" fmla="*/ 2674137 h 2993127"/>
                <a:gd name="connsiteX427" fmla="*/ 3086856 w 4062203"/>
                <a:gd name="connsiteY427" fmla="*/ 2700896 h 2993127"/>
                <a:gd name="connsiteX428" fmla="*/ 3119774 w 4062203"/>
                <a:gd name="connsiteY428" fmla="*/ 2703842 h 2993127"/>
                <a:gd name="connsiteX429" fmla="*/ 3136792 w 4062203"/>
                <a:gd name="connsiteY429" fmla="*/ 2669590 h 2993127"/>
                <a:gd name="connsiteX430" fmla="*/ 3161672 w 4062203"/>
                <a:gd name="connsiteY430" fmla="*/ 2672537 h 2993127"/>
                <a:gd name="connsiteX431" fmla="*/ 3165215 w 4062203"/>
                <a:gd name="connsiteY431" fmla="*/ 2677617 h 2993127"/>
                <a:gd name="connsiteX432" fmla="*/ 3168136 w 4062203"/>
                <a:gd name="connsiteY432" fmla="*/ 2674569 h 2993127"/>
                <a:gd name="connsiteX433" fmla="*/ 3168136 w 4062203"/>
                <a:gd name="connsiteY433" fmla="*/ 2674569 h 2993127"/>
                <a:gd name="connsiteX434" fmla="*/ 3174410 w 4062203"/>
                <a:gd name="connsiteY434" fmla="*/ 2693352 h 2993127"/>
                <a:gd name="connsiteX435" fmla="*/ 3186411 w 4062203"/>
                <a:gd name="connsiteY435" fmla="*/ 2714459 h 2993127"/>
                <a:gd name="connsiteX436" fmla="*/ 3238393 w 4062203"/>
                <a:gd name="connsiteY436" fmla="*/ 2757944 h 2993127"/>
                <a:gd name="connsiteX437" fmla="*/ 3251715 w 4062203"/>
                <a:gd name="connsiteY437" fmla="*/ 2737040 h 2993127"/>
                <a:gd name="connsiteX438" fmla="*/ 3273826 w 4062203"/>
                <a:gd name="connsiteY438" fmla="*/ 2734856 h 2993127"/>
                <a:gd name="connsiteX439" fmla="*/ 3292787 w 4062203"/>
                <a:gd name="connsiteY439" fmla="*/ 2727439 h 2993127"/>
                <a:gd name="connsiteX440" fmla="*/ 3319876 w 4062203"/>
                <a:gd name="connsiteY440" fmla="*/ 2737040 h 2993127"/>
                <a:gd name="connsiteX441" fmla="*/ 3331242 w 4062203"/>
                <a:gd name="connsiteY441" fmla="*/ 2742298 h 2993127"/>
                <a:gd name="connsiteX442" fmla="*/ 3350457 w 4062203"/>
                <a:gd name="connsiteY442" fmla="*/ 2732671 h 2993127"/>
                <a:gd name="connsiteX443" fmla="*/ 3350457 w 4062203"/>
                <a:gd name="connsiteY443" fmla="*/ 2732671 h 2993127"/>
                <a:gd name="connsiteX444" fmla="*/ 3360948 w 4062203"/>
                <a:gd name="connsiteY444" fmla="*/ 2727439 h 2993127"/>
                <a:gd name="connsiteX445" fmla="*/ 3360948 w 4062203"/>
                <a:gd name="connsiteY445" fmla="*/ 2727439 h 2993127"/>
                <a:gd name="connsiteX446" fmla="*/ 3391542 w 4062203"/>
                <a:gd name="connsiteY446" fmla="*/ 2730932 h 2993127"/>
                <a:gd name="connsiteX447" fmla="*/ 3391542 w 4062203"/>
                <a:gd name="connsiteY447" fmla="*/ 2730932 h 2993127"/>
                <a:gd name="connsiteX448" fmla="*/ 3395034 w 4062203"/>
                <a:gd name="connsiteY448" fmla="*/ 2730068 h 2993127"/>
                <a:gd name="connsiteX449" fmla="*/ 3395034 w 4062203"/>
                <a:gd name="connsiteY449" fmla="*/ 2730068 h 2993127"/>
                <a:gd name="connsiteX450" fmla="*/ 3425616 w 4062203"/>
                <a:gd name="connsiteY450" fmla="*/ 2681999 h 2993127"/>
                <a:gd name="connsiteX451" fmla="*/ 3428499 w 4062203"/>
                <a:gd name="connsiteY451" fmla="*/ 2642159 h 2993127"/>
                <a:gd name="connsiteX452" fmla="*/ 3436386 w 4062203"/>
                <a:gd name="connsiteY452" fmla="*/ 2596693 h 2993127"/>
                <a:gd name="connsiteX453" fmla="*/ 3443040 w 4062203"/>
                <a:gd name="connsiteY453" fmla="*/ 2543416 h 2993127"/>
                <a:gd name="connsiteX454" fmla="*/ 3438087 w 4062203"/>
                <a:gd name="connsiteY454" fmla="*/ 2496756 h 2993127"/>
                <a:gd name="connsiteX455" fmla="*/ 3487833 w 4062203"/>
                <a:gd name="connsiteY455" fmla="*/ 2541499 h 2993127"/>
                <a:gd name="connsiteX456" fmla="*/ 3510211 w 4062203"/>
                <a:gd name="connsiteY456" fmla="*/ 2519121 h 2993127"/>
                <a:gd name="connsiteX457" fmla="*/ 3535725 w 4062203"/>
                <a:gd name="connsiteY457" fmla="*/ 2554414 h 2993127"/>
                <a:gd name="connsiteX458" fmla="*/ 3554077 w 4062203"/>
                <a:gd name="connsiteY458" fmla="*/ 2570137 h 2993127"/>
                <a:gd name="connsiteX459" fmla="*/ 3580289 w 4062203"/>
                <a:gd name="connsiteY459" fmla="*/ 2540419 h 2993127"/>
                <a:gd name="connsiteX460" fmla="*/ 3601460 w 4062203"/>
                <a:gd name="connsiteY460" fmla="*/ 2502891 h 2993127"/>
                <a:gd name="connsiteX461" fmla="*/ 3572898 w 4062203"/>
                <a:gd name="connsiteY461" fmla="*/ 2482596 h 2993127"/>
                <a:gd name="connsiteX462" fmla="*/ 3594831 w 4062203"/>
                <a:gd name="connsiteY462" fmla="*/ 2456930 h 2993127"/>
                <a:gd name="connsiteX463" fmla="*/ 3610858 w 4062203"/>
                <a:gd name="connsiteY463" fmla="*/ 2420049 h 2993127"/>
                <a:gd name="connsiteX464" fmla="*/ 3595453 w 4062203"/>
                <a:gd name="connsiteY464" fmla="*/ 2428405 h 2993127"/>
                <a:gd name="connsiteX465" fmla="*/ 3576619 w 4062203"/>
                <a:gd name="connsiteY465" fmla="*/ 2429993 h 2993127"/>
                <a:gd name="connsiteX466" fmla="*/ 3572162 w 4062203"/>
                <a:gd name="connsiteY466" fmla="*/ 2406727 h 2993127"/>
                <a:gd name="connsiteX467" fmla="*/ 3560186 w 4062203"/>
                <a:gd name="connsiteY467" fmla="*/ 2386635 h 2993127"/>
                <a:gd name="connsiteX468" fmla="*/ 3569698 w 4062203"/>
                <a:gd name="connsiteY468" fmla="*/ 2378545 h 2993127"/>
                <a:gd name="connsiteX469" fmla="*/ 3558585 w 4062203"/>
                <a:gd name="connsiteY469" fmla="*/ 2368106 h 2993127"/>
                <a:gd name="connsiteX470" fmla="*/ 3558687 w 4062203"/>
                <a:gd name="connsiteY470" fmla="*/ 2360893 h 2993127"/>
                <a:gd name="connsiteX471" fmla="*/ 3558687 w 4062203"/>
                <a:gd name="connsiteY471" fmla="*/ 2360893 h 2993127"/>
                <a:gd name="connsiteX472" fmla="*/ 3552324 w 4062203"/>
                <a:gd name="connsiteY472" fmla="*/ 2358657 h 2993127"/>
                <a:gd name="connsiteX473" fmla="*/ 3524155 w 4062203"/>
                <a:gd name="connsiteY473" fmla="*/ 2344052 h 2993127"/>
                <a:gd name="connsiteX474" fmla="*/ 3502591 w 4062203"/>
                <a:gd name="connsiteY474" fmla="*/ 2354911 h 2993127"/>
                <a:gd name="connsiteX475" fmla="*/ 3502591 w 4062203"/>
                <a:gd name="connsiteY475" fmla="*/ 2354911 h 2993127"/>
                <a:gd name="connsiteX476" fmla="*/ 3499009 w 4062203"/>
                <a:gd name="connsiteY476" fmla="*/ 2360423 h 2993127"/>
                <a:gd name="connsiteX477" fmla="*/ 3499009 w 4062203"/>
                <a:gd name="connsiteY477" fmla="*/ 2360423 h 2993127"/>
                <a:gd name="connsiteX478" fmla="*/ 3469609 w 4062203"/>
                <a:gd name="connsiteY478" fmla="*/ 2349831 h 2993127"/>
                <a:gd name="connsiteX479" fmla="*/ 3443955 w 4062203"/>
                <a:gd name="connsiteY479" fmla="*/ 2362163 h 2993127"/>
                <a:gd name="connsiteX480" fmla="*/ 3442278 w 4062203"/>
                <a:gd name="connsiteY480" fmla="*/ 2348027 h 2993127"/>
                <a:gd name="connsiteX481" fmla="*/ 3446571 w 4062203"/>
                <a:gd name="connsiteY481" fmla="*/ 2322856 h 2993127"/>
                <a:gd name="connsiteX482" fmla="*/ 3446571 w 4062203"/>
                <a:gd name="connsiteY482" fmla="*/ 2322856 h 2993127"/>
                <a:gd name="connsiteX483" fmla="*/ 3449479 w 4062203"/>
                <a:gd name="connsiteY483" fmla="*/ 2317154 h 2993127"/>
                <a:gd name="connsiteX484" fmla="*/ 3449479 w 4062203"/>
                <a:gd name="connsiteY484" fmla="*/ 2317154 h 2993127"/>
                <a:gd name="connsiteX485" fmla="*/ 3448933 w 4062203"/>
                <a:gd name="connsiteY485" fmla="*/ 2296808 h 2993127"/>
                <a:gd name="connsiteX486" fmla="*/ 3418225 w 4062203"/>
                <a:gd name="connsiteY486" fmla="*/ 2268437 h 2993127"/>
                <a:gd name="connsiteX487" fmla="*/ 3414097 w 4062203"/>
                <a:gd name="connsiteY487" fmla="*/ 2263102 h 2993127"/>
                <a:gd name="connsiteX488" fmla="*/ 3414948 w 4062203"/>
                <a:gd name="connsiteY488" fmla="*/ 2262734 h 2993127"/>
                <a:gd name="connsiteX489" fmla="*/ 3401385 w 4062203"/>
                <a:gd name="connsiteY489" fmla="*/ 2256130 h 2993127"/>
                <a:gd name="connsiteX490" fmla="*/ 3395390 w 4062203"/>
                <a:gd name="connsiteY490" fmla="*/ 2229765 h 2993127"/>
                <a:gd name="connsiteX491" fmla="*/ 3379668 w 4062203"/>
                <a:gd name="connsiteY491" fmla="*/ 2190967 h 2993127"/>
                <a:gd name="connsiteX492" fmla="*/ 3360110 w 4062203"/>
                <a:gd name="connsiteY492" fmla="*/ 2164894 h 2993127"/>
                <a:gd name="connsiteX493" fmla="*/ 3355868 w 4062203"/>
                <a:gd name="connsiteY493" fmla="*/ 2145615 h 2993127"/>
                <a:gd name="connsiteX494" fmla="*/ 3355588 w 4062203"/>
                <a:gd name="connsiteY494" fmla="*/ 2128826 h 2993127"/>
                <a:gd name="connsiteX495" fmla="*/ 3355690 w 4062203"/>
                <a:gd name="connsiteY495" fmla="*/ 2099159 h 2993127"/>
                <a:gd name="connsiteX496" fmla="*/ 3374918 w 4062203"/>
                <a:gd name="connsiteY496" fmla="*/ 2089532 h 2993127"/>
                <a:gd name="connsiteX497" fmla="*/ 3399391 w 4062203"/>
                <a:gd name="connsiteY497" fmla="*/ 2087792 h 2993127"/>
                <a:gd name="connsiteX498" fmla="*/ 3425603 w 4062203"/>
                <a:gd name="connsiteY498" fmla="*/ 2103515 h 2993127"/>
                <a:gd name="connsiteX499" fmla="*/ 3457938 w 4062203"/>
                <a:gd name="connsiteY499" fmla="*/ 2112252 h 2993127"/>
                <a:gd name="connsiteX500" fmla="*/ 3457938 w 4062203"/>
                <a:gd name="connsiteY500" fmla="*/ 2112252 h 2993127"/>
                <a:gd name="connsiteX501" fmla="*/ 3467679 w 4062203"/>
                <a:gd name="connsiteY501" fmla="*/ 2112176 h 2993127"/>
                <a:gd name="connsiteX502" fmla="*/ 3467679 w 4062203"/>
                <a:gd name="connsiteY502" fmla="*/ 2112176 h 2993127"/>
                <a:gd name="connsiteX503" fmla="*/ 3468123 w 4062203"/>
                <a:gd name="connsiteY503" fmla="*/ 2125867 h 2993127"/>
                <a:gd name="connsiteX504" fmla="*/ 3509157 w 4062203"/>
                <a:gd name="connsiteY504" fmla="*/ 2151190 h 2993127"/>
                <a:gd name="connsiteX505" fmla="*/ 3539205 w 4062203"/>
                <a:gd name="connsiteY505" fmla="*/ 2156816 h 2993127"/>
                <a:gd name="connsiteX506" fmla="*/ 3556553 w 4062203"/>
                <a:gd name="connsiteY506" fmla="*/ 2175117 h 2993127"/>
                <a:gd name="connsiteX507" fmla="*/ 3575768 w 4062203"/>
                <a:gd name="connsiteY507" fmla="*/ 2192923 h 2993127"/>
                <a:gd name="connsiteX508" fmla="*/ 3608230 w 4062203"/>
                <a:gd name="connsiteY508" fmla="*/ 2221599 h 2993127"/>
                <a:gd name="connsiteX509" fmla="*/ 3631966 w 4062203"/>
                <a:gd name="connsiteY509" fmla="*/ 2226489 h 2993127"/>
                <a:gd name="connsiteX510" fmla="*/ 3631966 w 4062203"/>
                <a:gd name="connsiteY510" fmla="*/ 2226489 h 2993127"/>
                <a:gd name="connsiteX511" fmla="*/ 3635319 w 4062203"/>
                <a:gd name="connsiteY511" fmla="*/ 2222349 h 2993127"/>
                <a:gd name="connsiteX512" fmla="*/ 3635319 w 4062203"/>
                <a:gd name="connsiteY512" fmla="*/ 2222349 h 2993127"/>
                <a:gd name="connsiteX513" fmla="*/ 3662408 w 4062203"/>
                <a:gd name="connsiteY513" fmla="*/ 2197863 h 2993127"/>
                <a:gd name="connsiteX514" fmla="*/ 3697904 w 4062203"/>
                <a:gd name="connsiteY514" fmla="*/ 2211807 h 2993127"/>
                <a:gd name="connsiteX515" fmla="*/ 3713360 w 4062203"/>
                <a:gd name="connsiteY515" fmla="*/ 2180057 h 2993127"/>
                <a:gd name="connsiteX516" fmla="*/ 3715722 w 4062203"/>
                <a:gd name="connsiteY516" fmla="*/ 2166367 h 2993127"/>
                <a:gd name="connsiteX517" fmla="*/ 3717945 w 4062203"/>
                <a:gd name="connsiteY517" fmla="*/ 2170037 h 2993127"/>
                <a:gd name="connsiteX518" fmla="*/ 3727851 w 4062203"/>
                <a:gd name="connsiteY518" fmla="*/ 2169783 h 2993127"/>
                <a:gd name="connsiteX519" fmla="*/ 3724435 w 4062203"/>
                <a:gd name="connsiteY519" fmla="*/ 2148054 h 2993127"/>
                <a:gd name="connsiteX520" fmla="*/ 3724435 w 4062203"/>
                <a:gd name="connsiteY520" fmla="*/ 2148054 h 2993127"/>
                <a:gd name="connsiteX521" fmla="*/ 3730543 w 4062203"/>
                <a:gd name="connsiteY521" fmla="*/ 2151546 h 2993127"/>
                <a:gd name="connsiteX522" fmla="*/ 3758953 w 4062203"/>
                <a:gd name="connsiteY522" fmla="*/ 2151343 h 2993127"/>
                <a:gd name="connsiteX523" fmla="*/ 3770117 w 4062203"/>
                <a:gd name="connsiteY523" fmla="*/ 2136331 h 2993127"/>
                <a:gd name="connsiteX524" fmla="*/ 3779476 w 4062203"/>
                <a:gd name="connsiteY524" fmla="*/ 2131442 h 2993127"/>
                <a:gd name="connsiteX525" fmla="*/ 3762877 w 4062203"/>
                <a:gd name="connsiteY525" fmla="*/ 2085138 h 2993127"/>
                <a:gd name="connsiteX526" fmla="*/ 3717437 w 4062203"/>
                <a:gd name="connsiteY526" fmla="*/ 2059788 h 2993127"/>
                <a:gd name="connsiteX527" fmla="*/ 3707112 w 4062203"/>
                <a:gd name="connsiteY527" fmla="*/ 2023898 h 2993127"/>
                <a:gd name="connsiteX528" fmla="*/ 3701727 w 4062203"/>
                <a:gd name="connsiteY528" fmla="*/ 1982179 h 2993127"/>
                <a:gd name="connsiteX529" fmla="*/ 3703746 w 4062203"/>
                <a:gd name="connsiteY529" fmla="*/ 1944866 h 2993127"/>
                <a:gd name="connsiteX530" fmla="*/ 3719126 w 4062203"/>
                <a:gd name="connsiteY530" fmla="*/ 1933030 h 2993127"/>
                <a:gd name="connsiteX531" fmla="*/ 3742126 w 4062203"/>
                <a:gd name="connsiteY531" fmla="*/ 1911173 h 2993127"/>
                <a:gd name="connsiteX532" fmla="*/ 3789039 w 4062203"/>
                <a:gd name="connsiteY532" fmla="*/ 1876693 h 2993127"/>
                <a:gd name="connsiteX533" fmla="*/ 3811823 w 4062203"/>
                <a:gd name="connsiteY533" fmla="*/ 1848321 h 2993127"/>
                <a:gd name="connsiteX534" fmla="*/ 3843561 w 4062203"/>
                <a:gd name="connsiteY534" fmla="*/ 1834287 h 2993127"/>
                <a:gd name="connsiteX535" fmla="*/ 3849885 w 4062203"/>
                <a:gd name="connsiteY535" fmla="*/ 1811694 h 2993127"/>
                <a:gd name="connsiteX536" fmla="*/ 3839128 w 4062203"/>
                <a:gd name="connsiteY536" fmla="*/ 1785748 h 2993127"/>
                <a:gd name="connsiteX537" fmla="*/ 3834162 w 4062203"/>
                <a:gd name="connsiteY537" fmla="*/ 1765910 h 2993127"/>
                <a:gd name="connsiteX538" fmla="*/ 3850279 w 4062203"/>
                <a:gd name="connsiteY538" fmla="*/ 1746378 h 2993127"/>
                <a:gd name="connsiteX539" fmla="*/ 3884289 w 4062203"/>
                <a:gd name="connsiteY539" fmla="*/ 1711884 h 2993127"/>
                <a:gd name="connsiteX540" fmla="*/ 3928993 w 4062203"/>
                <a:gd name="connsiteY540" fmla="*/ 1722794 h 2993127"/>
                <a:gd name="connsiteX541" fmla="*/ 3987515 w 4062203"/>
                <a:gd name="connsiteY541" fmla="*/ 1712278 h 2993127"/>
                <a:gd name="connsiteX542" fmla="*/ 3946380 w 4062203"/>
                <a:gd name="connsiteY542" fmla="*/ 1634224 h 2993127"/>
                <a:gd name="connsiteX543" fmla="*/ 3954457 w 4062203"/>
                <a:gd name="connsiteY543" fmla="*/ 1601966 h 2993127"/>
                <a:gd name="connsiteX544" fmla="*/ 3977368 w 4062203"/>
                <a:gd name="connsiteY544" fmla="*/ 1590854 h 2993127"/>
                <a:gd name="connsiteX545" fmla="*/ 4002552 w 4062203"/>
                <a:gd name="connsiteY545" fmla="*/ 1593724 h 2993127"/>
                <a:gd name="connsiteX546" fmla="*/ 4020256 w 4062203"/>
                <a:gd name="connsiteY546" fmla="*/ 1590473 h 2993127"/>
                <a:gd name="connsiteX547" fmla="*/ 4039178 w 4062203"/>
                <a:gd name="connsiteY547" fmla="*/ 1581126 h 29931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Lst>
              <a:rect l="l" t="t" r="r" b="b"/>
              <a:pathLst>
                <a:path w="4062203" h="2993127">
                  <a:moveTo>
                    <a:pt x="4039178" y="1581126"/>
                  </a:moveTo>
                  <a:cubicBezTo>
                    <a:pt x="4045287" y="1574129"/>
                    <a:pt x="4053300" y="1563778"/>
                    <a:pt x="4041070" y="1545426"/>
                  </a:cubicBezTo>
                  <a:cubicBezTo>
                    <a:pt x="4028840" y="1527074"/>
                    <a:pt x="4034746" y="1510120"/>
                    <a:pt x="4039127" y="1506628"/>
                  </a:cubicBezTo>
                  <a:cubicBezTo>
                    <a:pt x="4043496" y="1503135"/>
                    <a:pt x="4033298" y="1495261"/>
                    <a:pt x="4038035" y="1487603"/>
                  </a:cubicBezTo>
                  <a:cubicBezTo>
                    <a:pt x="4048068" y="1471360"/>
                    <a:pt x="4062203" y="1454977"/>
                    <a:pt x="4062203" y="1454977"/>
                  </a:cubicBezTo>
                  <a:lnTo>
                    <a:pt x="4062203" y="1454977"/>
                  </a:lnTo>
                  <a:lnTo>
                    <a:pt x="4054354" y="1441070"/>
                  </a:lnTo>
                  <a:cubicBezTo>
                    <a:pt x="4052703" y="1429501"/>
                    <a:pt x="4045249" y="1432904"/>
                    <a:pt x="4037552" y="1427088"/>
                  </a:cubicBezTo>
                  <a:cubicBezTo>
                    <a:pt x="4034936" y="1420979"/>
                    <a:pt x="4026795" y="1415721"/>
                    <a:pt x="4019810" y="1410489"/>
                  </a:cubicBezTo>
                  <a:cubicBezTo>
                    <a:pt x="4012825" y="1405244"/>
                    <a:pt x="4014921" y="1403504"/>
                    <a:pt x="4011416" y="1395629"/>
                  </a:cubicBezTo>
                  <a:lnTo>
                    <a:pt x="4001319" y="1379488"/>
                  </a:lnTo>
                  <a:cubicBezTo>
                    <a:pt x="3995884" y="1355319"/>
                    <a:pt x="3989178" y="1384390"/>
                    <a:pt x="3986803" y="1348525"/>
                  </a:cubicBezTo>
                  <a:cubicBezTo>
                    <a:pt x="3985927" y="1335419"/>
                    <a:pt x="4001751" y="1314705"/>
                    <a:pt x="3994766" y="1305980"/>
                  </a:cubicBezTo>
                  <a:cubicBezTo>
                    <a:pt x="3987768" y="1297243"/>
                    <a:pt x="3966648" y="1286943"/>
                    <a:pt x="3956158" y="1279081"/>
                  </a:cubicBezTo>
                  <a:cubicBezTo>
                    <a:pt x="3945668" y="1271208"/>
                    <a:pt x="3931749" y="1264642"/>
                    <a:pt x="3937870" y="1257644"/>
                  </a:cubicBezTo>
                  <a:cubicBezTo>
                    <a:pt x="3943979" y="1250646"/>
                    <a:pt x="3965835" y="1256577"/>
                    <a:pt x="3965835" y="1256577"/>
                  </a:cubicBezTo>
                  <a:lnTo>
                    <a:pt x="3957098" y="1247154"/>
                  </a:lnTo>
                  <a:lnTo>
                    <a:pt x="3978942" y="1243661"/>
                  </a:lnTo>
                  <a:lnTo>
                    <a:pt x="3978942" y="1243661"/>
                  </a:lnTo>
                  <a:cubicBezTo>
                    <a:pt x="3974573" y="1233171"/>
                    <a:pt x="3964095" y="1224433"/>
                    <a:pt x="3962343" y="1212203"/>
                  </a:cubicBezTo>
                  <a:cubicBezTo>
                    <a:pt x="3960590" y="1199973"/>
                    <a:pt x="3957961" y="1199973"/>
                    <a:pt x="3949224" y="1191236"/>
                  </a:cubicBezTo>
                  <a:cubicBezTo>
                    <a:pt x="3940486" y="1182498"/>
                    <a:pt x="3940588" y="1180441"/>
                    <a:pt x="3929120" y="1172008"/>
                  </a:cubicBezTo>
                  <a:cubicBezTo>
                    <a:pt x="3909625" y="1157669"/>
                    <a:pt x="3930948" y="1149135"/>
                    <a:pt x="3930948" y="1149135"/>
                  </a:cubicBezTo>
                  <a:cubicBezTo>
                    <a:pt x="3930948" y="1149135"/>
                    <a:pt x="3925437" y="1126580"/>
                    <a:pt x="3930682" y="1125704"/>
                  </a:cubicBezTo>
                  <a:cubicBezTo>
                    <a:pt x="3935927" y="1124827"/>
                    <a:pt x="3967016" y="1126173"/>
                    <a:pt x="3967016" y="1126173"/>
                  </a:cubicBezTo>
                  <a:cubicBezTo>
                    <a:pt x="3986244" y="1126173"/>
                    <a:pt x="3955497" y="1083412"/>
                    <a:pt x="3944131" y="1076415"/>
                  </a:cubicBezTo>
                  <a:cubicBezTo>
                    <a:pt x="3932764" y="1069430"/>
                    <a:pt x="3925437" y="1073735"/>
                    <a:pt x="3920192" y="1063245"/>
                  </a:cubicBezTo>
                  <a:cubicBezTo>
                    <a:pt x="3914946" y="1052755"/>
                    <a:pt x="3916902" y="1041388"/>
                    <a:pt x="3901167" y="1035267"/>
                  </a:cubicBezTo>
                  <a:cubicBezTo>
                    <a:pt x="3885432" y="1029146"/>
                    <a:pt x="3892798" y="1017944"/>
                    <a:pt x="3873570" y="998729"/>
                  </a:cubicBezTo>
                  <a:cubicBezTo>
                    <a:pt x="3854342" y="979514"/>
                    <a:pt x="3835736" y="963029"/>
                    <a:pt x="3840982" y="950812"/>
                  </a:cubicBezTo>
                  <a:cubicBezTo>
                    <a:pt x="3846227" y="938569"/>
                    <a:pt x="3823062" y="917969"/>
                    <a:pt x="3816940" y="903987"/>
                  </a:cubicBezTo>
                  <a:cubicBezTo>
                    <a:pt x="3810832" y="890004"/>
                    <a:pt x="3791921" y="895871"/>
                    <a:pt x="3791058" y="874903"/>
                  </a:cubicBezTo>
                  <a:cubicBezTo>
                    <a:pt x="3790182" y="853936"/>
                    <a:pt x="3771462" y="869899"/>
                    <a:pt x="3756603" y="890004"/>
                  </a:cubicBezTo>
                  <a:cubicBezTo>
                    <a:pt x="3741744" y="910108"/>
                    <a:pt x="3696811" y="827151"/>
                    <a:pt x="3669722" y="800062"/>
                  </a:cubicBezTo>
                  <a:cubicBezTo>
                    <a:pt x="3642646" y="772973"/>
                    <a:pt x="3611823" y="838289"/>
                    <a:pt x="3596100" y="830428"/>
                  </a:cubicBezTo>
                  <a:cubicBezTo>
                    <a:pt x="3580365" y="822554"/>
                    <a:pt x="3563855" y="799745"/>
                    <a:pt x="3558610" y="789267"/>
                  </a:cubicBezTo>
                  <a:cubicBezTo>
                    <a:pt x="3553365" y="778777"/>
                    <a:pt x="3550749" y="777901"/>
                    <a:pt x="3537642" y="768299"/>
                  </a:cubicBezTo>
                  <a:cubicBezTo>
                    <a:pt x="3524536" y="758698"/>
                    <a:pt x="3514046" y="749072"/>
                    <a:pt x="3500939" y="746443"/>
                  </a:cubicBezTo>
                  <a:cubicBezTo>
                    <a:pt x="3487833" y="743827"/>
                    <a:pt x="3502857" y="734593"/>
                    <a:pt x="3494119" y="725843"/>
                  </a:cubicBezTo>
                  <a:cubicBezTo>
                    <a:pt x="3486601" y="718337"/>
                    <a:pt x="3500977" y="695503"/>
                    <a:pt x="3482981" y="659168"/>
                  </a:cubicBezTo>
                  <a:cubicBezTo>
                    <a:pt x="3483858" y="641693"/>
                    <a:pt x="3426123" y="600964"/>
                    <a:pt x="3413893" y="600088"/>
                  </a:cubicBezTo>
                  <a:cubicBezTo>
                    <a:pt x="3401663" y="599211"/>
                    <a:pt x="3379603" y="606133"/>
                    <a:pt x="3367361" y="605244"/>
                  </a:cubicBezTo>
                  <a:cubicBezTo>
                    <a:pt x="3355130" y="604368"/>
                    <a:pt x="3346723" y="607377"/>
                    <a:pt x="3343243" y="593395"/>
                  </a:cubicBezTo>
                  <a:cubicBezTo>
                    <a:pt x="3331546" y="546608"/>
                    <a:pt x="3321082" y="545935"/>
                    <a:pt x="3285649" y="519366"/>
                  </a:cubicBezTo>
                  <a:cubicBezTo>
                    <a:pt x="3275158" y="511505"/>
                    <a:pt x="3249365" y="527939"/>
                    <a:pt x="3249365" y="527939"/>
                  </a:cubicBezTo>
                  <a:lnTo>
                    <a:pt x="3248108" y="560539"/>
                  </a:lnTo>
                  <a:lnTo>
                    <a:pt x="3272034" y="564705"/>
                  </a:lnTo>
                  <a:cubicBezTo>
                    <a:pt x="3273190" y="567804"/>
                    <a:pt x="3273749" y="570775"/>
                    <a:pt x="3273749" y="573430"/>
                  </a:cubicBezTo>
                  <a:cubicBezTo>
                    <a:pt x="3273749" y="582167"/>
                    <a:pt x="3271996" y="583920"/>
                    <a:pt x="3279858" y="594398"/>
                  </a:cubicBezTo>
                  <a:cubicBezTo>
                    <a:pt x="3287719" y="604875"/>
                    <a:pt x="3278359" y="602132"/>
                    <a:pt x="3278359" y="616115"/>
                  </a:cubicBezTo>
                  <a:cubicBezTo>
                    <a:pt x="3278359" y="619836"/>
                    <a:pt x="3286563" y="627278"/>
                    <a:pt x="3286843" y="630224"/>
                  </a:cubicBezTo>
                  <a:cubicBezTo>
                    <a:pt x="3278981" y="629348"/>
                    <a:pt x="3263259" y="618858"/>
                    <a:pt x="3263259" y="618858"/>
                  </a:cubicBezTo>
                  <a:lnTo>
                    <a:pt x="3263259" y="618858"/>
                  </a:lnTo>
                  <a:lnTo>
                    <a:pt x="3248400" y="610120"/>
                  </a:lnTo>
                  <a:lnTo>
                    <a:pt x="3248400" y="610120"/>
                  </a:lnTo>
                  <a:cubicBezTo>
                    <a:pt x="3244907" y="609244"/>
                    <a:pt x="3231801" y="599630"/>
                    <a:pt x="3209957" y="584771"/>
                  </a:cubicBezTo>
                  <a:cubicBezTo>
                    <a:pt x="3188113" y="569925"/>
                    <a:pt x="3179833" y="538670"/>
                    <a:pt x="3171971" y="530809"/>
                  </a:cubicBezTo>
                  <a:cubicBezTo>
                    <a:pt x="3164110" y="522935"/>
                    <a:pt x="3143422" y="508622"/>
                    <a:pt x="3138177" y="492023"/>
                  </a:cubicBezTo>
                  <a:cubicBezTo>
                    <a:pt x="3132932" y="475412"/>
                    <a:pt x="3126531" y="474917"/>
                    <a:pt x="3118657" y="471424"/>
                  </a:cubicBezTo>
                  <a:cubicBezTo>
                    <a:pt x="3071159" y="450317"/>
                    <a:pt x="3111049" y="429057"/>
                    <a:pt x="3091479" y="412750"/>
                  </a:cubicBezTo>
                  <a:cubicBezTo>
                    <a:pt x="3081001" y="404012"/>
                    <a:pt x="3071222" y="408787"/>
                    <a:pt x="3059856" y="399186"/>
                  </a:cubicBezTo>
                  <a:cubicBezTo>
                    <a:pt x="3048502" y="389573"/>
                    <a:pt x="3058700" y="386918"/>
                    <a:pt x="3043841" y="379044"/>
                  </a:cubicBezTo>
                  <a:cubicBezTo>
                    <a:pt x="3028982" y="371183"/>
                    <a:pt x="3028156" y="365772"/>
                    <a:pt x="3031649" y="357911"/>
                  </a:cubicBezTo>
                  <a:cubicBezTo>
                    <a:pt x="3035141" y="350037"/>
                    <a:pt x="3036183" y="333566"/>
                    <a:pt x="3030074" y="328320"/>
                  </a:cubicBezTo>
                  <a:cubicBezTo>
                    <a:pt x="3023953" y="323075"/>
                    <a:pt x="3001359" y="324663"/>
                    <a:pt x="2989117" y="316801"/>
                  </a:cubicBezTo>
                  <a:cubicBezTo>
                    <a:pt x="2976886" y="308927"/>
                    <a:pt x="2967476" y="302438"/>
                    <a:pt x="2962231" y="294576"/>
                  </a:cubicBezTo>
                  <a:cubicBezTo>
                    <a:pt x="2956986" y="286715"/>
                    <a:pt x="2947041" y="272935"/>
                    <a:pt x="2937427" y="265951"/>
                  </a:cubicBezTo>
                  <a:cubicBezTo>
                    <a:pt x="2927814" y="258966"/>
                    <a:pt x="2910796" y="262826"/>
                    <a:pt x="2901182" y="275945"/>
                  </a:cubicBezTo>
                  <a:cubicBezTo>
                    <a:pt x="2891568" y="289064"/>
                    <a:pt x="2890983" y="312153"/>
                    <a:pt x="2879630" y="324383"/>
                  </a:cubicBezTo>
                  <a:cubicBezTo>
                    <a:pt x="2868263" y="336613"/>
                    <a:pt x="2867476" y="286626"/>
                    <a:pt x="2851753" y="281381"/>
                  </a:cubicBezTo>
                  <a:cubicBezTo>
                    <a:pt x="2836031" y="276136"/>
                    <a:pt x="2819749" y="277673"/>
                    <a:pt x="2818009" y="262826"/>
                  </a:cubicBezTo>
                  <a:cubicBezTo>
                    <a:pt x="2816257" y="247967"/>
                    <a:pt x="2803366" y="265824"/>
                    <a:pt x="2786755" y="264947"/>
                  </a:cubicBezTo>
                  <a:cubicBezTo>
                    <a:pt x="2770156" y="264071"/>
                    <a:pt x="2786145" y="291160"/>
                    <a:pt x="2786145" y="306019"/>
                  </a:cubicBezTo>
                  <a:cubicBezTo>
                    <a:pt x="2786145" y="320866"/>
                    <a:pt x="2776531" y="326987"/>
                    <a:pt x="2762549" y="336601"/>
                  </a:cubicBezTo>
                  <a:cubicBezTo>
                    <a:pt x="2748566" y="346214"/>
                    <a:pt x="2750941" y="314007"/>
                    <a:pt x="2742203" y="329730"/>
                  </a:cubicBezTo>
                  <a:cubicBezTo>
                    <a:pt x="2714504" y="379577"/>
                    <a:pt x="2720321" y="320980"/>
                    <a:pt x="2699925" y="311468"/>
                  </a:cubicBezTo>
                  <a:cubicBezTo>
                    <a:pt x="2686818" y="305359"/>
                    <a:pt x="2697550" y="307061"/>
                    <a:pt x="2686196" y="299199"/>
                  </a:cubicBezTo>
                  <a:cubicBezTo>
                    <a:pt x="2674842" y="291338"/>
                    <a:pt x="2665597" y="285217"/>
                    <a:pt x="2650738" y="281724"/>
                  </a:cubicBezTo>
                  <a:cubicBezTo>
                    <a:pt x="2635891" y="278232"/>
                    <a:pt x="2632932" y="284810"/>
                    <a:pt x="2632056" y="271691"/>
                  </a:cubicBezTo>
                  <a:cubicBezTo>
                    <a:pt x="2631180" y="258572"/>
                    <a:pt x="2625223" y="253174"/>
                    <a:pt x="2613006" y="246177"/>
                  </a:cubicBezTo>
                  <a:cubicBezTo>
                    <a:pt x="2600763" y="239192"/>
                    <a:pt x="2598312" y="229743"/>
                    <a:pt x="2587835" y="219253"/>
                  </a:cubicBezTo>
                  <a:cubicBezTo>
                    <a:pt x="2577357" y="208763"/>
                    <a:pt x="2555462" y="213398"/>
                    <a:pt x="2546725" y="212509"/>
                  </a:cubicBezTo>
                  <a:cubicBezTo>
                    <a:pt x="2537987" y="211633"/>
                    <a:pt x="2544388" y="189077"/>
                    <a:pt x="2541772" y="182093"/>
                  </a:cubicBezTo>
                  <a:cubicBezTo>
                    <a:pt x="2539143" y="175108"/>
                    <a:pt x="2533440" y="175806"/>
                    <a:pt x="2519458" y="174066"/>
                  </a:cubicBezTo>
                  <a:cubicBezTo>
                    <a:pt x="2505475" y="172314"/>
                    <a:pt x="2500662" y="167615"/>
                    <a:pt x="2476189" y="158001"/>
                  </a:cubicBezTo>
                  <a:cubicBezTo>
                    <a:pt x="2451716" y="148387"/>
                    <a:pt x="2434114" y="159004"/>
                    <a:pt x="2417515" y="176479"/>
                  </a:cubicBezTo>
                  <a:cubicBezTo>
                    <a:pt x="2400916" y="193954"/>
                    <a:pt x="2393842" y="212217"/>
                    <a:pt x="2399951" y="227076"/>
                  </a:cubicBezTo>
                  <a:cubicBezTo>
                    <a:pt x="2406072" y="241922"/>
                    <a:pt x="2376722" y="243967"/>
                    <a:pt x="2368861" y="259689"/>
                  </a:cubicBezTo>
                  <a:cubicBezTo>
                    <a:pt x="2360987" y="275412"/>
                    <a:pt x="2378894" y="298056"/>
                    <a:pt x="2380634" y="315531"/>
                  </a:cubicBezTo>
                  <a:cubicBezTo>
                    <a:pt x="2382374" y="333007"/>
                    <a:pt x="2397436" y="363080"/>
                    <a:pt x="2400052" y="376187"/>
                  </a:cubicBezTo>
                  <a:cubicBezTo>
                    <a:pt x="2402681" y="389293"/>
                    <a:pt x="2390438" y="381114"/>
                    <a:pt x="2349087" y="354355"/>
                  </a:cubicBezTo>
                  <a:cubicBezTo>
                    <a:pt x="2334266" y="344754"/>
                    <a:pt x="2302034" y="452806"/>
                    <a:pt x="2284559" y="445821"/>
                  </a:cubicBezTo>
                  <a:cubicBezTo>
                    <a:pt x="2267083" y="438823"/>
                    <a:pt x="2268823" y="435331"/>
                    <a:pt x="2269700" y="418732"/>
                  </a:cubicBezTo>
                  <a:cubicBezTo>
                    <a:pt x="2270576" y="402133"/>
                    <a:pt x="2269700" y="399504"/>
                    <a:pt x="2258333" y="392519"/>
                  </a:cubicBezTo>
                  <a:cubicBezTo>
                    <a:pt x="2246967" y="385534"/>
                    <a:pt x="2245227" y="383781"/>
                    <a:pt x="2230368" y="372415"/>
                  </a:cubicBezTo>
                  <a:cubicBezTo>
                    <a:pt x="2215521" y="361048"/>
                    <a:pt x="2211140" y="365417"/>
                    <a:pt x="2197157" y="365417"/>
                  </a:cubicBezTo>
                  <a:cubicBezTo>
                    <a:pt x="2183175" y="365417"/>
                    <a:pt x="2177053" y="355803"/>
                    <a:pt x="2161331" y="349694"/>
                  </a:cubicBezTo>
                  <a:cubicBezTo>
                    <a:pt x="2145608" y="343573"/>
                    <a:pt x="2144732" y="336588"/>
                    <a:pt x="2142979" y="323482"/>
                  </a:cubicBezTo>
                  <a:cubicBezTo>
                    <a:pt x="2141226" y="310375"/>
                    <a:pt x="2138610" y="304254"/>
                    <a:pt x="2124628" y="302514"/>
                  </a:cubicBezTo>
                  <a:cubicBezTo>
                    <a:pt x="2110645" y="300774"/>
                    <a:pt x="2113261" y="297269"/>
                    <a:pt x="2108905" y="289407"/>
                  </a:cubicBezTo>
                  <a:cubicBezTo>
                    <a:pt x="2104536" y="281546"/>
                    <a:pt x="2098415" y="280670"/>
                    <a:pt x="2095799" y="272808"/>
                  </a:cubicBezTo>
                  <a:cubicBezTo>
                    <a:pt x="2093170" y="264947"/>
                    <a:pt x="2086185" y="260578"/>
                    <a:pt x="2077447" y="259702"/>
                  </a:cubicBezTo>
                  <a:cubicBezTo>
                    <a:pt x="2068709" y="258826"/>
                    <a:pt x="2066957" y="256209"/>
                    <a:pt x="2059096" y="248348"/>
                  </a:cubicBezTo>
                  <a:cubicBezTo>
                    <a:pt x="2051222" y="240474"/>
                    <a:pt x="2047729" y="229120"/>
                    <a:pt x="2046865" y="217766"/>
                  </a:cubicBezTo>
                  <a:cubicBezTo>
                    <a:pt x="2046002" y="206413"/>
                    <a:pt x="2038128" y="198538"/>
                    <a:pt x="2030267" y="194170"/>
                  </a:cubicBezTo>
                  <a:cubicBezTo>
                    <a:pt x="2022405" y="189801"/>
                    <a:pt x="2014531" y="188048"/>
                    <a:pt x="2012791" y="181940"/>
                  </a:cubicBezTo>
                  <a:cubicBezTo>
                    <a:pt x="2011051" y="175818"/>
                    <a:pt x="2008423" y="167944"/>
                    <a:pt x="1995316" y="158343"/>
                  </a:cubicBezTo>
                  <a:cubicBezTo>
                    <a:pt x="1982210" y="148729"/>
                    <a:pt x="1971720" y="142607"/>
                    <a:pt x="1969980" y="128638"/>
                  </a:cubicBezTo>
                  <a:cubicBezTo>
                    <a:pt x="1968227" y="114655"/>
                    <a:pt x="1964735" y="106794"/>
                    <a:pt x="1952504" y="109410"/>
                  </a:cubicBezTo>
                  <a:cubicBezTo>
                    <a:pt x="1940274" y="112026"/>
                    <a:pt x="1929784" y="110286"/>
                    <a:pt x="1918430" y="106781"/>
                  </a:cubicBezTo>
                  <a:cubicBezTo>
                    <a:pt x="1907064" y="103288"/>
                    <a:pt x="1897463" y="98043"/>
                    <a:pt x="1885220" y="93674"/>
                  </a:cubicBezTo>
                  <a:cubicBezTo>
                    <a:pt x="1872990" y="89306"/>
                    <a:pt x="1858131" y="84937"/>
                    <a:pt x="1845901" y="84937"/>
                  </a:cubicBezTo>
                  <a:cubicBezTo>
                    <a:pt x="1833671" y="84937"/>
                    <a:pt x="1826673" y="81444"/>
                    <a:pt x="1817059" y="78816"/>
                  </a:cubicBezTo>
                  <a:cubicBezTo>
                    <a:pt x="1807445" y="76199"/>
                    <a:pt x="1803953" y="71831"/>
                    <a:pt x="1798707" y="62217"/>
                  </a:cubicBezTo>
                  <a:cubicBezTo>
                    <a:pt x="1793462" y="52603"/>
                    <a:pt x="1782109" y="46494"/>
                    <a:pt x="1773371" y="44741"/>
                  </a:cubicBezTo>
                  <a:cubicBezTo>
                    <a:pt x="1764633" y="42989"/>
                    <a:pt x="1760265" y="44741"/>
                    <a:pt x="1748898" y="37756"/>
                  </a:cubicBezTo>
                  <a:cubicBezTo>
                    <a:pt x="1737544" y="30759"/>
                    <a:pt x="1745406" y="36880"/>
                    <a:pt x="1733175" y="36004"/>
                  </a:cubicBezTo>
                  <a:cubicBezTo>
                    <a:pt x="1720945" y="35127"/>
                    <a:pt x="1710455" y="30759"/>
                    <a:pt x="1710455" y="30759"/>
                  </a:cubicBezTo>
                  <a:lnTo>
                    <a:pt x="1710455" y="30759"/>
                  </a:lnTo>
                  <a:lnTo>
                    <a:pt x="1678985" y="21145"/>
                  </a:lnTo>
                  <a:lnTo>
                    <a:pt x="1678985" y="21145"/>
                  </a:lnTo>
                  <a:cubicBezTo>
                    <a:pt x="1665878" y="17652"/>
                    <a:pt x="1648403" y="15900"/>
                    <a:pt x="1640542" y="22897"/>
                  </a:cubicBezTo>
                  <a:cubicBezTo>
                    <a:pt x="1632680" y="29882"/>
                    <a:pt x="1625683" y="31635"/>
                    <a:pt x="1616069" y="33388"/>
                  </a:cubicBezTo>
                  <a:cubicBezTo>
                    <a:pt x="1606455" y="35127"/>
                    <a:pt x="1574997" y="27279"/>
                    <a:pt x="1574997" y="27279"/>
                  </a:cubicBezTo>
                  <a:lnTo>
                    <a:pt x="1574997" y="27279"/>
                  </a:lnTo>
                  <a:lnTo>
                    <a:pt x="1538294" y="17665"/>
                  </a:lnTo>
                  <a:lnTo>
                    <a:pt x="1538294" y="17665"/>
                  </a:lnTo>
                  <a:cubicBezTo>
                    <a:pt x="1533049" y="17665"/>
                    <a:pt x="1538294" y="15912"/>
                    <a:pt x="1529556" y="16789"/>
                  </a:cubicBezTo>
                  <a:cubicBezTo>
                    <a:pt x="1520819" y="17665"/>
                    <a:pt x="1506836" y="12420"/>
                    <a:pt x="1495470" y="6298"/>
                  </a:cubicBezTo>
                  <a:cubicBezTo>
                    <a:pt x="1484103" y="177"/>
                    <a:pt x="1474502" y="-3316"/>
                    <a:pt x="1467504" y="4546"/>
                  </a:cubicBezTo>
                  <a:cubicBezTo>
                    <a:pt x="1460519" y="12407"/>
                    <a:pt x="1450029" y="15899"/>
                    <a:pt x="1438675" y="20268"/>
                  </a:cubicBezTo>
                  <a:cubicBezTo>
                    <a:pt x="1427309" y="24637"/>
                    <a:pt x="1422940" y="22021"/>
                    <a:pt x="1408094" y="24637"/>
                  </a:cubicBezTo>
                  <a:cubicBezTo>
                    <a:pt x="1393235" y="27266"/>
                    <a:pt x="1374883" y="27266"/>
                    <a:pt x="1363529" y="27266"/>
                  </a:cubicBezTo>
                  <a:cubicBezTo>
                    <a:pt x="1352175" y="27266"/>
                    <a:pt x="1342562" y="24637"/>
                    <a:pt x="1335564" y="29006"/>
                  </a:cubicBezTo>
                  <a:cubicBezTo>
                    <a:pt x="1328566" y="33375"/>
                    <a:pt x="1316336" y="24637"/>
                    <a:pt x="1316336" y="24637"/>
                  </a:cubicBezTo>
                  <a:cubicBezTo>
                    <a:pt x="1316336" y="24637"/>
                    <a:pt x="1276128" y="23761"/>
                    <a:pt x="1265650" y="23761"/>
                  </a:cubicBezTo>
                  <a:cubicBezTo>
                    <a:pt x="1255160" y="23761"/>
                    <a:pt x="1237685" y="22884"/>
                    <a:pt x="1226331" y="22884"/>
                  </a:cubicBezTo>
                  <a:cubicBezTo>
                    <a:pt x="1214965" y="22884"/>
                    <a:pt x="1193070" y="6095"/>
                    <a:pt x="1189577" y="11340"/>
                  </a:cubicBezTo>
                  <a:cubicBezTo>
                    <a:pt x="1186085" y="16585"/>
                    <a:pt x="1183392" y="23304"/>
                    <a:pt x="1169410" y="23304"/>
                  </a:cubicBezTo>
                  <a:cubicBezTo>
                    <a:pt x="1155427" y="23304"/>
                    <a:pt x="1159910" y="35115"/>
                    <a:pt x="1156418" y="42100"/>
                  </a:cubicBezTo>
                  <a:cubicBezTo>
                    <a:pt x="1152925" y="49084"/>
                    <a:pt x="1146804" y="51713"/>
                    <a:pt x="1134574" y="49961"/>
                  </a:cubicBezTo>
                  <a:cubicBezTo>
                    <a:pt x="1122344" y="48208"/>
                    <a:pt x="1111853" y="46468"/>
                    <a:pt x="1101376" y="49961"/>
                  </a:cubicBezTo>
                  <a:cubicBezTo>
                    <a:pt x="1090886" y="53453"/>
                    <a:pt x="1077779" y="61327"/>
                    <a:pt x="1069918" y="60451"/>
                  </a:cubicBezTo>
                  <a:cubicBezTo>
                    <a:pt x="1062044" y="59574"/>
                    <a:pt x="1057688" y="50837"/>
                    <a:pt x="1043705" y="56958"/>
                  </a:cubicBezTo>
                  <a:cubicBezTo>
                    <a:pt x="1029723" y="63067"/>
                    <a:pt x="1025354" y="65696"/>
                    <a:pt x="1012247" y="73557"/>
                  </a:cubicBezTo>
                  <a:cubicBezTo>
                    <a:pt x="999141" y="81419"/>
                    <a:pt x="990403" y="81419"/>
                    <a:pt x="970312" y="82295"/>
                  </a:cubicBezTo>
                  <a:cubicBezTo>
                    <a:pt x="950221" y="83171"/>
                    <a:pt x="945839" y="81419"/>
                    <a:pt x="930980" y="79666"/>
                  </a:cubicBezTo>
                  <a:cubicBezTo>
                    <a:pt x="916134" y="77926"/>
                    <a:pt x="910012" y="76173"/>
                    <a:pt x="886416" y="80542"/>
                  </a:cubicBezTo>
                  <a:cubicBezTo>
                    <a:pt x="862819" y="84911"/>
                    <a:pt x="855821" y="86651"/>
                    <a:pt x="843591" y="91896"/>
                  </a:cubicBezTo>
                  <a:cubicBezTo>
                    <a:pt x="831361" y="97141"/>
                    <a:pt x="826116" y="96265"/>
                    <a:pt x="813010" y="98017"/>
                  </a:cubicBezTo>
                  <a:cubicBezTo>
                    <a:pt x="799903" y="99757"/>
                    <a:pt x="792906" y="98881"/>
                    <a:pt x="779799" y="100634"/>
                  </a:cubicBezTo>
                  <a:cubicBezTo>
                    <a:pt x="766693" y="102386"/>
                    <a:pt x="765816" y="105002"/>
                    <a:pt x="751834" y="104126"/>
                  </a:cubicBezTo>
                  <a:cubicBezTo>
                    <a:pt x="737851" y="103250"/>
                    <a:pt x="733482" y="103250"/>
                    <a:pt x="716883" y="104126"/>
                  </a:cubicBezTo>
                  <a:cubicBezTo>
                    <a:pt x="700285" y="105002"/>
                    <a:pt x="697656" y="106755"/>
                    <a:pt x="686302" y="101497"/>
                  </a:cubicBezTo>
                  <a:cubicBezTo>
                    <a:pt x="674935" y="96252"/>
                    <a:pt x="661435" y="63003"/>
                    <a:pt x="652698" y="67372"/>
                  </a:cubicBezTo>
                  <a:cubicBezTo>
                    <a:pt x="643960" y="71741"/>
                    <a:pt x="630511" y="77189"/>
                    <a:pt x="614788" y="85050"/>
                  </a:cubicBezTo>
                  <a:cubicBezTo>
                    <a:pt x="599053" y="92924"/>
                    <a:pt x="582111" y="93179"/>
                    <a:pt x="569868" y="98424"/>
                  </a:cubicBezTo>
                  <a:cubicBezTo>
                    <a:pt x="557638" y="103669"/>
                    <a:pt x="544456" y="112813"/>
                    <a:pt x="528733" y="112813"/>
                  </a:cubicBezTo>
                  <a:cubicBezTo>
                    <a:pt x="513010" y="112813"/>
                    <a:pt x="489464" y="111797"/>
                    <a:pt x="479851" y="104812"/>
                  </a:cubicBezTo>
                  <a:cubicBezTo>
                    <a:pt x="470237" y="97826"/>
                    <a:pt x="473742" y="131189"/>
                    <a:pt x="468484" y="137298"/>
                  </a:cubicBezTo>
                  <a:cubicBezTo>
                    <a:pt x="463226" y="143407"/>
                    <a:pt x="467836" y="148690"/>
                    <a:pt x="473958" y="163537"/>
                  </a:cubicBezTo>
                  <a:cubicBezTo>
                    <a:pt x="480079" y="178383"/>
                    <a:pt x="484448" y="188873"/>
                    <a:pt x="494926" y="204609"/>
                  </a:cubicBezTo>
                  <a:cubicBezTo>
                    <a:pt x="505403" y="220344"/>
                    <a:pt x="510661" y="226453"/>
                    <a:pt x="520275" y="243928"/>
                  </a:cubicBezTo>
                  <a:cubicBezTo>
                    <a:pt x="529889" y="261403"/>
                    <a:pt x="530752" y="271017"/>
                    <a:pt x="538626" y="285876"/>
                  </a:cubicBezTo>
                  <a:cubicBezTo>
                    <a:pt x="546488" y="300735"/>
                    <a:pt x="552609" y="310349"/>
                    <a:pt x="552609" y="320827"/>
                  </a:cubicBezTo>
                  <a:cubicBezTo>
                    <a:pt x="552609" y="331304"/>
                    <a:pt x="549116" y="337426"/>
                    <a:pt x="537750" y="340055"/>
                  </a:cubicBezTo>
                  <a:cubicBezTo>
                    <a:pt x="526383" y="342671"/>
                    <a:pt x="517646" y="345300"/>
                    <a:pt x="517646" y="360159"/>
                  </a:cubicBezTo>
                  <a:cubicBezTo>
                    <a:pt x="517646" y="375005"/>
                    <a:pt x="511525" y="389864"/>
                    <a:pt x="523755" y="402107"/>
                  </a:cubicBezTo>
                  <a:cubicBezTo>
                    <a:pt x="535985" y="414350"/>
                    <a:pt x="537140" y="431012"/>
                    <a:pt x="553739" y="438010"/>
                  </a:cubicBezTo>
                  <a:cubicBezTo>
                    <a:pt x="570351" y="445008"/>
                    <a:pt x="585604" y="455053"/>
                    <a:pt x="591725" y="464667"/>
                  </a:cubicBezTo>
                  <a:cubicBezTo>
                    <a:pt x="595167" y="474281"/>
                    <a:pt x="609086" y="471157"/>
                    <a:pt x="614496" y="486003"/>
                  </a:cubicBezTo>
                  <a:cubicBezTo>
                    <a:pt x="619741" y="500862"/>
                    <a:pt x="618865" y="509193"/>
                    <a:pt x="624986" y="520560"/>
                  </a:cubicBezTo>
                  <a:cubicBezTo>
                    <a:pt x="631095" y="531914"/>
                    <a:pt x="642601" y="530555"/>
                    <a:pt x="657460" y="537540"/>
                  </a:cubicBezTo>
                  <a:cubicBezTo>
                    <a:pt x="672306" y="544538"/>
                    <a:pt x="671697" y="554177"/>
                    <a:pt x="673449" y="568160"/>
                  </a:cubicBezTo>
                  <a:cubicBezTo>
                    <a:pt x="675202" y="582143"/>
                    <a:pt x="667239" y="593916"/>
                    <a:pt x="671608" y="607885"/>
                  </a:cubicBezTo>
                  <a:cubicBezTo>
                    <a:pt x="675977" y="621880"/>
                    <a:pt x="668954" y="631063"/>
                    <a:pt x="680307" y="648538"/>
                  </a:cubicBezTo>
                  <a:cubicBezTo>
                    <a:pt x="691661" y="666013"/>
                    <a:pt x="701326" y="665378"/>
                    <a:pt x="701326" y="683729"/>
                  </a:cubicBezTo>
                  <a:cubicBezTo>
                    <a:pt x="701326" y="702081"/>
                    <a:pt x="715448" y="713422"/>
                    <a:pt x="693604" y="708177"/>
                  </a:cubicBezTo>
                  <a:cubicBezTo>
                    <a:pt x="671760" y="702931"/>
                    <a:pt x="664712" y="701433"/>
                    <a:pt x="649853" y="713663"/>
                  </a:cubicBezTo>
                  <a:cubicBezTo>
                    <a:pt x="635007" y="725894"/>
                    <a:pt x="634829" y="737806"/>
                    <a:pt x="616490" y="736066"/>
                  </a:cubicBezTo>
                  <a:cubicBezTo>
                    <a:pt x="598138" y="734326"/>
                    <a:pt x="596310" y="743762"/>
                    <a:pt x="586696" y="742899"/>
                  </a:cubicBezTo>
                  <a:cubicBezTo>
                    <a:pt x="577082" y="742035"/>
                    <a:pt x="569221" y="751636"/>
                    <a:pt x="557854" y="759498"/>
                  </a:cubicBezTo>
                  <a:cubicBezTo>
                    <a:pt x="546488" y="767359"/>
                    <a:pt x="534194" y="757999"/>
                    <a:pt x="528073" y="762380"/>
                  </a:cubicBezTo>
                  <a:cubicBezTo>
                    <a:pt x="521964" y="766749"/>
                    <a:pt x="511080" y="775080"/>
                    <a:pt x="515449" y="781202"/>
                  </a:cubicBezTo>
                  <a:cubicBezTo>
                    <a:pt x="510826" y="808101"/>
                    <a:pt x="478517" y="807732"/>
                    <a:pt x="508070" y="847204"/>
                  </a:cubicBezTo>
                  <a:cubicBezTo>
                    <a:pt x="515258" y="875956"/>
                    <a:pt x="531756" y="850861"/>
                    <a:pt x="531756" y="893558"/>
                  </a:cubicBezTo>
                  <a:cubicBezTo>
                    <a:pt x="531756" y="899667"/>
                    <a:pt x="542068" y="890942"/>
                    <a:pt x="556038" y="891819"/>
                  </a:cubicBezTo>
                  <a:cubicBezTo>
                    <a:pt x="570021" y="892695"/>
                    <a:pt x="584613" y="879931"/>
                    <a:pt x="589871" y="892162"/>
                  </a:cubicBezTo>
                  <a:cubicBezTo>
                    <a:pt x="595116" y="904392"/>
                    <a:pt x="589096" y="908697"/>
                    <a:pt x="585604" y="919187"/>
                  </a:cubicBezTo>
                  <a:lnTo>
                    <a:pt x="583051" y="939202"/>
                  </a:lnTo>
                  <a:lnTo>
                    <a:pt x="571519" y="974750"/>
                  </a:lnTo>
                  <a:lnTo>
                    <a:pt x="567951" y="984033"/>
                  </a:lnTo>
                  <a:cubicBezTo>
                    <a:pt x="567951" y="984033"/>
                    <a:pt x="594938" y="1032065"/>
                    <a:pt x="588817" y="1035557"/>
                  </a:cubicBezTo>
                  <a:cubicBezTo>
                    <a:pt x="582695" y="1039050"/>
                    <a:pt x="588436" y="1043495"/>
                    <a:pt x="581451" y="1043495"/>
                  </a:cubicBezTo>
                  <a:cubicBezTo>
                    <a:pt x="574453" y="1043495"/>
                    <a:pt x="570960" y="1045247"/>
                    <a:pt x="563099" y="1050492"/>
                  </a:cubicBezTo>
                  <a:cubicBezTo>
                    <a:pt x="555238" y="1055737"/>
                    <a:pt x="554362" y="1058353"/>
                    <a:pt x="539503" y="1060106"/>
                  </a:cubicBezTo>
                  <a:cubicBezTo>
                    <a:pt x="524656" y="1061859"/>
                    <a:pt x="515919" y="1058353"/>
                    <a:pt x="508045" y="1048740"/>
                  </a:cubicBezTo>
                  <a:cubicBezTo>
                    <a:pt x="500171" y="1039126"/>
                    <a:pt x="492309" y="1023390"/>
                    <a:pt x="480079" y="1014653"/>
                  </a:cubicBezTo>
                  <a:cubicBezTo>
                    <a:pt x="467836" y="1005916"/>
                    <a:pt x="456483" y="998054"/>
                    <a:pt x="439007" y="997178"/>
                  </a:cubicBezTo>
                  <a:cubicBezTo>
                    <a:pt x="421532" y="996301"/>
                    <a:pt x="413341" y="989088"/>
                    <a:pt x="402850" y="983843"/>
                  </a:cubicBezTo>
                  <a:cubicBezTo>
                    <a:pt x="392360" y="978598"/>
                    <a:pt x="376092" y="984948"/>
                    <a:pt x="358616" y="977086"/>
                  </a:cubicBezTo>
                  <a:cubicBezTo>
                    <a:pt x="341141" y="969225"/>
                    <a:pt x="341522" y="961605"/>
                    <a:pt x="338906" y="951991"/>
                  </a:cubicBezTo>
                  <a:cubicBezTo>
                    <a:pt x="336277" y="942377"/>
                    <a:pt x="321913" y="939520"/>
                    <a:pt x="314928" y="930782"/>
                  </a:cubicBezTo>
                  <a:cubicBezTo>
                    <a:pt x="307931" y="922044"/>
                    <a:pt x="306191" y="921168"/>
                    <a:pt x="306191" y="921168"/>
                  </a:cubicBezTo>
                  <a:lnTo>
                    <a:pt x="306191" y="921168"/>
                  </a:lnTo>
                  <a:lnTo>
                    <a:pt x="300069" y="921168"/>
                  </a:lnTo>
                  <a:lnTo>
                    <a:pt x="296577" y="929905"/>
                  </a:lnTo>
                  <a:lnTo>
                    <a:pt x="296577" y="929905"/>
                  </a:lnTo>
                  <a:cubicBezTo>
                    <a:pt x="296132" y="932090"/>
                    <a:pt x="293948" y="939964"/>
                    <a:pt x="291878" y="947279"/>
                  </a:cubicBezTo>
                  <a:cubicBezTo>
                    <a:pt x="289808" y="954594"/>
                    <a:pt x="287839" y="961364"/>
                    <a:pt x="287839" y="961364"/>
                  </a:cubicBezTo>
                  <a:lnTo>
                    <a:pt x="287839" y="961364"/>
                  </a:lnTo>
                  <a:lnTo>
                    <a:pt x="275215" y="953122"/>
                  </a:lnTo>
                  <a:cubicBezTo>
                    <a:pt x="247275" y="949248"/>
                    <a:pt x="245777" y="916330"/>
                    <a:pt x="246640" y="962342"/>
                  </a:cubicBezTo>
                  <a:cubicBezTo>
                    <a:pt x="241395" y="969327"/>
                    <a:pt x="242411" y="986700"/>
                    <a:pt x="242411" y="986700"/>
                  </a:cubicBezTo>
                  <a:lnTo>
                    <a:pt x="242411" y="986700"/>
                  </a:lnTo>
                  <a:lnTo>
                    <a:pt x="187115" y="968120"/>
                  </a:lnTo>
                  <a:lnTo>
                    <a:pt x="173933" y="959383"/>
                  </a:lnTo>
                  <a:lnTo>
                    <a:pt x="172510" y="970101"/>
                  </a:lnTo>
                  <a:cubicBezTo>
                    <a:pt x="172510" y="970101"/>
                    <a:pt x="148914" y="984084"/>
                    <a:pt x="139300" y="984961"/>
                  </a:cubicBezTo>
                  <a:cubicBezTo>
                    <a:pt x="129686" y="985824"/>
                    <a:pt x="104210" y="957427"/>
                    <a:pt x="99841" y="962659"/>
                  </a:cubicBezTo>
                  <a:cubicBezTo>
                    <a:pt x="95472" y="967904"/>
                    <a:pt x="98164" y="984491"/>
                    <a:pt x="92056" y="985367"/>
                  </a:cubicBezTo>
                  <a:cubicBezTo>
                    <a:pt x="85934" y="986243"/>
                    <a:pt x="103473" y="999819"/>
                    <a:pt x="103473" y="1010297"/>
                  </a:cubicBezTo>
                  <a:cubicBezTo>
                    <a:pt x="103473" y="1020787"/>
                    <a:pt x="78073" y="1027937"/>
                    <a:pt x="91179" y="1034922"/>
                  </a:cubicBezTo>
                  <a:cubicBezTo>
                    <a:pt x="104286" y="1041907"/>
                    <a:pt x="116199" y="1055255"/>
                    <a:pt x="121431" y="1063116"/>
                  </a:cubicBezTo>
                  <a:cubicBezTo>
                    <a:pt x="126663" y="1070977"/>
                    <a:pt x="136671" y="1063612"/>
                    <a:pt x="153283" y="1064475"/>
                  </a:cubicBezTo>
                  <a:cubicBezTo>
                    <a:pt x="169894" y="1065339"/>
                    <a:pt x="203956" y="1061846"/>
                    <a:pt x="196971" y="1080198"/>
                  </a:cubicBezTo>
                  <a:cubicBezTo>
                    <a:pt x="193910" y="1088224"/>
                    <a:pt x="193503" y="1094092"/>
                    <a:pt x="190443" y="1098854"/>
                  </a:cubicBezTo>
                  <a:cubicBezTo>
                    <a:pt x="186519" y="1104988"/>
                    <a:pt x="180372" y="1094790"/>
                    <a:pt x="177324" y="1106766"/>
                  </a:cubicBezTo>
                  <a:cubicBezTo>
                    <a:pt x="170326" y="1115503"/>
                    <a:pt x="163760" y="1130007"/>
                    <a:pt x="167253" y="1143113"/>
                  </a:cubicBezTo>
                  <a:cubicBezTo>
                    <a:pt x="170745" y="1156220"/>
                    <a:pt x="154324" y="1145996"/>
                    <a:pt x="146463" y="1148613"/>
                  </a:cubicBezTo>
                  <a:cubicBezTo>
                    <a:pt x="138601" y="1151242"/>
                    <a:pt x="133204" y="1160995"/>
                    <a:pt x="132328" y="1168856"/>
                  </a:cubicBezTo>
                  <a:cubicBezTo>
                    <a:pt x="131451" y="1176718"/>
                    <a:pt x="162897" y="1191170"/>
                    <a:pt x="158528" y="1199908"/>
                  </a:cubicBezTo>
                  <a:cubicBezTo>
                    <a:pt x="154159" y="1208645"/>
                    <a:pt x="134398" y="1202702"/>
                    <a:pt x="123031" y="1204455"/>
                  </a:cubicBezTo>
                  <a:cubicBezTo>
                    <a:pt x="111678" y="1206194"/>
                    <a:pt x="104210" y="1207147"/>
                    <a:pt x="90227" y="1208900"/>
                  </a:cubicBezTo>
                  <a:cubicBezTo>
                    <a:pt x="76245" y="1210652"/>
                    <a:pt x="76168" y="1214056"/>
                    <a:pt x="71800" y="1228038"/>
                  </a:cubicBezTo>
                  <a:cubicBezTo>
                    <a:pt x="67431" y="1242021"/>
                    <a:pt x="79013" y="1259331"/>
                    <a:pt x="68536" y="1263700"/>
                  </a:cubicBezTo>
                  <a:cubicBezTo>
                    <a:pt x="58058" y="1268069"/>
                    <a:pt x="49308" y="1275067"/>
                    <a:pt x="56306" y="1288160"/>
                  </a:cubicBezTo>
                  <a:cubicBezTo>
                    <a:pt x="63303" y="1301267"/>
                    <a:pt x="62427" y="1307388"/>
                    <a:pt x="70288" y="1314373"/>
                  </a:cubicBezTo>
                  <a:cubicBezTo>
                    <a:pt x="78149" y="1321358"/>
                    <a:pt x="92132" y="1327480"/>
                    <a:pt x="85135" y="1340586"/>
                  </a:cubicBezTo>
                  <a:cubicBezTo>
                    <a:pt x="78149" y="1353692"/>
                    <a:pt x="71152" y="1362430"/>
                    <a:pt x="66783" y="1372056"/>
                  </a:cubicBezTo>
                  <a:cubicBezTo>
                    <a:pt x="62414" y="1381658"/>
                    <a:pt x="55417" y="1401762"/>
                    <a:pt x="63290" y="1406131"/>
                  </a:cubicBezTo>
                  <a:cubicBezTo>
                    <a:pt x="71152" y="1410499"/>
                    <a:pt x="86011" y="1416621"/>
                    <a:pt x="98241" y="1411376"/>
                  </a:cubicBezTo>
                  <a:cubicBezTo>
                    <a:pt x="110471" y="1406131"/>
                    <a:pt x="117469" y="1408747"/>
                    <a:pt x="126206" y="1413992"/>
                  </a:cubicBezTo>
                  <a:cubicBezTo>
                    <a:pt x="134944" y="1419237"/>
                    <a:pt x="142805" y="1433220"/>
                    <a:pt x="141053" y="1441957"/>
                  </a:cubicBezTo>
                  <a:cubicBezTo>
                    <a:pt x="139300" y="1450695"/>
                    <a:pt x="136684" y="1461185"/>
                    <a:pt x="121825" y="1465554"/>
                  </a:cubicBezTo>
                  <a:cubicBezTo>
                    <a:pt x="106966" y="1469923"/>
                    <a:pt x="108718" y="1469923"/>
                    <a:pt x="99981" y="1475168"/>
                  </a:cubicBezTo>
                  <a:cubicBezTo>
                    <a:pt x="91243" y="1480413"/>
                    <a:pt x="84246" y="1484781"/>
                    <a:pt x="90367" y="1495272"/>
                  </a:cubicBezTo>
                  <a:cubicBezTo>
                    <a:pt x="96476" y="1505749"/>
                    <a:pt x="99104" y="1508378"/>
                    <a:pt x="104350" y="1510994"/>
                  </a:cubicBezTo>
                  <a:cubicBezTo>
                    <a:pt x="109595" y="1513623"/>
                    <a:pt x="113963" y="1516239"/>
                    <a:pt x="107842" y="1523225"/>
                  </a:cubicBezTo>
                  <a:cubicBezTo>
                    <a:pt x="101733" y="1530210"/>
                    <a:pt x="102597" y="1533702"/>
                    <a:pt x="106966" y="1541563"/>
                  </a:cubicBezTo>
                  <a:cubicBezTo>
                    <a:pt x="111335" y="1549437"/>
                    <a:pt x="86811" y="1571281"/>
                    <a:pt x="84182" y="1580019"/>
                  </a:cubicBezTo>
                  <a:cubicBezTo>
                    <a:pt x="84182" y="1580019"/>
                    <a:pt x="70275" y="1600657"/>
                    <a:pt x="81629" y="1609394"/>
                  </a:cubicBezTo>
                  <a:cubicBezTo>
                    <a:pt x="92996" y="1618132"/>
                    <a:pt x="113697" y="1631632"/>
                    <a:pt x="105835" y="1637741"/>
                  </a:cubicBezTo>
                  <a:cubicBezTo>
                    <a:pt x="97974" y="1643862"/>
                    <a:pt x="88360" y="1654352"/>
                    <a:pt x="89224" y="1668335"/>
                  </a:cubicBezTo>
                  <a:cubicBezTo>
                    <a:pt x="3791" y="1591690"/>
                    <a:pt x="65056" y="1677314"/>
                    <a:pt x="54197" y="1682483"/>
                  </a:cubicBezTo>
                  <a:cubicBezTo>
                    <a:pt x="37598" y="1681606"/>
                    <a:pt x="30677" y="1695424"/>
                    <a:pt x="26308" y="1709407"/>
                  </a:cubicBezTo>
                  <a:cubicBezTo>
                    <a:pt x="21939" y="1723390"/>
                    <a:pt x="-9417" y="1717281"/>
                    <a:pt x="2813" y="1739112"/>
                  </a:cubicBezTo>
                  <a:cubicBezTo>
                    <a:pt x="15056" y="1760956"/>
                    <a:pt x="49028" y="1771446"/>
                    <a:pt x="49905" y="1780184"/>
                  </a:cubicBezTo>
                  <a:cubicBezTo>
                    <a:pt x="50781" y="1788921"/>
                    <a:pt x="56026" y="1793290"/>
                    <a:pt x="65640" y="1792414"/>
                  </a:cubicBezTo>
                  <a:cubicBezTo>
                    <a:pt x="75254" y="1791538"/>
                    <a:pt x="82239" y="1804644"/>
                    <a:pt x="88360" y="1813382"/>
                  </a:cubicBezTo>
                  <a:cubicBezTo>
                    <a:pt x="94469" y="1822119"/>
                    <a:pt x="81464" y="1821726"/>
                    <a:pt x="75343" y="1826971"/>
                  </a:cubicBezTo>
                  <a:cubicBezTo>
                    <a:pt x="69234" y="1832216"/>
                    <a:pt x="58909" y="1839760"/>
                    <a:pt x="67647" y="1849387"/>
                  </a:cubicBezTo>
                  <a:cubicBezTo>
                    <a:pt x="76384" y="1858988"/>
                    <a:pt x="98850" y="1872805"/>
                    <a:pt x="95358" y="1886788"/>
                  </a:cubicBezTo>
                  <a:cubicBezTo>
                    <a:pt x="91865" y="1900783"/>
                    <a:pt x="58172" y="1927365"/>
                    <a:pt x="76524" y="1934337"/>
                  </a:cubicBezTo>
                  <a:cubicBezTo>
                    <a:pt x="94875" y="1941334"/>
                    <a:pt x="153029" y="2002130"/>
                    <a:pt x="162642" y="2012620"/>
                  </a:cubicBezTo>
                  <a:cubicBezTo>
                    <a:pt x="172256" y="2023110"/>
                    <a:pt x="180118" y="2044077"/>
                    <a:pt x="187115" y="2051063"/>
                  </a:cubicBezTo>
                  <a:cubicBezTo>
                    <a:pt x="194113" y="2058048"/>
                    <a:pt x="215081" y="2056295"/>
                    <a:pt x="228187" y="2065922"/>
                  </a:cubicBezTo>
                  <a:cubicBezTo>
                    <a:pt x="241294" y="2075523"/>
                    <a:pt x="261385" y="2101736"/>
                    <a:pt x="271875" y="2109597"/>
                  </a:cubicBezTo>
                  <a:cubicBezTo>
                    <a:pt x="282353" y="2117458"/>
                    <a:pt x="307702" y="2140179"/>
                    <a:pt x="328670" y="2118347"/>
                  </a:cubicBezTo>
                  <a:cubicBezTo>
                    <a:pt x="349637" y="2096490"/>
                    <a:pt x="348888" y="2111299"/>
                    <a:pt x="367240" y="2126158"/>
                  </a:cubicBezTo>
                  <a:cubicBezTo>
                    <a:pt x="385591" y="2141016"/>
                    <a:pt x="488842" y="2172487"/>
                    <a:pt x="491458" y="2184743"/>
                  </a:cubicBezTo>
                  <a:cubicBezTo>
                    <a:pt x="494087" y="2196973"/>
                    <a:pt x="515690" y="2213890"/>
                    <a:pt x="534041" y="2226145"/>
                  </a:cubicBezTo>
                  <a:cubicBezTo>
                    <a:pt x="552393" y="2238375"/>
                    <a:pt x="568776" y="2252117"/>
                    <a:pt x="574008" y="2265210"/>
                  </a:cubicBezTo>
                  <a:cubicBezTo>
                    <a:pt x="579253" y="2278329"/>
                    <a:pt x="627513" y="2267763"/>
                    <a:pt x="626650" y="2294852"/>
                  </a:cubicBezTo>
                  <a:cubicBezTo>
                    <a:pt x="626650" y="2294852"/>
                    <a:pt x="631895" y="2310575"/>
                    <a:pt x="646754" y="2299221"/>
                  </a:cubicBezTo>
                  <a:cubicBezTo>
                    <a:pt x="661600" y="2287854"/>
                    <a:pt x="669474" y="2294852"/>
                    <a:pt x="684320" y="2293099"/>
                  </a:cubicBezTo>
                  <a:cubicBezTo>
                    <a:pt x="699167" y="2291360"/>
                    <a:pt x="688308" y="2298903"/>
                    <a:pt x="676078" y="2311997"/>
                  </a:cubicBezTo>
                  <a:cubicBezTo>
                    <a:pt x="663848" y="2325116"/>
                    <a:pt x="684257" y="2352129"/>
                    <a:pt x="694735" y="2352129"/>
                  </a:cubicBezTo>
                  <a:cubicBezTo>
                    <a:pt x="705225" y="2352129"/>
                    <a:pt x="723640" y="2340293"/>
                    <a:pt x="729761" y="2346402"/>
                  </a:cubicBezTo>
                  <a:cubicBezTo>
                    <a:pt x="735882" y="2352523"/>
                    <a:pt x="733101" y="2358086"/>
                    <a:pt x="736594" y="2351964"/>
                  </a:cubicBezTo>
                  <a:cubicBezTo>
                    <a:pt x="740086" y="2345868"/>
                    <a:pt x="747554" y="2355609"/>
                    <a:pt x="755415" y="2359978"/>
                  </a:cubicBezTo>
                  <a:cubicBezTo>
                    <a:pt x="763289" y="2364347"/>
                    <a:pt x="764800" y="2360841"/>
                    <a:pt x="770909" y="2367839"/>
                  </a:cubicBezTo>
                  <a:cubicBezTo>
                    <a:pt x="777030" y="2374837"/>
                    <a:pt x="783939" y="2365629"/>
                    <a:pt x="798786" y="2369134"/>
                  </a:cubicBezTo>
                  <a:cubicBezTo>
                    <a:pt x="813632" y="2372640"/>
                    <a:pt x="825875" y="2376132"/>
                    <a:pt x="834612" y="2369134"/>
                  </a:cubicBezTo>
                  <a:cubicBezTo>
                    <a:pt x="843350" y="2362137"/>
                    <a:pt x="845102" y="2361273"/>
                    <a:pt x="855593" y="2373503"/>
                  </a:cubicBezTo>
                  <a:cubicBezTo>
                    <a:pt x="866070" y="2385733"/>
                    <a:pt x="885298" y="2400592"/>
                    <a:pt x="898404" y="2395360"/>
                  </a:cubicBezTo>
                  <a:cubicBezTo>
                    <a:pt x="911511" y="2390128"/>
                    <a:pt x="922001" y="2383993"/>
                    <a:pt x="928986" y="2387499"/>
                  </a:cubicBezTo>
                  <a:cubicBezTo>
                    <a:pt x="935984" y="2390991"/>
                    <a:pt x="940352" y="2398865"/>
                    <a:pt x="938600" y="2407590"/>
                  </a:cubicBezTo>
                  <a:cubicBezTo>
                    <a:pt x="936847" y="2416340"/>
                    <a:pt x="941940" y="2445144"/>
                    <a:pt x="951554" y="2444280"/>
                  </a:cubicBezTo>
                  <a:cubicBezTo>
                    <a:pt x="961168" y="2443417"/>
                    <a:pt x="977055" y="2419820"/>
                    <a:pt x="986669" y="2421586"/>
                  </a:cubicBezTo>
                  <a:cubicBezTo>
                    <a:pt x="996283" y="2423326"/>
                    <a:pt x="1004145" y="2431212"/>
                    <a:pt x="1006773" y="2444306"/>
                  </a:cubicBezTo>
                  <a:cubicBezTo>
                    <a:pt x="1009402" y="2457400"/>
                    <a:pt x="1013758" y="2459165"/>
                    <a:pt x="1021632" y="2464397"/>
                  </a:cubicBezTo>
                  <a:cubicBezTo>
                    <a:pt x="1029494" y="2469655"/>
                    <a:pt x="1027195" y="2493544"/>
                    <a:pt x="1037685" y="2491779"/>
                  </a:cubicBezTo>
                  <a:cubicBezTo>
                    <a:pt x="1048175" y="2490039"/>
                    <a:pt x="1060088" y="2474888"/>
                    <a:pt x="1060964" y="2484489"/>
                  </a:cubicBezTo>
                  <a:cubicBezTo>
                    <a:pt x="1061841" y="2494115"/>
                    <a:pt x="1066209" y="2501113"/>
                    <a:pt x="1081068" y="2501977"/>
                  </a:cubicBezTo>
                  <a:cubicBezTo>
                    <a:pt x="1095927" y="2502840"/>
                    <a:pt x="1100296" y="2495856"/>
                    <a:pt x="1106405" y="2490611"/>
                  </a:cubicBezTo>
                  <a:cubicBezTo>
                    <a:pt x="1112526" y="2485378"/>
                    <a:pt x="1118953" y="2501545"/>
                    <a:pt x="1134688" y="2502422"/>
                  </a:cubicBezTo>
                  <a:cubicBezTo>
                    <a:pt x="1150423" y="2503311"/>
                    <a:pt x="1167581" y="2486254"/>
                    <a:pt x="1174579" y="2503717"/>
                  </a:cubicBezTo>
                  <a:cubicBezTo>
                    <a:pt x="1181564" y="2521205"/>
                    <a:pt x="1173715" y="2539061"/>
                    <a:pt x="1184205" y="2537321"/>
                  </a:cubicBezTo>
                  <a:cubicBezTo>
                    <a:pt x="1194683" y="2535556"/>
                    <a:pt x="1208970" y="2542630"/>
                    <a:pt x="1215955" y="2551355"/>
                  </a:cubicBezTo>
                  <a:cubicBezTo>
                    <a:pt x="1222940" y="2560080"/>
                    <a:pt x="1230497" y="2539544"/>
                    <a:pt x="1241850" y="2543049"/>
                  </a:cubicBezTo>
                  <a:cubicBezTo>
                    <a:pt x="1253204" y="2546554"/>
                    <a:pt x="1263694" y="2545652"/>
                    <a:pt x="1270692" y="2536928"/>
                  </a:cubicBezTo>
                  <a:cubicBezTo>
                    <a:pt x="1277677" y="2528190"/>
                    <a:pt x="1292777" y="2539061"/>
                    <a:pt x="1305884" y="2543430"/>
                  </a:cubicBezTo>
                  <a:cubicBezTo>
                    <a:pt x="1318990" y="2547799"/>
                    <a:pt x="1335119" y="2546351"/>
                    <a:pt x="1340364" y="2535023"/>
                  </a:cubicBezTo>
                  <a:cubicBezTo>
                    <a:pt x="1345609" y="2523656"/>
                    <a:pt x="1363555" y="2538426"/>
                    <a:pt x="1373168" y="2539290"/>
                  </a:cubicBezTo>
                  <a:cubicBezTo>
                    <a:pt x="1382782" y="2540153"/>
                    <a:pt x="1395660" y="2532470"/>
                    <a:pt x="1402645" y="2520240"/>
                  </a:cubicBezTo>
                  <a:cubicBezTo>
                    <a:pt x="1409643" y="2508010"/>
                    <a:pt x="1411230" y="2508784"/>
                    <a:pt x="1422584" y="2521904"/>
                  </a:cubicBezTo>
                  <a:cubicBezTo>
                    <a:pt x="1433951" y="2534997"/>
                    <a:pt x="1443095" y="2538998"/>
                    <a:pt x="1443971" y="2552955"/>
                  </a:cubicBezTo>
                  <a:cubicBezTo>
                    <a:pt x="1444847" y="2566951"/>
                    <a:pt x="1452226" y="2581949"/>
                    <a:pt x="1460964" y="2582851"/>
                  </a:cubicBezTo>
                  <a:cubicBezTo>
                    <a:pt x="1469701" y="2583715"/>
                    <a:pt x="1481855" y="2577517"/>
                    <a:pt x="1486224" y="2597608"/>
                  </a:cubicBezTo>
                  <a:cubicBezTo>
                    <a:pt x="1490593" y="2617725"/>
                    <a:pt x="1504004" y="2626056"/>
                    <a:pt x="1512754" y="2632190"/>
                  </a:cubicBezTo>
                  <a:cubicBezTo>
                    <a:pt x="1521492" y="2638312"/>
                    <a:pt x="1524984" y="2663648"/>
                    <a:pt x="1544212" y="2668906"/>
                  </a:cubicBezTo>
                  <a:cubicBezTo>
                    <a:pt x="1563440" y="2674138"/>
                    <a:pt x="1549800" y="2678329"/>
                    <a:pt x="1557674" y="2680958"/>
                  </a:cubicBezTo>
                  <a:cubicBezTo>
                    <a:pt x="1565535" y="2683587"/>
                    <a:pt x="1584166" y="2707501"/>
                    <a:pt x="1585919" y="2715363"/>
                  </a:cubicBezTo>
                  <a:cubicBezTo>
                    <a:pt x="1587671" y="2723224"/>
                    <a:pt x="1593348" y="2730514"/>
                    <a:pt x="1604715" y="2732279"/>
                  </a:cubicBezTo>
                  <a:cubicBezTo>
                    <a:pt x="1616081" y="2734019"/>
                    <a:pt x="1625340" y="2713280"/>
                    <a:pt x="1626203" y="2724634"/>
                  </a:cubicBezTo>
                  <a:cubicBezTo>
                    <a:pt x="1627092" y="2731682"/>
                    <a:pt x="1631601" y="2730641"/>
                    <a:pt x="1627232" y="2738794"/>
                  </a:cubicBezTo>
                  <a:cubicBezTo>
                    <a:pt x="1622850" y="2746655"/>
                    <a:pt x="1621111" y="2753653"/>
                    <a:pt x="1622850" y="2759749"/>
                  </a:cubicBezTo>
                  <a:cubicBezTo>
                    <a:pt x="1624603" y="2765871"/>
                    <a:pt x="1619371" y="2766747"/>
                    <a:pt x="1613249" y="2771116"/>
                  </a:cubicBezTo>
                  <a:cubicBezTo>
                    <a:pt x="1607141" y="2775510"/>
                    <a:pt x="1573955" y="2772652"/>
                    <a:pt x="1584433" y="2801481"/>
                  </a:cubicBezTo>
                  <a:cubicBezTo>
                    <a:pt x="1594263" y="2828519"/>
                    <a:pt x="1607890" y="2871826"/>
                    <a:pt x="1625009" y="2877034"/>
                  </a:cubicBezTo>
                  <a:cubicBezTo>
                    <a:pt x="1626152" y="2877377"/>
                    <a:pt x="1647222" y="2886140"/>
                    <a:pt x="1648212" y="2886140"/>
                  </a:cubicBezTo>
                  <a:cubicBezTo>
                    <a:pt x="1663935" y="2886140"/>
                    <a:pt x="1666411" y="2876221"/>
                    <a:pt x="1675149" y="2881453"/>
                  </a:cubicBezTo>
                  <a:cubicBezTo>
                    <a:pt x="1683887" y="2886686"/>
                    <a:pt x="1709388" y="2871636"/>
                    <a:pt x="1715497" y="2879498"/>
                  </a:cubicBezTo>
                  <a:cubicBezTo>
                    <a:pt x="1721606" y="2887359"/>
                    <a:pt x="1722482" y="2905710"/>
                    <a:pt x="1735601" y="2898726"/>
                  </a:cubicBezTo>
                  <a:cubicBezTo>
                    <a:pt x="1748720" y="2891741"/>
                    <a:pt x="1753076" y="2889099"/>
                    <a:pt x="1760938" y="2897837"/>
                  </a:cubicBezTo>
                  <a:cubicBezTo>
                    <a:pt x="1768799" y="2906587"/>
                    <a:pt x="1781042" y="2904834"/>
                    <a:pt x="1791532" y="2904834"/>
                  </a:cubicBezTo>
                  <a:cubicBezTo>
                    <a:pt x="1802022" y="2904834"/>
                    <a:pt x="1829098" y="2903094"/>
                    <a:pt x="1822113" y="2945906"/>
                  </a:cubicBezTo>
                  <a:cubicBezTo>
                    <a:pt x="1822113" y="2945906"/>
                    <a:pt x="1826482" y="2952027"/>
                    <a:pt x="1829111" y="2956396"/>
                  </a:cubicBezTo>
                  <a:cubicBezTo>
                    <a:pt x="1831740" y="2960765"/>
                    <a:pt x="1838712" y="2971255"/>
                    <a:pt x="1848339" y="2972995"/>
                  </a:cubicBezTo>
                  <a:lnTo>
                    <a:pt x="1848339" y="2972995"/>
                  </a:lnTo>
                  <a:lnTo>
                    <a:pt x="1850092" y="2967763"/>
                  </a:lnTo>
                  <a:lnTo>
                    <a:pt x="1850092" y="2967763"/>
                  </a:lnTo>
                  <a:cubicBezTo>
                    <a:pt x="1850092" y="2967763"/>
                    <a:pt x="1860582" y="2950275"/>
                    <a:pt x="1849215" y="2952040"/>
                  </a:cubicBezTo>
                  <a:cubicBezTo>
                    <a:pt x="1837849" y="2953780"/>
                    <a:pt x="1842218" y="2943290"/>
                    <a:pt x="1850968" y="2933689"/>
                  </a:cubicBezTo>
                  <a:cubicBezTo>
                    <a:pt x="1859705" y="2924062"/>
                    <a:pt x="1882083" y="2925002"/>
                    <a:pt x="1871593" y="2913648"/>
                  </a:cubicBezTo>
                  <a:cubicBezTo>
                    <a:pt x="1861102" y="2902294"/>
                    <a:pt x="1868189" y="2873694"/>
                    <a:pt x="1872558" y="2874557"/>
                  </a:cubicBezTo>
                  <a:cubicBezTo>
                    <a:pt x="1876927" y="2875421"/>
                    <a:pt x="1860277" y="2870709"/>
                    <a:pt x="1876012" y="2866353"/>
                  </a:cubicBezTo>
                  <a:cubicBezTo>
                    <a:pt x="1891735" y="2861984"/>
                    <a:pt x="1881321" y="2866620"/>
                    <a:pt x="1892687" y="2874494"/>
                  </a:cubicBezTo>
                  <a:cubicBezTo>
                    <a:pt x="1904054" y="2882368"/>
                    <a:pt x="1907229" y="2893722"/>
                    <a:pt x="1906353" y="2902446"/>
                  </a:cubicBezTo>
                  <a:cubicBezTo>
                    <a:pt x="1905476" y="2911197"/>
                    <a:pt x="1913744" y="2918588"/>
                    <a:pt x="1929467" y="2920328"/>
                  </a:cubicBezTo>
                  <a:cubicBezTo>
                    <a:pt x="1949533" y="3055837"/>
                    <a:pt x="1977803" y="2961336"/>
                    <a:pt x="1989753" y="2957653"/>
                  </a:cubicBezTo>
                  <a:cubicBezTo>
                    <a:pt x="2001984" y="2962885"/>
                    <a:pt x="2012080" y="2955342"/>
                    <a:pt x="2019941" y="2964079"/>
                  </a:cubicBezTo>
                  <a:cubicBezTo>
                    <a:pt x="2027815" y="2972830"/>
                    <a:pt x="2039728" y="2945055"/>
                    <a:pt x="2037975" y="2932825"/>
                  </a:cubicBezTo>
                  <a:cubicBezTo>
                    <a:pt x="2036235" y="2920569"/>
                    <a:pt x="2045989" y="2907475"/>
                    <a:pt x="2038128" y="2901341"/>
                  </a:cubicBezTo>
                  <a:cubicBezTo>
                    <a:pt x="2030266" y="2895245"/>
                    <a:pt x="2043843" y="2879662"/>
                    <a:pt x="2044719" y="2868296"/>
                  </a:cubicBezTo>
                  <a:cubicBezTo>
                    <a:pt x="2045595" y="2856930"/>
                    <a:pt x="2020513" y="2840166"/>
                    <a:pt x="2016144" y="2831441"/>
                  </a:cubicBezTo>
                  <a:cubicBezTo>
                    <a:pt x="2011775" y="2822703"/>
                    <a:pt x="2030825" y="2831187"/>
                    <a:pt x="2044808" y="2840788"/>
                  </a:cubicBezTo>
                  <a:cubicBezTo>
                    <a:pt x="2058791" y="2850414"/>
                    <a:pt x="2060302" y="2868029"/>
                    <a:pt x="2070792" y="2870658"/>
                  </a:cubicBezTo>
                  <a:cubicBezTo>
                    <a:pt x="2081282" y="2873261"/>
                    <a:pt x="2093906" y="2870264"/>
                    <a:pt x="2093906" y="2858034"/>
                  </a:cubicBezTo>
                  <a:cubicBezTo>
                    <a:pt x="2093906" y="2845804"/>
                    <a:pt x="2100256" y="2839530"/>
                    <a:pt x="2115115" y="2841270"/>
                  </a:cubicBezTo>
                  <a:cubicBezTo>
                    <a:pt x="2129961" y="2843036"/>
                    <a:pt x="2135854" y="2817458"/>
                    <a:pt x="2144592" y="2824455"/>
                  </a:cubicBezTo>
                  <a:cubicBezTo>
                    <a:pt x="2153329" y="2831453"/>
                    <a:pt x="2175085" y="2846858"/>
                    <a:pt x="2178590" y="2836368"/>
                  </a:cubicBezTo>
                  <a:cubicBezTo>
                    <a:pt x="2182082" y="2825878"/>
                    <a:pt x="2167325" y="2796502"/>
                    <a:pt x="2182171" y="2805240"/>
                  </a:cubicBezTo>
                  <a:cubicBezTo>
                    <a:pt x="2197030" y="2813990"/>
                    <a:pt x="2216321" y="2822157"/>
                    <a:pt x="2211953" y="2799436"/>
                  </a:cubicBezTo>
                  <a:cubicBezTo>
                    <a:pt x="2207584" y="2776716"/>
                    <a:pt x="2197906" y="2751938"/>
                    <a:pt x="2202275" y="2743201"/>
                  </a:cubicBezTo>
                  <a:cubicBezTo>
                    <a:pt x="2206644" y="2734463"/>
                    <a:pt x="2214175" y="2746922"/>
                    <a:pt x="2225542" y="2751290"/>
                  </a:cubicBezTo>
                  <a:cubicBezTo>
                    <a:pt x="2236908" y="2755659"/>
                    <a:pt x="2241594" y="2748433"/>
                    <a:pt x="2239842" y="2737968"/>
                  </a:cubicBezTo>
                  <a:cubicBezTo>
                    <a:pt x="2238089" y="2727478"/>
                    <a:pt x="2236578" y="2723185"/>
                    <a:pt x="2248808" y="2717953"/>
                  </a:cubicBezTo>
                  <a:cubicBezTo>
                    <a:pt x="2261038" y="2712695"/>
                    <a:pt x="2252948" y="2699525"/>
                    <a:pt x="2241594" y="2695156"/>
                  </a:cubicBezTo>
                  <a:cubicBezTo>
                    <a:pt x="2230228" y="2690762"/>
                    <a:pt x="2240947" y="2692921"/>
                    <a:pt x="2244439" y="2684171"/>
                  </a:cubicBezTo>
                  <a:cubicBezTo>
                    <a:pt x="2247932" y="2675433"/>
                    <a:pt x="2239842" y="2657577"/>
                    <a:pt x="2247716" y="2655825"/>
                  </a:cubicBezTo>
                  <a:cubicBezTo>
                    <a:pt x="2255577" y="2654085"/>
                    <a:pt x="2266067" y="2656688"/>
                    <a:pt x="2280050" y="2659317"/>
                  </a:cubicBezTo>
                  <a:cubicBezTo>
                    <a:pt x="2294033" y="2661946"/>
                    <a:pt x="2321985" y="2680272"/>
                    <a:pt x="2342090" y="2668054"/>
                  </a:cubicBezTo>
                  <a:lnTo>
                    <a:pt x="2342090" y="2668054"/>
                  </a:lnTo>
                  <a:lnTo>
                    <a:pt x="2348529" y="2661412"/>
                  </a:lnTo>
                  <a:lnTo>
                    <a:pt x="2348529" y="2661412"/>
                  </a:lnTo>
                  <a:cubicBezTo>
                    <a:pt x="2341543" y="2655291"/>
                    <a:pt x="2316207" y="2629954"/>
                    <a:pt x="2309209" y="2617737"/>
                  </a:cubicBezTo>
                  <a:cubicBezTo>
                    <a:pt x="2302224" y="2605481"/>
                    <a:pt x="2302224" y="2599385"/>
                    <a:pt x="2280368" y="2590622"/>
                  </a:cubicBezTo>
                  <a:cubicBezTo>
                    <a:pt x="2258524" y="2581885"/>
                    <a:pt x="2254155" y="2551303"/>
                    <a:pt x="2254155" y="2538209"/>
                  </a:cubicBezTo>
                  <a:cubicBezTo>
                    <a:pt x="2254155" y="2529205"/>
                    <a:pt x="2250865" y="2519413"/>
                    <a:pt x="2245697" y="2512708"/>
                  </a:cubicBezTo>
                  <a:lnTo>
                    <a:pt x="2245697" y="2512708"/>
                  </a:lnTo>
                  <a:lnTo>
                    <a:pt x="2259933" y="2492413"/>
                  </a:lnTo>
                  <a:lnTo>
                    <a:pt x="2259933" y="2492413"/>
                  </a:lnTo>
                  <a:cubicBezTo>
                    <a:pt x="2259933" y="2492413"/>
                    <a:pt x="2270411" y="2488946"/>
                    <a:pt x="2282654" y="2489810"/>
                  </a:cubicBezTo>
                  <a:cubicBezTo>
                    <a:pt x="2294896" y="2490674"/>
                    <a:pt x="2309743" y="2495906"/>
                    <a:pt x="2312359" y="2474951"/>
                  </a:cubicBezTo>
                  <a:cubicBezTo>
                    <a:pt x="2314988" y="2453970"/>
                    <a:pt x="2311483" y="2446109"/>
                    <a:pt x="2305374" y="2440864"/>
                  </a:cubicBezTo>
                  <a:cubicBezTo>
                    <a:pt x="2299265" y="2435619"/>
                    <a:pt x="2295760" y="2426869"/>
                    <a:pt x="2310619" y="2419007"/>
                  </a:cubicBezTo>
                  <a:cubicBezTo>
                    <a:pt x="2325478" y="2411146"/>
                    <a:pt x="2342953" y="2403285"/>
                    <a:pt x="2343829" y="2387549"/>
                  </a:cubicBezTo>
                  <a:cubicBezTo>
                    <a:pt x="2344706" y="2371827"/>
                    <a:pt x="2375579" y="2364029"/>
                    <a:pt x="2385193" y="2364029"/>
                  </a:cubicBezTo>
                  <a:cubicBezTo>
                    <a:pt x="2394807" y="2364029"/>
                    <a:pt x="2387517" y="2366582"/>
                    <a:pt x="2395379" y="2355228"/>
                  </a:cubicBezTo>
                  <a:cubicBezTo>
                    <a:pt x="2403253" y="2343862"/>
                    <a:pt x="2393131" y="2352053"/>
                    <a:pt x="2385803" y="2343646"/>
                  </a:cubicBezTo>
                  <a:cubicBezTo>
                    <a:pt x="2375884" y="2332267"/>
                    <a:pt x="2363921" y="2326387"/>
                    <a:pt x="2349938" y="2318513"/>
                  </a:cubicBezTo>
                  <a:cubicBezTo>
                    <a:pt x="2335956" y="2310651"/>
                    <a:pt x="2329974" y="2300428"/>
                    <a:pt x="2333466" y="2290801"/>
                  </a:cubicBezTo>
                  <a:cubicBezTo>
                    <a:pt x="2336959" y="2281200"/>
                    <a:pt x="2330888" y="2269300"/>
                    <a:pt x="2321274" y="2269300"/>
                  </a:cubicBezTo>
                  <a:cubicBezTo>
                    <a:pt x="2311660" y="2269300"/>
                    <a:pt x="2295773" y="2266074"/>
                    <a:pt x="2303634" y="2252104"/>
                  </a:cubicBezTo>
                  <a:cubicBezTo>
                    <a:pt x="2311495" y="2238109"/>
                    <a:pt x="2314988" y="2218894"/>
                    <a:pt x="2307127" y="2205774"/>
                  </a:cubicBezTo>
                  <a:cubicBezTo>
                    <a:pt x="2299265" y="2192681"/>
                    <a:pt x="2304053" y="2192821"/>
                    <a:pt x="2320665" y="2185835"/>
                  </a:cubicBezTo>
                  <a:cubicBezTo>
                    <a:pt x="2337276" y="2178863"/>
                    <a:pt x="2320233" y="2157730"/>
                    <a:pt x="2332476" y="2159470"/>
                  </a:cubicBezTo>
                  <a:cubicBezTo>
                    <a:pt x="2344706" y="2161236"/>
                    <a:pt x="2355196" y="2152498"/>
                    <a:pt x="2365674" y="2155102"/>
                  </a:cubicBezTo>
                  <a:cubicBezTo>
                    <a:pt x="2376164" y="2157731"/>
                    <a:pt x="2389270" y="2154238"/>
                    <a:pt x="2393639" y="2144612"/>
                  </a:cubicBezTo>
                  <a:cubicBezTo>
                    <a:pt x="2398008" y="2135010"/>
                    <a:pt x="2397132" y="2118412"/>
                    <a:pt x="2403253" y="2117523"/>
                  </a:cubicBezTo>
                  <a:cubicBezTo>
                    <a:pt x="2409362" y="2116659"/>
                    <a:pt x="2409552" y="2068259"/>
                    <a:pt x="2420906" y="2071739"/>
                  </a:cubicBezTo>
                  <a:cubicBezTo>
                    <a:pt x="2432272" y="2075231"/>
                    <a:pt x="2525935" y="2099349"/>
                    <a:pt x="2546026" y="2103718"/>
                  </a:cubicBezTo>
                  <a:cubicBezTo>
                    <a:pt x="2566130" y="2108112"/>
                    <a:pt x="2606948" y="2115300"/>
                    <a:pt x="2613946" y="2120558"/>
                  </a:cubicBezTo>
                  <a:cubicBezTo>
                    <a:pt x="2620931" y="2125790"/>
                    <a:pt x="2624144" y="2150301"/>
                    <a:pt x="2621515" y="2158162"/>
                  </a:cubicBezTo>
                  <a:cubicBezTo>
                    <a:pt x="2618886" y="2166049"/>
                    <a:pt x="2607215" y="2191817"/>
                    <a:pt x="2623192" y="2207819"/>
                  </a:cubicBezTo>
                  <a:cubicBezTo>
                    <a:pt x="2630431" y="2215058"/>
                    <a:pt x="2629821" y="2233422"/>
                    <a:pt x="2632450" y="2239544"/>
                  </a:cubicBezTo>
                  <a:cubicBezTo>
                    <a:pt x="2635079" y="2245665"/>
                    <a:pt x="2649595" y="2253565"/>
                    <a:pt x="2657456" y="2261426"/>
                  </a:cubicBezTo>
                  <a:cubicBezTo>
                    <a:pt x="2665318" y="2269287"/>
                    <a:pt x="2668493" y="2279511"/>
                    <a:pt x="2665876" y="2290864"/>
                  </a:cubicBezTo>
                  <a:cubicBezTo>
                    <a:pt x="2663260" y="2302218"/>
                    <a:pt x="2660276" y="2318792"/>
                    <a:pt x="2667261" y="2331022"/>
                  </a:cubicBezTo>
                  <a:cubicBezTo>
                    <a:pt x="2674246" y="2343251"/>
                    <a:pt x="2678678" y="2346274"/>
                    <a:pt x="2678678" y="2358504"/>
                  </a:cubicBezTo>
                  <a:cubicBezTo>
                    <a:pt x="2678678" y="2370735"/>
                    <a:pt x="2673585" y="2385415"/>
                    <a:pt x="2678741" y="2390204"/>
                  </a:cubicBezTo>
                  <a:cubicBezTo>
                    <a:pt x="2693880" y="2404262"/>
                    <a:pt x="2692838" y="2404390"/>
                    <a:pt x="2691099" y="2415756"/>
                  </a:cubicBezTo>
                  <a:cubicBezTo>
                    <a:pt x="2689359" y="2427122"/>
                    <a:pt x="2706250" y="2435098"/>
                    <a:pt x="2705399" y="2463698"/>
                  </a:cubicBezTo>
                  <a:cubicBezTo>
                    <a:pt x="2704751" y="2485606"/>
                    <a:pt x="2722366" y="2489517"/>
                    <a:pt x="2734609" y="2490394"/>
                  </a:cubicBezTo>
                  <a:cubicBezTo>
                    <a:pt x="2746852" y="2491270"/>
                    <a:pt x="2751017" y="2495029"/>
                    <a:pt x="2754522" y="2503767"/>
                  </a:cubicBezTo>
                  <a:cubicBezTo>
                    <a:pt x="2758015" y="2512517"/>
                    <a:pt x="2766752" y="2513393"/>
                    <a:pt x="2778995" y="2514257"/>
                  </a:cubicBezTo>
                  <a:cubicBezTo>
                    <a:pt x="2791238" y="2515120"/>
                    <a:pt x="2801423" y="2522067"/>
                    <a:pt x="2808408" y="2529929"/>
                  </a:cubicBezTo>
                  <a:cubicBezTo>
                    <a:pt x="2815406" y="2537790"/>
                    <a:pt x="2820435" y="2552357"/>
                    <a:pt x="2823560" y="2564181"/>
                  </a:cubicBezTo>
                  <a:cubicBezTo>
                    <a:pt x="2827763" y="2580183"/>
                    <a:pt x="2834812" y="2594610"/>
                    <a:pt x="2848794" y="2591117"/>
                  </a:cubicBezTo>
                  <a:cubicBezTo>
                    <a:pt x="2862777" y="2587625"/>
                    <a:pt x="2859247" y="2587295"/>
                    <a:pt x="2867997" y="2591663"/>
                  </a:cubicBezTo>
                  <a:cubicBezTo>
                    <a:pt x="2876735" y="2596032"/>
                    <a:pt x="2883732" y="2610015"/>
                    <a:pt x="2896839" y="2610015"/>
                  </a:cubicBezTo>
                  <a:cubicBezTo>
                    <a:pt x="2909945" y="2610015"/>
                    <a:pt x="2938025" y="2625217"/>
                    <a:pt x="2940654" y="2632214"/>
                  </a:cubicBezTo>
                  <a:cubicBezTo>
                    <a:pt x="2943270" y="2639212"/>
                    <a:pt x="2942406" y="2639212"/>
                    <a:pt x="2950268" y="2635707"/>
                  </a:cubicBezTo>
                  <a:cubicBezTo>
                    <a:pt x="2958129" y="2632202"/>
                    <a:pt x="2955386" y="2641269"/>
                    <a:pt x="2959754" y="2650858"/>
                  </a:cubicBezTo>
                  <a:cubicBezTo>
                    <a:pt x="2964123" y="2660484"/>
                    <a:pt x="2978080" y="2667647"/>
                    <a:pt x="2986259" y="2653334"/>
                  </a:cubicBezTo>
                  <a:cubicBezTo>
                    <a:pt x="2991111" y="2644851"/>
                    <a:pt x="2998921" y="2616949"/>
                    <a:pt x="2998921" y="2600350"/>
                  </a:cubicBezTo>
                  <a:cubicBezTo>
                    <a:pt x="2998921" y="2583751"/>
                    <a:pt x="3004941" y="2593378"/>
                    <a:pt x="3013679" y="2592514"/>
                  </a:cubicBezTo>
                  <a:cubicBezTo>
                    <a:pt x="3022416" y="2591625"/>
                    <a:pt x="3028195" y="2593733"/>
                    <a:pt x="3030811" y="2577134"/>
                  </a:cubicBezTo>
                  <a:cubicBezTo>
                    <a:pt x="3033427" y="2560535"/>
                    <a:pt x="3025744" y="2551887"/>
                    <a:pt x="3034481" y="2551010"/>
                  </a:cubicBezTo>
                  <a:cubicBezTo>
                    <a:pt x="3043219" y="2550121"/>
                    <a:pt x="3041733" y="2565399"/>
                    <a:pt x="3047727" y="2575090"/>
                  </a:cubicBezTo>
                  <a:cubicBezTo>
                    <a:pt x="3051550" y="2581287"/>
                    <a:pt x="3049086" y="2586875"/>
                    <a:pt x="3057824" y="2586875"/>
                  </a:cubicBezTo>
                  <a:cubicBezTo>
                    <a:pt x="3066561" y="2586875"/>
                    <a:pt x="3065863" y="2584094"/>
                    <a:pt x="3069355" y="2591092"/>
                  </a:cubicBezTo>
                  <a:cubicBezTo>
                    <a:pt x="3072848" y="2598089"/>
                    <a:pt x="3059488" y="2591981"/>
                    <a:pt x="3066485" y="2604236"/>
                  </a:cubicBezTo>
                  <a:cubicBezTo>
                    <a:pt x="3073470" y="2616466"/>
                    <a:pt x="3074347" y="2622588"/>
                    <a:pt x="3081332" y="2628696"/>
                  </a:cubicBezTo>
                  <a:cubicBezTo>
                    <a:pt x="3088329" y="2634818"/>
                    <a:pt x="3093562" y="2658414"/>
                    <a:pt x="3086577" y="2674137"/>
                  </a:cubicBezTo>
                  <a:cubicBezTo>
                    <a:pt x="3079592" y="2689860"/>
                    <a:pt x="3074626" y="2691307"/>
                    <a:pt x="3086856" y="2700896"/>
                  </a:cubicBezTo>
                  <a:cubicBezTo>
                    <a:pt x="3099086" y="2710522"/>
                    <a:pt x="3118035" y="2728302"/>
                    <a:pt x="3119774" y="2703842"/>
                  </a:cubicBezTo>
                  <a:cubicBezTo>
                    <a:pt x="3121527" y="2679356"/>
                    <a:pt x="3127178" y="2659989"/>
                    <a:pt x="3136792" y="2669590"/>
                  </a:cubicBezTo>
                  <a:cubicBezTo>
                    <a:pt x="3146406" y="2679217"/>
                    <a:pt x="3153810" y="2680411"/>
                    <a:pt x="3161672" y="2672537"/>
                  </a:cubicBezTo>
                  <a:lnTo>
                    <a:pt x="3165215" y="2677617"/>
                  </a:lnTo>
                  <a:lnTo>
                    <a:pt x="3168136" y="2674569"/>
                  </a:lnTo>
                  <a:lnTo>
                    <a:pt x="3168136" y="2674569"/>
                  </a:lnTo>
                  <a:cubicBezTo>
                    <a:pt x="3175223" y="2676207"/>
                    <a:pt x="3171730" y="2686824"/>
                    <a:pt x="3174410" y="2693352"/>
                  </a:cubicBezTo>
                  <a:cubicBezTo>
                    <a:pt x="3177852" y="2701759"/>
                    <a:pt x="3184837" y="2708440"/>
                    <a:pt x="3186411" y="2714459"/>
                  </a:cubicBezTo>
                  <a:cubicBezTo>
                    <a:pt x="3189028" y="2724378"/>
                    <a:pt x="3224766" y="2777439"/>
                    <a:pt x="3238393" y="2757944"/>
                  </a:cubicBezTo>
                  <a:cubicBezTo>
                    <a:pt x="3243828" y="2750185"/>
                    <a:pt x="3246927" y="2739707"/>
                    <a:pt x="3251715" y="2737040"/>
                  </a:cubicBezTo>
                  <a:cubicBezTo>
                    <a:pt x="3259576" y="2732671"/>
                    <a:pt x="3279934" y="2746222"/>
                    <a:pt x="3273826" y="2734856"/>
                  </a:cubicBezTo>
                  <a:cubicBezTo>
                    <a:pt x="3265253" y="2718930"/>
                    <a:pt x="3288100" y="2728214"/>
                    <a:pt x="3292787" y="2727439"/>
                  </a:cubicBezTo>
                  <a:cubicBezTo>
                    <a:pt x="3298032" y="2726575"/>
                    <a:pt x="3313754" y="2729179"/>
                    <a:pt x="3319876" y="2737040"/>
                  </a:cubicBezTo>
                  <a:cubicBezTo>
                    <a:pt x="3325984" y="2744901"/>
                    <a:pt x="3326861" y="2747530"/>
                    <a:pt x="3331242" y="2742298"/>
                  </a:cubicBezTo>
                  <a:cubicBezTo>
                    <a:pt x="3335611" y="2737040"/>
                    <a:pt x="3350457" y="2732671"/>
                    <a:pt x="3350457" y="2732671"/>
                  </a:cubicBezTo>
                  <a:lnTo>
                    <a:pt x="3350457" y="2732671"/>
                  </a:lnTo>
                  <a:lnTo>
                    <a:pt x="3360948" y="2727439"/>
                  </a:lnTo>
                  <a:lnTo>
                    <a:pt x="3360948" y="2727439"/>
                  </a:lnTo>
                  <a:cubicBezTo>
                    <a:pt x="3360948" y="2727439"/>
                    <a:pt x="3383668" y="2716949"/>
                    <a:pt x="3391542" y="2730932"/>
                  </a:cubicBezTo>
                  <a:lnTo>
                    <a:pt x="3391542" y="2730932"/>
                  </a:lnTo>
                  <a:lnTo>
                    <a:pt x="3395034" y="2730068"/>
                  </a:lnTo>
                  <a:lnTo>
                    <a:pt x="3395034" y="2730068"/>
                  </a:lnTo>
                  <a:cubicBezTo>
                    <a:pt x="3402908" y="2716949"/>
                    <a:pt x="3422123" y="2702090"/>
                    <a:pt x="3425616" y="2681999"/>
                  </a:cubicBezTo>
                  <a:cubicBezTo>
                    <a:pt x="3429108" y="2661907"/>
                    <a:pt x="3436360" y="2653525"/>
                    <a:pt x="3428499" y="2642159"/>
                  </a:cubicBezTo>
                  <a:cubicBezTo>
                    <a:pt x="3423355" y="2634742"/>
                    <a:pt x="3439091" y="2626550"/>
                    <a:pt x="3436386" y="2596693"/>
                  </a:cubicBezTo>
                  <a:cubicBezTo>
                    <a:pt x="3427076" y="2604554"/>
                    <a:pt x="3449314" y="2552421"/>
                    <a:pt x="3443040" y="2543416"/>
                  </a:cubicBezTo>
                  <a:cubicBezTo>
                    <a:pt x="3431725" y="2529103"/>
                    <a:pt x="3428486" y="2501989"/>
                    <a:pt x="3438087" y="2496756"/>
                  </a:cubicBezTo>
                  <a:cubicBezTo>
                    <a:pt x="3447701" y="2491499"/>
                    <a:pt x="3487833" y="2551125"/>
                    <a:pt x="3487833" y="2541499"/>
                  </a:cubicBezTo>
                  <a:cubicBezTo>
                    <a:pt x="3487833" y="2531897"/>
                    <a:pt x="3498857" y="2518258"/>
                    <a:pt x="3510211" y="2519121"/>
                  </a:cubicBezTo>
                  <a:cubicBezTo>
                    <a:pt x="3521564" y="2519985"/>
                    <a:pt x="3532220" y="2547430"/>
                    <a:pt x="3535725" y="2554414"/>
                  </a:cubicBezTo>
                  <a:cubicBezTo>
                    <a:pt x="3539217" y="2561387"/>
                    <a:pt x="3547092" y="2570137"/>
                    <a:pt x="3554077" y="2570137"/>
                  </a:cubicBezTo>
                  <a:cubicBezTo>
                    <a:pt x="3561062" y="2570137"/>
                    <a:pt x="3568923" y="2556142"/>
                    <a:pt x="3580289" y="2540419"/>
                  </a:cubicBezTo>
                  <a:cubicBezTo>
                    <a:pt x="3591656" y="2524697"/>
                    <a:pt x="3614567" y="2512517"/>
                    <a:pt x="3601460" y="2502891"/>
                  </a:cubicBezTo>
                  <a:cubicBezTo>
                    <a:pt x="3588354" y="2493290"/>
                    <a:pt x="3565913" y="2495703"/>
                    <a:pt x="3572898" y="2482596"/>
                  </a:cubicBezTo>
                  <a:cubicBezTo>
                    <a:pt x="3579896" y="2469503"/>
                    <a:pt x="3578258" y="2462226"/>
                    <a:pt x="3594831" y="2456930"/>
                  </a:cubicBezTo>
                  <a:cubicBezTo>
                    <a:pt x="3616675" y="2449957"/>
                    <a:pt x="3612598" y="2438400"/>
                    <a:pt x="3610858" y="2420049"/>
                  </a:cubicBezTo>
                  <a:cubicBezTo>
                    <a:pt x="3604902" y="2427097"/>
                    <a:pt x="3599352" y="2426844"/>
                    <a:pt x="3595453" y="2428405"/>
                  </a:cubicBezTo>
                  <a:cubicBezTo>
                    <a:pt x="3587478" y="2431580"/>
                    <a:pt x="3582207" y="2431212"/>
                    <a:pt x="3576619" y="2429993"/>
                  </a:cubicBezTo>
                  <a:cubicBezTo>
                    <a:pt x="3564389" y="2427390"/>
                    <a:pt x="3566916" y="2418957"/>
                    <a:pt x="3572162" y="2406727"/>
                  </a:cubicBezTo>
                  <a:cubicBezTo>
                    <a:pt x="3577407" y="2394496"/>
                    <a:pt x="3568047" y="2394496"/>
                    <a:pt x="3560186" y="2386635"/>
                  </a:cubicBezTo>
                  <a:cubicBezTo>
                    <a:pt x="3552324" y="2378774"/>
                    <a:pt x="3569698" y="2378545"/>
                    <a:pt x="3569698" y="2378545"/>
                  </a:cubicBezTo>
                  <a:lnTo>
                    <a:pt x="3558585" y="2368106"/>
                  </a:lnTo>
                  <a:lnTo>
                    <a:pt x="3558687" y="2360893"/>
                  </a:lnTo>
                  <a:lnTo>
                    <a:pt x="3558687" y="2360893"/>
                  </a:lnTo>
                  <a:cubicBezTo>
                    <a:pt x="3556248" y="2360397"/>
                    <a:pt x="3554077" y="2359648"/>
                    <a:pt x="3552324" y="2358657"/>
                  </a:cubicBezTo>
                  <a:cubicBezTo>
                    <a:pt x="3544463" y="2354289"/>
                    <a:pt x="3535522" y="2340547"/>
                    <a:pt x="3524155" y="2344052"/>
                  </a:cubicBezTo>
                  <a:cubicBezTo>
                    <a:pt x="3518174" y="2345894"/>
                    <a:pt x="3507785" y="2356676"/>
                    <a:pt x="3502591" y="2354911"/>
                  </a:cubicBezTo>
                  <a:lnTo>
                    <a:pt x="3502591" y="2354911"/>
                  </a:lnTo>
                  <a:lnTo>
                    <a:pt x="3499009" y="2360423"/>
                  </a:lnTo>
                  <a:lnTo>
                    <a:pt x="3499009" y="2360423"/>
                  </a:lnTo>
                  <a:cubicBezTo>
                    <a:pt x="3493764" y="2370024"/>
                    <a:pt x="3475730" y="2355953"/>
                    <a:pt x="3469609" y="2349831"/>
                  </a:cubicBezTo>
                  <a:cubicBezTo>
                    <a:pt x="3463487" y="2343709"/>
                    <a:pt x="3452693" y="2361286"/>
                    <a:pt x="3443955" y="2362163"/>
                  </a:cubicBezTo>
                  <a:cubicBezTo>
                    <a:pt x="3435217" y="2363052"/>
                    <a:pt x="3444018" y="2357654"/>
                    <a:pt x="3442278" y="2348027"/>
                  </a:cubicBezTo>
                  <a:cubicBezTo>
                    <a:pt x="3440526" y="2338426"/>
                    <a:pt x="3446571" y="2322856"/>
                    <a:pt x="3446571" y="2322856"/>
                  </a:cubicBezTo>
                  <a:lnTo>
                    <a:pt x="3446571" y="2322856"/>
                  </a:lnTo>
                  <a:lnTo>
                    <a:pt x="3449479" y="2317154"/>
                  </a:lnTo>
                  <a:lnTo>
                    <a:pt x="3449479" y="2317154"/>
                  </a:lnTo>
                  <a:cubicBezTo>
                    <a:pt x="3444768" y="2310359"/>
                    <a:pt x="3451626" y="2302219"/>
                    <a:pt x="3448933" y="2296808"/>
                  </a:cubicBezTo>
                  <a:lnTo>
                    <a:pt x="3418225" y="2268437"/>
                  </a:lnTo>
                  <a:lnTo>
                    <a:pt x="3414097" y="2263102"/>
                  </a:lnTo>
                  <a:lnTo>
                    <a:pt x="3414948" y="2262734"/>
                  </a:lnTo>
                  <a:lnTo>
                    <a:pt x="3401385" y="2256130"/>
                  </a:lnTo>
                  <a:cubicBezTo>
                    <a:pt x="3399645" y="2250898"/>
                    <a:pt x="3402388" y="2236763"/>
                    <a:pt x="3395390" y="2229765"/>
                  </a:cubicBezTo>
                  <a:cubicBezTo>
                    <a:pt x="3388405" y="2222768"/>
                    <a:pt x="3380531" y="2205800"/>
                    <a:pt x="3379668" y="2190967"/>
                  </a:cubicBezTo>
                  <a:cubicBezTo>
                    <a:pt x="3378791" y="2176108"/>
                    <a:pt x="3370600" y="2173631"/>
                    <a:pt x="3360110" y="2164894"/>
                  </a:cubicBezTo>
                  <a:cubicBezTo>
                    <a:pt x="3349620" y="2156156"/>
                    <a:pt x="3352375" y="2150860"/>
                    <a:pt x="3355868" y="2145615"/>
                  </a:cubicBezTo>
                  <a:cubicBezTo>
                    <a:pt x="3359360" y="2140370"/>
                    <a:pt x="3355588" y="2142808"/>
                    <a:pt x="3355588" y="2128826"/>
                  </a:cubicBezTo>
                  <a:cubicBezTo>
                    <a:pt x="3355588" y="2114843"/>
                    <a:pt x="3349581" y="2100898"/>
                    <a:pt x="3355690" y="2099159"/>
                  </a:cubicBezTo>
                  <a:cubicBezTo>
                    <a:pt x="3361799" y="2097393"/>
                    <a:pt x="3368796" y="2097393"/>
                    <a:pt x="3374918" y="2089532"/>
                  </a:cubicBezTo>
                  <a:cubicBezTo>
                    <a:pt x="3381039" y="2081671"/>
                    <a:pt x="3395022" y="2084300"/>
                    <a:pt x="3399391" y="2087792"/>
                  </a:cubicBezTo>
                  <a:cubicBezTo>
                    <a:pt x="3403759" y="2091285"/>
                    <a:pt x="3416866" y="2100886"/>
                    <a:pt x="3425603" y="2103515"/>
                  </a:cubicBezTo>
                  <a:cubicBezTo>
                    <a:pt x="3434341" y="2106118"/>
                    <a:pt x="3457938" y="2112252"/>
                    <a:pt x="3457938" y="2112252"/>
                  </a:cubicBezTo>
                  <a:lnTo>
                    <a:pt x="3457938" y="2112252"/>
                  </a:lnTo>
                  <a:lnTo>
                    <a:pt x="3467679" y="2112176"/>
                  </a:lnTo>
                  <a:lnTo>
                    <a:pt x="3467679" y="2112176"/>
                  </a:lnTo>
                  <a:cubicBezTo>
                    <a:pt x="3469418" y="2114805"/>
                    <a:pt x="3465862" y="2122539"/>
                    <a:pt x="3468123" y="2125867"/>
                  </a:cubicBezTo>
                  <a:cubicBezTo>
                    <a:pt x="3481255" y="2137157"/>
                    <a:pt x="3498679" y="2150073"/>
                    <a:pt x="3509157" y="2151190"/>
                  </a:cubicBezTo>
                  <a:cubicBezTo>
                    <a:pt x="3519647" y="2152054"/>
                    <a:pt x="3532207" y="2148955"/>
                    <a:pt x="3539205" y="2156816"/>
                  </a:cubicBezTo>
                  <a:cubicBezTo>
                    <a:pt x="3546190" y="2164677"/>
                    <a:pt x="3546076" y="2174253"/>
                    <a:pt x="3556553" y="2175117"/>
                  </a:cubicBezTo>
                  <a:cubicBezTo>
                    <a:pt x="3567031" y="2175981"/>
                    <a:pt x="3574029" y="2185061"/>
                    <a:pt x="3575768" y="2192923"/>
                  </a:cubicBezTo>
                  <a:cubicBezTo>
                    <a:pt x="3577521" y="2200809"/>
                    <a:pt x="3597739" y="2218094"/>
                    <a:pt x="3608230" y="2221599"/>
                  </a:cubicBezTo>
                  <a:cubicBezTo>
                    <a:pt x="3615049" y="2223860"/>
                    <a:pt x="3624079" y="2221574"/>
                    <a:pt x="3631966" y="2226489"/>
                  </a:cubicBezTo>
                  <a:lnTo>
                    <a:pt x="3631966" y="2226489"/>
                  </a:lnTo>
                  <a:lnTo>
                    <a:pt x="3635319" y="2222349"/>
                  </a:lnTo>
                  <a:lnTo>
                    <a:pt x="3635319" y="2222349"/>
                  </a:lnTo>
                  <a:cubicBezTo>
                    <a:pt x="3638811" y="2214488"/>
                    <a:pt x="3651918" y="2194371"/>
                    <a:pt x="3662408" y="2197863"/>
                  </a:cubicBezTo>
                  <a:cubicBezTo>
                    <a:pt x="3672898" y="2201355"/>
                    <a:pt x="3676937" y="2226667"/>
                    <a:pt x="3697904" y="2211807"/>
                  </a:cubicBezTo>
                  <a:cubicBezTo>
                    <a:pt x="3708395" y="2204390"/>
                    <a:pt x="3712192" y="2191297"/>
                    <a:pt x="3713360" y="2180057"/>
                  </a:cubicBezTo>
                  <a:cubicBezTo>
                    <a:pt x="3713614" y="2177632"/>
                    <a:pt x="3711696" y="2160512"/>
                    <a:pt x="3715722" y="2166367"/>
                  </a:cubicBezTo>
                  <a:cubicBezTo>
                    <a:pt x="3716815" y="2167980"/>
                    <a:pt x="3717945" y="2170037"/>
                    <a:pt x="3717945" y="2170037"/>
                  </a:cubicBezTo>
                  <a:lnTo>
                    <a:pt x="3727851" y="2169783"/>
                  </a:lnTo>
                  <a:lnTo>
                    <a:pt x="3724435" y="2148054"/>
                  </a:lnTo>
                  <a:lnTo>
                    <a:pt x="3724435" y="2148054"/>
                  </a:lnTo>
                  <a:lnTo>
                    <a:pt x="3730543" y="2151546"/>
                  </a:lnTo>
                  <a:cubicBezTo>
                    <a:pt x="3742773" y="2156804"/>
                    <a:pt x="3758953" y="2165313"/>
                    <a:pt x="3758953" y="2151343"/>
                  </a:cubicBezTo>
                  <a:cubicBezTo>
                    <a:pt x="3758953" y="2137348"/>
                    <a:pt x="3763995" y="2131074"/>
                    <a:pt x="3770117" y="2136331"/>
                  </a:cubicBezTo>
                  <a:cubicBezTo>
                    <a:pt x="3776238" y="2141564"/>
                    <a:pt x="3778600" y="2141932"/>
                    <a:pt x="3779476" y="2131442"/>
                  </a:cubicBezTo>
                  <a:cubicBezTo>
                    <a:pt x="3780353" y="2120951"/>
                    <a:pt x="3768123" y="2098231"/>
                    <a:pt x="3762877" y="2085138"/>
                  </a:cubicBezTo>
                  <a:cubicBezTo>
                    <a:pt x="3757632" y="2072044"/>
                    <a:pt x="3743650" y="2068539"/>
                    <a:pt x="3717437" y="2059788"/>
                  </a:cubicBezTo>
                  <a:cubicBezTo>
                    <a:pt x="3691237" y="2051051"/>
                    <a:pt x="3707112" y="2042250"/>
                    <a:pt x="3707112" y="2023898"/>
                  </a:cubicBezTo>
                  <a:cubicBezTo>
                    <a:pt x="3707112" y="2005572"/>
                    <a:pt x="3701727" y="1991805"/>
                    <a:pt x="3701727" y="1982179"/>
                  </a:cubicBezTo>
                  <a:cubicBezTo>
                    <a:pt x="3701727" y="1972577"/>
                    <a:pt x="3702870" y="1954493"/>
                    <a:pt x="3703746" y="1944866"/>
                  </a:cubicBezTo>
                  <a:cubicBezTo>
                    <a:pt x="3704622" y="1935265"/>
                    <a:pt x="3718262" y="1937399"/>
                    <a:pt x="3719126" y="1933030"/>
                  </a:cubicBezTo>
                  <a:cubicBezTo>
                    <a:pt x="3726733" y="1934719"/>
                    <a:pt x="3730772" y="1923429"/>
                    <a:pt x="3742126" y="1911173"/>
                  </a:cubicBezTo>
                  <a:cubicBezTo>
                    <a:pt x="3753492" y="1898943"/>
                    <a:pt x="3773304" y="1881925"/>
                    <a:pt x="3789039" y="1876693"/>
                  </a:cubicBezTo>
                  <a:cubicBezTo>
                    <a:pt x="3804762" y="1871460"/>
                    <a:pt x="3809194" y="1857046"/>
                    <a:pt x="3811823" y="1848321"/>
                  </a:cubicBezTo>
                  <a:cubicBezTo>
                    <a:pt x="3814439" y="1839583"/>
                    <a:pt x="3834823" y="1838643"/>
                    <a:pt x="3843561" y="1834287"/>
                  </a:cubicBezTo>
                  <a:cubicBezTo>
                    <a:pt x="3852298" y="1829918"/>
                    <a:pt x="3854254" y="1825676"/>
                    <a:pt x="3849885" y="1811694"/>
                  </a:cubicBezTo>
                  <a:cubicBezTo>
                    <a:pt x="3845516" y="1797711"/>
                    <a:pt x="3847878" y="1790993"/>
                    <a:pt x="3839128" y="1785748"/>
                  </a:cubicBezTo>
                  <a:cubicBezTo>
                    <a:pt x="3830391" y="1780503"/>
                    <a:pt x="3832410" y="1772895"/>
                    <a:pt x="3834162" y="1765910"/>
                  </a:cubicBezTo>
                  <a:cubicBezTo>
                    <a:pt x="3835915" y="1758925"/>
                    <a:pt x="3831051" y="1744625"/>
                    <a:pt x="3850279" y="1746378"/>
                  </a:cubicBezTo>
                  <a:cubicBezTo>
                    <a:pt x="3869507" y="1748130"/>
                    <a:pt x="3872059" y="1736357"/>
                    <a:pt x="3884289" y="1711884"/>
                  </a:cubicBezTo>
                  <a:cubicBezTo>
                    <a:pt x="3896519" y="1687424"/>
                    <a:pt x="3911518" y="1714056"/>
                    <a:pt x="3928993" y="1722794"/>
                  </a:cubicBezTo>
                  <a:cubicBezTo>
                    <a:pt x="3946469" y="1731531"/>
                    <a:pt x="3982282" y="1723645"/>
                    <a:pt x="3987515" y="1712278"/>
                  </a:cubicBezTo>
                  <a:cubicBezTo>
                    <a:pt x="3992747" y="1700912"/>
                    <a:pt x="3954241" y="1646467"/>
                    <a:pt x="3946380" y="1634224"/>
                  </a:cubicBezTo>
                  <a:cubicBezTo>
                    <a:pt x="3938518" y="1621981"/>
                    <a:pt x="3954457" y="1601966"/>
                    <a:pt x="3954457" y="1601966"/>
                  </a:cubicBezTo>
                  <a:cubicBezTo>
                    <a:pt x="3954457" y="1601966"/>
                    <a:pt x="3968770" y="1601369"/>
                    <a:pt x="3977368" y="1590854"/>
                  </a:cubicBezTo>
                  <a:cubicBezTo>
                    <a:pt x="3985966" y="1580338"/>
                    <a:pt x="3999682" y="1590854"/>
                    <a:pt x="4002552" y="1593724"/>
                  </a:cubicBezTo>
                  <a:cubicBezTo>
                    <a:pt x="4009727" y="1600899"/>
                    <a:pt x="4009854" y="1594257"/>
                    <a:pt x="4020256" y="1590473"/>
                  </a:cubicBezTo>
                  <a:cubicBezTo>
                    <a:pt x="4036358" y="1595972"/>
                    <a:pt x="4034403" y="1586587"/>
                    <a:pt x="4039178" y="1581126"/>
                  </a:cubicBezTo>
                  <a:close/>
                </a:path>
              </a:pathLst>
            </a:cu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3" name="任意多边形 78">
              <a:extLst>
                <a:ext uri="{FF2B5EF4-FFF2-40B4-BE49-F238E27FC236}">
                  <a16:creationId xmlns:a16="http://schemas.microsoft.com/office/drawing/2014/main" id="{5412DD16-CA4F-42EB-9544-710316544469}"/>
                </a:ext>
              </a:extLst>
            </p:cNvPr>
            <p:cNvSpPr/>
            <p:nvPr/>
          </p:nvSpPr>
          <p:spPr>
            <a:xfrm>
              <a:off x="4822258" y="2713131"/>
              <a:ext cx="331511" cy="516999"/>
            </a:xfrm>
            <a:custGeom>
              <a:avLst/>
              <a:gdLst>
                <a:gd name="connsiteX0" fmla="*/ 291077 w 989996"/>
                <a:gd name="connsiteY0" fmla="*/ 1260465 h 1543921"/>
                <a:gd name="connsiteX1" fmla="*/ 294582 w 989996"/>
                <a:gd name="connsiteY1" fmla="*/ 1267272 h 1543921"/>
                <a:gd name="connsiteX2" fmla="*/ 285654 w 989996"/>
                <a:gd name="connsiteY2" fmla="*/ 1306477 h 1543921"/>
                <a:gd name="connsiteX3" fmla="*/ 297910 w 989996"/>
                <a:gd name="connsiteY3" fmla="*/ 1338049 h 1543921"/>
                <a:gd name="connsiteX4" fmla="*/ 339286 w 989996"/>
                <a:gd name="connsiteY4" fmla="*/ 1379248 h 1543921"/>
                <a:gd name="connsiteX5" fmla="*/ 372357 w 989996"/>
                <a:gd name="connsiteY5" fmla="*/ 1354648 h 1543921"/>
                <a:gd name="connsiteX6" fmla="*/ 393718 w 989996"/>
                <a:gd name="connsiteY6" fmla="*/ 1352006 h 1543921"/>
                <a:gd name="connsiteX7" fmla="*/ 388283 w 989996"/>
                <a:gd name="connsiteY7" fmla="*/ 1369418 h 1543921"/>
                <a:gd name="connsiteX8" fmla="*/ 405479 w 989996"/>
                <a:gd name="connsiteY8" fmla="*/ 1400012 h 1543921"/>
                <a:gd name="connsiteX9" fmla="*/ 429075 w 989996"/>
                <a:gd name="connsiteY9" fmla="*/ 1431584 h 1543921"/>
                <a:gd name="connsiteX10" fmla="*/ 453624 w 989996"/>
                <a:gd name="connsiteY10" fmla="*/ 1428053 h 1543921"/>
                <a:gd name="connsiteX11" fmla="*/ 483330 w 989996"/>
                <a:gd name="connsiteY11" fmla="*/ 1425424 h 1543921"/>
                <a:gd name="connsiteX12" fmla="*/ 486822 w 989996"/>
                <a:gd name="connsiteY12" fmla="*/ 1447268 h 1543921"/>
                <a:gd name="connsiteX13" fmla="*/ 467594 w 989996"/>
                <a:gd name="connsiteY13" fmla="*/ 1466496 h 1543921"/>
                <a:gd name="connsiteX14" fmla="*/ 476230 w 989996"/>
                <a:gd name="connsiteY14" fmla="*/ 1483057 h 1543921"/>
                <a:gd name="connsiteX15" fmla="*/ 498798 w 989996"/>
                <a:gd name="connsiteY15" fmla="*/ 1481342 h 1543921"/>
                <a:gd name="connsiteX16" fmla="*/ 508247 w 989996"/>
                <a:gd name="connsiteY16" fmla="*/ 1494055 h 1543921"/>
                <a:gd name="connsiteX17" fmla="*/ 508882 w 989996"/>
                <a:gd name="connsiteY17" fmla="*/ 1496176 h 1543921"/>
                <a:gd name="connsiteX18" fmla="*/ 529633 w 989996"/>
                <a:gd name="connsiteY18" fmla="*/ 1486600 h 1543921"/>
                <a:gd name="connsiteX19" fmla="*/ 537825 w 989996"/>
                <a:gd name="connsiteY19" fmla="*/ 1482066 h 1543921"/>
                <a:gd name="connsiteX20" fmla="*/ 542295 w 989996"/>
                <a:gd name="connsiteY20" fmla="*/ 1499351 h 1543921"/>
                <a:gd name="connsiteX21" fmla="*/ 549013 w 989996"/>
                <a:gd name="connsiteY21" fmla="*/ 1519201 h 1543921"/>
                <a:gd name="connsiteX22" fmla="*/ 581970 w 989996"/>
                <a:gd name="connsiteY22" fmla="*/ 1539788 h 1543921"/>
                <a:gd name="connsiteX23" fmla="*/ 605630 w 989996"/>
                <a:gd name="connsiteY23" fmla="*/ 1538174 h 1543921"/>
                <a:gd name="connsiteX24" fmla="*/ 626610 w 989996"/>
                <a:gd name="connsiteY24" fmla="*/ 1510196 h 1543921"/>
                <a:gd name="connsiteX25" fmla="*/ 645978 w 989996"/>
                <a:gd name="connsiteY25" fmla="*/ 1461187 h 1543921"/>
                <a:gd name="connsiteX26" fmla="*/ 638917 w 989996"/>
                <a:gd name="connsiteY26" fmla="*/ 1410298 h 1543921"/>
                <a:gd name="connsiteX27" fmla="*/ 625721 w 989996"/>
                <a:gd name="connsiteY27" fmla="*/ 1372998 h 1543921"/>
                <a:gd name="connsiteX28" fmla="*/ 635335 w 989996"/>
                <a:gd name="connsiteY28" fmla="*/ 1353770 h 1543921"/>
                <a:gd name="connsiteX29" fmla="*/ 662424 w 989996"/>
                <a:gd name="connsiteY29" fmla="*/ 1358139 h 1543921"/>
                <a:gd name="connsiteX30" fmla="*/ 690389 w 989996"/>
                <a:gd name="connsiteY30" fmla="*/ 1374738 h 1543921"/>
                <a:gd name="connsiteX31" fmla="*/ 723968 w 989996"/>
                <a:gd name="connsiteY31" fmla="*/ 1370128 h 1543921"/>
                <a:gd name="connsiteX32" fmla="*/ 757611 w 989996"/>
                <a:gd name="connsiteY32" fmla="*/ 1353123 h 1543921"/>
                <a:gd name="connsiteX33" fmla="*/ 760925 w 989996"/>
                <a:gd name="connsiteY33" fmla="*/ 1322909 h 1543921"/>
                <a:gd name="connsiteX34" fmla="*/ 750092 w 989996"/>
                <a:gd name="connsiteY34" fmla="*/ 1302005 h 1543921"/>
                <a:gd name="connsiteX35" fmla="*/ 750689 w 989996"/>
                <a:gd name="connsiteY35" fmla="*/ 1286473 h 1543921"/>
                <a:gd name="connsiteX36" fmla="*/ 757686 w 989996"/>
                <a:gd name="connsiteY36" fmla="*/ 1260260 h 1543921"/>
                <a:gd name="connsiteX37" fmla="*/ 760760 w 989996"/>
                <a:gd name="connsiteY37" fmla="*/ 1237502 h 1543921"/>
                <a:gd name="connsiteX38" fmla="*/ 749394 w 989996"/>
                <a:gd name="connsiteY38" fmla="*/ 1206921 h 1543921"/>
                <a:gd name="connsiteX39" fmla="*/ 744149 w 989996"/>
                <a:gd name="connsiteY39" fmla="*/ 1187693 h 1543921"/>
                <a:gd name="connsiteX40" fmla="*/ 742752 w 989996"/>
                <a:gd name="connsiteY40" fmla="*/ 1172110 h 1543921"/>
                <a:gd name="connsiteX41" fmla="*/ 724819 w 989996"/>
                <a:gd name="connsiteY41" fmla="*/ 1157822 h 1543921"/>
                <a:gd name="connsiteX42" fmla="*/ 689996 w 989996"/>
                <a:gd name="connsiteY42" fmla="*/ 1149123 h 1543921"/>
                <a:gd name="connsiteX43" fmla="*/ 662094 w 989996"/>
                <a:gd name="connsiteY43" fmla="*/ 1143992 h 1543921"/>
                <a:gd name="connsiteX44" fmla="*/ 654436 w 989996"/>
                <a:gd name="connsiteY44" fmla="*/ 1130645 h 1543921"/>
                <a:gd name="connsiteX45" fmla="*/ 657865 w 989996"/>
                <a:gd name="connsiteY45" fmla="*/ 1098476 h 1543921"/>
                <a:gd name="connsiteX46" fmla="*/ 630560 w 989996"/>
                <a:gd name="connsiteY46" fmla="*/ 1072339 h 1543921"/>
                <a:gd name="connsiteX47" fmla="*/ 606087 w 989996"/>
                <a:gd name="connsiteY47" fmla="*/ 1055740 h 1543921"/>
                <a:gd name="connsiteX48" fmla="*/ 621823 w 989996"/>
                <a:gd name="connsiteY48" fmla="*/ 1047879 h 1543921"/>
                <a:gd name="connsiteX49" fmla="*/ 634053 w 989996"/>
                <a:gd name="connsiteY49" fmla="*/ 1037389 h 1543921"/>
                <a:gd name="connsiteX50" fmla="*/ 639908 w 989996"/>
                <a:gd name="connsiteY50" fmla="*/ 1035674 h 1543921"/>
                <a:gd name="connsiteX51" fmla="*/ 651134 w 989996"/>
                <a:gd name="connsiteY51" fmla="*/ 1019710 h 1543921"/>
                <a:gd name="connsiteX52" fmla="*/ 670489 w 989996"/>
                <a:gd name="connsiteY52" fmla="*/ 1004343 h 1543921"/>
                <a:gd name="connsiteX53" fmla="*/ 686758 w 989996"/>
                <a:gd name="connsiteY53" fmla="*/ 983807 h 1543921"/>
                <a:gd name="connsiteX54" fmla="*/ 692473 w 989996"/>
                <a:gd name="connsiteY54" fmla="*/ 959982 h 1543921"/>
                <a:gd name="connsiteX55" fmla="*/ 684726 w 989996"/>
                <a:gd name="connsiteY55" fmla="*/ 933414 h 1543921"/>
                <a:gd name="connsiteX56" fmla="*/ 671848 w 989996"/>
                <a:gd name="connsiteY56" fmla="*/ 907785 h 1543921"/>
                <a:gd name="connsiteX57" fmla="*/ 695153 w 989996"/>
                <a:gd name="connsiteY57" fmla="*/ 897701 h 1543921"/>
                <a:gd name="connsiteX58" fmla="*/ 693680 w 989996"/>
                <a:gd name="connsiteY58" fmla="*/ 864935 h 1543921"/>
                <a:gd name="connsiteX59" fmla="*/ 716667 w 989996"/>
                <a:gd name="connsiteY59" fmla="*/ 864211 h 1543921"/>
                <a:gd name="connsiteX60" fmla="*/ 717721 w 989996"/>
                <a:gd name="connsiteY60" fmla="*/ 838799 h 1543921"/>
                <a:gd name="connsiteX61" fmla="*/ 739768 w 989996"/>
                <a:gd name="connsiteY61" fmla="*/ 849987 h 1543921"/>
                <a:gd name="connsiteX62" fmla="*/ 766527 w 989996"/>
                <a:gd name="connsiteY62" fmla="*/ 864732 h 1543921"/>
                <a:gd name="connsiteX63" fmla="*/ 797426 w 989996"/>
                <a:gd name="connsiteY63" fmla="*/ 842533 h 1543921"/>
                <a:gd name="connsiteX64" fmla="*/ 816654 w 989996"/>
                <a:gd name="connsiteY64" fmla="*/ 837288 h 1543921"/>
                <a:gd name="connsiteX65" fmla="*/ 843743 w 989996"/>
                <a:gd name="connsiteY65" fmla="*/ 839040 h 1543921"/>
                <a:gd name="connsiteX66" fmla="*/ 852696 w 989996"/>
                <a:gd name="connsiteY66" fmla="*/ 847956 h 1543921"/>
                <a:gd name="connsiteX67" fmla="*/ 856760 w 989996"/>
                <a:gd name="connsiteY67" fmla="*/ 851105 h 1543921"/>
                <a:gd name="connsiteX68" fmla="*/ 869041 w 989996"/>
                <a:gd name="connsiteY68" fmla="*/ 835281 h 1543921"/>
                <a:gd name="connsiteX69" fmla="*/ 870972 w 989996"/>
                <a:gd name="connsiteY69" fmla="*/ 818631 h 1543921"/>
                <a:gd name="connsiteX70" fmla="*/ 872585 w 989996"/>
                <a:gd name="connsiteY70" fmla="*/ 800597 h 1543921"/>
                <a:gd name="connsiteX71" fmla="*/ 873448 w 989996"/>
                <a:gd name="connsiteY71" fmla="*/ 790107 h 1543921"/>
                <a:gd name="connsiteX72" fmla="*/ 873448 w 989996"/>
                <a:gd name="connsiteY72" fmla="*/ 790107 h 1543921"/>
                <a:gd name="connsiteX73" fmla="*/ 868216 w 989996"/>
                <a:gd name="connsiteY73" fmla="*/ 775248 h 1543921"/>
                <a:gd name="connsiteX74" fmla="*/ 868216 w 989996"/>
                <a:gd name="connsiteY74" fmla="*/ 775248 h 1543921"/>
                <a:gd name="connsiteX75" fmla="*/ 867353 w 989996"/>
                <a:gd name="connsiteY75" fmla="*/ 734176 h 1543921"/>
                <a:gd name="connsiteX76" fmla="*/ 884815 w 989996"/>
                <a:gd name="connsiteY76" fmla="*/ 704471 h 1543921"/>
                <a:gd name="connsiteX77" fmla="*/ 881323 w 989996"/>
                <a:gd name="connsiteY77" fmla="*/ 680874 h 1543921"/>
                <a:gd name="connsiteX78" fmla="*/ 884815 w 989996"/>
                <a:gd name="connsiteY78" fmla="*/ 667767 h 1543921"/>
                <a:gd name="connsiteX79" fmla="*/ 897934 w 989996"/>
                <a:gd name="connsiteY79" fmla="*/ 652908 h 1543921"/>
                <a:gd name="connsiteX80" fmla="*/ 910164 w 989996"/>
                <a:gd name="connsiteY80" fmla="*/ 641554 h 1543921"/>
                <a:gd name="connsiteX81" fmla="*/ 924134 w 989996"/>
                <a:gd name="connsiteY81" fmla="*/ 627571 h 1543921"/>
                <a:gd name="connsiteX82" fmla="*/ 936390 w 989996"/>
                <a:gd name="connsiteY82" fmla="*/ 617081 h 1543921"/>
                <a:gd name="connsiteX83" fmla="*/ 962590 w 989996"/>
                <a:gd name="connsiteY83" fmla="*/ 607468 h 1543921"/>
                <a:gd name="connsiteX84" fmla="*/ 989996 w 989996"/>
                <a:gd name="connsiteY84" fmla="*/ 573686 h 1543921"/>
                <a:gd name="connsiteX85" fmla="*/ 936809 w 989996"/>
                <a:gd name="connsiteY85" fmla="*/ 548641 h 1543921"/>
                <a:gd name="connsiteX86" fmla="*/ 933786 w 989996"/>
                <a:gd name="connsiteY86" fmla="*/ 545225 h 1543921"/>
                <a:gd name="connsiteX87" fmla="*/ 929074 w 989996"/>
                <a:gd name="connsiteY87" fmla="*/ 536145 h 1543921"/>
                <a:gd name="connsiteX88" fmla="*/ 924134 w 989996"/>
                <a:gd name="connsiteY88" fmla="*/ 531420 h 1543921"/>
                <a:gd name="connsiteX89" fmla="*/ 924883 w 989996"/>
                <a:gd name="connsiteY89" fmla="*/ 521616 h 1543921"/>
                <a:gd name="connsiteX90" fmla="*/ 915409 w 989996"/>
                <a:gd name="connsiteY90" fmla="*/ 517437 h 1543921"/>
                <a:gd name="connsiteX91" fmla="*/ 892015 w 989996"/>
                <a:gd name="connsiteY91" fmla="*/ 479185 h 1543921"/>
                <a:gd name="connsiteX92" fmla="*/ 885691 w 989996"/>
                <a:gd name="connsiteY92" fmla="*/ 473762 h 1543921"/>
                <a:gd name="connsiteX93" fmla="*/ 873689 w 989996"/>
                <a:gd name="connsiteY93" fmla="*/ 470193 h 1543921"/>
                <a:gd name="connsiteX94" fmla="*/ 850969 w 989996"/>
                <a:gd name="connsiteY94" fmla="*/ 453365 h 1543921"/>
                <a:gd name="connsiteX95" fmla="*/ 841521 w 989996"/>
                <a:gd name="connsiteY95" fmla="*/ 458293 h 1543921"/>
                <a:gd name="connsiteX96" fmla="*/ 813098 w 989996"/>
                <a:gd name="connsiteY96" fmla="*/ 481534 h 1543921"/>
                <a:gd name="connsiteX97" fmla="*/ 800715 w 989996"/>
                <a:gd name="connsiteY97" fmla="*/ 490271 h 1543921"/>
                <a:gd name="connsiteX98" fmla="*/ 783926 w 989996"/>
                <a:gd name="connsiteY98" fmla="*/ 480988 h 1543921"/>
                <a:gd name="connsiteX99" fmla="*/ 788295 w 989996"/>
                <a:gd name="connsiteY99" fmla="*/ 466522 h 1543921"/>
                <a:gd name="connsiteX100" fmla="*/ 761549 w 989996"/>
                <a:gd name="connsiteY100" fmla="*/ 451346 h 1543921"/>
                <a:gd name="connsiteX101" fmla="*/ 744886 w 989996"/>
                <a:gd name="connsiteY101" fmla="*/ 475019 h 1543921"/>
                <a:gd name="connsiteX102" fmla="*/ 739552 w 989996"/>
                <a:gd name="connsiteY102" fmla="*/ 465888 h 1543921"/>
                <a:gd name="connsiteX103" fmla="*/ 713492 w 989996"/>
                <a:gd name="connsiteY103" fmla="*/ 451587 h 1543921"/>
                <a:gd name="connsiteX104" fmla="*/ 728249 w 989996"/>
                <a:gd name="connsiteY104" fmla="*/ 430454 h 1543921"/>
                <a:gd name="connsiteX105" fmla="*/ 703166 w 989996"/>
                <a:gd name="connsiteY105" fmla="*/ 415367 h 1543921"/>
                <a:gd name="connsiteX106" fmla="*/ 684980 w 989996"/>
                <a:gd name="connsiteY106" fmla="*/ 431737 h 1543921"/>
                <a:gd name="connsiteX107" fmla="*/ 662120 w 989996"/>
                <a:gd name="connsiteY107" fmla="*/ 407341 h 1543921"/>
                <a:gd name="connsiteX108" fmla="*/ 678706 w 989996"/>
                <a:gd name="connsiteY108" fmla="*/ 391440 h 1543921"/>
                <a:gd name="connsiteX109" fmla="*/ 699597 w 989996"/>
                <a:gd name="connsiteY109" fmla="*/ 356667 h 1543921"/>
                <a:gd name="connsiteX110" fmla="*/ 699597 w 989996"/>
                <a:gd name="connsiteY110" fmla="*/ 356667 h 1543921"/>
                <a:gd name="connsiteX111" fmla="*/ 703090 w 989996"/>
                <a:gd name="connsiteY111" fmla="*/ 347930 h 1543921"/>
                <a:gd name="connsiteX112" fmla="*/ 703090 w 989996"/>
                <a:gd name="connsiteY112" fmla="*/ 347930 h 1543921"/>
                <a:gd name="connsiteX113" fmla="*/ 710405 w 989996"/>
                <a:gd name="connsiteY113" fmla="*/ 299149 h 1543921"/>
                <a:gd name="connsiteX114" fmla="*/ 721924 w 989996"/>
                <a:gd name="connsiteY114" fmla="*/ 264110 h 1543921"/>
                <a:gd name="connsiteX115" fmla="*/ 743285 w 989996"/>
                <a:gd name="connsiteY115" fmla="*/ 213361 h 1543921"/>
                <a:gd name="connsiteX116" fmla="*/ 780865 w 989996"/>
                <a:gd name="connsiteY116" fmla="*/ 178410 h 1543921"/>
                <a:gd name="connsiteX117" fmla="*/ 809262 w 989996"/>
                <a:gd name="connsiteY117" fmla="*/ 133007 h 1543921"/>
                <a:gd name="connsiteX118" fmla="*/ 776940 w 989996"/>
                <a:gd name="connsiteY118" fmla="*/ 123394 h 1543921"/>
                <a:gd name="connsiteX119" fmla="*/ 763821 w 989996"/>
                <a:gd name="connsiteY119" fmla="*/ 112904 h 1543921"/>
                <a:gd name="connsiteX120" fmla="*/ 754652 w 989996"/>
                <a:gd name="connsiteY120" fmla="*/ 73534 h 1543921"/>
                <a:gd name="connsiteX121" fmla="*/ 752023 w 989996"/>
                <a:gd name="connsiteY121" fmla="*/ 41200 h 1543921"/>
                <a:gd name="connsiteX122" fmla="*/ 745915 w 989996"/>
                <a:gd name="connsiteY122" fmla="*/ 6249 h 1543921"/>
                <a:gd name="connsiteX123" fmla="*/ 745915 w 989996"/>
                <a:gd name="connsiteY123" fmla="*/ 6249 h 1543921"/>
                <a:gd name="connsiteX124" fmla="*/ 702925 w 989996"/>
                <a:gd name="connsiteY124" fmla="*/ 0 h 1543921"/>
                <a:gd name="connsiteX125" fmla="*/ 702925 w 989996"/>
                <a:gd name="connsiteY125" fmla="*/ 0 h 1543921"/>
                <a:gd name="connsiteX126" fmla="*/ 684751 w 989996"/>
                <a:gd name="connsiteY126" fmla="*/ 20231 h 1543921"/>
                <a:gd name="connsiteX127" fmla="*/ 662907 w 989996"/>
                <a:gd name="connsiteY127" fmla="*/ 34214 h 1543921"/>
                <a:gd name="connsiteX128" fmla="*/ 623588 w 989996"/>
                <a:gd name="connsiteY128" fmla="*/ 36843 h 1543921"/>
                <a:gd name="connsiteX129" fmla="*/ 611358 w 989996"/>
                <a:gd name="connsiteY129" fmla="*/ 62180 h 1543921"/>
                <a:gd name="connsiteX130" fmla="*/ 599991 w 989996"/>
                <a:gd name="connsiteY130" fmla="*/ 84900 h 1543921"/>
                <a:gd name="connsiteX131" fmla="*/ 572902 w 989996"/>
                <a:gd name="connsiteY131" fmla="*/ 85776 h 1543921"/>
                <a:gd name="connsiteX132" fmla="*/ 561536 w 989996"/>
                <a:gd name="connsiteY132" fmla="*/ 104128 h 1543921"/>
                <a:gd name="connsiteX133" fmla="*/ 535323 w 989996"/>
                <a:gd name="connsiteY133" fmla="*/ 158306 h 1543921"/>
                <a:gd name="connsiteX134" fmla="*/ 520477 w 989996"/>
                <a:gd name="connsiteY134" fmla="*/ 180150 h 1543921"/>
                <a:gd name="connsiteX135" fmla="*/ 520477 w 989996"/>
                <a:gd name="connsiteY135" fmla="*/ 180150 h 1543921"/>
                <a:gd name="connsiteX136" fmla="*/ 505618 w 989996"/>
                <a:gd name="connsiteY136" fmla="*/ 208115 h 1543921"/>
                <a:gd name="connsiteX137" fmla="*/ 502125 w 989996"/>
                <a:gd name="connsiteY137" fmla="*/ 215989 h 1543921"/>
                <a:gd name="connsiteX138" fmla="*/ 502125 w 989996"/>
                <a:gd name="connsiteY138" fmla="*/ 215989 h 1543921"/>
                <a:gd name="connsiteX139" fmla="*/ 496880 w 989996"/>
                <a:gd name="connsiteY139" fmla="*/ 264046 h 1543921"/>
                <a:gd name="connsiteX140" fmla="*/ 496880 w 989996"/>
                <a:gd name="connsiteY140" fmla="*/ 264046 h 1543921"/>
                <a:gd name="connsiteX141" fmla="*/ 490759 w 989996"/>
                <a:gd name="connsiteY141" fmla="*/ 275412 h 1543921"/>
                <a:gd name="connsiteX142" fmla="*/ 490759 w 989996"/>
                <a:gd name="connsiteY142" fmla="*/ 275412 h 1543921"/>
                <a:gd name="connsiteX143" fmla="*/ 487267 w 989996"/>
                <a:gd name="connsiteY143" fmla="*/ 310363 h 1543921"/>
                <a:gd name="connsiteX144" fmla="*/ 487267 w 989996"/>
                <a:gd name="connsiteY144" fmla="*/ 310363 h 1543921"/>
                <a:gd name="connsiteX145" fmla="*/ 486403 w 989996"/>
                <a:gd name="connsiteY145" fmla="*/ 319100 h 1543921"/>
                <a:gd name="connsiteX146" fmla="*/ 480295 w 989996"/>
                <a:gd name="connsiteY146" fmla="*/ 333096 h 1543921"/>
                <a:gd name="connsiteX147" fmla="*/ 480295 w 989996"/>
                <a:gd name="connsiteY147" fmla="*/ 361925 h 1543921"/>
                <a:gd name="connsiteX148" fmla="*/ 470236 w 989996"/>
                <a:gd name="connsiteY148" fmla="*/ 408241 h 1543921"/>
                <a:gd name="connsiteX149" fmla="*/ 454945 w 989996"/>
                <a:gd name="connsiteY149" fmla="*/ 468528 h 1543921"/>
                <a:gd name="connsiteX150" fmla="*/ 470681 w 989996"/>
                <a:gd name="connsiteY150" fmla="*/ 485140 h 1543921"/>
                <a:gd name="connsiteX151" fmla="*/ 470681 w 989996"/>
                <a:gd name="connsiteY151" fmla="*/ 499123 h 1543921"/>
                <a:gd name="connsiteX152" fmla="*/ 467188 w 989996"/>
                <a:gd name="connsiteY152" fmla="*/ 520091 h 1543921"/>
                <a:gd name="connsiteX153" fmla="*/ 451897 w 989996"/>
                <a:gd name="connsiteY153" fmla="*/ 553721 h 1543921"/>
                <a:gd name="connsiteX154" fmla="*/ 437483 w 989996"/>
                <a:gd name="connsiteY154" fmla="*/ 577317 h 1543921"/>
                <a:gd name="connsiteX155" fmla="*/ 432238 w 989996"/>
                <a:gd name="connsiteY155" fmla="*/ 580378 h 1543921"/>
                <a:gd name="connsiteX156" fmla="*/ 432238 w 989996"/>
                <a:gd name="connsiteY156" fmla="*/ 580378 h 1543921"/>
                <a:gd name="connsiteX157" fmla="*/ 401796 w 989996"/>
                <a:gd name="connsiteY157" fmla="*/ 583172 h 1543921"/>
                <a:gd name="connsiteX158" fmla="*/ 395204 w 989996"/>
                <a:gd name="connsiteY158" fmla="*/ 602959 h 1543921"/>
                <a:gd name="connsiteX159" fmla="*/ 378085 w 989996"/>
                <a:gd name="connsiteY159" fmla="*/ 603784 h 1543921"/>
                <a:gd name="connsiteX160" fmla="*/ 351707 w 989996"/>
                <a:gd name="connsiteY160" fmla="*/ 599657 h 1543921"/>
                <a:gd name="connsiteX161" fmla="*/ 316045 w 989996"/>
                <a:gd name="connsiteY161" fmla="*/ 597777 h 1543921"/>
                <a:gd name="connsiteX162" fmla="*/ 278479 w 989996"/>
                <a:gd name="connsiteY162" fmla="*/ 619075 h 1543921"/>
                <a:gd name="connsiteX163" fmla="*/ 250488 w 989996"/>
                <a:gd name="connsiteY163" fmla="*/ 636296 h 1543921"/>
                <a:gd name="connsiteX164" fmla="*/ 228250 w 989996"/>
                <a:gd name="connsiteY164" fmla="*/ 648107 h 1543921"/>
                <a:gd name="connsiteX165" fmla="*/ 197935 w 989996"/>
                <a:gd name="connsiteY165" fmla="*/ 652234 h 1543921"/>
                <a:gd name="connsiteX166" fmla="*/ 164699 w 989996"/>
                <a:gd name="connsiteY166" fmla="*/ 661709 h 1543921"/>
                <a:gd name="connsiteX167" fmla="*/ 121519 w 989996"/>
                <a:gd name="connsiteY167" fmla="*/ 658368 h 1543921"/>
                <a:gd name="connsiteX168" fmla="*/ 104260 w 989996"/>
                <a:gd name="connsiteY168" fmla="*/ 659639 h 1543921"/>
                <a:gd name="connsiteX169" fmla="*/ 62782 w 989996"/>
                <a:gd name="connsiteY169" fmla="*/ 661607 h 1543921"/>
                <a:gd name="connsiteX170" fmla="*/ 49434 w 989996"/>
                <a:gd name="connsiteY170" fmla="*/ 665557 h 1543921"/>
                <a:gd name="connsiteX171" fmla="*/ 48050 w 989996"/>
                <a:gd name="connsiteY171" fmla="*/ 671615 h 1543921"/>
                <a:gd name="connsiteX172" fmla="*/ 42513 w 989996"/>
                <a:gd name="connsiteY172" fmla="*/ 677393 h 1543921"/>
                <a:gd name="connsiteX173" fmla="*/ 42513 w 989996"/>
                <a:gd name="connsiteY173" fmla="*/ 677393 h 1543921"/>
                <a:gd name="connsiteX174" fmla="*/ 17925 w 989996"/>
                <a:gd name="connsiteY174" fmla="*/ 674828 h 1543921"/>
                <a:gd name="connsiteX175" fmla="*/ 310 w 989996"/>
                <a:gd name="connsiteY175" fmla="*/ 697370 h 1543921"/>
                <a:gd name="connsiteX176" fmla="*/ 310 w 989996"/>
                <a:gd name="connsiteY176" fmla="*/ 697370 h 1543921"/>
                <a:gd name="connsiteX177" fmla="*/ 31159 w 989996"/>
                <a:gd name="connsiteY177" fmla="*/ 701866 h 1543921"/>
                <a:gd name="connsiteX178" fmla="*/ 31159 w 989996"/>
                <a:gd name="connsiteY178" fmla="*/ 701866 h 1543921"/>
                <a:gd name="connsiteX179" fmla="*/ 78962 w 989996"/>
                <a:gd name="connsiteY179" fmla="*/ 709499 h 1543921"/>
                <a:gd name="connsiteX180" fmla="*/ 102609 w 989996"/>
                <a:gd name="connsiteY180" fmla="*/ 715214 h 1543921"/>
                <a:gd name="connsiteX181" fmla="*/ 112248 w 989996"/>
                <a:gd name="connsiteY181" fmla="*/ 736029 h 1543921"/>
                <a:gd name="connsiteX182" fmla="*/ 96551 w 989996"/>
                <a:gd name="connsiteY182" fmla="*/ 765188 h 1543921"/>
                <a:gd name="connsiteX183" fmla="*/ 107181 w 989996"/>
                <a:gd name="connsiteY183" fmla="*/ 770014 h 1543921"/>
                <a:gd name="connsiteX184" fmla="*/ 134270 w 989996"/>
                <a:gd name="connsiteY184" fmla="*/ 790119 h 1543921"/>
                <a:gd name="connsiteX185" fmla="*/ 134270 w 989996"/>
                <a:gd name="connsiteY185" fmla="*/ 790119 h 1543921"/>
                <a:gd name="connsiteX186" fmla="*/ 143008 w 989996"/>
                <a:gd name="connsiteY186" fmla="*/ 785750 h 1543921"/>
                <a:gd name="connsiteX187" fmla="*/ 147376 w 989996"/>
                <a:gd name="connsiteY187" fmla="*/ 778765 h 1543921"/>
                <a:gd name="connsiteX188" fmla="*/ 147376 w 989996"/>
                <a:gd name="connsiteY188" fmla="*/ 778765 h 1543921"/>
                <a:gd name="connsiteX189" fmla="*/ 170554 w 989996"/>
                <a:gd name="connsiteY189" fmla="*/ 796329 h 1543921"/>
                <a:gd name="connsiteX190" fmla="*/ 188423 w 989996"/>
                <a:gd name="connsiteY190" fmla="*/ 844538 h 1543921"/>
                <a:gd name="connsiteX191" fmla="*/ 237382 w 989996"/>
                <a:gd name="connsiteY191" fmla="*/ 857403 h 1543921"/>
                <a:gd name="connsiteX192" fmla="*/ 262718 w 989996"/>
                <a:gd name="connsiteY192" fmla="*/ 887121 h 1543921"/>
                <a:gd name="connsiteX193" fmla="*/ 271113 w 989996"/>
                <a:gd name="connsiteY193" fmla="*/ 913512 h 1543921"/>
                <a:gd name="connsiteX194" fmla="*/ 295484 w 989996"/>
                <a:gd name="connsiteY194" fmla="*/ 939458 h 1543921"/>
                <a:gd name="connsiteX195" fmla="*/ 278441 w 989996"/>
                <a:gd name="connsiteY195" fmla="*/ 958813 h 1543921"/>
                <a:gd name="connsiteX196" fmla="*/ 268840 w 989996"/>
                <a:gd name="connsiteY196" fmla="*/ 986740 h 1543921"/>
                <a:gd name="connsiteX197" fmla="*/ 276701 w 989996"/>
                <a:gd name="connsiteY197" fmla="*/ 1013829 h 1543921"/>
                <a:gd name="connsiteX198" fmla="*/ 283686 w 989996"/>
                <a:gd name="connsiteY198" fmla="*/ 1032181 h 1543921"/>
                <a:gd name="connsiteX199" fmla="*/ 278326 w 989996"/>
                <a:gd name="connsiteY199" fmla="*/ 1054583 h 1543921"/>
                <a:gd name="connsiteX200" fmla="*/ 316896 w 989996"/>
                <a:gd name="connsiteY200" fmla="*/ 1068020 h 1543921"/>
                <a:gd name="connsiteX201" fmla="*/ 329126 w 989996"/>
                <a:gd name="connsiteY201" fmla="*/ 1099478 h 1543921"/>
                <a:gd name="connsiteX202" fmla="*/ 324440 w 989996"/>
                <a:gd name="connsiteY202" fmla="*/ 1120649 h 1543921"/>
                <a:gd name="connsiteX203" fmla="*/ 340493 w 989996"/>
                <a:gd name="connsiteY203" fmla="*/ 1145782 h 1543921"/>
                <a:gd name="connsiteX204" fmla="*/ 340493 w 989996"/>
                <a:gd name="connsiteY204" fmla="*/ 1171995 h 1543921"/>
                <a:gd name="connsiteX205" fmla="*/ 348354 w 989996"/>
                <a:gd name="connsiteY205" fmla="*/ 1199960 h 1543921"/>
                <a:gd name="connsiteX206" fmla="*/ 304958 w 989996"/>
                <a:gd name="connsiteY206" fmla="*/ 1204799 h 1543921"/>
                <a:gd name="connsiteX207" fmla="*/ 291077 w 989996"/>
                <a:gd name="connsiteY207" fmla="*/ 1260465 h 1543921"/>
                <a:gd name="connsiteX0" fmla="*/ 291077 w 989996"/>
                <a:gd name="connsiteY0" fmla="*/ 1260465 h 1543921"/>
                <a:gd name="connsiteX1" fmla="*/ 294582 w 989996"/>
                <a:gd name="connsiteY1" fmla="*/ 1267272 h 1543921"/>
                <a:gd name="connsiteX2" fmla="*/ 285654 w 989996"/>
                <a:gd name="connsiteY2" fmla="*/ 1306477 h 1543921"/>
                <a:gd name="connsiteX3" fmla="*/ 297910 w 989996"/>
                <a:gd name="connsiteY3" fmla="*/ 1338049 h 1543921"/>
                <a:gd name="connsiteX4" fmla="*/ 339286 w 989996"/>
                <a:gd name="connsiteY4" fmla="*/ 1379248 h 1543921"/>
                <a:gd name="connsiteX5" fmla="*/ 372357 w 989996"/>
                <a:gd name="connsiteY5" fmla="*/ 1354648 h 1543921"/>
                <a:gd name="connsiteX6" fmla="*/ 393718 w 989996"/>
                <a:gd name="connsiteY6" fmla="*/ 1352006 h 1543921"/>
                <a:gd name="connsiteX7" fmla="*/ 388283 w 989996"/>
                <a:gd name="connsiteY7" fmla="*/ 1369418 h 1543921"/>
                <a:gd name="connsiteX8" fmla="*/ 405479 w 989996"/>
                <a:gd name="connsiteY8" fmla="*/ 1400012 h 1543921"/>
                <a:gd name="connsiteX9" fmla="*/ 429075 w 989996"/>
                <a:gd name="connsiteY9" fmla="*/ 1431584 h 1543921"/>
                <a:gd name="connsiteX10" fmla="*/ 453624 w 989996"/>
                <a:gd name="connsiteY10" fmla="*/ 1428053 h 1543921"/>
                <a:gd name="connsiteX11" fmla="*/ 483330 w 989996"/>
                <a:gd name="connsiteY11" fmla="*/ 1425424 h 1543921"/>
                <a:gd name="connsiteX12" fmla="*/ 486822 w 989996"/>
                <a:gd name="connsiteY12" fmla="*/ 1447268 h 1543921"/>
                <a:gd name="connsiteX13" fmla="*/ 467594 w 989996"/>
                <a:gd name="connsiteY13" fmla="*/ 1466496 h 1543921"/>
                <a:gd name="connsiteX14" fmla="*/ 476230 w 989996"/>
                <a:gd name="connsiteY14" fmla="*/ 1483057 h 1543921"/>
                <a:gd name="connsiteX15" fmla="*/ 498798 w 989996"/>
                <a:gd name="connsiteY15" fmla="*/ 1481342 h 1543921"/>
                <a:gd name="connsiteX16" fmla="*/ 508247 w 989996"/>
                <a:gd name="connsiteY16" fmla="*/ 1494055 h 1543921"/>
                <a:gd name="connsiteX17" fmla="*/ 508882 w 989996"/>
                <a:gd name="connsiteY17" fmla="*/ 1496176 h 1543921"/>
                <a:gd name="connsiteX18" fmla="*/ 529633 w 989996"/>
                <a:gd name="connsiteY18" fmla="*/ 1486600 h 1543921"/>
                <a:gd name="connsiteX19" fmla="*/ 537825 w 989996"/>
                <a:gd name="connsiteY19" fmla="*/ 1482066 h 1543921"/>
                <a:gd name="connsiteX20" fmla="*/ 542295 w 989996"/>
                <a:gd name="connsiteY20" fmla="*/ 1499351 h 1543921"/>
                <a:gd name="connsiteX21" fmla="*/ 549013 w 989996"/>
                <a:gd name="connsiteY21" fmla="*/ 1519201 h 1543921"/>
                <a:gd name="connsiteX22" fmla="*/ 581970 w 989996"/>
                <a:gd name="connsiteY22" fmla="*/ 1539788 h 1543921"/>
                <a:gd name="connsiteX23" fmla="*/ 605630 w 989996"/>
                <a:gd name="connsiteY23" fmla="*/ 1538174 h 1543921"/>
                <a:gd name="connsiteX24" fmla="*/ 626610 w 989996"/>
                <a:gd name="connsiteY24" fmla="*/ 1510196 h 1543921"/>
                <a:gd name="connsiteX25" fmla="*/ 645978 w 989996"/>
                <a:gd name="connsiteY25" fmla="*/ 1461187 h 1543921"/>
                <a:gd name="connsiteX26" fmla="*/ 638917 w 989996"/>
                <a:gd name="connsiteY26" fmla="*/ 1410298 h 1543921"/>
                <a:gd name="connsiteX27" fmla="*/ 625721 w 989996"/>
                <a:gd name="connsiteY27" fmla="*/ 1372998 h 1543921"/>
                <a:gd name="connsiteX28" fmla="*/ 635335 w 989996"/>
                <a:gd name="connsiteY28" fmla="*/ 1353770 h 1543921"/>
                <a:gd name="connsiteX29" fmla="*/ 662424 w 989996"/>
                <a:gd name="connsiteY29" fmla="*/ 1358139 h 1543921"/>
                <a:gd name="connsiteX30" fmla="*/ 690389 w 989996"/>
                <a:gd name="connsiteY30" fmla="*/ 1374738 h 1543921"/>
                <a:gd name="connsiteX31" fmla="*/ 723968 w 989996"/>
                <a:gd name="connsiteY31" fmla="*/ 1370128 h 1543921"/>
                <a:gd name="connsiteX32" fmla="*/ 757611 w 989996"/>
                <a:gd name="connsiteY32" fmla="*/ 1353123 h 1543921"/>
                <a:gd name="connsiteX33" fmla="*/ 760925 w 989996"/>
                <a:gd name="connsiteY33" fmla="*/ 1322909 h 1543921"/>
                <a:gd name="connsiteX34" fmla="*/ 750092 w 989996"/>
                <a:gd name="connsiteY34" fmla="*/ 1302005 h 1543921"/>
                <a:gd name="connsiteX35" fmla="*/ 750689 w 989996"/>
                <a:gd name="connsiteY35" fmla="*/ 1286473 h 1543921"/>
                <a:gd name="connsiteX36" fmla="*/ 757686 w 989996"/>
                <a:gd name="connsiteY36" fmla="*/ 1260260 h 1543921"/>
                <a:gd name="connsiteX37" fmla="*/ 760760 w 989996"/>
                <a:gd name="connsiteY37" fmla="*/ 1237502 h 1543921"/>
                <a:gd name="connsiteX38" fmla="*/ 749394 w 989996"/>
                <a:gd name="connsiteY38" fmla="*/ 1206921 h 1543921"/>
                <a:gd name="connsiteX39" fmla="*/ 744149 w 989996"/>
                <a:gd name="connsiteY39" fmla="*/ 1187693 h 1543921"/>
                <a:gd name="connsiteX40" fmla="*/ 742752 w 989996"/>
                <a:gd name="connsiteY40" fmla="*/ 1172110 h 1543921"/>
                <a:gd name="connsiteX41" fmla="*/ 724819 w 989996"/>
                <a:gd name="connsiteY41" fmla="*/ 1157822 h 1543921"/>
                <a:gd name="connsiteX42" fmla="*/ 689996 w 989996"/>
                <a:gd name="connsiteY42" fmla="*/ 1149123 h 1543921"/>
                <a:gd name="connsiteX43" fmla="*/ 662094 w 989996"/>
                <a:gd name="connsiteY43" fmla="*/ 1143992 h 1543921"/>
                <a:gd name="connsiteX44" fmla="*/ 654436 w 989996"/>
                <a:gd name="connsiteY44" fmla="*/ 1130645 h 1543921"/>
                <a:gd name="connsiteX45" fmla="*/ 657865 w 989996"/>
                <a:gd name="connsiteY45" fmla="*/ 1098476 h 1543921"/>
                <a:gd name="connsiteX46" fmla="*/ 630560 w 989996"/>
                <a:gd name="connsiteY46" fmla="*/ 1072339 h 1543921"/>
                <a:gd name="connsiteX47" fmla="*/ 606087 w 989996"/>
                <a:gd name="connsiteY47" fmla="*/ 1055740 h 1543921"/>
                <a:gd name="connsiteX48" fmla="*/ 621823 w 989996"/>
                <a:gd name="connsiteY48" fmla="*/ 1047879 h 1543921"/>
                <a:gd name="connsiteX49" fmla="*/ 634053 w 989996"/>
                <a:gd name="connsiteY49" fmla="*/ 1037389 h 1543921"/>
                <a:gd name="connsiteX50" fmla="*/ 639908 w 989996"/>
                <a:gd name="connsiteY50" fmla="*/ 1035674 h 1543921"/>
                <a:gd name="connsiteX51" fmla="*/ 651134 w 989996"/>
                <a:gd name="connsiteY51" fmla="*/ 1019710 h 1543921"/>
                <a:gd name="connsiteX52" fmla="*/ 670489 w 989996"/>
                <a:gd name="connsiteY52" fmla="*/ 1004343 h 1543921"/>
                <a:gd name="connsiteX53" fmla="*/ 686758 w 989996"/>
                <a:gd name="connsiteY53" fmla="*/ 983807 h 1543921"/>
                <a:gd name="connsiteX54" fmla="*/ 692473 w 989996"/>
                <a:gd name="connsiteY54" fmla="*/ 959982 h 1543921"/>
                <a:gd name="connsiteX55" fmla="*/ 684726 w 989996"/>
                <a:gd name="connsiteY55" fmla="*/ 933414 h 1543921"/>
                <a:gd name="connsiteX56" fmla="*/ 671848 w 989996"/>
                <a:gd name="connsiteY56" fmla="*/ 907785 h 1543921"/>
                <a:gd name="connsiteX57" fmla="*/ 695153 w 989996"/>
                <a:gd name="connsiteY57" fmla="*/ 897701 h 1543921"/>
                <a:gd name="connsiteX58" fmla="*/ 693680 w 989996"/>
                <a:gd name="connsiteY58" fmla="*/ 864935 h 1543921"/>
                <a:gd name="connsiteX59" fmla="*/ 716667 w 989996"/>
                <a:gd name="connsiteY59" fmla="*/ 864211 h 1543921"/>
                <a:gd name="connsiteX60" fmla="*/ 717721 w 989996"/>
                <a:gd name="connsiteY60" fmla="*/ 838799 h 1543921"/>
                <a:gd name="connsiteX61" fmla="*/ 739768 w 989996"/>
                <a:gd name="connsiteY61" fmla="*/ 849987 h 1543921"/>
                <a:gd name="connsiteX62" fmla="*/ 766527 w 989996"/>
                <a:gd name="connsiteY62" fmla="*/ 864732 h 1543921"/>
                <a:gd name="connsiteX63" fmla="*/ 797426 w 989996"/>
                <a:gd name="connsiteY63" fmla="*/ 842533 h 1543921"/>
                <a:gd name="connsiteX64" fmla="*/ 816654 w 989996"/>
                <a:gd name="connsiteY64" fmla="*/ 837288 h 1543921"/>
                <a:gd name="connsiteX65" fmla="*/ 843743 w 989996"/>
                <a:gd name="connsiteY65" fmla="*/ 839040 h 1543921"/>
                <a:gd name="connsiteX66" fmla="*/ 852696 w 989996"/>
                <a:gd name="connsiteY66" fmla="*/ 847956 h 1543921"/>
                <a:gd name="connsiteX67" fmla="*/ 856760 w 989996"/>
                <a:gd name="connsiteY67" fmla="*/ 851105 h 1543921"/>
                <a:gd name="connsiteX68" fmla="*/ 869041 w 989996"/>
                <a:gd name="connsiteY68" fmla="*/ 835281 h 1543921"/>
                <a:gd name="connsiteX69" fmla="*/ 870972 w 989996"/>
                <a:gd name="connsiteY69" fmla="*/ 818631 h 1543921"/>
                <a:gd name="connsiteX70" fmla="*/ 872585 w 989996"/>
                <a:gd name="connsiteY70" fmla="*/ 800597 h 1543921"/>
                <a:gd name="connsiteX71" fmla="*/ 873448 w 989996"/>
                <a:gd name="connsiteY71" fmla="*/ 790107 h 1543921"/>
                <a:gd name="connsiteX72" fmla="*/ 873448 w 989996"/>
                <a:gd name="connsiteY72" fmla="*/ 790107 h 1543921"/>
                <a:gd name="connsiteX73" fmla="*/ 868216 w 989996"/>
                <a:gd name="connsiteY73" fmla="*/ 775248 h 1543921"/>
                <a:gd name="connsiteX74" fmla="*/ 868216 w 989996"/>
                <a:gd name="connsiteY74" fmla="*/ 775248 h 1543921"/>
                <a:gd name="connsiteX75" fmla="*/ 867353 w 989996"/>
                <a:gd name="connsiteY75" fmla="*/ 734176 h 1543921"/>
                <a:gd name="connsiteX76" fmla="*/ 884815 w 989996"/>
                <a:gd name="connsiteY76" fmla="*/ 704471 h 1543921"/>
                <a:gd name="connsiteX77" fmla="*/ 881323 w 989996"/>
                <a:gd name="connsiteY77" fmla="*/ 680874 h 1543921"/>
                <a:gd name="connsiteX78" fmla="*/ 884815 w 989996"/>
                <a:gd name="connsiteY78" fmla="*/ 667767 h 1543921"/>
                <a:gd name="connsiteX79" fmla="*/ 897934 w 989996"/>
                <a:gd name="connsiteY79" fmla="*/ 652908 h 1543921"/>
                <a:gd name="connsiteX80" fmla="*/ 910164 w 989996"/>
                <a:gd name="connsiteY80" fmla="*/ 641554 h 1543921"/>
                <a:gd name="connsiteX81" fmla="*/ 924134 w 989996"/>
                <a:gd name="connsiteY81" fmla="*/ 627571 h 1543921"/>
                <a:gd name="connsiteX82" fmla="*/ 936390 w 989996"/>
                <a:gd name="connsiteY82" fmla="*/ 617081 h 1543921"/>
                <a:gd name="connsiteX83" fmla="*/ 962590 w 989996"/>
                <a:gd name="connsiteY83" fmla="*/ 607468 h 1543921"/>
                <a:gd name="connsiteX84" fmla="*/ 989996 w 989996"/>
                <a:gd name="connsiteY84" fmla="*/ 573686 h 1543921"/>
                <a:gd name="connsiteX85" fmla="*/ 936809 w 989996"/>
                <a:gd name="connsiteY85" fmla="*/ 548641 h 1543921"/>
                <a:gd name="connsiteX86" fmla="*/ 933786 w 989996"/>
                <a:gd name="connsiteY86" fmla="*/ 545225 h 1543921"/>
                <a:gd name="connsiteX87" fmla="*/ 929074 w 989996"/>
                <a:gd name="connsiteY87" fmla="*/ 536145 h 1543921"/>
                <a:gd name="connsiteX88" fmla="*/ 924134 w 989996"/>
                <a:gd name="connsiteY88" fmla="*/ 531420 h 1543921"/>
                <a:gd name="connsiteX89" fmla="*/ 924883 w 989996"/>
                <a:gd name="connsiteY89" fmla="*/ 521616 h 1543921"/>
                <a:gd name="connsiteX90" fmla="*/ 915409 w 989996"/>
                <a:gd name="connsiteY90" fmla="*/ 517437 h 1543921"/>
                <a:gd name="connsiteX91" fmla="*/ 892015 w 989996"/>
                <a:gd name="connsiteY91" fmla="*/ 479185 h 1543921"/>
                <a:gd name="connsiteX92" fmla="*/ 885691 w 989996"/>
                <a:gd name="connsiteY92" fmla="*/ 473762 h 1543921"/>
                <a:gd name="connsiteX93" fmla="*/ 873689 w 989996"/>
                <a:gd name="connsiteY93" fmla="*/ 470193 h 1543921"/>
                <a:gd name="connsiteX94" fmla="*/ 850969 w 989996"/>
                <a:gd name="connsiteY94" fmla="*/ 453365 h 1543921"/>
                <a:gd name="connsiteX95" fmla="*/ 841521 w 989996"/>
                <a:gd name="connsiteY95" fmla="*/ 458293 h 1543921"/>
                <a:gd name="connsiteX96" fmla="*/ 813098 w 989996"/>
                <a:gd name="connsiteY96" fmla="*/ 481534 h 1543921"/>
                <a:gd name="connsiteX97" fmla="*/ 800715 w 989996"/>
                <a:gd name="connsiteY97" fmla="*/ 490271 h 1543921"/>
                <a:gd name="connsiteX98" fmla="*/ 783926 w 989996"/>
                <a:gd name="connsiteY98" fmla="*/ 480988 h 1543921"/>
                <a:gd name="connsiteX99" fmla="*/ 788295 w 989996"/>
                <a:gd name="connsiteY99" fmla="*/ 466522 h 1543921"/>
                <a:gd name="connsiteX100" fmla="*/ 761549 w 989996"/>
                <a:gd name="connsiteY100" fmla="*/ 451346 h 1543921"/>
                <a:gd name="connsiteX101" fmla="*/ 744886 w 989996"/>
                <a:gd name="connsiteY101" fmla="*/ 475019 h 1543921"/>
                <a:gd name="connsiteX102" fmla="*/ 739552 w 989996"/>
                <a:gd name="connsiteY102" fmla="*/ 465888 h 1543921"/>
                <a:gd name="connsiteX103" fmla="*/ 713492 w 989996"/>
                <a:gd name="connsiteY103" fmla="*/ 451587 h 1543921"/>
                <a:gd name="connsiteX104" fmla="*/ 728249 w 989996"/>
                <a:gd name="connsiteY104" fmla="*/ 430454 h 1543921"/>
                <a:gd name="connsiteX105" fmla="*/ 703166 w 989996"/>
                <a:gd name="connsiteY105" fmla="*/ 415367 h 1543921"/>
                <a:gd name="connsiteX106" fmla="*/ 684980 w 989996"/>
                <a:gd name="connsiteY106" fmla="*/ 431737 h 1543921"/>
                <a:gd name="connsiteX107" fmla="*/ 662120 w 989996"/>
                <a:gd name="connsiteY107" fmla="*/ 407341 h 1543921"/>
                <a:gd name="connsiteX108" fmla="*/ 678706 w 989996"/>
                <a:gd name="connsiteY108" fmla="*/ 391440 h 1543921"/>
                <a:gd name="connsiteX109" fmla="*/ 699597 w 989996"/>
                <a:gd name="connsiteY109" fmla="*/ 356667 h 1543921"/>
                <a:gd name="connsiteX110" fmla="*/ 699597 w 989996"/>
                <a:gd name="connsiteY110" fmla="*/ 356667 h 1543921"/>
                <a:gd name="connsiteX111" fmla="*/ 703090 w 989996"/>
                <a:gd name="connsiteY111" fmla="*/ 347930 h 1543921"/>
                <a:gd name="connsiteX112" fmla="*/ 703090 w 989996"/>
                <a:gd name="connsiteY112" fmla="*/ 347930 h 1543921"/>
                <a:gd name="connsiteX113" fmla="*/ 710405 w 989996"/>
                <a:gd name="connsiteY113" fmla="*/ 299149 h 1543921"/>
                <a:gd name="connsiteX114" fmla="*/ 721924 w 989996"/>
                <a:gd name="connsiteY114" fmla="*/ 264110 h 1543921"/>
                <a:gd name="connsiteX115" fmla="*/ 743285 w 989996"/>
                <a:gd name="connsiteY115" fmla="*/ 213361 h 1543921"/>
                <a:gd name="connsiteX116" fmla="*/ 780865 w 989996"/>
                <a:gd name="connsiteY116" fmla="*/ 178410 h 1543921"/>
                <a:gd name="connsiteX117" fmla="*/ 809262 w 989996"/>
                <a:gd name="connsiteY117" fmla="*/ 133007 h 1543921"/>
                <a:gd name="connsiteX118" fmla="*/ 776940 w 989996"/>
                <a:gd name="connsiteY118" fmla="*/ 123394 h 1543921"/>
                <a:gd name="connsiteX119" fmla="*/ 763821 w 989996"/>
                <a:gd name="connsiteY119" fmla="*/ 112904 h 1543921"/>
                <a:gd name="connsiteX120" fmla="*/ 754652 w 989996"/>
                <a:gd name="connsiteY120" fmla="*/ 73534 h 1543921"/>
                <a:gd name="connsiteX121" fmla="*/ 752023 w 989996"/>
                <a:gd name="connsiteY121" fmla="*/ 41200 h 1543921"/>
                <a:gd name="connsiteX122" fmla="*/ 745915 w 989996"/>
                <a:gd name="connsiteY122" fmla="*/ 6249 h 1543921"/>
                <a:gd name="connsiteX123" fmla="*/ 745915 w 989996"/>
                <a:gd name="connsiteY123" fmla="*/ 6249 h 1543921"/>
                <a:gd name="connsiteX124" fmla="*/ 702925 w 989996"/>
                <a:gd name="connsiteY124" fmla="*/ 0 h 1543921"/>
                <a:gd name="connsiteX125" fmla="*/ 702925 w 989996"/>
                <a:gd name="connsiteY125" fmla="*/ 0 h 1543921"/>
                <a:gd name="connsiteX126" fmla="*/ 684751 w 989996"/>
                <a:gd name="connsiteY126" fmla="*/ 20231 h 1543921"/>
                <a:gd name="connsiteX127" fmla="*/ 662907 w 989996"/>
                <a:gd name="connsiteY127" fmla="*/ 34214 h 1543921"/>
                <a:gd name="connsiteX128" fmla="*/ 623588 w 989996"/>
                <a:gd name="connsiteY128" fmla="*/ 36843 h 1543921"/>
                <a:gd name="connsiteX129" fmla="*/ 611358 w 989996"/>
                <a:gd name="connsiteY129" fmla="*/ 62180 h 1543921"/>
                <a:gd name="connsiteX130" fmla="*/ 599991 w 989996"/>
                <a:gd name="connsiteY130" fmla="*/ 84900 h 1543921"/>
                <a:gd name="connsiteX131" fmla="*/ 572902 w 989996"/>
                <a:gd name="connsiteY131" fmla="*/ 85776 h 1543921"/>
                <a:gd name="connsiteX132" fmla="*/ 561536 w 989996"/>
                <a:gd name="connsiteY132" fmla="*/ 104128 h 1543921"/>
                <a:gd name="connsiteX133" fmla="*/ 535323 w 989996"/>
                <a:gd name="connsiteY133" fmla="*/ 158306 h 1543921"/>
                <a:gd name="connsiteX134" fmla="*/ 520477 w 989996"/>
                <a:gd name="connsiteY134" fmla="*/ 180150 h 1543921"/>
                <a:gd name="connsiteX135" fmla="*/ 520477 w 989996"/>
                <a:gd name="connsiteY135" fmla="*/ 180150 h 1543921"/>
                <a:gd name="connsiteX136" fmla="*/ 505618 w 989996"/>
                <a:gd name="connsiteY136" fmla="*/ 208115 h 1543921"/>
                <a:gd name="connsiteX137" fmla="*/ 502125 w 989996"/>
                <a:gd name="connsiteY137" fmla="*/ 215989 h 1543921"/>
                <a:gd name="connsiteX138" fmla="*/ 502125 w 989996"/>
                <a:gd name="connsiteY138" fmla="*/ 215989 h 1543921"/>
                <a:gd name="connsiteX139" fmla="*/ 496880 w 989996"/>
                <a:gd name="connsiteY139" fmla="*/ 264046 h 1543921"/>
                <a:gd name="connsiteX140" fmla="*/ 496880 w 989996"/>
                <a:gd name="connsiteY140" fmla="*/ 264046 h 1543921"/>
                <a:gd name="connsiteX141" fmla="*/ 490759 w 989996"/>
                <a:gd name="connsiteY141" fmla="*/ 275412 h 1543921"/>
                <a:gd name="connsiteX142" fmla="*/ 490759 w 989996"/>
                <a:gd name="connsiteY142" fmla="*/ 275412 h 1543921"/>
                <a:gd name="connsiteX143" fmla="*/ 487267 w 989996"/>
                <a:gd name="connsiteY143" fmla="*/ 310363 h 1543921"/>
                <a:gd name="connsiteX144" fmla="*/ 487267 w 989996"/>
                <a:gd name="connsiteY144" fmla="*/ 310363 h 1543921"/>
                <a:gd name="connsiteX145" fmla="*/ 486403 w 989996"/>
                <a:gd name="connsiteY145" fmla="*/ 319100 h 1543921"/>
                <a:gd name="connsiteX146" fmla="*/ 480295 w 989996"/>
                <a:gd name="connsiteY146" fmla="*/ 333096 h 1543921"/>
                <a:gd name="connsiteX147" fmla="*/ 480295 w 989996"/>
                <a:gd name="connsiteY147" fmla="*/ 361925 h 1543921"/>
                <a:gd name="connsiteX148" fmla="*/ 470236 w 989996"/>
                <a:gd name="connsiteY148" fmla="*/ 408241 h 1543921"/>
                <a:gd name="connsiteX149" fmla="*/ 454945 w 989996"/>
                <a:gd name="connsiteY149" fmla="*/ 468528 h 1543921"/>
                <a:gd name="connsiteX150" fmla="*/ 470681 w 989996"/>
                <a:gd name="connsiteY150" fmla="*/ 485140 h 1543921"/>
                <a:gd name="connsiteX151" fmla="*/ 470681 w 989996"/>
                <a:gd name="connsiteY151" fmla="*/ 499123 h 1543921"/>
                <a:gd name="connsiteX152" fmla="*/ 467188 w 989996"/>
                <a:gd name="connsiteY152" fmla="*/ 520091 h 1543921"/>
                <a:gd name="connsiteX153" fmla="*/ 451897 w 989996"/>
                <a:gd name="connsiteY153" fmla="*/ 553721 h 1543921"/>
                <a:gd name="connsiteX154" fmla="*/ 437483 w 989996"/>
                <a:gd name="connsiteY154" fmla="*/ 577317 h 1543921"/>
                <a:gd name="connsiteX155" fmla="*/ 432238 w 989996"/>
                <a:gd name="connsiteY155" fmla="*/ 580378 h 1543921"/>
                <a:gd name="connsiteX156" fmla="*/ 432238 w 989996"/>
                <a:gd name="connsiteY156" fmla="*/ 580378 h 1543921"/>
                <a:gd name="connsiteX157" fmla="*/ 401796 w 989996"/>
                <a:gd name="connsiteY157" fmla="*/ 583172 h 1543921"/>
                <a:gd name="connsiteX158" fmla="*/ 395204 w 989996"/>
                <a:gd name="connsiteY158" fmla="*/ 602959 h 1543921"/>
                <a:gd name="connsiteX159" fmla="*/ 378085 w 989996"/>
                <a:gd name="connsiteY159" fmla="*/ 603784 h 1543921"/>
                <a:gd name="connsiteX160" fmla="*/ 351707 w 989996"/>
                <a:gd name="connsiteY160" fmla="*/ 599657 h 1543921"/>
                <a:gd name="connsiteX161" fmla="*/ 316045 w 989996"/>
                <a:gd name="connsiteY161" fmla="*/ 597777 h 1543921"/>
                <a:gd name="connsiteX162" fmla="*/ 278479 w 989996"/>
                <a:gd name="connsiteY162" fmla="*/ 619075 h 1543921"/>
                <a:gd name="connsiteX163" fmla="*/ 250488 w 989996"/>
                <a:gd name="connsiteY163" fmla="*/ 636296 h 1543921"/>
                <a:gd name="connsiteX164" fmla="*/ 228250 w 989996"/>
                <a:gd name="connsiteY164" fmla="*/ 648107 h 1543921"/>
                <a:gd name="connsiteX165" fmla="*/ 197935 w 989996"/>
                <a:gd name="connsiteY165" fmla="*/ 652234 h 1543921"/>
                <a:gd name="connsiteX166" fmla="*/ 164699 w 989996"/>
                <a:gd name="connsiteY166" fmla="*/ 661709 h 1543921"/>
                <a:gd name="connsiteX167" fmla="*/ 121519 w 989996"/>
                <a:gd name="connsiteY167" fmla="*/ 658368 h 1543921"/>
                <a:gd name="connsiteX168" fmla="*/ 104260 w 989996"/>
                <a:gd name="connsiteY168" fmla="*/ 659639 h 1543921"/>
                <a:gd name="connsiteX169" fmla="*/ 62782 w 989996"/>
                <a:gd name="connsiteY169" fmla="*/ 661607 h 1543921"/>
                <a:gd name="connsiteX170" fmla="*/ 49434 w 989996"/>
                <a:gd name="connsiteY170" fmla="*/ 665557 h 1543921"/>
                <a:gd name="connsiteX171" fmla="*/ 48050 w 989996"/>
                <a:gd name="connsiteY171" fmla="*/ 671615 h 1543921"/>
                <a:gd name="connsiteX172" fmla="*/ 42513 w 989996"/>
                <a:gd name="connsiteY172" fmla="*/ 677393 h 1543921"/>
                <a:gd name="connsiteX173" fmla="*/ 42513 w 989996"/>
                <a:gd name="connsiteY173" fmla="*/ 677393 h 1543921"/>
                <a:gd name="connsiteX174" fmla="*/ 17925 w 989996"/>
                <a:gd name="connsiteY174" fmla="*/ 674828 h 1543921"/>
                <a:gd name="connsiteX175" fmla="*/ 310 w 989996"/>
                <a:gd name="connsiteY175" fmla="*/ 697370 h 1543921"/>
                <a:gd name="connsiteX176" fmla="*/ 310 w 989996"/>
                <a:gd name="connsiteY176" fmla="*/ 697370 h 1543921"/>
                <a:gd name="connsiteX177" fmla="*/ 31159 w 989996"/>
                <a:gd name="connsiteY177" fmla="*/ 701866 h 1543921"/>
                <a:gd name="connsiteX178" fmla="*/ 31159 w 989996"/>
                <a:gd name="connsiteY178" fmla="*/ 701866 h 1543921"/>
                <a:gd name="connsiteX179" fmla="*/ 78962 w 989996"/>
                <a:gd name="connsiteY179" fmla="*/ 709499 h 1543921"/>
                <a:gd name="connsiteX180" fmla="*/ 102609 w 989996"/>
                <a:gd name="connsiteY180" fmla="*/ 715214 h 1543921"/>
                <a:gd name="connsiteX181" fmla="*/ 112248 w 989996"/>
                <a:gd name="connsiteY181" fmla="*/ 736029 h 1543921"/>
                <a:gd name="connsiteX182" fmla="*/ 96551 w 989996"/>
                <a:gd name="connsiteY182" fmla="*/ 765188 h 1543921"/>
                <a:gd name="connsiteX183" fmla="*/ 107181 w 989996"/>
                <a:gd name="connsiteY183" fmla="*/ 770014 h 1543921"/>
                <a:gd name="connsiteX184" fmla="*/ 134270 w 989996"/>
                <a:gd name="connsiteY184" fmla="*/ 790119 h 1543921"/>
                <a:gd name="connsiteX185" fmla="*/ 134270 w 989996"/>
                <a:gd name="connsiteY185" fmla="*/ 790119 h 1543921"/>
                <a:gd name="connsiteX186" fmla="*/ 143008 w 989996"/>
                <a:gd name="connsiteY186" fmla="*/ 785750 h 1543921"/>
                <a:gd name="connsiteX187" fmla="*/ 147376 w 989996"/>
                <a:gd name="connsiteY187" fmla="*/ 778765 h 1543921"/>
                <a:gd name="connsiteX188" fmla="*/ 147376 w 989996"/>
                <a:gd name="connsiteY188" fmla="*/ 778765 h 1543921"/>
                <a:gd name="connsiteX189" fmla="*/ 170554 w 989996"/>
                <a:gd name="connsiteY189" fmla="*/ 796329 h 1543921"/>
                <a:gd name="connsiteX190" fmla="*/ 188423 w 989996"/>
                <a:gd name="connsiteY190" fmla="*/ 844538 h 1543921"/>
                <a:gd name="connsiteX191" fmla="*/ 237382 w 989996"/>
                <a:gd name="connsiteY191" fmla="*/ 857403 h 1543921"/>
                <a:gd name="connsiteX192" fmla="*/ 262718 w 989996"/>
                <a:gd name="connsiteY192" fmla="*/ 887121 h 1543921"/>
                <a:gd name="connsiteX193" fmla="*/ 271113 w 989996"/>
                <a:gd name="connsiteY193" fmla="*/ 913512 h 1543921"/>
                <a:gd name="connsiteX194" fmla="*/ 295484 w 989996"/>
                <a:gd name="connsiteY194" fmla="*/ 939458 h 1543921"/>
                <a:gd name="connsiteX195" fmla="*/ 278441 w 989996"/>
                <a:gd name="connsiteY195" fmla="*/ 958813 h 1543921"/>
                <a:gd name="connsiteX196" fmla="*/ 268840 w 989996"/>
                <a:gd name="connsiteY196" fmla="*/ 986740 h 1543921"/>
                <a:gd name="connsiteX197" fmla="*/ 276701 w 989996"/>
                <a:gd name="connsiteY197" fmla="*/ 1013829 h 1543921"/>
                <a:gd name="connsiteX198" fmla="*/ 283686 w 989996"/>
                <a:gd name="connsiteY198" fmla="*/ 1032181 h 1543921"/>
                <a:gd name="connsiteX199" fmla="*/ 278326 w 989996"/>
                <a:gd name="connsiteY199" fmla="*/ 1054583 h 1543921"/>
                <a:gd name="connsiteX200" fmla="*/ 316896 w 989996"/>
                <a:gd name="connsiteY200" fmla="*/ 1068020 h 1543921"/>
                <a:gd name="connsiteX201" fmla="*/ 329126 w 989996"/>
                <a:gd name="connsiteY201" fmla="*/ 1099478 h 1543921"/>
                <a:gd name="connsiteX202" fmla="*/ 324440 w 989996"/>
                <a:gd name="connsiteY202" fmla="*/ 1120649 h 1543921"/>
                <a:gd name="connsiteX203" fmla="*/ 340493 w 989996"/>
                <a:gd name="connsiteY203" fmla="*/ 1145782 h 1543921"/>
                <a:gd name="connsiteX204" fmla="*/ 340493 w 989996"/>
                <a:gd name="connsiteY204" fmla="*/ 1171995 h 1543921"/>
                <a:gd name="connsiteX205" fmla="*/ 348354 w 989996"/>
                <a:gd name="connsiteY205" fmla="*/ 1199960 h 1543921"/>
                <a:gd name="connsiteX206" fmla="*/ 304958 w 989996"/>
                <a:gd name="connsiteY206" fmla="*/ 1204799 h 1543921"/>
                <a:gd name="connsiteX207" fmla="*/ 291077 w 989996"/>
                <a:gd name="connsiteY207" fmla="*/ 1260465 h 15439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Lst>
              <a:rect l="l" t="t" r="r" b="b"/>
              <a:pathLst>
                <a:path w="989996" h="1543921">
                  <a:moveTo>
                    <a:pt x="291077" y="1260465"/>
                  </a:moveTo>
                  <a:cubicBezTo>
                    <a:pt x="292080" y="1262916"/>
                    <a:pt x="293287" y="1265227"/>
                    <a:pt x="294582" y="1267272"/>
                  </a:cubicBezTo>
                  <a:cubicBezTo>
                    <a:pt x="300691" y="1276886"/>
                    <a:pt x="285654" y="1290754"/>
                    <a:pt x="285654" y="1306477"/>
                  </a:cubicBezTo>
                  <a:cubicBezTo>
                    <a:pt x="285654" y="1322200"/>
                    <a:pt x="286543" y="1339802"/>
                    <a:pt x="297910" y="1338049"/>
                  </a:cubicBezTo>
                  <a:cubicBezTo>
                    <a:pt x="309263" y="1336309"/>
                    <a:pt x="326180" y="1360007"/>
                    <a:pt x="339286" y="1379248"/>
                  </a:cubicBezTo>
                  <a:cubicBezTo>
                    <a:pt x="352393" y="1398463"/>
                    <a:pt x="362743" y="1360769"/>
                    <a:pt x="372357" y="1354648"/>
                  </a:cubicBezTo>
                  <a:cubicBezTo>
                    <a:pt x="381971" y="1348526"/>
                    <a:pt x="371862" y="1350253"/>
                    <a:pt x="393718" y="1352006"/>
                  </a:cubicBezTo>
                  <a:cubicBezTo>
                    <a:pt x="441724" y="1355841"/>
                    <a:pt x="387457" y="1365252"/>
                    <a:pt x="388283" y="1369418"/>
                  </a:cubicBezTo>
                  <a:cubicBezTo>
                    <a:pt x="390035" y="1378155"/>
                    <a:pt x="394112" y="1389522"/>
                    <a:pt x="405479" y="1400012"/>
                  </a:cubicBezTo>
                  <a:cubicBezTo>
                    <a:pt x="416845" y="1410502"/>
                    <a:pt x="427335" y="1416738"/>
                    <a:pt x="429075" y="1431584"/>
                  </a:cubicBezTo>
                  <a:cubicBezTo>
                    <a:pt x="430815" y="1446430"/>
                    <a:pt x="444887" y="1435038"/>
                    <a:pt x="453624" y="1428053"/>
                  </a:cubicBezTo>
                  <a:cubicBezTo>
                    <a:pt x="462362" y="1421056"/>
                    <a:pt x="466731" y="1421056"/>
                    <a:pt x="483330" y="1425424"/>
                  </a:cubicBezTo>
                  <a:cubicBezTo>
                    <a:pt x="499941" y="1429793"/>
                    <a:pt x="495560" y="1436791"/>
                    <a:pt x="486822" y="1447268"/>
                  </a:cubicBezTo>
                  <a:cubicBezTo>
                    <a:pt x="478084" y="1457746"/>
                    <a:pt x="472839" y="1454253"/>
                    <a:pt x="467594" y="1466496"/>
                  </a:cubicBezTo>
                  <a:cubicBezTo>
                    <a:pt x="462349" y="1478727"/>
                    <a:pt x="457878" y="1492671"/>
                    <a:pt x="476230" y="1483057"/>
                  </a:cubicBezTo>
                  <a:lnTo>
                    <a:pt x="498798" y="1481342"/>
                  </a:lnTo>
                  <a:lnTo>
                    <a:pt x="508247" y="1494055"/>
                  </a:lnTo>
                  <a:cubicBezTo>
                    <a:pt x="508361" y="1495262"/>
                    <a:pt x="508577" y="1495909"/>
                    <a:pt x="508882" y="1496176"/>
                  </a:cubicBezTo>
                  <a:cubicBezTo>
                    <a:pt x="511053" y="1497954"/>
                    <a:pt x="518165" y="1479717"/>
                    <a:pt x="529633" y="1486600"/>
                  </a:cubicBezTo>
                  <a:lnTo>
                    <a:pt x="537825" y="1482066"/>
                  </a:lnTo>
                  <a:cubicBezTo>
                    <a:pt x="550372" y="1498868"/>
                    <a:pt x="538968" y="1494169"/>
                    <a:pt x="542295" y="1499351"/>
                  </a:cubicBezTo>
                  <a:cubicBezTo>
                    <a:pt x="544987" y="1503567"/>
                    <a:pt x="541939" y="1505040"/>
                    <a:pt x="549013" y="1519201"/>
                  </a:cubicBezTo>
                  <a:cubicBezTo>
                    <a:pt x="553382" y="1527951"/>
                    <a:pt x="576725" y="1533666"/>
                    <a:pt x="581970" y="1539788"/>
                  </a:cubicBezTo>
                  <a:cubicBezTo>
                    <a:pt x="587215" y="1545884"/>
                    <a:pt x="599521" y="1545147"/>
                    <a:pt x="605630" y="1538174"/>
                  </a:cubicBezTo>
                  <a:cubicBezTo>
                    <a:pt x="611751" y="1531177"/>
                    <a:pt x="618736" y="1523315"/>
                    <a:pt x="626610" y="1510196"/>
                  </a:cubicBezTo>
                  <a:cubicBezTo>
                    <a:pt x="634472" y="1497090"/>
                    <a:pt x="648607" y="1480415"/>
                    <a:pt x="645978" y="1461187"/>
                  </a:cubicBezTo>
                  <a:cubicBezTo>
                    <a:pt x="643349" y="1441959"/>
                    <a:pt x="638917" y="1427786"/>
                    <a:pt x="638917" y="1410298"/>
                  </a:cubicBezTo>
                  <a:cubicBezTo>
                    <a:pt x="638917" y="1392823"/>
                    <a:pt x="626598" y="1386994"/>
                    <a:pt x="625721" y="1372998"/>
                  </a:cubicBezTo>
                  <a:cubicBezTo>
                    <a:pt x="624858" y="1359015"/>
                    <a:pt x="626598" y="1357275"/>
                    <a:pt x="635335" y="1353770"/>
                  </a:cubicBezTo>
                  <a:cubicBezTo>
                    <a:pt x="644072" y="1350265"/>
                    <a:pt x="652810" y="1345909"/>
                    <a:pt x="662424" y="1358139"/>
                  </a:cubicBezTo>
                  <a:cubicBezTo>
                    <a:pt x="672038" y="1370369"/>
                    <a:pt x="683392" y="1375614"/>
                    <a:pt x="690389" y="1374738"/>
                  </a:cubicBezTo>
                  <a:cubicBezTo>
                    <a:pt x="697387" y="1373862"/>
                    <a:pt x="722203" y="1379742"/>
                    <a:pt x="723968" y="1370128"/>
                  </a:cubicBezTo>
                  <a:cubicBezTo>
                    <a:pt x="729493" y="1339699"/>
                    <a:pt x="752035" y="1371741"/>
                    <a:pt x="757611" y="1353123"/>
                  </a:cubicBezTo>
                  <a:cubicBezTo>
                    <a:pt x="760239" y="1344385"/>
                    <a:pt x="767910" y="1330770"/>
                    <a:pt x="760925" y="1322909"/>
                  </a:cubicBezTo>
                  <a:cubicBezTo>
                    <a:pt x="753940" y="1315035"/>
                    <a:pt x="743983" y="1312495"/>
                    <a:pt x="750092" y="1302005"/>
                  </a:cubicBezTo>
                  <a:cubicBezTo>
                    <a:pt x="756201" y="1291515"/>
                    <a:pt x="743704" y="1294334"/>
                    <a:pt x="750689" y="1286473"/>
                  </a:cubicBezTo>
                  <a:cubicBezTo>
                    <a:pt x="757686" y="1278599"/>
                    <a:pt x="757686" y="1270738"/>
                    <a:pt x="757686" y="1260260"/>
                  </a:cubicBezTo>
                  <a:cubicBezTo>
                    <a:pt x="760303" y="1254152"/>
                    <a:pt x="759884" y="1246240"/>
                    <a:pt x="760760" y="1237502"/>
                  </a:cubicBezTo>
                  <a:cubicBezTo>
                    <a:pt x="761636" y="1228765"/>
                    <a:pt x="757268" y="1219150"/>
                    <a:pt x="749394" y="1206921"/>
                  </a:cubicBezTo>
                  <a:cubicBezTo>
                    <a:pt x="741520" y="1194691"/>
                    <a:pt x="744149" y="1194690"/>
                    <a:pt x="744149" y="1187693"/>
                  </a:cubicBezTo>
                  <a:cubicBezTo>
                    <a:pt x="744149" y="1180695"/>
                    <a:pt x="747997" y="1172110"/>
                    <a:pt x="742752" y="1172110"/>
                  </a:cubicBezTo>
                  <a:cubicBezTo>
                    <a:pt x="737507" y="1172110"/>
                    <a:pt x="730941" y="1161315"/>
                    <a:pt x="724819" y="1157822"/>
                  </a:cubicBezTo>
                  <a:cubicBezTo>
                    <a:pt x="718698" y="1154330"/>
                    <a:pt x="703103" y="1156984"/>
                    <a:pt x="689996" y="1149123"/>
                  </a:cubicBezTo>
                  <a:cubicBezTo>
                    <a:pt x="676889" y="1141249"/>
                    <a:pt x="671721" y="1137883"/>
                    <a:pt x="662094" y="1143992"/>
                  </a:cubicBezTo>
                  <a:cubicBezTo>
                    <a:pt x="652493" y="1150114"/>
                    <a:pt x="653573" y="1140258"/>
                    <a:pt x="654436" y="1130645"/>
                  </a:cubicBezTo>
                  <a:cubicBezTo>
                    <a:pt x="655313" y="1121031"/>
                    <a:pt x="656112" y="1114211"/>
                    <a:pt x="657865" y="1098476"/>
                  </a:cubicBezTo>
                  <a:cubicBezTo>
                    <a:pt x="659618" y="1082740"/>
                    <a:pt x="637545" y="1078461"/>
                    <a:pt x="630560" y="1072339"/>
                  </a:cubicBezTo>
                  <a:cubicBezTo>
                    <a:pt x="623575" y="1066230"/>
                    <a:pt x="617454" y="1062725"/>
                    <a:pt x="606087" y="1055740"/>
                  </a:cubicBezTo>
                  <a:cubicBezTo>
                    <a:pt x="594721" y="1048742"/>
                    <a:pt x="610456" y="1048742"/>
                    <a:pt x="621823" y="1047879"/>
                  </a:cubicBezTo>
                  <a:cubicBezTo>
                    <a:pt x="633189" y="1047002"/>
                    <a:pt x="633189" y="1044386"/>
                    <a:pt x="634053" y="1037389"/>
                  </a:cubicBezTo>
                  <a:cubicBezTo>
                    <a:pt x="634916" y="1030404"/>
                    <a:pt x="639908" y="1050533"/>
                    <a:pt x="639908" y="1035674"/>
                  </a:cubicBezTo>
                  <a:cubicBezTo>
                    <a:pt x="639908" y="1020815"/>
                    <a:pt x="645889" y="1026695"/>
                    <a:pt x="651134" y="1019710"/>
                  </a:cubicBezTo>
                  <a:cubicBezTo>
                    <a:pt x="656392" y="1021945"/>
                    <a:pt x="660888" y="1006528"/>
                    <a:pt x="670489" y="1004343"/>
                  </a:cubicBezTo>
                  <a:cubicBezTo>
                    <a:pt x="680103" y="1003467"/>
                    <a:pt x="686758" y="993422"/>
                    <a:pt x="686758" y="983807"/>
                  </a:cubicBezTo>
                  <a:cubicBezTo>
                    <a:pt x="686758" y="974194"/>
                    <a:pt x="689857" y="966091"/>
                    <a:pt x="692473" y="959982"/>
                  </a:cubicBezTo>
                  <a:cubicBezTo>
                    <a:pt x="695089" y="953861"/>
                    <a:pt x="682974" y="943891"/>
                    <a:pt x="684726" y="933414"/>
                  </a:cubicBezTo>
                  <a:cubicBezTo>
                    <a:pt x="690136" y="900940"/>
                    <a:pt x="671848" y="928169"/>
                    <a:pt x="671848" y="907785"/>
                  </a:cubicBezTo>
                  <a:cubicBezTo>
                    <a:pt x="671848" y="894361"/>
                    <a:pt x="693464" y="913030"/>
                    <a:pt x="695153" y="897701"/>
                  </a:cubicBezTo>
                  <a:cubicBezTo>
                    <a:pt x="696029" y="889840"/>
                    <a:pt x="697172" y="874549"/>
                    <a:pt x="693680" y="864935"/>
                  </a:cubicBezTo>
                  <a:cubicBezTo>
                    <a:pt x="690187" y="855322"/>
                    <a:pt x="701820" y="862471"/>
                    <a:pt x="716667" y="864211"/>
                  </a:cubicBezTo>
                  <a:cubicBezTo>
                    <a:pt x="731513" y="865964"/>
                    <a:pt x="708983" y="844907"/>
                    <a:pt x="717721" y="838799"/>
                  </a:cubicBezTo>
                  <a:cubicBezTo>
                    <a:pt x="726458" y="832677"/>
                    <a:pt x="728414" y="842126"/>
                    <a:pt x="739768" y="849987"/>
                  </a:cubicBezTo>
                  <a:cubicBezTo>
                    <a:pt x="751134" y="857861"/>
                    <a:pt x="758653" y="862103"/>
                    <a:pt x="766527" y="864732"/>
                  </a:cubicBezTo>
                  <a:cubicBezTo>
                    <a:pt x="774388" y="867361"/>
                    <a:pt x="791330" y="845149"/>
                    <a:pt x="797426" y="842533"/>
                  </a:cubicBezTo>
                  <a:cubicBezTo>
                    <a:pt x="803547" y="839904"/>
                    <a:pt x="807916" y="839040"/>
                    <a:pt x="816654" y="837288"/>
                  </a:cubicBezTo>
                  <a:cubicBezTo>
                    <a:pt x="825404" y="835535"/>
                    <a:pt x="830649" y="837288"/>
                    <a:pt x="843743" y="839040"/>
                  </a:cubicBezTo>
                  <a:cubicBezTo>
                    <a:pt x="847337" y="842876"/>
                    <a:pt x="850461" y="845898"/>
                    <a:pt x="852696" y="847956"/>
                  </a:cubicBezTo>
                  <a:cubicBezTo>
                    <a:pt x="854906" y="850001"/>
                    <a:pt x="856760" y="851105"/>
                    <a:pt x="856760" y="851105"/>
                  </a:cubicBezTo>
                  <a:cubicBezTo>
                    <a:pt x="859592" y="843676"/>
                    <a:pt x="866019" y="841224"/>
                    <a:pt x="869041" y="835281"/>
                  </a:cubicBezTo>
                  <a:cubicBezTo>
                    <a:pt x="872038" y="829337"/>
                    <a:pt x="873778" y="832106"/>
                    <a:pt x="870972" y="818631"/>
                  </a:cubicBezTo>
                  <a:cubicBezTo>
                    <a:pt x="860126" y="809982"/>
                    <a:pt x="868216" y="803213"/>
                    <a:pt x="872585" y="800597"/>
                  </a:cubicBezTo>
                  <a:cubicBezTo>
                    <a:pt x="876954" y="797980"/>
                    <a:pt x="873448" y="790107"/>
                    <a:pt x="873448" y="790107"/>
                  </a:cubicBezTo>
                  <a:lnTo>
                    <a:pt x="873448" y="790107"/>
                  </a:lnTo>
                  <a:lnTo>
                    <a:pt x="868216" y="775248"/>
                  </a:lnTo>
                  <a:lnTo>
                    <a:pt x="868216" y="775248"/>
                  </a:lnTo>
                  <a:cubicBezTo>
                    <a:pt x="865587" y="767387"/>
                    <a:pt x="867353" y="745543"/>
                    <a:pt x="867353" y="734176"/>
                  </a:cubicBezTo>
                  <a:cubicBezTo>
                    <a:pt x="867353" y="722822"/>
                    <a:pt x="876954" y="713208"/>
                    <a:pt x="884815" y="704471"/>
                  </a:cubicBezTo>
                  <a:cubicBezTo>
                    <a:pt x="892676" y="695733"/>
                    <a:pt x="889184" y="684366"/>
                    <a:pt x="881323" y="680874"/>
                  </a:cubicBezTo>
                  <a:cubicBezTo>
                    <a:pt x="873462" y="677382"/>
                    <a:pt x="878719" y="672137"/>
                    <a:pt x="884815" y="667767"/>
                  </a:cubicBezTo>
                  <a:cubicBezTo>
                    <a:pt x="890936" y="663399"/>
                    <a:pt x="891813" y="659030"/>
                    <a:pt x="897934" y="652908"/>
                  </a:cubicBezTo>
                  <a:cubicBezTo>
                    <a:pt x="904030" y="646800"/>
                    <a:pt x="901427" y="644171"/>
                    <a:pt x="910164" y="641554"/>
                  </a:cubicBezTo>
                  <a:cubicBezTo>
                    <a:pt x="918902" y="638938"/>
                    <a:pt x="920654" y="637186"/>
                    <a:pt x="924134" y="627571"/>
                  </a:cubicBezTo>
                  <a:cubicBezTo>
                    <a:pt x="927627" y="617958"/>
                    <a:pt x="928503" y="621450"/>
                    <a:pt x="936390" y="617081"/>
                  </a:cubicBezTo>
                  <a:cubicBezTo>
                    <a:pt x="944251" y="612713"/>
                    <a:pt x="946855" y="610960"/>
                    <a:pt x="962590" y="607468"/>
                  </a:cubicBezTo>
                  <a:cubicBezTo>
                    <a:pt x="978338" y="603975"/>
                    <a:pt x="989996" y="573686"/>
                    <a:pt x="989996" y="573686"/>
                  </a:cubicBezTo>
                  <a:cubicBezTo>
                    <a:pt x="989996" y="573686"/>
                    <a:pt x="945546" y="556515"/>
                    <a:pt x="936809" y="548641"/>
                  </a:cubicBezTo>
                  <a:lnTo>
                    <a:pt x="933786" y="545225"/>
                  </a:lnTo>
                  <a:lnTo>
                    <a:pt x="929074" y="536145"/>
                  </a:lnTo>
                  <a:lnTo>
                    <a:pt x="924134" y="531420"/>
                  </a:lnTo>
                  <a:lnTo>
                    <a:pt x="924883" y="521616"/>
                  </a:lnTo>
                  <a:lnTo>
                    <a:pt x="915409" y="517437"/>
                  </a:lnTo>
                  <a:cubicBezTo>
                    <a:pt x="911040" y="505575"/>
                    <a:pt x="893210" y="485103"/>
                    <a:pt x="892015" y="479185"/>
                  </a:cubicBezTo>
                  <a:lnTo>
                    <a:pt x="885691" y="473762"/>
                  </a:lnTo>
                  <a:lnTo>
                    <a:pt x="873689" y="470193"/>
                  </a:lnTo>
                  <a:lnTo>
                    <a:pt x="850969" y="453365"/>
                  </a:lnTo>
                  <a:lnTo>
                    <a:pt x="841521" y="458293"/>
                  </a:lnTo>
                  <a:cubicBezTo>
                    <a:pt x="841521" y="458293"/>
                    <a:pt x="834624" y="461824"/>
                    <a:pt x="813098" y="481534"/>
                  </a:cubicBezTo>
                  <a:lnTo>
                    <a:pt x="800715" y="490271"/>
                  </a:lnTo>
                  <a:lnTo>
                    <a:pt x="783926" y="480988"/>
                  </a:lnTo>
                  <a:lnTo>
                    <a:pt x="788295" y="466522"/>
                  </a:lnTo>
                  <a:lnTo>
                    <a:pt x="761549" y="451346"/>
                  </a:lnTo>
                  <a:lnTo>
                    <a:pt x="744886" y="475019"/>
                  </a:lnTo>
                  <a:lnTo>
                    <a:pt x="739552" y="465888"/>
                  </a:lnTo>
                  <a:lnTo>
                    <a:pt x="713492" y="451587"/>
                  </a:lnTo>
                  <a:lnTo>
                    <a:pt x="728249" y="430454"/>
                  </a:lnTo>
                  <a:lnTo>
                    <a:pt x="703166" y="415367"/>
                  </a:lnTo>
                  <a:lnTo>
                    <a:pt x="684980" y="431737"/>
                  </a:lnTo>
                  <a:lnTo>
                    <a:pt x="662120" y="407341"/>
                  </a:lnTo>
                  <a:cubicBezTo>
                    <a:pt x="667962" y="402019"/>
                    <a:pt x="673918" y="397473"/>
                    <a:pt x="678706" y="391440"/>
                  </a:cubicBezTo>
                  <a:cubicBezTo>
                    <a:pt x="686682" y="381382"/>
                    <a:pt x="692346" y="368491"/>
                    <a:pt x="699597" y="356667"/>
                  </a:cubicBezTo>
                  <a:lnTo>
                    <a:pt x="699597" y="356667"/>
                  </a:lnTo>
                  <a:lnTo>
                    <a:pt x="703090" y="347930"/>
                  </a:lnTo>
                  <a:lnTo>
                    <a:pt x="703090" y="347930"/>
                  </a:lnTo>
                  <a:cubicBezTo>
                    <a:pt x="710951" y="326086"/>
                    <a:pt x="714774" y="320117"/>
                    <a:pt x="710405" y="299149"/>
                  </a:cubicBezTo>
                  <a:cubicBezTo>
                    <a:pt x="711027" y="281725"/>
                    <a:pt x="719968" y="274981"/>
                    <a:pt x="721924" y="264110"/>
                  </a:cubicBezTo>
                  <a:cubicBezTo>
                    <a:pt x="729785" y="252744"/>
                    <a:pt x="730179" y="235218"/>
                    <a:pt x="743285" y="213361"/>
                  </a:cubicBezTo>
                  <a:cubicBezTo>
                    <a:pt x="756392" y="191517"/>
                    <a:pt x="760761" y="194133"/>
                    <a:pt x="780865" y="178410"/>
                  </a:cubicBezTo>
                  <a:cubicBezTo>
                    <a:pt x="800956" y="162675"/>
                    <a:pt x="809262" y="133007"/>
                    <a:pt x="809262" y="133007"/>
                  </a:cubicBezTo>
                  <a:cubicBezTo>
                    <a:pt x="801401" y="133007"/>
                    <a:pt x="785678" y="127762"/>
                    <a:pt x="776940" y="123394"/>
                  </a:cubicBezTo>
                  <a:cubicBezTo>
                    <a:pt x="768190" y="119025"/>
                    <a:pt x="763821" y="112904"/>
                    <a:pt x="763821" y="112904"/>
                  </a:cubicBezTo>
                  <a:cubicBezTo>
                    <a:pt x="764698" y="96305"/>
                    <a:pt x="760761" y="85777"/>
                    <a:pt x="754652" y="73534"/>
                  </a:cubicBezTo>
                  <a:cubicBezTo>
                    <a:pt x="748531" y="61303"/>
                    <a:pt x="750283" y="56935"/>
                    <a:pt x="752023" y="41200"/>
                  </a:cubicBezTo>
                  <a:cubicBezTo>
                    <a:pt x="753776" y="25477"/>
                    <a:pt x="758145" y="20232"/>
                    <a:pt x="745915" y="6249"/>
                  </a:cubicBezTo>
                  <a:lnTo>
                    <a:pt x="745915" y="6249"/>
                  </a:lnTo>
                  <a:lnTo>
                    <a:pt x="702925" y="0"/>
                  </a:lnTo>
                  <a:lnTo>
                    <a:pt x="702925" y="0"/>
                  </a:lnTo>
                  <a:cubicBezTo>
                    <a:pt x="702925" y="0"/>
                    <a:pt x="692613" y="12370"/>
                    <a:pt x="684751" y="20231"/>
                  </a:cubicBezTo>
                  <a:cubicBezTo>
                    <a:pt x="676890" y="28105"/>
                    <a:pt x="676014" y="35091"/>
                    <a:pt x="662907" y="34214"/>
                  </a:cubicBezTo>
                  <a:cubicBezTo>
                    <a:pt x="649801" y="33338"/>
                    <a:pt x="634066" y="27229"/>
                    <a:pt x="623588" y="36843"/>
                  </a:cubicBezTo>
                  <a:cubicBezTo>
                    <a:pt x="613110" y="46457"/>
                    <a:pt x="612222" y="47333"/>
                    <a:pt x="611358" y="62180"/>
                  </a:cubicBezTo>
                  <a:cubicBezTo>
                    <a:pt x="610482" y="77039"/>
                    <a:pt x="613110" y="87529"/>
                    <a:pt x="599991" y="84900"/>
                  </a:cubicBezTo>
                  <a:cubicBezTo>
                    <a:pt x="586885" y="82284"/>
                    <a:pt x="577271" y="76163"/>
                    <a:pt x="572902" y="85776"/>
                  </a:cubicBezTo>
                  <a:cubicBezTo>
                    <a:pt x="568534" y="95390"/>
                    <a:pt x="570274" y="84900"/>
                    <a:pt x="561536" y="104128"/>
                  </a:cubicBezTo>
                  <a:cubicBezTo>
                    <a:pt x="552799" y="123356"/>
                    <a:pt x="545813" y="141695"/>
                    <a:pt x="535323" y="158306"/>
                  </a:cubicBezTo>
                  <a:cubicBezTo>
                    <a:pt x="524833" y="174905"/>
                    <a:pt x="524833" y="176658"/>
                    <a:pt x="520477" y="180150"/>
                  </a:cubicBezTo>
                  <a:lnTo>
                    <a:pt x="520477" y="180150"/>
                  </a:lnTo>
                  <a:lnTo>
                    <a:pt x="505618" y="208115"/>
                  </a:lnTo>
                  <a:lnTo>
                    <a:pt x="502125" y="215989"/>
                  </a:lnTo>
                  <a:lnTo>
                    <a:pt x="502125" y="215989"/>
                  </a:lnTo>
                  <a:cubicBezTo>
                    <a:pt x="502125" y="215989"/>
                    <a:pt x="500373" y="258801"/>
                    <a:pt x="496880" y="264046"/>
                  </a:cubicBezTo>
                  <a:lnTo>
                    <a:pt x="496880" y="264046"/>
                  </a:lnTo>
                  <a:lnTo>
                    <a:pt x="490759" y="275412"/>
                  </a:lnTo>
                  <a:lnTo>
                    <a:pt x="490759" y="275412"/>
                  </a:lnTo>
                  <a:cubicBezTo>
                    <a:pt x="490759" y="275412"/>
                    <a:pt x="483774" y="289395"/>
                    <a:pt x="487267" y="310363"/>
                  </a:cubicBezTo>
                  <a:lnTo>
                    <a:pt x="487267" y="310363"/>
                  </a:lnTo>
                  <a:lnTo>
                    <a:pt x="486403" y="319100"/>
                  </a:lnTo>
                  <a:lnTo>
                    <a:pt x="480295" y="333096"/>
                  </a:lnTo>
                  <a:lnTo>
                    <a:pt x="480295" y="361925"/>
                  </a:lnTo>
                  <a:cubicBezTo>
                    <a:pt x="485031" y="385966"/>
                    <a:pt x="476358" y="396011"/>
                    <a:pt x="470236" y="408241"/>
                  </a:cubicBezTo>
                  <a:cubicBezTo>
                    <a:pt x="432123" y="418516"/>
                    <a:pt x="446093" y="449288"/>
                    <a:pt x="454945" y="468528"/>
                  </a:cubicBezTo>
                  <a:lnTo>
                    <a:pt x="470681" y="485140"/>
                  </a:lnTo>
                  <a:lnTo>
                    <a:pt x="470681" y="499123"/>
                  </a:lnTo>
                  <a:lnTo>
                    <a:pt x="467188" y="520091"/>
                  </a:lnTo>
                  <a:cubicBezTo>
                    <a:pt x="453790" y="552476"/>
                    <a:pt x="467785" y="512191"/>
                    <a:pt x="451897" y="553721"/>
                  </a:cubicBezTo>
                  <a:lnTo>
                    <a:pt x="437483" y="577317"/>
                  </a:lnTo>
                  <a:lnTo>
                    <a:pt x="432238" y="580378"/>
                  </a:lnTo>
                  <a:lnTo>
                    <a:pt x="432238" y="580378"/>
                  </a:lnTo>
                  <a:cubicBezTo>
                    <a:pt x="432238" y="580378"/>
                    <a:pt x="403548" y="574434"/>
                    <a:pt x="401796" y="583172"/>
                  </a:cubicBezTo>
                  <a:cubicBezTo>
                    <a:pt x="400056" y="591909"/>
                    <a:pt x="396081" y="599466"/>
                    <a:pt x="395204" y="602959"/>
                  </a:cubicBezTo>
                  <a:cubicBezTo>
                    <a:pt x="394328" y="606451"/>
                    <a:pt x="395560" y="605537"/>
                    <a:pt x="378085" y="603784"/>
                  </a:cubicBezTo>
                  <a:cubicBezTo>
                    <a:pt x="360610" y="602032"/>
                    <a:pt x="362184" y="602285"/>
                    <a:pt x="351707" y="599657"/>
                  </a:cubicBezTo>
                  <a:cubicBezTo>
                    <a:pt x="341217" y="597028"/>
                    <a:pt x="330028" y="587287"/>
                    <a:pt x="316045" y="597777"/>
                  </a:cubicBezTo>
                  <a:cubicBezTo>
                    <a:pt x="302062" y="608267"/>
                    <a:pt x="290709" y="616459"/>
                    <a:pt x="278479" y="619075"/>
                  </a:cubicBezTo>
                  <a:cubicBezTo>
                    <a:pt x="266248" y="621704"/>
                    <a:pt x="259225" y="630187"/>
                    <a:pt x="250488" y="636296"/>
                  </a:cubicBezTo>
                  <a:cubicBezTo>
                    <a:pt x="241750" y="642404"/>
                    <a:pt x="236111" y="641109"/>
                    <a:pt x="228250" y="648107"/>
                  </a:cubicBezTo>
                  <a:cubicBezTo>
                    <a:pt x="220376" y="655104"/>
                    <a:pt x="209289" y="653111"/>
                    <a:pt x="197935" y="652234"/>
                  </a:cubicBezTo>
                  <a:cubicBezTo>
                    <a:pt x="186581" y="651358"/>
                    <a:pt x="185667" y="660832"/>
                    <a:pt x="164699" y="661709"/>
                  </a:cubicBezTo>
                  <a:cubicBezTo>
                    <a:pt x="143731" y="662572"/>
                    <a:pt x="135502" y="663613"/>
                    <a:pt x="121519" y="658368"/>
                  </a:cubicBezTo>
                  <a:lnTo>
                    <a:pt x="104260" y="659639"/>
                  </a:lnTo>
                  <a:lnTo>
                    <a:pt x="62782" y="661607"/>
                  </a:lnTo>
                  <a:lnTo>
                    <a:pt x="49434" y="665557"/>
                  </a:lnTo>
                  <a:lnTo>
                    <a:pt x="48050" y="671615"/>
                  </a:lnTo>
                  <a:lnTo>
                    <a:pt x="42513" y="677393"/>
                  </a:lnTo>
                  <a:lnTo>
                    <a:pt x="42513" y="677393"/>
                  </a:lnTo>
                  <a:cubicBezTo>
                    <a:pt x="42513" y="677393"/>
                    <a:pt x="25748" y="672478"/>
                    <a:pt x="17925" y="674828"/>
                  </a:cubicBezTo>
                  <a:cubicBezTo>
                    <a:pt x="7867" y="677837"/>
                    <a:pt x="-1874" y="680593"/>
                    <a:pt x="310" y="697370"/>
                  </a:cubicBezTo>
                  <a:lnTo>
                    <a:pt x="310" y="697370"/>
                  </a:lnTo>
                  <a:lnTo>
                    <a:pt x="31159" y="701866"/>
                  </a:lnTo>
                  <a:lnTo>
                    <a:pt x="31159" y="701866"/>
                  </a:lnTo>
                  <a:cubicBezTo>
                    <a:pt x="50856" y="709587"/>
                    <a:pt x="67608" y="702501"/>
                    <a:pt x="78962" y="709499"/>
                  </a:cubicBezTo>
                  <a:cubicBezTo>
                    <a:pt x="90316" y="716497"/>
                    <a:pt x="83394" y="715214"/>
                    <a:pt x="102609" y="715214"/>
                  </a:cubicBezTo>
                  <a:cubicBezTo>
                    <a:pt x="121837" y="715214"/>
                    <a:pt x="128847" y="726415"/>
                    <a:pt x="112248" y="736029"/>
                  </a:cubicBezTo>
                  <a:cubicBezTo>
                    <a:pt x="99015" y="743687"/>
                    <a:pt x="114890" y="744310"/>
                    <a:pt x="96551" y="765188"/>
                  </a:cubicBezTo>
                  <a:lnTo>
                    <a:pt x="107181" y="770014"/>
                  </a:lnTo>
                  <a:cubicBezTo>
                    <a:pt x="107181" y="770014"/>
                    <a:pt x="124657" y="797980"/>
                    <a:pt x="134270" y="790119"/>
                  </a:cubicBezTo>
                  <a:lnTo>
                    <a:pt x="134270" y="790119"/>
                  </a:lnTo>
                  <a:lnTo>
                    <a:pt x="143008" y="785750"/>
                  </a:lnTo>
                  <a:lnTo>
                    <a:pt x="147376" y="778765"/>
                  </a:lnTo>
                  <a:lnTo>
                    <a:pt x="147376" y="778765"/>
                  </a:lnTo>
                  <a:cubicBezTo>
                    <a:pt x="147376" y="778765"/>
                    <a:pt x="165309" y="777977"/>
                    <a:pt x="170554" y="796329"/>
                  </a:cubicBezTo>
                  <a:cubicBezTo>
                    <a:pt x="175799" y="814681"/>
                    <a:pt x="176180" y="834924"/>
                    <a:pt x="188423" y="844538"/>
                  </a:cubicBezTo>
                  <a:cubicBezTo>
                    <a:pt x="200653" y="854139"/>
                    <a:pt x="226028" y="851295"/>
                    <a:pt x="237382" y="857403"/>
                  </a:cubicBezTo>
                  <a:cubicBezTo>
                    <a:pt x="248748" y="863525"/>
                    <a:pt x="265169" y="874853"/>
                    <a:pt x="262718" y="887121"/>
                  </a:cubicBezTo>
                  <a:cubicBezTo>
                    <a:pt x="261842" y="891490"/>
                    <a:pt x="259746" y="906527"/>
                    <a:pt x="271113" y="913512"/>
                  </a:cubicBezTo>
                  <a:cubicBezTo>
                    <a:pt x="282479" y="920509"/>
                    <a:pt x="291116" y="926339"/>
                    <a:pt x="295484" y="939458"/>
                  </a:cubicBezTo>
                  <a:cubicBezTo>
                    <a:pt x="299853" y="952564"/>
                    <a:pt x="293300" y="952691"/>
                    <a:pt x="278441" y="958813"/>
                  </a:cubicBezTo>
                  <a:cubicBezTo>
                    <a:pt x="263595" y="964934"/>
                    <a:pt x="268840" y="974497"/>
                    <a:pt x="268840" y="986740"/>
                  </a:cubicBezTo>
                  <a:cubicBezTo>
                    <a:pt x="268840" y="998970"/>
                    <a:pt x="273208" y="1007708"/>
                    <a:pt x="276701" y="1013829"/>
                  </a:cubicBezTo>
                  <a:cubicBezTo>
                    <a:pt x="280193" y="1019937"/>
                    <a:pt x="282809" y="1021690"/>
                    <a:pt x="283686" y="1032181"/>
                  </a:cubicBezTo>
                  <a:cubicBezTo>
                    <a:pt x="284562" y="1042671"/>
                    <a:pt x="265207" y="1051091"/>
                    <a:pt x="278326" y="1054583"/>
                  </a:cubicBezTo>
                  <a:cubicBezTo>
                    <a:pt x="291433" y="1058076"/>
                    <a:pt x="311651" y="1051408"/>
                    <a:pt x="316896" y="1068020"/>
                  </a:cubicBezTo>
                  <a:cubicBezTo>
                    <a:pt x="322141" y="1084619"/>
                    <a:pt x="325633" y="1086372"/>
                    <a:pt x="329126" y="1099478"/>
                  </a:cubicBezTo>
                  <a:cubicBezTo>
                    <a:pt x="332619" y="1112585"/>
                    <a:pt x="319195" y="1116280"/>
                    <a:pt x="324440" y="1120649"/>
                  </a:cubicBezTo>
                  <a:cubicBezTo>
                    <a:pt x="329685" y="1125017"/>
                    <a:pt x="346614" y="1133565"/>
                    <a:pt x="340493" y="1145782"/>
                  </a:cubicBezTo>
                  <a:cubicBezTo>
                    <a:pt x="334372" y="1158012"/>
                    <a:pt x="330879" y="1164134"/>
                    <a:pt x="340493" y="1171995"/>
                  </a:cubicBezTo>
                  <a:cubicBezTo>
                    <a:pt x="350094" y="1179856"/>
                    <a:pt x="356216" y="1189470"/>
                    <a:pt x="348354" y="1199960"/>
                  </a:cubicBezTo>
                  <a:cubicBezTo>
                    <a:pt x="340493" y="1210450"/>
                    <a:pt x="317188" y="1199566"/>
                    <a:pt x="304958" y="1204799"/>
                  </a:cubicBezTo>
                  <a:cubicBezTo>
                    <a:pt x="295598" y="1208788"/>
                    <a:pt x="288626" y="1254420"/>
                    <a:pt x="291077" y="1260465"/>
                  </a:cubicBezTo>
                  <a:close/>
                </a:path>
              </a:pathLst>
            </a:cu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4" name="任意多边形 79">
              <a:extLst>
                <a:ext uri="{FF2B5EF4-FFF2-40B4-BE49-F238E27FC236}">
                  <a16:creationId xmlns:a16="http://schemas.microsoft.com/office/drawing/2014/main" id="{0D1AEA41-0E01-4EE1-B28B-42172A5F8872}"/>
                </a:ext>
              </a:extLst>
            </p:cNvPr>
            <p:cNvSpPr/>
            <p:nvPr/>
          </p:nvSpPr>
          <p:spPr>
            <a:xfrm>
              <a:off x="4878359" y="3609069"/>
              <a:ext cx="518884" cy="503027"/>
            </a:xfrm>
            <a:custGeom>
              <a:avLst/>
              <a:gdLst>
                <a:gd name="connsiteX0" fmla="*/ 1013078 w 1549550"/>
                <a:gd name="connsiteY0" fmla="*/ 8 h 1502195"/>
                <a:gd name="connsiteX1" fmla="*/ 987081 w 1549550"/>
                <a:gd name="connsiteY1" fmla="*/ 9381 h 1502195"/>
                <a:gd name="connsiteX2" fmla="*/ 993723 w 1549550"/>
                <a:gd name="connsiteY2" fmla="*/ 42972 h 1502195"/>
                <a:gd name="connsiteX3" fmla="*/ 976235 w 1549550"/>
                <a:gd name="connsiteY3" fmla="*/ 55203 h 1502195"/>
                <a:gd name="connsiteX4" fmla="*/ 952346 w 1549550"/>
                <a:gd name="connsiteY4" fmla="*/ 67979 h 1502195"/>
                <a:gd name="connsiteX5" fmla="*/ 949819 w 1549550"/>
                <a:gd name="connsiteY5" fmla="*/ 91398 h 1502195"/>
                <a:gd name="connsiteX6" fmla="*/ 1008582 w 1549550"/>
                <a:gd name="connsiteY6" fmla="*/ 148002 h 1502195"/>
                <a:gd name="connsiteX7" fmla="*/ 1020037 w 1549550"/>
                <a:gd name="connsiteY7" fmla="*/ 158885 h 1502195"/>
                <a:gd name="connsiteX8" fmla="*/ 1038770 w 1549550"/>
                <a:gd name="connsiteY8" fmla="*/ 199894 h 1502195"/>
                <a:gd name="connsiteX9" fmla="*/ 1008658 w 1549550"/>
                <a:gd name="connsiteY9" fmla="*/ 221992 h 1502195"/>
                <a:gd name="connsiteX10" fmla="*/ 991374 w 1549550"/>
                <a:gd name="connsiteY10" fmla="*/ 251138 h 1502195"/>
                <a:gd name="connsiteX11" fmla="*/ 967510 w 1549550"/>
                <a:gd name="connsiteY11" fmla="*/ 254415 h 1502195"/>
                <a:gd name="connsiteX12" fmla="*/ 948663 w 1549550"/>
                <a:gd name="connsiteY12" fmla="*/ 278024 h 1502195"/>
                <a:gd name="connsiteX13" fmla="*/ 930604 w 1549550"/>
                <a:gd name="connsiteY13" fmla="*/ 301710 h 1502195"/>
                <a:gd name="connsiteX14" fmla="*/ 905521 w 1549550"/>
                <a:gd name="connsiteY14" fmla="*/ 338019 h 1502195"/>
                <a:gd name="connsiteX15" fmla="*/ 878407 w 1549550"/>
                <a:gd name="connsiteY15" fmla="*/ 369071 h 1502195"/>
                <a:gd name="connsiteX16" fmla="*/ 899311 w 1549550"/>
                <a:gd name="connsiteY16" fmla="*/ 374773 h 1502195"/>
                <a:gd name="connsiteX17" fmla="*/ 888351 w 1549550"/>
                <a:gd name="connsiteY17" fmla="*/ 389683 h 1502195"/>
                <a:gd name="connsiteX18" fmla="*/ 874292 w 1549550"/>
                <a:gd name="connsiteY18" fmla="*/ 406726 h 1502195"/>
                <a:gd name="connsiteX19" fmla="*/ 889202 w 1549550"/>
                <a:gd name="connsiteY19" fmla="*/ 423325 h 1502195"/>
                <a:gd name="connsiteX20" fmla="*/ 879550 w 1549550"/>
                <a:gd name="connsiteY20" fmla="*/ 432303 h 1502195"/>
                <a:gd name="connsiteX21" fmla="*/ 851394 w 1549550"/>
                <a:gd name="connsiteY21" fmla="*/ 465171 h 1502195"/>
                <a:gd name="connsiteX22" fmla="*/ 864906 w 1549550"/>
                <a:gd name="connsiteY22" fmla="*/ 478887 h 1502195"/>
                <a:gd name="connsiteX23" fmla="*/ 831772 w 1549550"/>
                <a:gd name="connsiteY23" fmla="*/ 516174 h 1502195"/>
                <a:gd name="connsiteX24" fmla="*/ 804683 w 1549550"/>
                <a:gd name="connsiteY24" fmla="*/ 493822 h 1502195"/>
                <a:gd name="connsiteX25" fmla="*/ 753464 w 1549550"/>
                <a:gd name="connsiteY25" fmla="*/ 505824 h 1502195"/>
                <a:gd name="connsiteX26" fmla="*/ 732560 w 1549550"/>
                <a:gd name="connsiteY26" fmla="*/ 488856 h 1502195"/>
                <a:gd name="connsiteX27" fmla="*/ 718971 w 1549550"/>
                <a:gd name="connsiteY27" fmla="*/ 496870 h 1502195"/>
                <a:gd name="connsiteX28" fmla="*/ 686878 w 1549550"/>
                <a:gd name="connsiteY28" fmla="*/ 523108 h 1502195"/>
                <a:gd name="connsiteX29" fmla="*/ 683830 w 1549550"/>
                <a:gd name="connsiteY29" fmla="*/ 573806 h 1502195"/>
                <a:gd name="connsiteX30" fmla="*/ 655458 w 1549550"/>
                <a:gd name="connsiteY30" fmla="*/ 618777 h 1502195"/>
                <a:gd name="connsiteX31" fmla="*/ 621892 w 1549550"/>
                <a:gd name="connsiteY31" fmla="*/ 673692 h 1502195"/>
                <a:gd name="connsiteX32" fmla="*/ 591082 w 1549550"/>
                <a:gd name="connsiteY32" fmla="*/ 723107 h 1502195"/>
                <a:gd name="connsiteX33" fmla="*/ 563688 w 1549550"/>
                <a:gd name="connsiteY33" fmla="*/ 775292 h 1502195"/>
                <a:gd name="connsiteX34" fmla="*/ 515440 w 1549550"/>
                <a:gd name="connsiteY34" fmla="*/ 776650 h 1502195"/>
                <a:gd name="connsiteX35" fmla="*/ 472882 w 1549550"/>
                <a:gd name="connsiteY35" fmla="*/ 706483 h 1502195"/>
                <a:gd name="connsiteX36" fmla="*/ 416659 w 1549550"/>
                <a:gd name="connsiteY36" fmla="*/ 657664 h 1502195"/>
                <a:gd name="connsiteX37" fmla="*/ 294828 w 1549550"/>
                <a:gd name="connsiteY37" fmla="*/ 675825 h 1502195"/>
                <a:gd name="connsiteX38" fmla="*/ 261465 w 1549550"/>
                <a:gd name="connsiteY38" fmla="*/ 652088 h 1502195"/>
                <a:gd name="connsiteX39" fmla="*/ 164958 w 1549550"/>
                <a:gd name="connsiteY39" fmla="*/ 620262 h 1502195"/>
                <a:gd name="connsiteX40" fmla="*/ 130579 w 1549550"/>
                <a:gd name="connsiteY40" fmla="*/ 662528 h 1502195"/>
                <a:gd name="connsiteX41" fmla="*/ 126655 w 1549550"/>
                <a:gd name="connsiteY41" fmla="*/ 687458 h 1502195"/>
                <a:gd name="connsiteX42" fmla="*/ 105383 w 1549550"/>
                <a:gd name="connsiteY42" fmla="*/ 713176 h 1502195"/>
                <a:gd name="connsiteX43" fmla="*/ 169403 w 1549550"/>
                <a:gd name="connsiteY43" fmla="*/ 772307 h 1502195"/>
                <a:gd name="connsiteX44" fmla="*/ 124801 w 1549550"/>
                <a:gd name="connsiteY44" fmla="*/ 825813 h 1502195"/>
                <a:gd name="connsiteX45" fmla="*/ 72731 w 1549550"/>
                <a:gd name="connsiteY45" fmla="*/ 854464 h 1502195"/>
                <a:gd name="connsiteX46" fmla="*/ 671 w 1549550"/>
                <a:gd name="connsiteY46" fmla="*/ 899282 h 1502195"/>
                <a:gd name="connsiteX47" fmla="*/ 22654 w 1549550"/>
                <a:gd name="connsiteY47" fmla="*/ 982898 h 1502195"/>
                <a:gd name="connsiteX48" fmla="*/ 46378 w 1549550"/>
                <a:gd name="connsiteY48" fmla="*/ 990633 h 1502195"/>
                <a:gd name="connsiteX49" fmla="*/ 40612 w 1549550"/>
                <a:gd name="connsiteY49" fmla="*/ 1026548 h 1502195"/>
                <a:gd name="connsiteX50" fmla="*/ 74597 w 1549550"/>
                <a:gd name="connsiteY50" fmla="*/ 1043516 h 1502195"/>
                <a:gd name="connsiteX51" fmla="*/ 119162 w 1549550"/>
                <a:gd name="connsiteY51" fmla="*/ 1047884 h 1502195"/>
                <a:gd name="connsiteX52" fmla="*/ 135761 w 1549550"/>
                <a:gd name="connsiteY52" fmla="*/ 1063607 h 1502195"/>
                <a:gd name="connsiteX53" fmla="*/ 134897 w 1549550"/>
                <a:gd name="connsiteY53" fmla="*/ 1094188 h 1502195"/>
                <a:gd name="connsiteX54" fmla="*/ 139266 w 1549550"/>
                <a:gd name="connsiteY54" fmla="*/ 1132631 h 1502195"/>
                <a:gd name="connsiteX55" fmla="*/ 155865 w 1549550"/>
                <a:gd name="connsiteY55" fmla="*/ 1174579 h 1502195"/>
                <a:gd name="connsiteX56" fmla="*/ 190815 w 1549550"/>
                <a:gd name="connsiteY56" fmla="*/ 1184205 h 1502195"/>
                <a:gd name="connsiteX57" fmla="*/ 218781 w 1549550"/>
                <a:gd name="connsiteY57" fmla="*/ 1197299 h 1502195"/>
                <a:gd name="connsiteX58" fmla="*/ 255484 w 1549550"/>
                <a:gd name="connsiteY58" fmla="*/ 1207789 h 1502195"/>
                <a:gd name="connsiteX59" fmla="*/ 291311 w 1549550"/>
                <a:gd name="connsiteY59" fmla="*/ 1232250 h 1502195"/>
                <a:gd name="connsiteX60" fmla="*/ 307046 w 1549550"/>
                <a:gd name="connsiteY60" fmla="*/ 1274198 h 1502195"/>
                <a:gd name="connsiteX61" fmla="*/ 317524 w 1549550"/>
                <a:gd name="connsiteY61" fmla="*/ 1306545 h 1502195"/>
                <a:gd name="connsiteX62" fmla="*/ 342873 w 1549550"/>
                <a:gd name="connsiteY62" fmla="*/ 1336263 h 1502195"/>
                <a:gd name="connsiteX63" fmla="*/ 366279 w 1549550"/>
                <a:gd name="connsiteY63" fmla="*/ 1346931 h 1502195"/>
                <a:gd name="connsiteX64" fmla="*/ 378509 w 1549550"/>
                <a:gd name="connsiteY64" fmla="*/ 1352189 h 1502195"/>
                <a:gd name="connsiteX65" fmla="*/ 386929 w 1549550"/>
                <a:gd name="connsiteY65" fmla="*/ 1339171 h 1502195"/>
                <a:gd name="connsiteX66" fmla="*/ 399172 w 1549550"/>
                <a:gd name="connsiteY66" fmla="*/ 1316895 h 1502195"/>
                <a:gd name="connsiteX67" fmla="*/ 390739 w 1549550"/>
                <a:gd name="connsiteY67" fmla="*/ 1291025 h 1502195"/>
                <a:gd name="connsiteX68" fmla="*/ 385723 w 1549550"/>
                <a:gd name="connsiteY68" fmla="*/ 1264876 h 1502195"/>
                <a:gd name="connsiteX69" fmla="*/ 377227 w 1549550"/>
                <a:gd name="connsiteY69" fmla="*/ 1253344 h 1502195"/>
                <a:gd name="connsiteX70" fmla="*/ 378890 w 1549550"/>
                <a:gd name="connsiteY70" fmla="*/ 1240669 h 1502195"/>
                <a:gd name="connsiteX71" fmla="*/ 397725 w 1549550"/>
                <a:gd name="connsiteY71" fmla="*/ 1257814 h 1502195"/>
                <a:gd name="connsiteX72" fmla="*/ 409091 w 1549550"/>
                <a:gd name="connsiteY72" fmla="*/ 1284903 h 1502195"/>
                <a:gd name="connsiteX73" fmla="*/ 417828 w 1549550"/>
                <a:gd name="connsiteY73" fmla="*/ 1298023 h 1502195"/>
                <a:gd name="connsiteX74" fmla="*/ 404341 w 1549550"/>
                <a:gd name="connsiteY74" fmla="*/ 1323943 h 1502195"/>
                <a:gd name="connsiteX75" fmla="*/ 402982 w 1549550"/>
                <a:gd name="connsiteY75" fmla="*/ 1358767 h 1502195"/>
                <a:gd name="connsiteX76" fmla="*/ 424813 w 1549550"/>
                <a:gd name="connsiteY76" fmla="*/ 1369651 h 1502195"/>
                <a:gd name="connsiteX77" fmla="*/ 446657 w 1549550"/>
                <a:gd name="connsiteY77" fmla="*/ 1376649 h 1502195"/>
                <a:gd name="connsiteX78" fmla="*/ 462380 w 1549550"/>
                <a:gd name="connsiteY78" fmla="*/ 1367911 h 1502195"/>
                <a:gd name="connsiteX79" fmla="*/ 471994 w 1549550"/>
                <a:gd name="connsiteY79" fmla="*/ 1354792 h 1502195"/>
                <a:gd name="connsiteX80" fmla="*/ 468501 w 1549550"/>
                <a:gd name="connsiteY80" fmla="*/ 1339958 h 1502195"/>
                <a:gd name="connsiteX81" fmla="*/ 471867 w 1549550"/>
                <a:gd name="connsiteY81" fmla="*/ 1330979 h 1502195"/>
                <a:gd name="connsiteX82" fmla="*/ 489266 w 1549550"/>
                <a:gd name="connsiteY82" fmla="*/ 1325074 h 1502195"/>
                <a:gd name="connsiteX83" fmla="*/ 499718 w 1549550"/>
                <a:gd name="connsiteY83" fmla="*/ 1311015 h 1502195"/>
                <a:gd name="connsiteX84" fmla="*/ 495641 w 1549550"/>
                <a:gd name="connsiteY84" fmla="*/ 1286009 h 1502195"/>
                <a:gd name="connsiteX85" fmla="*/ 517447 w 1549550"/>
                <a:gd name="connsiteY85" fmla="*/ 1266539 h 1502195"/>
                <a:gd name="connsiteX86" fmla="*/ 532306 w 1549550"/>
                <a:gd name="connsiteY86" fmla="*/ 1271797 h 1502195"/>
                <a:gd name="connsiteX87" fmla="*/ 540485 w 1549550"/>
                <a:gd name="connsiteY87" fmla="*/ 1259415 h 1502195"/>
                <a:gd name="connsiteX88" fmla="*/ 552982 w 1549550"/>
                <a:gd name="connsiteY88" fmla="*/ 1242346 h 1502195"/>
                <a:gd name="connsiteX89" fmla="*/ 583856 w 1549550"/>
                <a:gd name="connsiteY89" fmla="*/ 1240314 h 1502195"/>
                <a:gd name="connsiteX90" fmla="*/ 612685 w 1549550"/>
                <a:gd name="connsiteY90" fmla="*/ 1264800 h 1502195"/>
                <a:gd name="connsiteX91" fmla="*/ 638034 w 1549550"/>
                <a:gd name="connsiteY91" fmla="*/ 1262171 h 1502195"/>
                <a:gd name="connsiteX92" fmla="*/ 671244 w 1549550"/>
                <a:gd name="connsiteY92" fmla="*/ 1243820 h 1502195"/>
                <a:gd name="connsiteX93" fmla="*/ 686967 w 1549550"/>
                <a:gd name="connsiteY93" fmla="*/ 1226357 h 1502195"/>
                <a:gd name="connsiteX94" fmla="*/ 690942 w 1549550"/>
                <a:gd name="connsiteY94" fmla="*/ 1207751 h 1502195"/>
                <a:gd name="connsiteX95" fmla="*/ 684795 w 1549550"/>
                <a:gd name="connsiteY95" fmla="*/ 1181780 h 1502195"/>
                <a:gd name="connsiteX96" fmla="*/ 677404 w 1549550"/>
                <a:gd name="connsiteY96" fmla="*/ 1157523 h 1502195"/>
                <a:gd name="connsiteX97" fmla="*/ 676489 w 1549550"/>
                <a:gd name="connsiteY97" fmla="*/ 1141597 h 1502195"/>
                <a:gd name="connsiteX98" fmla="*/ 686116 w 1549550"/>
                <a:gd name="connsiteY98" fmla="*/ 1131107 h 1502195"/>
                <a:gd name="connsiteX99" fmla="*/ 701839 w 1549550"/>
                <a:gd name="connsiteY99" fmla="*/ 1125849 h 1502195"/>
                <a:gd name="connsiteX100" fmla="*/ 721066 w 1549550"/>
                <a:gd name="connsiteY100" fmla="*/ 1129342 h 1502195"/>
                <a:gd name="connsiteX101" fmla="*/ 741158 w 1549550"/>
                <a:gd name="connsiteY101" fmla="*/ 1140709 h 1502195"/>
                <a:gd name="connsiteX102" fmla="*/ 765618 w 1549550"/>
                <a:gd name="connsiteY102" fmla="*/ 1134613 h 1502195"/>
                <a:gd name="connsiteX103" fmla="*/ 781341 w 1549550"/>
                <a:gd name="connsiteY103" fmla="*/ 1130244 h 1502195"/>
                <a:gd name="connsiteX104" fmla="*/ 787462 w 1549550"/>
                <a:gd name="connsiteY104" fmla="*/ 1148570 h 1502195"/>
                <a:gd name="connsiteX105" fmla="*/ 789227 w 1549550"/>
                <a:gd name="connsiteY105" fmla="*/ 1173056 h 1502195"/>
                <a:gd name="connsiteX106" fmla="*/ 789227 w 1549550"/>
                <a:gd name="connsiteY106" fmla="*/ 1173056 h 1502195"/>
                <a:gd name="connsiteX107" fmla="*/ 793596 w 1549550"/>
                <a:gd name="connsiteY107" fmla="*/ 1184423 h 1502195"/>
                <a:gd name="connsiteX108" fmla="*/ 794460 w 1549550"/>
                <a:gd name="connsiteY108" fmla="*/ 1189655 h 1502195"/>
                <a:gd name="connsiteX109" fmla="*/ 797089 w 1549550"/>
                <a:gd name="connsiteY109" fmla="*/ 1205377 h 1502195"/>
                <a:gd name="connsiteX110" fmla="*/ 797089 w 1549550"/>
                <a:gd name="connsiteY110" fmla="*/ 1205377 h 1502195"/>
                <a:gd name="connsiteX111" fmla="*/ 811059 w 1549550"/>
                <a:gd name="connsiteY111" fmla="*/ 1208870 h 1502195"/>
                <a:gd name="connsiteX112" fmla="*/ 828547 w 1549550"/>
                <a:gd name="connsiteY112" fmla="*/ 1194900 h 1502195"/>
                <a:gd name="connsiteX113" fmla="*/ 856499 w 1549550"/>
                <a:gd name="connsiteY113" fmla="*/ 1186150 h 1502195"/>
                <a:gd name="connsiteX114" fmla="*/ 878356 w 1549550"/>
                <a:gd name="connsiteY114" fmla="*/ 1172180 h 1502195"/>
                <a:gd name="connsiteX115" fmla="*/ 898447 w 1549550"/>
                <a:gd name="connsiteY115" fmla="*/ 1173043 h 1502195"/>
                <a:gd name="connsiteX116" fmla="*/ 924660 w 1549550"/>
                <a:gd name="connsiteY116" fmla="*/ 1186137 h 1502195"/>
                <a:gd name="connsiteX117" fmla="*/ 941259 w 1549550"/>
                <a:gd name="connsiteY117" fmla="*/ 1181768 h 1502195"/>
                <a:gd name="connsiteX118" fmla="*/ 953515 w 1549550"/>
                <a:gd name="connsiteY118" fmla="*/ 1187890 h 1502195"/>
                <a:gd name="connsiteX119" fmla="*/ 959611 w 1549550"/>
                <a:gd name="connsiteY119" fmla="*/ 1235413 h 1502195"/>
                <a:gd name="connsiteX120" fmla="*/ 951521 w 1549550"/>
                <a:gd name="connsiteY120" fmla="*/ 1284182 h 1502195"/>
                <a:gd name="connsiteX121" fmla="*/ 972730 w 1549550"/>
                <a:gd name="connsiteY121" fmla="*/ 1325088 h 1502195"/>
                <a:gd name="connsiteX122" fmla="*/ 1012913 w 1549550"/>
                <a:gd name="connsiteY122" fmla="*/ 1336455 h 1502195"/>
                <a:gd name="connsiteX123" fmla="*/ 1012913 w 1549550"/>
                <a:gd name="connsiteY123" fmla="*/ 1336455 h 1502195"/>
                <a:gd name="connsiteX124" fmla="*/ 1015542 w 1549550"/>
                <a:gd name="connsiteY124" fmla="*/ 1332061 h 1502195"/>
                <a:gd name="connsiteX125" fmla="*/ 1022539 w 1549550"/>
                <a:gd name="connsiteY125" fmla="*/ 1326829 h 1502195"/>
                <a:gd name="connsiteX126" fmla="*/ 1040866 w 1549550"/>
                <a:gd name="connsiteY126" fmla="*/ 1325965 h 1502195"/>
                <a:gd name="connsiteX127" fmla="*/ 1040866 w 1549550"/>
                <a:gd name="connsiteY127" fmla="*/ 1325965 h 1502195"/>
                <a:gd name="connsiteX128" fmla="*/ 1049616 w 1549550"/>
                <a:gd name="connsiteY128" fmla="*/ 1335566 h 1502195"/>
                <a:gd name="connsiteX129" fmla="*/ 1045552 w 1549550"/>
                <a:gd name="connsiteY129" fmla="*/ 1350247 h 1502195"/>
                <a:gd name="connsiteX130" fmla="*/ 1037665 w 1549550"/>
                <a:gd name="connsiteY130" fmla="*/ 1365525 h 1502195"/>
                <a:gd name="connsiteX131" fmla="*/ 1039125 w 1549550"/>
                <a:gd name="connsiteY131" fmla="*/ 1394989 h 1502195"/>
                <a:gd name="connsiteX132" fmla="*/ 1035658 w 1549550"/>
                <a:gd name="connsiteY132" fmla="*/ 1420097 h 1502195"/>
                <a:gd name="connsiteX133" fmla="*/ 1046999 w 1549550"/>
                <a:gd name="connsiteY133" fmla="*/ 1451796 h 1502195"/>
                <a:gd name="connsiteX134" fmla="*/ 1070583 w 1549550"/>
                <a:gd name="connsiteY134" fmla="*/ 1428212 h 1502195"/>
                <a:gd name="connsiteX135" fmla="*/ 1080235 w 1549550"/>
                <a:gd name="connsiteY135" fmla="*/ 1403130 h 1502195"/>
                <a:gd name="connsiteX136" fmla="*/ 1090078 w 1549550"/>
                <a:gd name="connsiteY136" fmla="*/ 1400222 h 1502195"/>
                <a:gd name="connsiteX137" fmla="*/ 1086509 w 1549550"/>
                <a:gd name="connsiteY137" fmla="*/ 1431794 h 1502195"/>
                <a:gd name="connsiteX138" fmla="*/ 1078051 w 1549550"/>
                <a:gd name="connsiteY138" fmla="*/ 1460217 h 1502195"/>
                <a:gd name="connsiteX139" fmla="*/ 1094180 w 1549550"/>
                <a:gd name="connsiteY139" fmla="*/ 1490226 h 1502195"/>
                <a:gd name="connsiteX140" fmla="*/ 1113433 w 1549550"/>
                <a:gd name="connsiteY140" fmla="*/ 1485858 h 1502195"/>
                <a:gd name="connsiteX141" fmla="*/ 1145754 w 1549550"/>
                <a:gd name="connsiteY141" fmla="*/ 1491953 h 1502195"/>
                <a:gd name="connsiteX142" fmla="*/ 1174596 w 1549550"/>
                <a:gd name="connsiteY142" fmla="*/ 1499599 h 1502195"/>
                <a:gd name="connsiteX143" fmla="*/ 1180717 w 1549550"/>
                <a:gd name="connsiteY143" fmla="*/ 1497858 h 1502195"/>
                <a:gd name="connsiteX144" fmla="*/ 1206041 w 1549550"/>
                <a:gd name="connsiteY144" fmla="*/ 1488461 h 1502195"/>
                <a:gd name="connsiteX145" fmla="*/ 1208644 w 1549550"/>
                <a:gd name="connsiteY145" fmla="*/ 1464000 h 1502195"/>
                <a:gd name="connsiteX146" fmla="*/ 1208644 w 1549550"/>
                <a:gd name="connsiteY146" fmla="*/ 1464000 h 1502195"/>
                <a:gd name="connsiteX147" fmla="*/ 1209534 w 1549550"/>
                <a:gd name="connsiteY147" fmla="*/ 1459631 h 1502195"/>
                <a:gd name="connsiteX148" fmla="*/ 1209534 w 1549550"/>
                <a:gd name="connsiteY148" fmla="*/ 1459631 h 1502195"/>
                <a:gd name="connsiteX149" fmla="*/ 1219135 w 1549550"/>
                <a:gd name="connsiteY149" fmla="*/ 1441280 h 1502195"/>
                <a:gd name="connsiteX150" fmla="*/ 1227199 w 1549550"/>
                <a:gd name="connsiteY150" fmla="*/ 1421975 h 1502195"/>
                <a:gd name="connsiteX151" fmla="*/ 1232851 w 1549550"/>
                <a:gd name="connsiteY151" fmla="*/ 1413238 h 1502195"/>
                <a:gd name="connsiteX152" fmla="*/ 1240992 w 1549550"/>
                <a:gd name="connsiteY152" fmla="*/ 1401084 h 1502195"/>
                <a:gd name="connsiteX153" fmla="*/ 1246224 w 1549550"/>
                <a:gd name="connsiteY153" fmla="*/ 1398456 h 1502195"/>
                <a:gd name="connsiteX154" fmla="*/ 1246224 w 1549550"/>
                <a:gd name="connsiteY154" fmla="*/ 1398456 h 1502195"/>
                <a:gd name="connsiteX155" fmla="*/ 1254161 w 1549550"/>
                <a:gd name="connsiteY155" fmla="*/ 1396767 h 1502195"/>
                <a:gd name="connsiteX156" fmla="*/ 1256714 w 1549550"/>
                <a:gd name="connsiteY156" fmla="*/ 1390594 h 1502195"/>
                <a:gd name="connsiteX157" fmla="*/ 1262835 w 1549550"/>
                <a:gd name="connsiteY157" fmla="*/ 1365246 h 1502195"/>
                <a:gd name="connsiteX158" fmla="*/ 1270696 w 1549550"/>
                <a:gd name="connsiteY158" fmla="*/ 1353015 h 1502195"/>
                <a:gd name="connsiteX159" fmla="*/ 1260752 w 1549550"/>
                <a:gd name="connsiteY159" fmla="*/ 1338804 h 1502195"/>
                <a:gd name="connsiteX160" fmla="*/ 1234857 w 1549550"/>
                <a:gd name="connsiteY160" fmla="*/ 1340785 h 1502195"/>
                <a:gd name="connsiteX161" fmla="*/ 1243595 w 1549550"/>
                <a:gd name="connsiteY161" fmla="*/ 1329418 h 1502195"/>
                <a:gd name="connsiteX162" fmla="*/ 1257590 w 1549550"/>
                <a:gd name="connsiteY162" fmla="*/ 1320668 h 1502195"/>
                <a:gd name="connsiteX163" fmla="*/ 1262848 w 1549550"/>
                <a:gd name="connsiteY163" fmla="*/ 1309327 h 1502195"/>
                <a:gd name="connsiteX164" fmla="*/ 1262848 w 1549550"/>
                <a:gd name="connsiteY164" fmla="*/ 1295331 h 1502195"/>
                <a:gd name="connsiteX165" fmla="*/ 1249729 w 1549550"/>
                <a:gd name="connsiteY165" fmla="*/ 1262984 h 1502195"/>
                <a:gd name="connsiteX166" fmla="*/ 1256726 w 1549550"/>
                <a:gd name="connsiteY166" fmla="*/ 1221037 h 1502195"/>
                <a:gd name="connsiteX167" fmla="*/ 1271586 w 1549550"/>
                <a:gd name="connsiteY167" fmla="*/ 1192207 h 1502195"/>
                <a:gd name="connsiteX168" fmla="*/ 1261095 w 1549550"/>
                <a:gd name="connsiteY168" fmla="*/ 1172980 h 1502195"/>
                <a:gd name="connsiteX169" fmla="*/ 1248865 w 1549550"/>
                <a:gd name="connsiteY169" fmla="*/ 1161613 h 1502195"/>
                <a:gd name="connsiteX170" fmla="*/ 1235327 w 1549550"/>
                <a:gd name="connsiteY170" fmla="*/ 1146360 h 1502195"/>
                <a:gd name="connsiteX171" fmla="*/ 1216531 w 1549550"/>
                <a:gd name="connsiteY171" fmla="*/ 1137153 h 1502195"/>
                <a:gd name="connsiteX172" fmla="*/ 1208670 w 1549550"/>
                <a:gd name="connsiteY172" fmla="*/ 1103066 h 1502195"/>
                <a:gd name="connsiteX173" fmla="*/ 1202573 w 1549550"/>
                <a:gd name="connsiteY173" fmla="*/ 1068979 h 1502195"/>
                <a:gd name="connsiteX174" fmla="*/ 1184222 w 1549550"/>
                <a:gd name="connsiteY174" fmla="*/ 1059353 h 1502195"/>
                <a:gd name="connsiteX175" fmla="*/ 1163241 w 1549550"/>
                <a:gd name="connsiteY175" fmla="*/ 1077704 h 1502195"/>
                <a:gd name="connsiteX176" fmla="*/ 1144915 w 1549550"/>
                <a:gd name="connsiteY176" fmla="*/ 1071583 h 1502195"/>
                <a:gd name="connsiteX177" fmla="*/ 1153500 w 1549550"/>
                <a:gd name="connsiteY177" fmla="*/ 1038639 h 1502195"/>
                <a:gd name="connsiteX178" fmla="*/ 1147849 w 1549550"/>
                <a:gd name="connsiteY178" fmla="*/ 1023539 h 1502195"/>
                <a:gd name="connsiteX179" fmla="*/ 1160993 w 1549550"/>
                <a:gd name="connsiteY179" fmla="*/ 995218 h 1502195"/>
                <a:gd name="connsiteX180" fmla="*/ 1127427 w 1549550"/>
                <a:gd name="connsiteY180" fmla="*/ 978975 h 1502195"/>
                <a:gd name="connsiteX181" fmla="*/ 1123554 w 1549550"/>
                <a:gd name="connsiteY181" fmla="*/ 916935 h 1502195"/>
                <a:gd name="connsiteX182" fmla="*/ 1095373 w 1549550"/>
                <a:gd name="connsiteY182" fmla="*/ 911918 h 1502195"/>
                <a:gd name="connsiteX183" fmla="*/ 1081860 w 1549550"/>
                <a:gd name="connsiteY183" fmla="*/ 897707 h 1502195"/>
                <a:gd name="connsiteX184" fmla="*/ 1068385 w 1549550"/>
                <a:gd name="connsiteY184" fmla="*/ 870643 h 1502195"/>
                <a:gd name="connsiteX185" fmla="*/ 1040674 w 1549550"/>
                <a:gd name="connsiteY185" fmla="*/ 882302 h 1502195"/>
                <a:gd name="connsiteX186" fmla="*/ 1011286 w 1549550"/>
                <a:gd name="connsiteY186" fmla="*/ 902940 h 1502195"/>
                <a:gd name="connsiteX187" fmla="*/ 1001939 w 1549550"/>
                <a:gd name="connsiteY187" fmla="*/ 889567 h 1502195"/>
                <a:gd name="connsiteX188" fmla="*/ 1002459 w 1549550"/>
                <a:gd name="connsiteY188" fmla="*/ 879343 h 1502195"/>
                <a:gd name="connsiteX189" fmla="*/ 1027809 w 1549550"/>
                <a:gd name="connsiteY189" fmla="*/ 868853 h 1502195"/>
                <a:gd name="connsiteX190" fmla="*/ 1044052 w 1549550"/>
                <a:gd name="connsiteY190" fmla="*/ 845308 h 1502195"/>
                <a:gd name="connsiteX191" fmla="*/ 1046731 w 1549550"/>
                <a:gd name="connsiteY191" fmla="*/ 810878 h 1502195"/>
                <a:gd name="connsiteX192" fmla="*/ 1058314 w 1549550"/>
                <a:gd name="connsiteY192" fmla="*/ 792615 h 1502195"/>
                <a:gd name="connsiteX193" fmla="*/ 1053424 w 1549550"/>
                <a:gd name="connsiteY193" fmla="*/ 740253 h 1502195"/>
                <a:gd name="connsiteX194" fmla="*/ 1025522 w 1549550"/>
                <a:gd name="connsiteY194" fmla="*/ 698089 h 1502195"/>
                <a:gd name="connsiteX195" fmla="*/ 1018525 w 1549550"/>
                <a:gd name="connsiteY195" fmla="*/ 684373 h 1502195"/>
                <a:gd name="connsiteX196" fmla="*/ 1001532 w 1549550"/>
                <a:gd name="connsiteY196" fmla="*/ 684170 h 1502195"/>
                <a:gd name="connsiteX197" fmla="*/ 1007983 w 1549550"/>
                <a:gd name="connsiteY197" fmla="*/ 669781 h 1502195"/>
                <a:gd name="connsiteX198" fmla="*/ 1026068 w 1549550"/>
                <a:gd name="connsiteY198" fmla="*/ 653017 h 1502195"/>
                <a:gd name="connsiteX199" fmla="*/ 1054021 w 1549550"/>
                <a:gd name="connsiteY199" fmla="*/ 641650 h 1502195"/>
                <a:gd name="connsiteX200" fmla="*/ 1065705 w 1549550"/>
                <a:gd name="connsiteY200" fmla="*/ 635275 h 1502195"/>
                <a:gd name="connsiteX201" fmla="*/ 1074112 w 1549550"/>
                <a:gd name="connsiteY201" fmla="*/ 619793 h 1502195"/>
                <a:gd name="connsiteX202" fmla="*/ 1098598 w 1549550"/>
                <a:gd name="connsiteY202" fmla="*/ 648635 h 1502195"/>
                <a:gd name="connsiteX203" fmla="*/ 1137917 w 1549550"/>
                <a:gd name="connsiteY203" fmla="*/ 627655 h 1502195"/>
                <a:gd name="connsiteX204" fmla="*/ 1162377 w 1549550"/>
                <a:gd name="connsiteY204" fmla="*/ 595334 h 1502195"/>
                <a:gd name="connsiteX205" fmla="*/ 1181605 w 1549550"/>
                <a:gd name="connsiteY205" fmla="*/ 590076 h 1502195"/>
                <a:gd name="connsiteX206" fmla="*/ 1201722 w 1549550"/>
                <a:gd name="connsiteY206" fmla="*/ 610192 h 1502195"/>
                <a:gd name="connsiteX207" fmla="*/ 1223554 w 1549550"/>
                <a:gd name="connsiteY207" fmla="*/ 630283 h 1502195"/>
                <a:gd name="connsiteX208" fmla="*/ 1252395 w 1549550"/>
                <a:gd name="connsiteY208" fmla="*/ 611056 h 1502195"/>
                <a:gd name="connsiteX209" fmla="*/ 1271623 w 1549550"/>
                <a:gd name="connsiteY209" fmla="*/ 604935 h 1502195"/>
                <a:gd name="connsiteX210" fmla="*/ 1279484 w 1549550"/>
                <a:gd name="connsiteY210" fmla="*/ 627655 h 1502195"/>
                <a:gd name="connsiteX211" fmla="*/ 1296947 w 1549550"/>
                <a:gd name="connsiteY211" fmla="*/ 640774 h 1502195"/>
                <a:gd name="connsiteX212" fmla="*/ 1319667 w 1549550"/>
                <a:gd name="connsiteY212" fmla="*/ 600566 h 1502195"/>
                <a:gd name="connsiteX213" fmla="*/ 1350249 w 1549550"/>
                <a:gd name="connsiteY213" fmla="*/ 572689 h 1502195"/>
                <a:gd name="connsiteX214" fmla="*/ 1372969 w 1549550"/>
                <a:gd name="connsiteY214" fmla="*/ 562987 h 1502195"/>
                <a:gd name="connsiteX215" fmla="*/ 1408808 w 1549550"/>
                <a:gd name="connsiteY215" fmla="*/ 526297 h 1502195"/>
                <a:gd name="connsiteX216" fmla="*/ 1457754 w 1549550"/>
                <a:gd name="connsiteY216" fmla="*/ 509672 h 1502195"/>
                <a:gd name="connsiteX217" fmla="*/ 1488310 w 1549550"/>
                <a:gd name="connsiteY217" fmla="*/ 523667 h 1502195"/>
                <a:gd name="connsiteX218" fmla="*/ 1515425 w 1549550"/>
                <a:gd name="connsiteY218" fmla="*/ 521927 h 1502195"/>
                <a:gd name="connsiteX219" fmla="*/ 1541295 w 1549550"/>
                <a:gd name="connsiteY219" fmla="*/ 504960 h 1502195"/>
                <a:gd name="connsiteX220" fmla="*/ 1549550 w 1549550"/>
                <a:gd name="connsiteY220" fmla="*/ 471026 h 1502195"/>
                <a:gd name="connsiteX221" fmla="*/ 1534640 w 1549550"/>
                <a:gd name="connsiteY221" fmla="*/ 450261 h 1502195"/>
                <a:gd name="connsiteX222" fmla="*/ 1534640 w 1549550"/>
                <a:gd name="connsiteY222" fmla="*/ 450261 h 1502195"/>
                <a:gd name="connsiteX223" fmla="*/ 1531147 w 1549550"/>
                <a:gd name="connsiteY223" fmla="*/ 436266 h 1502195"/>
                <a:gd name="connsiteX224" fmla="*/ 1531147 w 1549550"/>
                <a:gd name="connsiteY224" fmla="*/ 436266 h 1502195"/>
                <a:gd name="connsiteX225" fmla="*/ 1536379 w 1549550"/>
                <a:gd name="connsiteY225" fmla="*/ 413546 h 1502195"/>
                <a:gd name="connsiteX226" fmla="*/ 1546870 w 1549550"/>
                <a:gd name="connsiteY226" fmla="*/ 389085 h 1502195"/>
                <a:gd name="connsiteX227" fmla="*/ 1544241 w 1549550"/>
                <a:gd name="connsiteY227" fmla="*/ 353271 h 1502195"/>
                <a:gd name="connsiteX228" fmla="*/ 1538144 w 1549550"/>
                <a:gd name="connsiteY228" fmla="*/ 323553 h 1502195"/>
                <a:gd name="connsiteX229" fmla="*/ 1514561 w 1549550"/>
                <a:gd name="connsiteY229" fmla="*/ 304325 h 1502195"/>
                <a:gd name="connsiteX230" fmla="*/ 1497365 w 1549550"/>
                <a:gd name="connsiteY230" fmla="*/ 291803 h 1502195"/>
                <a:gd name="connsiteX231" fmla="*/ 1496920 w 1549550"/>
                <a:gd name="connsiteY231" fmla="*/ 284284 h 1502195"/>
                <a:gd name="connsiteX232" fmla="*/ 1486455 w 1549550"/>
                <a:gd name="connsiteY232" fmla="*/ 274658 h 1502195"/>
                <a:gd name="connsiteX233" fmla="*/ 1459442 w 1549550"/>
                <a:gd name="connsiteY233" fmla="*/ 241270 h 1502195"/>
                <a:gd name="connsiteX234" fmla="*/ 1428391 w 1549550"/>
                <a:gd name="connsiteY234" fmla="*/ 240279 h 1502195"/>
                <a:gd name="connsiteX235" fmla="*/ 1416580 w 1549550"/>
                <a:gd name="connsiteY235" fmla="*/ 240127 h 1502195"/>
                <a:gd name="connsiteX236" fmla="*/ 1400832 w 1549550"/>
                <a:gd name="connsiteY236" fmla="*/ 188209 h 1502195"/>
                <a:gd name="connsiteX237" fmla="*/ 1370771 w 1549550"/>
                <a:gd name="connsiteY237" fmla="*/ 186850 h 1502195"/>
                <a:gd name="connsiteX238" fmla="*/ 1356801 w 1549550"/>
                <a:gd name="connsiteY238" fmla="*/ 182583 h 1502195"/>
                <a:gd name="connsiteX239" fmla="*/ 1343288 w 1549550"/>
                <a:gd name="connsiteY239" fmla="*/ 193124 h 1502195"/>
                <a:gd name="connsiteX240" fmla="*/ 1303499 w 1549550"/>
                <a:gd name="connsiteY240" fmla="*/ 199524 h 1502195"/>
                <a:gd name="connsiteX241" fmla="*/ 1270212 w 1549550"/>
                <a:gd name="connsiteY241" fmla="*/ 181592 h 1502195"/>
                <a:gd name="connsiteX242" fmla="*/ 1272816 w 1549550"/>
                <a:gd name="connsiteY242" fmla="*/ 161730 h 1502195"/>
                <a:gd name="connsiteX243" fmla="*/ 1247162 w 1549550"/>
                <a:gd name="connsiteY243" fmla="*/ 148433 h 1502195"/>
                <a:gd name="connsiteX244" fmla="*/ 1217025 w 1549550"/>
                <a:gd name="connsiteY244" fmla="*/ 120124 h 1502195"/>
                <a:gd name="connsiteX245" fmla="*/ 1171356 w 1549550"/>
                <a:gd name="connsiteY245" fmla="*/ 88667 h 1502195"/>
                <a:gd name="connsiteX246" fmla="*/ 1135046 w 1549550"/>
                <a:gd name="connsiteY246" fmla="*/ 76754 h 1502195"/>
                <a:gd name="connsiteX247" fmla="*/ 1115501 w 1549550"/>
                <a:gd name="connsiteY247" fmla="*/ 55050 h 1502195"/>
                <a:gd name="connsiteX248" fmla="*/ 1099855 w 1549550"/>
                <a:gd name="connsiteY248" fmla="*/ 45474 h 1502195"/>
                <a:gd name="connsiteX249" fmla="*/ 1078772 w 1549550"/>
                <a:gd name="connsiteY249" fmla="*/ 37739 h 1502195"/>
                <a:gd name="connsiteX250" fmla="*/ 1048165 w 1549550"/>
                <a:gd name="connsiteY250" fmla="*/ 2586 h 1502195"/>
                <a:gd name="connsiteX251" fmla="*/ 1043403 w 1549550"/>
                <a:gd name="connsiteY251" fmla="*/ 2116 h 1502195"/>
                <a:gd name="connsiteX252" fmla="*/ 1029789 w 1549550"/>
                <a:gd name="connsiteY252" fmla="*/ 782 h 1502195"/>
                <a:gd name="connsiteX253" fmla="*/ 1013078 w 1549550"/>
                <a:gd name="connsiteY253" fmla="*/ 8 h 1502195"/>
                <a:gd name="connsiteX0" fmla="*/ 1013078 w 1549550"/>
                <a:gd name="connsiteY0" fmla="*/ 8 h 1502195"/>
                <a:gd name="connsiteX1" fmla="*/ 987081 w 1549550"/>
                <a:gd name="connsiteY1" fmla="*/ 9381 h 1502195"/>
                <a:gd name="connsiteX2" fmla="*/ 993723 w 1549550"/>
                <a:gd name="connsiteY2" fmla="*/ 42972 h 1502195"/>
                <a:gd name="connsiteX3" fmla="*/ 976235 w 1549550"/>
                <a:gd name="connsiteY3" fmla="*/ 55203 h 1502195"/>
                <a:gd name="connsiteX4" fmla="*/ 952346 w 1549550"/>
                <a:gd name="connsiteY4" fmla="*/ 67979 h 1502195"/>
                <a:gd name="connsiteX5" fmla="*/ 949819 w 1549550"/>
                <a:gd name="connsiteY5" fmla="*/ 91398 h 1502195"/>
                <a:gd name="connsiteX6" fmla="*/ 1008582 w 1549550"/>
                <a:gd name="connsiteY6" fmla="*/ 148002 h 1502195"/>
                <a:gd name="connsiteX7" fmla="*/ 1020037 w 1549550"/>
                <a:gd name="connsiteY7" fmla="*/ 158885 h 1502195"/>
                <a:gd name="connsiteX8" fmla="*/ 1038770 w 1549550"/>
                <a:gd name="connsiteY8" fmla="*/ 199894 h 1502195"/>
                <a:gd name="connsiteX9" fmla="*/ 1008658 w 1549550"/>
                <a:gd name="connsiteY9" fmla="*/ 221992 h 1502195"/>
                <a:gd name="connsiteX10" fmla="*/ 991374 w 1549550"/>
                <a:gd name="connsiteY10" fmla="*/ 251138 h 1502195"/>
                <a:gd name="connsiteX11" fmla="*/ 967510 w 1549550"/>
                <a:gd name="connsiteY11" fmla="*/ 254415 h 1502195"/>
                <a:gd name="connsiteX12" fmla="*/ 948663 w 1549550"/>
                <a:gd name="connsiteY12" fmla="*/ 278024 h 1502195"/>
                <a:gd name="connsiteX13" fmla="*/ 930604 w 1549550"/>
                <a:gd name="connsiteY13" fmla="*/ 301710 h 1502195"/>
                <a:gd name="connsiteX14" fmla="*/ 905521 w 1549550"/>
                <a:gd name="connsiteY14" fmla="*/ 338019 h 1502195"/>
                <a:gd name="connsiteX15" fmla="*/ 878407 w 1549550"/>
                <a:gd name="connsiteY15" fmla="*/ 369071 h 1502195"/>
                <a:gd name="connsiteX16" fmla="*/ 899311 w 1549550"/>
                <a:gd name="connsiteY16" fmla="*/ 374773 h 1502195"/>
                <a:gd name="connsiteX17" fmla="*/ 888351 w 1549550"/>
                <a:gd name="connsiteY17" fmla="*/ 389683 h 1502195"/>
                <a:gd name="connsiteX18" fmla="*/ 874292 w 1549550"/>
                <a:gd name="connsiteY18" fmla="*/ 406726 h 1502195"/>
                <a:gd name="connsiteX19" fmla="*/ 889202 w 1549550"/>
                <a:gd name="connsiteY19" fmla="*/ 423325 h 1502195"/>
                <a:gd name="connsiteX20" fmla="*/ 879550 w 1549550"/>
                <a:gd name="connsiteY20" fmla="*/ 432303 h 1502195"/>
                <a:gd name="connsiteX21" fmla="*/ 851394 w 1549550"/>
                <a:gd name="connsiteY21" fmla="*/ 465171 h 1502195"/>
                <a:gd name="connsiteX22" fmla="*/ 864906 w 1549550"/>
                <a:gd name="connsiteY22" fmla="*/ 478887 h 1502195"/>
                <a:gd name="connsiteX23" fmla="*/ 831772 w 1549550"/>
                <a:gd name="connsiteY23" fmla="*/ 516174 h 1502195"/>
                <a:gd name="connsiteX24" fmla="*/ 804683 w 1549550"/>
                <a:gd name="connsiteY24" fmla="*/ 493822 h 1502195"/>
                <a:gd name="connsiteX25" fmla="*/ 753464 w 1549550"/>
                <a:gd name="connsiteY25" fmla="*/ 505824 h 1502195"/>
                <a:gd name="connsiteX26" fmla="*/ 732560 w 1549550"/>
                <a:gd name="connsiteY26" fmla="*/ 488856 h 1502195"/>
                <a:gd name="connsiteX27" fmla="*/ 718971 w 1549550"/>
                <a:gd name="connsiteY27" fmla="*/ 496870 h 1502195"/>
                <a:gd name="connsiteX28" fmla="*/ 686878 w 1549550"/>
                <a:gd name="connsiteY28" fmla="*/ 523108 h 1502195"/>
                <a:gd name="connsiteX29" fmla="*/ 683830 w 1549550"/>
                <a:gd name="connsiteY29" fmla="*/ 573806 h 1502195"/>
                <a:gd name="connsiteX30" fmla="*/ 655458 w 1549550"/>
                <a:gd name="connsiteY30" fmla="*/ 618777 h 1502195"/>
                <a:gd name="connsiteX31" fmla="*/ 621892 w 1549550"/>
                <a:gd name="connsiteY31" fmla="*/ 673692 h 1502195"/>
                <a:gd name="connsiteX32" fmla="*/ 591082 w 1549550"/>
                <a:gd name="connsiteY32" fmla="*/ 723107 h 1502195"/>
                <a:gd name="connsiteX33" fmla="*/ 563688 w 1549550"/>
                <a:gd name="connsiteY33" fmla="*/ 775292 h 1502195"/>
                <a:gd name="connsiteX34" fmla="*/ 515440 w 1549550"/>
                <a:gd name="connsiteY34" fmla="*/ 776650 h 1502195"/>
                <a:gd name="connsiteX35" fmla="*/ 472882 w 1549550"/>
                <a:gd name="connsiteY35" fmla="*/ 706483 h 1502195"/>
                <a:gd name="connsiteX36" fmla="*/ 416659 w 1549550"/>
                <a:gd name="connsiteY36" fmla="*/ 657664 h 1502195"/>
                <a:gd name="connsiteX37" fmla="*/ 294828 w 1549550"/>
                <a:gd name="connsiteY37" fmla="*/ 675825 h 1502195"/>
                <a:gd name="connsiteX38" fmla="*/ 261465 w 1549550"/>
                <a:gd name="connsiteY38" fmla="*/ 652088 h 1502195"/>
                <a:gd name="connsiteX39" fmla="*/ 164958 w 1549550"/>
                <a:gd name="connsiteY39" fmla="*/ 620262 h 1502195"/>
                <a:gd name="connsiteX40" fmla="*/ 130579 w 1549550"/>
                <a:gd name="connsiteY40" fmla="*/ 662528 h 1502195"/>
                <a:gd name="connsiteX41" fmla="*/ 126655 w 1549550"/>
                <a:gd name="connsiteY41" fmla="*/ 687458 h 1502195"/>
                <a:gd name="connsiteX42" fmla="*/ 105383 w 1549550"/>
                <a:gd name="connsiteY42" fmla="*/ 713176 h 1502195"/>
                <a:gd name="connsiteX43" fmla="*/ 169403 w 1549550"/>
                <a:gd name="connsiteY43" fmla="*/ 772307 h 1502195"/>
                <a:gd name="connsiteX44" fmla="*/ 124801 w 1549550"/>
                <a:gd name="connsiteY44" fmla="*/ 825813 h 1502195"/>
                <a:gd name="connsiteX45" fmla="*/ 72731 w 1549550"/>
                <a:gd name="connsiteY45" fmla="*/ 854464 h 1502195"/>
                <a:gd name="connsiteX46" fmla="*/ 671 w 1549550"/>
                <a:gd name="connsiteY46" fmla="*/ 899282 h 1502195"/>
                <a:gd name="connsiteX47" fmla="*/ 22654 w 1549550"/>
                <a:gd name="connsiteY47" fmla="*/ 982898 h 1502195"/>
                <a:gd name="connsiteX48" fmla="*/ 46378 w 1549550"/>
                <a:gd name="connsiteY48" fmla="*/ 990633 h 1502195"/>
                <a:gd name="connsiteX49" fmla="*/ 40612 w 1549550"/>
                <a:gd name="connsiteY49" fmla="*/ 1026548 h 1502195"/>
                <a:gd name="connsiteX50" fmla="*/ 74597 w 1549550"/>
                <a:gd name="connsiteY50" fmla="*/ 1043516 h 1502195"/>
                <a:gd name="connsiteX51" fmla="*/ 119162 w 1549550"/>
                <a:gd name="connsiteY51" fmla="*/ 1047884 h 1502195"/>
                <a:gd name="connsiteX52" fmla="*/ 135761 w 1549550"/>
                <a:gd name="connsiteY52" fmla="*/ 1063607 h 1502195"/>
                <a:gd name="connsiteX53" fmla="*/ 134897 w 1549550"/>
                <a:gd name="connsiteY53" fmla="*/ 1094188 h 1502195"/>
                <a:gd name="connsiteX54" fmla="*/ 139266 w 1549550"/>
                <a:gd name="connsiteY54" fmla="*/ 1132631 h 1502195"/>
                <a:gd name="connsiteX55" fmla="*/ 155865 w 1549550"/>
                <a:gd name="connsiteY55" fmla="*/ 1174579 h 1502195"/>
                <a:gd name="connsiteX56" fmla="*/ 190815 w 1549550"/>
                <a:gd name="connsiteY56" fmla="*/ 1184205 h 1502195"/>
                <a:gd name="connsiteX57" fmla="*/ 218781 w 1549550"/>
                <a:gd name="connsiteY57" fmla="*/ 1197299 h 1502195"/>
                <a:gd name="connsiteX58" fmla="*/ 255484 w 1549550"/>
                <a:gd name="connsiteY58" fmla="*/ 1207789 h 1502195"/>
                <a:gd name="connsiteX59" fmla="*/ 291311 w 1549550"/>
                <a:gd name="connsiteY59" fmla="*/ 1232250 h 1502195"/>
                <a:gd name="connsiteX60" fmla="*/ 307046 w 1549550"/>
                <a:gd name="connsiteY60" fmla="*/ 1274198 h 1502195"/>
                <a:gd name="connsiteX61" fmla="*/ 317524 w 1549550"/>
                <a:gd name="connsiteY61" fmla="*/ 1306545 h 1502195"/>
                <a:gd name="connsiteX62" fmla="*/ 342873 w 1549550"/>
                <a:gd name="connsiteY62" fmla="*/ 1336263 h 1502195"/>
                <a:gd name="connsiteX63" fmla="*/ 366279 w 1549550"/>
                <a:gd name="connsiteY63" fmla="*/ 1346931 h 1502195"/>
                <a:gd name="connsiteX64" fmla="*/ 378509 w 1549550"/>
                <a:gd name="connsiteY64" fmla="*/ 1352189 h 1502195"/>
                <a:gd name="connsiteX65" fmla="*/ 386929 w 1549550"/>
                <a:gd name="connsiteY65" fmla="*/ 1339171 h 1502195"/>
                <a:gd name="connsiteX66" fmla="*/ 399172 w 1549550"/>
                <a:gd name="connsiteY66" fmla="*/ 1316895 h 1502195"/>
                <a:gd name="connsiteX67" fmla="*/ 390739 w 1549550"/>
                <a:gd name="connsiteY67" fmla="*/ 1291025 h 1502195"/>
                <a:gd name="connsiteX68" fmla="*/ 385723 w 1549550"/>
                <a:gd name="connsiteY68" fmla="*/ 1264876 h 1502195"/>
                <a:gd name="connsiteX69" fmla="*/ 377227 w 1549550"/>
                <a:gd name="connsiteY69" fmla="*/ 1253344 h 1502195"/>
                <a:gd name="connsiteX70" fmla="*/ 378890 w 1549550"/>
                <a:gd name="connsiteY70" fmla="*/ 1240669 h 1502195"/>
                <a:gd name="connsiteX71" fmla="*/ 397725 w 1549550"/>
                <a:gd name="connsiteY71" fmla="*/ 1257814 h 1502195"/>
                <a:gd name="connsiteX72" fmla="*/ 409091 w 1549550"/>
                <a:gd name="connsiteY72" fmla="*/ 1284903 h 1502195"/>
                <a:gd name="connsiteX73" fmla="*/ 417828 w 1549550"/>
                <a:gd name="connsiteY73" fmla="*/ 1298023 h 1502195"/>
                <a:gd name="connsiteX74" fmla="*/ 404341 w 1549550"/>
                <a:gd name="connsiteY74" fmla="*/ 1323943 h 1502195"/>
                <a:gd name="connsiteX75" fmla="*/ 402982 w 1549550"/>
                <a:gd name="connsiteY75" fmla="*/ 1358767 h 1502195"/>
                <a:gd name="connsiteX76" fmla="*/ 424813 w 1549550"/>
                <a:gd name="connsiteY76" fmla="*/ 1369651 h 1502195"/>
                <a:gd name="connsiteX77" fmla="*/ 446657 w 1549550"/>
                <a:gd name="connsiteY77" fmla="*/ 1376649 h 1502195"/>
                <a:gd name="connsiteX78" fmla="*/ 462380 w 1549550"/>
                <a:gd name="connsiteY78" fmla="*/ 1367911 h 1502195"/>
                <a:gd name="connsiteX79" fmla="*/ 471994 w 1549550"/>
                <a:gd name="connsiteY79" fmla="*/ 1354792 h 1502195"/>
                <a:gd name="connsiteX80" fmla="*/ 468501 w 1549550"/>
                <a:gd name="connsiteY80" fmla="*/ 1339958 h 1502195"/>
                <a:gd name="connsiteX81" fmla="*/ 471867 w 1549550"/>
                <a:gd name="connsiteY81" fmla="*/ 1330979 h 1502195"/>
                <a:gd name="connsiteX82" fmla="*/ 489266 w 1549550"/>
                <a:gd name="connsiteY82" fmla="*/ 1325074 h 1502195"/>
                <a:gd name="connsiteX83" fmla="*/ 499718 w 1549550"/>
                <a:gd name="connsiteY83" fmla="*/ 1311015 h 1502195"/>
                <a:gd name="connsiteX84" fmla="*/ 495641 w 1549550"/>
                <a:gd name="connsiteY84" fmla="*/ 1286009 h 1502195"/>
                <a:gd name="connsiteX85" fmla="*/ 517447 w 1549550"/>
                <a:gd name="connsiteY85" fmla="*/ 1266539 h 1502195"/>
                <a:gd name="connsiteX86" fmla="*/ 532306 w 1549550"/>
                <a:gd name="connsiteY86" fmla="*/ 1271797 h 1502195"/>
                <a:gd name="connsiteX87" fmla="*/ 540485 w 1549550"/>
                <a:gd name="connsiteY87" fmla="*/ 1259415 h 1502195"/>
                <a:gd name="connsiteX88" fmla="*/ 552982 w 1549550"/>
                <a:gd name="connsiteY88" fmla="*/ 1242346 h 1502195"/>
                <a:gd name="connsiteX89" fmla="*/ 583856 w 1549550"/>
                <a:gd name="connsiteY89" fmla="*/ 1240314 h 1502195"/>
                <a:gd name="connsiteX90" fmla="*/ 612685 w 1549550"/>
                <a:gd name="connsiteY90" fmla="*/ 1264800 h 1502195"/>
                <a:gd name="connsiteX91" fmla="*/ 638034 w 1549550"/>
                <a:gd name="connsiteY91" fmla="*/ 1262171 h 1502195"/>
                <a:gd name="connsiteX92" fmla="*/ 671244 w 1549550"/>
                <a:gd name="connsiteY92" fmla="*/ 1243820 h 1502195"/>
                <a:gd name="connsiteX93" fmla="*/ 686967 w 1549550"/>
                <a:gd name="connsiteY93" fmla="*/ 1226357 h 1502195"/>
                <a:gd name="connsiteX94" fmla="*/ 690942 w 1549550"/>
                <a:gd name="connsiteY94" fmla="*/ 1207751 h 1502195"/>
                <a:gd name="connsiteX95" fmla="*/ 684795 w 1549550"/>
                <a:gd name="connsiteY95" fmla="*/ 1181780 h 1502195"/>
                <a:gd name="connsiteX96" fmla="*/ 677404 w 1549550"/>
                <a:gd name="connsiteY96" fmla="*/ 1157523 h 1502195"/>
                <a:gd name="connsiteX97" fmla="*/ 676489 w 1549550"/>
                <a:gd name="connsiteY97" fmla="*/ 1141597 h 1502195"/>
                <a:gd name="connsiteX98" fmla="*/ 686116 w 1549550"/>
                <a:gd name="connsiteY98" fmla="*/ 1131107 h 1502195"/>
                <a:gd name="connsiteX99" fmla="*/ 701839 w 1549550"/>
                <a:gd name="connsiteY99" fmla="*/ 1125849 h 1502195"/>
                <a:gd name="connsiteX100" fmla="*/ 721066 w 1549550"/>
                <a:gd name="connsiteY100" fmla="*/ 1129342 h 1502195"/>
                <a:gd name="connsiteX101" fmla="*/ 741158 w 1549550"/>
                <a:gd name="connsiteY101" fmla="*/ 1140709 h 1502195"/>
                <a:gd name="connsiteX102" fmla="*/ 765618 w 1549550"/>
                <a:gd name="connsiteY102" fmla="*/ 1134613 h 1502195"/>
                <a:gd name="connsiteX103" fmla="*/ 781341 w 1549550"/>
                <a:gd name="connsiteY103" fmla="*/ 1130244 h 1502195"/>
                <a:gd name="connsiteX104" fmla="*/ 787462 w 1549550"/>
                <a:gd name="connsiteY104" fmla="*/ 1148570 h 1502195"/>
                <a:gd name="connsiteX105" fmla="*/ 789227 w 1549550"/>
                <a:gd name="connsiteY105" fmla="*/ 1173056 h 1502195"/>
                <a:gd name="connsiteX106" fmla="*/ 789227 w 1549550"/>
                <a:gd name="connsiteY106" fmla="*/ 1173056 h 1502195"/>
                <a:gd name="connsiteX107" fmla="*/ 793596 w 1549550"/>
                <a:gd name="connsiteY107" fmla="*/ 1184423 h 1502195"/>
                <a:gd name="connsiteX108" fmla="*/ 794460 w 1549550"/>
                <a:gd name="connsiteY108" fmla="*/ 1189655 h 1502195"/>
                <a:gd name="connsiteX109" fmla="*/ 797089 w 1549550"/>
                <a:gd name="connsiteY109" fmla="*/ 1205377 h 1502195"/>
                <a:gd name="connsiteX110" fmla="*/ 797089 w 1549550"/>
                <a:gd name="connsiteY110" fmla="*/ 1205377 h 1502195"/>
                <a:gd name="connsiteX111" fmla="*/ 811059 w 1549550"/>
                <a:gd name="connsiteY111" fmla="*/ 1208870 h 1502195"/>
                <a:gd name="connsiteX112" fmla="*/ 828547 w 1549550"/>
                <a:gd name="connsiteY112" fmla="*/ 1194900 h 1502195"/>
                <a:gd name="connsiteX113" fmla="*/ 856499 w 1549550"/>
                <a:gd name="connsiteY113" fmla="*/ 1186150 h 1502195"/>
                <a:gd name="connsiteX114" fmla="*/ 878356 w 1549550"/>
                <a:gd name="connsiteY114" fmla="*/ 1172180 h 1502195"/>
                <a:gd name="connsiteX115" fmla="*/ 898447 w 1549550"/>
                <a:gd name="connsiteY115" fmla="*/ 1173043 h 1502195"/>
                <a:gd name="connsiteX116" fmla="*/ 924660 w 1549550"/>
                <a:gd name="connsiteY116" fmla="*/ 1186137 h 1502195"/>
                <a:gd name="connsiteX117" fmla="*/ 941259 w 1549550"/>
                <a:gd name="connsiteY117" fmla="*/ 1181768 h 1502195"/>
                <a:gd name="connsiteX118" fmla="*/ 953515 w 1549550"/>
                <a:gd name="connsiteY118" fmla="*/ 1187890 h 1502195"/>
                <a:gd name="connsiteX119" fmla="*/ 959611 w 1549550"/>
                <a:gd name="connsiteY119" fmla="*/ 1235413 h 1502195"/>
                <a:gd name="connsiteX120" fmla="*/ 951521 w 1549550"/>
                <a:gd name="connsiteY120" fmla="*/ 1284182 h 1502195"/>
                <a:gd name="connsiteX121" fmla="*/ 972730 w 1549550"/>
                <a:gd name="connsiteY121" fmla="*/ 1325088 h 1502195"/>
                <a:gd name="connsiteX122" fmla="*/ 1012913 w 1549550"/>
                <a:gd name="connsiteY122" fmla="*/ 1336455 h 1502195"/>
                <a:gd name="connsiteX123" fmla="*/ 1012913 w 1549550"/>
                <a:gd name="connsiteY123" fmla="*/ 1336455 h 1502195"/>
                <a:gd name="connsiteX124" fmla="*/ 1015542 w 1549550"/>
                <a:gd name="connsiteY124" fmla="*/ 1332061 h 1502195"/>
                <a:gd name="connsiteX125" fmla="*/ 1022539 w 1549550"/>
                <a:gd name="connsiteY125" fmla="*/ 1326829 h 1502195"/>
                <a:gd name="connsiteX126" fmla="*/ 1040866 w 1549550"/>
                <a:gd name="connsiteY126" fmla="*/ 1325965 h 1502195"/>
                <a:gd name="connsiteX127" fmla="*/ 1040866 w 1549550"/>
                <a:gd name="connsiteY127" fmla="*/ 1325965 h 1502195"/>
                <a:gd name="connsiteX128" fmla="*/ 1049616 w 1549550"/>
                <a:gd name="connsiteY128" fmla="*/ 1335566 h 1502195"/>
                <a:gd name="connsiteX129" fmla="*/ 1045552 w 1549550"/>
                <a:gd name="connsiteY129" fmla="*/ 1350247 h 1502195"/>
                <a:gd name="connsiteX130" fmla="*/ 1037665 w 1549550"/>
                <a:gd name="connsiteY130" fmla="*/ 1365525 h 1502195"/>
                <a:gd name="connsiteX131" fmla="*/ 1039125 w 1549550"/>
                <a:gd name="connsiteY131" fmla="*/ 1394989 h 1502195"/>
                <a:gd name="connsiteX132" fmla="*/ 1035658 w 1549550"/>
                <a:gd name="connsiteY132" fmla="*/ 1420097 h 1502195"/>
                <a:gd name="connsiteX133" fmla="*/ 1046999 w 1549550"/>
                <a:gd name="connsiteY133" fmla="*/ 1451796 h 1502195"/>
                <a:gd name="connsiteX134" fmla="*/ 1070583 w 1549550"/>
                <a:gd name="connsiteY134" fmla="*/ 1428212 h 1502195"/>
                <a:gd name="connsiteX135" fmla="*/ 1080235 w 1549550"/>
                <a:gd name="connsiteY135" fmla="*/ 1403130 h 1502195"/>
                <a:gd name="connsiteX136" fmla="*/ 1090078 w 1549550"/>
                <a:gd name="connsiteY136" fmla="*/ 1400222 h 1502195"/>
                <a:gd name="connsiteX137" fmla="*/ 1086509 w 1549550"/>
                <a:gd name="connsiteY137" fmla="*/ 1431794 h 1502195"/>
                <a:gd name="connsiteX138" fmla="*/ 1078051 w 1549550"/>
                <a:gd name="connsiteY138" fmla="*/ 1460217 h 1502195"/>
                <a:gd name="connsiteX139" fmla="*/ 1094180 w 1549550"/>
                <a:gd name="connsiteY139" fmla="*/ 1490226 h 1502195"/>
                <a:gd name="connsiteX140" fmla="*/ 1113433 w 1549550"/>
                <a:gd name="connsiteY140" fmla="*/ 1485858 h 1502195"/>
                <a:gd name="connsiteX141" fmla="*/ 1145754 w 1549550"/>
                <a:gd name="connsiteY141" fmla="*/ 1491953 h 1502195"/>
                <a:gd name="connsiteX142" fmla="*/ 1174596 w 1549550"/>
                <a:gd name="connsiteY142" fmla="*/ 1499599 h 1502195"/>
                <a:gd name="connsiteX143" fmla="*/ 1180717 w 1549550"/>
                <a:gd name="connsiteY143" fmla="*/ 1497858 h 1502195"/>
                <a:gd name="connsiteX144" fmla="*/ 1206041 w 1549550"/>
                <a:gd name="connsiteY144" fmla="*/ 1488461 h 1502195"/>
                <a:gd name="connsiteX145" fmla="*/ 1208644 w 1549550"/>
                <a:gd name="connsiteY145" fmla="*/ 1464000 h 1502195"/>
                <a:gd name="connsiteX146" fmla="*/ 1208644 w 1549550"/>
                <a:gd name="connsiteY146" fmla="*/ 1464000 h 1502195"/>
                <a:gd name="connsiteX147" fmla="*/ 1209534 w 1549550"/>
                <a:gd name="connsiteY147" fmla="*/ 1459631 h 1502195"/>
                <a:gd name="connsiteX148" fmla="*/ 1209534 w 1549550"/>
                <a:gd name="connsiteY148" fmla="*/ 1459631 h 1502195"/>
                <a:gd name="connsiteX149" fmla="*/ 1219135 w 1549550"/>
                <a:gd name="connsiteY149" fmla="*/ 1441280 h 1502195"/>
                <a:gd name="connsiteX150" fmla="*/ 1227199 w 1549550"/>
                <a:gd name="connsiteY150" fmla="*/ 1421975 h 1502195"/>
                <a:gd name="connsiteX151" fmla="*/ 1232851 w 1549550"/>
                <a:gd name="connsiteY151" fmla="*/ 1413238 h 1502195"/>
                <a:gd name="connsiteX152" fmla="*/ 1240992 w 1549550"/>
                <a:gd name="connsiteY152" fmla="*/ 1401084 h 1502195"/>
                <a:gd name="connsiteX153" fmla="*/ 1246224 w 1549550"/>
                <a:gd name="connsiteY153" fmla="*/ 1398456 h 1502195"/>
                <a:gd name="connsiteX154" fmla="*/ 1246224 w 1549550"/>
                <a:gd name="connsiteY154" fmla="*/ 1398456 h 1502195"/>
                <a:gd name="connsiteX155" fmla="*/ 1254161 w 1549550"/>
                <a:gd name="connsiteY155" fmla="*/ 1396767 h 1502195"/>
                <a:gd name="connsiteX156" fmla="*/ 1256714 w 1549550"/>
                <a:gd name="connsiteY156" fmla="*/ 1390594 h 1502195"/>
                <a:gd name="connsiteX157" fmla="*/ 1262835 w 1549550"/>
                <a:gd name="connsiteY157" fmla="*/ 1365246 h 1502195"/>
                <a:gd name="connsiteX158" fmla="*/ 1270696 w 1549550"/>
                <a:gd name="connsiteY158" fmla="*/ 1353015 h 1502195"/>
                <a:gd name="connsiteX159" fmla="*/ 1260752 w 1549550"/>
                <a:gd name="connsiteY159" fmla="*/ 1338804 h 1502195"/>
                <a:gd name="connsiteX160" fmla="*/ 1234857 w 1549550"/>
                <a:gd name="connsiteY160" fmla="*/ 1340785 h 1502195"/>
                <a:gd name="connsiteX161" fmla="*/ 1243595 w 1549550"/>
                <a:gd name="connsiteY161" fmla="*/ 1329418 h 1502195"/>
                <a:gd name="connsiteX162" fmla="*/ 1257590 w 1549550"/>
                <a:gd name="connsiteY162" fmla="*/ 1320668 h 1502195"/>
                <a:gd name="connsiteX163" fmla="*/ 1262848 w 1549550"/>
                <a:gd name="connsiteY163" fmla="*/ 1309327 h 1502195"/>
                <a:gd name="connsiteX164" fmla="*/ 1262848 w 1549550"/>
                <a:gd name="connsiteY164" fmla="*/ 1295331 h 1502195"/>
                <a:gd name="connsiteX165" fmla="*/ 1249729 w 1549550"/>
                <a:gd name="connsiteY165" fmla="*/ 1262984 h 1502195"/>
                <a:gd name="connsiteX166" fmla="*/ 1256726 w 1549550"/>
                <a:gd name="connsiteY166" fmla="*/ 1221037 h 1502195"/>
                <a:gd name="connsiteX167" fmla="*/ 1271586 w 1549550"/>
                <a:gd name="connsiteY167" fmla="*/ 1192207 h 1502195"/>
                <a:gd name="connsiteX168" fmla="*/ 1261095 w 1549550"/>
                <a:gd name="connsiteY168" fmla="*/ 1172980 h 1502195"/>
                <a:gd name="connsiteX169" fmla="*/ 1248865 w 1549550"/>
                <a:gd name="connsiteY169" fmla="*/ 1161613 h 1502195"/>
                <a:gd name="connsiteX170" fmla="*/ 1235327 w 1549550"/>
                <a:gd name="connsiteY170" fmla="*/ 1146360 h 1502195"/>
                <a:gd name="connsiteX171" fmla="*/ 1216531 w 1549550"/>
                <a:gd name="connsiteY171" fmla="*/ 1137153 h 1502195"/>
                <a:gd name="connsiteX172" fmla="*/ 1208670 w 1549550"/>
                <a:gd name="connsiteY172" fmla="*/ 1103066 h 1502195"/>
                <a:gd name="connsiteX173" fmla="*/ 1202573 w 1549550"/>
                <a:gd name="connsiteY173" fmla="*/ 1068979 h 1502195"/>
                <a:gd name="connsiteX174" fmla="*/ 1184222 w 1549550"/>
                <a:gd name="connsiteY174" fmla="*/ 1059353 h 1502195"/>
                <a:gd name="connsiteX175" fmla="*/ 1163241 w 1549550"/>
                <a:gd name="connsiteY175" fmla="*/ 1077704 h 1502195"/>
                <a:gd name="connsiteX176" fmla="*/ 1144915 w 1549550"/>
                <a:gd name="connsiteY176" fmla="*/ 1071583 h 1502195"/>
                <a:gd name="connsiteX177" fmla="*/ 1153500 w 1549550"/>
                <a:gd name="connsiteY177" fmla="*/ 1038639 h 1502195"/>
                <a:gd name="connsiteX178" fmla="*/ 1147849 w 1549550"/>
                <a:gd name="connsiteY178" fmla="*/ 1023539 h 1502195"/>
                <a:gd name="connsiteX179" fmla="*/ 1160993 w 1549550"/>
                <a:gd name="connsiteY179" fmla="*/ 995218 h 1502195"/>
                <a:gd name="connsiteX180" fmla="*/ 1127427 w 1549550"/>
                <a:gd name="connsiteY180" fmla="*/ 978975 h 1502195"/>
                <a:gd name="connsiteX181" fmla="*/ 1123554 w 1549550"/>
                <a:gd name="connsiteY181" fmla="*/ 916935 h 1502195"/>
                <a:gd name="connsiteX182" fmla="*/ 1095373 w 1549550"/>
                <a:gd name="connsiteY182" fmla="*/ 911918 h 1502195"/>
                <a:gd name="connsiteX183" fmla="*/ 1081860 w 1549550"/>
                <a:gd name="connsiteY183" fmla="*/ 897707 h 1502195"/>
                <a:gd name="connsiteX184" fmla="*/ 1068385 w 1549550"/>
                <a:gd name="connsiteY184" fmla="*/ 870643 h 1502195"/>
                <a:gd name="connsiteX185" fmla="*/ 1040674 w 1549550"/>
                <a:gd name="connsiteY185" fmla="*/ 882302 h 1502195"/>
                <a:gd name="connsiteX186" fmla="*/ 1011286 w 1549550"/>
                <a:gd name="connsiteY186" fmla="*/ 902940 h 1502195"/>
                <a:gd name="connsiteX187" fmla="*/ 1001939 w 1549550"/>
                <a:gd name="connsiteY187" fmla="*/ 889567 h 1502195"/>
                <a:gd name="connsiteX188" fmla="*/ 1002459 w 1549550"/>
                <a:gd name="connsiteY188" fmla="*/ 879343 h 1502195"/>
                <a:gd name="connsiteX189" fmla="*/ 1027809 w 1549550"/>
                <a:gd name="connsiteY189" fmla="*/ 868853 h 1502195"/>
                <a:gd name="connsiteX190" fmla="*/ 1044052 w 1549550"/>
                <a:gd name="connsiteY190" fmla="*/ 845308 h 1502195"/>
                <a:gd name="connsiteX191" fmla="*/ 1046731 w 1549550"/>
                <a:gd name="connsiteY191" fmla="*/ 810878 h 1502195"/>
                <a:gd name="connsiteX192" fmla="*/ 1058314 w 1549550"/>
                <a:gd name="connsiteY192" fmla="*/ 792615 h 1502195"/>
                <a:gd name="connsiteX193" fmla="*/ 1053424 w 1549550"/>
                <a:gd name="connsiteY193" fmla="*/ 740253 h 1502195"/>
                <a:gd name="connsiteX194" fmla="*/ 1025522 w 1549550"/>
                <a:gd name="connsiteY194" fmla="*/ 698089 h 1502195"/>
                <a:gd name="connsiteX195" fmla="*/ 1018525 w 1549550"/>
                <a:gd name="connsiteY195" fmla="*/ 684373 h 1502195"/>
                <a:gd name="connsiteX196" fmla="*/ 1001532 w 1549550"/>
                <a:gd name="connsiteY196" fmla="*/ 684170 h 1502195"/>
                <a:gd name="connsiteX197" fmla="*/ 1007983 w 1549550"/>
                <a:gd name="connsiteY197" fmla="*/ 669781 h 1502195"/>
                <a:gd name="connsiteX198" fmla="*/ 1026068 w 1549550"/>
                <a:gd name="connsiteY198" fmla="*/ 653017 h 1502195"/>
                <a:gd name="connsiteX199" fmla="*/ 1054021 w 1549550"/>
                <a:gd name="connsiteY199" fmla="*/ 641650 h 1502195"/>
                <a:gd name="connsiteX200" fmla="*/ 1065705 w 1549550"/>
                <a:gd name="connsiteY200" fmla="*/ 635275 h 1502195"/>
                <a:gd name="connsiteX201" fmla="*/ 1074112 w 1549550"/>
                <a:gd name="connsiteY201" fmla="*/ 619793 h 1502195"/>
                <a:gd name="connsiteX202" fmla="*/ 1098598 w 1549550"/>
                <a:gd name="connsiteY202" fmla="*/ 648635 h 1502195"/>
                <a:gd name="connsiteX203" fmla="*/ 1137917 w 1549550"/>
                <a:gd name="connsiteY203" fmla="*/ 627655 h 1502195"/>
                <a:gd name="connsiteX204" fmla="*/ 1162377 w 1549550"/>
                <a:gd name="connsiteY204" fmla="*/ 595334 h 1502195"/>
                <a:gd name="connsiteX205" fmla="*/ 1181605 w 1549550"/>
                <a:gd name="connsiteY205" fmla="*/ 590076 h 1502195"/>
                <a:gd name="connsiteX206" fmla="*/ 1201722 w 1549550"/>
                <a:gd name="connsiteY206" fmla="*/ 610192 h 1502195"/>
                <a:gd name="connsiteX207" fmla="*/ 1223554 w 1549550"/>
                <a:gd name="connsiteY207" fmla="*/ 630283 h 1502195"/>
                <a:gd name="connsiteX208" fmla="*/ 1252395 w 1549550"/>
                <a:gd name="connsiteY208" fmla="*/ 611056 h 1502195"/>
                <a:gd name="connsiteX209" fmla="*/ 1271623 w 1549550"/>
                <a:gd name="connsiteY209" fmla="*/ 604935 h 1502195"/>
                <a:gd name="connsiteX210" fmla="*/ 1279484 w 1549550"/>
                <a:gd name="connsiteY210" fmla="*/ 627655 h 1502195"/>
                <a:gd name="connsiteX211" fmla="*/ 1296947 w 1549550"/>
                <a:gd name="connsiteY211" fmla="*/ 640774 h 1502195"/>
                <a:gd name="connsiteX212" fmla="*/ 1319667 w 1549550"/>
                <a:gd name="connsiteY212" fmla="*/ 600566 h 1502195"/>
                <a:gd name="connsiteX213" fmla="*/ 1350249 w 1549550"/>
                <a:gd name="connsiteY213" fmla="*/ 572689 h 1502195"/>
                <a:gd name="connsiteX214" fmla="*/ 1372969 w 1549550"/>
                <a:gd name="connsiteY214" fmla="*/ 562987 h 1502195"/>
                <a:gd name="connsiteX215" fmla="*/ 1408808 w 1549550"/>
                <a:gd name="connsiteY215" fmla="*/ 526297 h 1502195"/>
                <a:gd name="connsiteX216" fmla="*/ 1457754 w 1549550"/>
                <a:gd name="connsiteY216" fmla="*/ 509672 h 1502195"/>
                <a:gd name="connsiteX217" fmla="*/ 1488310 w 1549550"/>
                <a:gd name="connsiteY217" fmla="*/ 523667 h 1502195"/>
                <a:gd name="connsiteX218" fmla="*/ 1515425 w 1549550"/>
                <a:gd name="connsiteY218" fmla="*/ 521927 h 1502195"/>
                <a:gd name="connsiteX219" fmla="*/ 1541295 w 1549550"/>
                <a:gd name="connsiteY219" fmla="*/ 504960 h 1502195"/>
                <a:gd name="connsiteX220" fmla="*/ 1549550 w 1549550"/>
                <a:gd name="connsiteY220" fmla="*/ 471026 h 1502195"/>
                <a:gd name="connsiteX221" fmla="*/ 1534640 w 1549550"/>
                <a:gd name="connsiteY221" fmla="*/ 450261 h 1502195"/>
                <a:gd name="connsiteX222" fmla="*/ 1534640 w 1549550"/>
                <a:gd name="connsiteY222" fmla="*/ 450261 h 1502195"/>
                <a:gd name="connsiteX223" fmla="*/ 1531147 w 1549550"/>
                <a:gd name="connsiteY223" fmla="*/ 436266 h 1502195"/>
                <a:gd name="connsiteX224" fmla="*/ 1531147 w 1549550"/>
                <a:gd name="connsiteY224" fmla="*/ 436266 h 1502195"/>
                <a:gd name="connsiteX225" fmla="*/ 1536379 w 1549550"/>
                <a:gd name="connsiteY225" fmla="*/ 413546 h 1502195"/>
                <a:gd name="connsiteX226" fmla="*/ 1546870 w 1549550"/>
                <a:gd name="connsiteY226" fmla="*/ 389085 h 1502195"/>
                <a:gd name="connsiteX227" fmla="*/ 1544241 w 1549550"/>
                <a:gd name="connsiteY227" fmla="*/ 353271 h 1502195"/>
                <a:gd name="connsiteX228" fmla="*/ 1538144 w 1549550"/>
                <a:gd name="connsiteY228" fmla="*/ 323553 h 1502195"/>
                <a:gd name="connsiteX229" fmla="*/ 1514561 w 1549550"/>
                <a:gd name="connsiteY229" fmla="*/ 304325 h 1502195"/>
                <a:gd name="connsiteX230" fmla="*/ 1497365 w 1549550"/>
                <a:gd name="connsiteY230" fmla="*/ 291803 h 1502195"/>
                <a:gd name="connsiteX231" fmla="*/ 1496920 w 1549550"/>
                <a:gd name="connsiteY231" fmla="*/ 284284 h 1502195"/>
                <a:gd name="connsiteX232" fmla="*/ 1486455 w 1549550"/>
                <a:gd name="connsiteY232" fmla="*/ 274658 h 1502195"/>
                <a:gd name="connsiteX233" fmla="*/ 1459442 w 1549550"/>
                <a:gd name="connsiteY233" fmla="*/ 241270 h 1502195"/>
                <a:gd name="connsiteX234" fmla="*/ 1428391 w 1549550"/>
                <a:gd name="connsiteY234" fmla="*/ 240279 h 1502195"/>
                <a:gd name="connsiteX235" fmla="*/ 1416580 w 1549550"/>
                <a:gd name="connsiteY235" fmla="*/ 240127 h 1502195"/>
                <a:gd name="connsiteX236" fmla="*/ 1400832 w 1549550"/>
                <a:gd name="connsiteY236" fmla="*/ 188209 h 1502195"/>
                <a:gd name="connsiteX237" fmla="*/ 1370771 w 1549550"/>
                <a:gd name="connsiteY237" fmla="*/ 186850 h 1502195"/>
                <a:gd name="connsiteX238" fmla="*/ 1356801 w 1549550"/>
                <a:gd name="connsiteY238" fmla="*/ 182583 h 1502195"/>
                <a:gd name="connsiteX239" fmla="*/ 1343288 w 1549550"/>
                <a:gd name="connsiteY239" fmla="*/ 193124 h 1502195"/>
                <a:gd name="connsiteX240" fmla="*/ 1303499 w 1549550"/>
                <a:gd name="connsiteY240" fmla="*/ 199524 h 1502195"/>
                <a:gd name="connsiteX241" fmla="*/ 1270212 w 1549550"/>
                <a:gd name="connsiteY241" fmla="*/ 181592 h 1502195"/>
                <a:gd name="connsiteX242" fmla="*/ 1272816 w 1549550"/>
                <a:gd name="connsiteY242" fmla="*/ 161730 h 1502195"/>
                <a:gd name="connsiteX243" fmla="*/ 1247162 w 1549550"/>
                <a:gd name="connsiteY243" fmla="*/ 148433 h 1502195"/>
                <a:gd name="connsiteX244" fmla="*/ 1217025 w 1549550"/>
                <a:gd name="connsiteY244" fmla="*/ 120124 h 1502195"/>
                <a:gd name="connsiteX245" fmla="*/ 1171356 w 1549550"/>
                <a:gd name="connsiteY245" fmla="*/ 88667 h 1502195"/>
                <a:gd name="connsiteX246" fmla="*/ 1135046 w 1549550"/>
                <a:gd name="connsiteY246" fmla="*/ 76754 h 1502195"/>
                <a:gd name="connsiteX247" fmla="*/ 1115501 w 1549550"/>
                <a:gd name="connsiteY247" fmla="*/ 55050 h 1502195"/>
                <a:gd name="connsiteX248" fmla="*/ 1099855 w 1549550"/>
                <a:gd name="connsiteY248" fmla="*/ 45474 h 1502195"/>
                <a:gd name="connsiteX249" fmla="*/ 1078772 w 1549550"/>
                <a:gd name="connsiteY249" fmla="*/ 37739 h 1502195"/>
                <a:gd name="connsiteX250" fmla="*/ 1048165 w 1549550"/>
                <a:gd name="connsiteY250" fmla="*/ 2586 h 1502195"/>
                <a:gd name="connsiteX251" fmla="*/ 1043403 w 1549550"/>
                <a:gd name="connsiteY251" fmla="*/ 2116 h 1502195"/>
                <a:gd name="connsiteX252" fmla="*/ 1029789 w 1549550"/>
                <a:gd name="connsiteY252" fmla="*/ 782 h 1502195"/>
                <a:gd name="connsiteX253" fmla="*/ 1013078 w 1549550"/>
                <a:gd name="connsiteY253" fmla="*/ 8 h 15021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Lst>
              <a:rect l="l" t="t" r="r" b="b"/>
              <a:pathLst>
                <a:path w="1549550" h="1502195">
                  <a:moveTo>
                    <a:pt x="1013078" y="8"/>
                  </a:moveTo>
                  <a:cubicBezTo>
                    <a:pt x="1013078" y="9"/>
                    <a:pt x="992262" y="-614"/>
                    <a:pt x="987081" y="9381"/>
                  </a:cubicBezTo>
                  <a:cubicBezTo>
                    <a:pt x="983042" y="17141"/>
                    <a:pt x="994498" y="34552"/>
                    <a:pt x="993723" y="42972"/>
                  </a:cubicBezTo>
                  <a:cubicBezTo>
                    <a:pt x="991958" y="62200"/>
                    <a:pt x="997215" y="53462"/>
                    <a:pt x="976235" y="55203"/>
                  </a:cubicBezTo>
                  <a:cubicBezTo>
                    <a:pt x="955280" y="56968"/>
                    <a:pt x="954086" y="54009"/>
                    <a:pt x="952346" y="67979"/>
                  </a:cubicBezTo>
                  <a:cubicBezTo>
                    <a:pt x="950581" y="81974"/>
                    <a:pt x="955051" y="77428"/>
                    <a:pt x="949819" y="91398"/>
                  </a:cubicBezTo>
                  <a:cubicBezTo>
                    <a:pt x="944561" y="105393"/>
                    <a:pt x="980629" y="125281"/>
                    <a:pt x="1008582" y="148002"/>
                  </a:cubicBezTo>
                  <a:cubicBezTo>
                    <a:pt x="1009725" y="157234"/>
                    <a:pt x="1016773" y="155647"/>
                    <a:pt x="1020037" y="158885"/>
                  </a:cubicBezTo>
                  <a:cubicBezTo>
                    <a:pt x="1035836" y="174583"/>
                    <a:pt x="1041665" y="181809"/>
                    <a:pt x="1038770" y="199894"/>
                  </a:cubicBezTo>
                  <a:cubicBezTo>
                    <a:pt x="1037449" y="208085"/>
                    <a:pt x="1019821" y="215591"/>
                    <a:pt x="1008658" y="221992"/>
                  </a:cubicBezTo>
                  <a:cubicBezTo>
                    <a:pt x="997724" y="228265"/>
                    <a:pt x="992517" y="247658"/>
                    <a:pt x="991374" y="251138"/>
                  </a:cubicBezTo>
                  <a:cubicBezTo>
                    <a:pt x="989011" y="258327"/>
                    <a:pt x="969796" y="251608"/>
                    <a:pt x="967510" y="254415"/>
                  </a:cubicBezTo>
                  <a:cubicBezTo>
                    <a:pt x="911630" y="258834"/>
                    <a:pt x="962646" y="261413"/>
                    <a:pt x="948663" y="278024"/>
                  </a:cubicBezTo>
                  <a:cubicBezTo>
                    <a:pt x="934693" y="294623"/>
                    <a:pt x="932369" y="291245"/>
                    <a:pt x="930604" y="301710"/>
                  </a:cubicBezTo>
                  <a:cubicBezTo>
                    <a:pt x="928864" y="312200"/>
                    <a:pt x="929486" y="317483"/>
                    <a:pt x="905521" y="338019"/>
                  </a:cubicBezTo>
                  <a:cubicBezTo>
                    <a:pt x="885430" y="365108"/>
                    <a:pt x="871409" y="357717"/>
                    <a:pt x="878407" y="369071"/>
                  </a:cubicBezTo>
                  <a:cubicBezTo>
                    <a:pt x="881137" y="373515"/>
                    <a:pt x="898943" y="369147"/>
                    <a:pt x="899311" y="374773"/>
                  </a:cubicBezTo>
                  <a:cubicBezTo>
                    <a:pt x="899603" y="379269"/>
                    <a:pt x="893926" y="383257"/>
                    <a:pt x="888351" y="389683"/>
                  </a:cubicBezTo>
                  <a:cubicBezTo>
                    <a:pt x="882941" y="395931"/>
                    <a:pt x="878305" y="401138"/>
                    <a:pt x="874292" y="406726"/>
                  </a:cubicBezTo>
                  <a:cubicBezTo>
                    <a:pt x="862926" y="413724"/>
                    <a:pt x="883969" y="406700"/>
                    <a:pt x="889202" y="423325"/>
                  </a:cubicBezTo>
                  <a:cubicBezTo>
                    <a:pt x="891018" y="429027"/>
                    <a:pt x="882433" y="427046"/>
                    <a:pt x="879550" y="432303"/>
                  </a:cubicBezTo>
                  <a:cubicBezTo>
                    <a:pt x="874038" y="442349"/>
                    <a:pt x="863446" y="454262"/>
                    <a:pt x="851394" y="465171"/>
                  </a:cubicBezTo>
                  <a:cubicBezTo>
                    <a:pt x="843228" y="472410"/>
                    <a:pt x="867523" y="473426"/>
                    <a:pt x="864906" y="478887"/>
                  </a:cubicBezTo>
                  <a:cubicBezTo>
                    <a:pt x="861554" y="485936"/>
                    <a:pt x="843228" y="505252"/>
                    <a:pt x="831772" y="516174"/>
                  </a:cubicBezTo>
                  <a:cubicBezTo>
                    <a:pt x="817091" y="542247"/>
                    <a:pt x="816049" y="502559"/>
                    <a:pt x="804683" y="493822"/>
                  </a:cubicBezTo>
                  <a:cubicBezTo>
                    <a:pt x="797584" y="488361"/>
                    <a:pt x="769339" y="511881"/>
                    <a:pt x="753464" y="505824"/>
                  </a:cubicBezTo>
                  <a:cubicBezTo>
                    <a:pt x="743076" y="501874"/>
                    <a:pt x="734516" y="486875"/>
                    <a:pt x="732560" y="488856"/>
                  </a:cubicBezTo>
                  <a:cubicBezTo>
                    <a:pt x="730604" y="490812"/>
                    <a:pt x="722743" y="492578"/>
                    <a:pt x="718971" y="496870"/>
                  </a:cubicBezTo>
                  <a:cubicBezTo>
                    <a:pt x="712646" y="504020"/>
                    <a:pt x="696149" y="513291"/>
                    <a:pt x="686878" y="523108"/>
                  </a:cubicBezTo>
                  <a:cubicBezTo>
                    <a:pt x="672019" y="538830"/>
                    <a:pt x="672463" y="551949"/>
                    <a:pt x="683830" y="573806"/>
                  </a:cubicBezTo>
                  <a:cubicBezTo>
                    <a:pt x="695197" y="595663"/>
                    <a:pt x="672044" y="600451"/>
                    <a:pt x="655458" y="618777"/>
                  </a:cubicBezTo>
                  <a:cubicBezTo>
                    <a:pt x="638859" y="637129"/>
                    <a:pt x="632395" y="651848"/>
                    <a:pt x="621892" y="673692"/>
                  </a:cubicBezTo>
                  <a:cubicBezTo>
                    <a:pt x="611389" y="695535"/>
                    <a:pt x="609446" y="695142"/>
                    <a:pt x="591082" y="723107"/>
                  </a:cubicBezTo>
                  <a:cubicBezTo>
                    <a:pt x="572730" y="751085"/>
                    <a:pt x="574178" y="775292"/>
                    <a:pt x="563688" y="775292"/>
                  </a:cubicBezTo>
                  <a:cubicBezTo>
                    <a:pt x="553210" y="775292"/>
                    <a:pt x="553896" y="776650"/>
                    <a:pt x="515440" y="776650"/>
                  </a:cubicBezTo>
                  <a:cubicBezTo>
                    <a:pt x="476984" y="776650"/>
                    <a:pt x="481620" y="727438"/>
                    <a:pt x="472882" y="706483"/>
                  </a:cubicBezTo>
                  <a:cubicBezTo>
                    <a:pt x="464145" y="685503"/>
                    <a:pt x="423657" y="651543"/>
                    <a:pt x="416659" y="657664"/>
                  </a:cubicBezTo>
                  <a:cubicBezTo>
                    <a:pt x="409662" y="663785"/>
                    <a:pt x="305319" y="684550"/>
                    <a:pt x="294828" y="675825"/>
                  </a:cubicBezTo>
                  <a:cubicBezTo>
                    <a:pt x="284351" y="667074"/>
                    <a:pt x="273696" y="652088"/>
                    <a:pt x="261465" y="652088"/>
                  </a:cubicBezTo>
                  <a:cubicBezTo>
                    <a:pt x="249235" y="652088"/>
                    <a:pt x="192047" y="607169"/>
                    <a:pt x="164958" y="620262"/>
                  </a:cubicBezTo>
                  <a:cubicBezTo>
                    <a:pt x="147280" y="628822"/>
                    <a:pt x="133208" y="652038"/>
                    <a:pt x="130579" y="662528"/>
                  </a:cubicBezTo>
                  <a:cubicBezTo>
                    <a:pt x="127950" y="672992"/>
                    <a:pt x="133653" y="684829"/>
                    <a:pt x="126655" y="687458"/>
                  </a:cubicBezTo>
                  <a:cubicBezTo>
                    <a:pt x="119657" y="690062"/>
                    <a:pt x="124610" y="699219"/>
                    <a:pt x="105383" y="713176"/>
                  </a:cubicBezTo>
                  <a:cubicBezTo>
                    <a:pt x="86155" y="727171"/>
                    <a:pt x="149299" y="768815"/>
                    <a:pt x="169403" y="772307"/>
                  </a:cubicBezTo>
                  <a:cubicBezTo>
                    <a:pt x="189507" y="775800"/>
                    <a:pt x="127417" y="817075"/>
                    <a:pt x="124801" y="825813"/>
                  </a:cubicBezTo>
                  <a:cubicBezTo>
                    <a:pt x="122172" y="834550"/>
                    <a:pt x="77963" y="842209"/>
                    <a:pt x="72731" y="854464"/>
                  </a:cubicBezTo>
                  <a:cubicBezTo>
                    <a:pt x="67486" y="866694"/>
                    <a:pt x="5916" y="895815"/>
                    <a:pt x="671" y="899282"/>
                  </a:cubicBezTo>
                  <a:cubicBezTo>
                    <a:pt x="-4574" y="902775"/>
                    <a:pt x="22654" y="982898"/>
                    <a:pt x="22654" y="982898"/>
                  </a:cubicBezTo>
                  <a:cubicBezTo>
                    <a:pt x="22654" y="982898"/>
                    <a:pt x="35888" y="988003"/>
                    <a:pt x="46378" y="990633"/>
                  </a:cubicBezTo>
                  <a:cubicBezTo>
                    <a:pt x="56868" y="993236"/>
                    <a:pt x="45858" y="1014318"/>
                    <a:pt x="40612" y="1026548"/>
                  </a:cubicBezTo>
                  <a:cubicBezTo>
                    <a:pt x="35367" y="1038779"/>
                    <a:pt x="64984" y="1037407"/>
                    <a:pt x="74597" y="1043516"/>
                  </a:cubicBezTo>
                  <a:cubicBezTo>
                    <a:pt x="84211" y="1049637"/>
                    <a:pt x="102563" y="1047008"/>
                    <a:pt x="119162" y="1047884"/>
                  </a:cubicBezTo>
                  <a:cubicBezTo>
                    <a:pt x="135761" y="1048773"/>
                    <a:pt x="137513" y="1054006"/>
                    <a:pt x="135761" y="1063607"/>
                  </a:cubicBezTo>
                  <a:cubicBezTo>
                    <a:pt x="134008" y="1073233"/>
                    <a:pt x="130516" y="1085463"/>
                    <a:pt x="134897" y="1094188"/>
                  </a:cubicBezTo>
                  <a:cubicBezTo>
                    <a:pt x="139266" y="1102939"/>
                    <a:pt x="142758" y="1115169"/>
                    <a:pt x="139266" y="1132631"/>
                  </a:cubicBezTo>
                  <a:cubicBezTo>
                    <a:pt x="135773" y="1150119"/>
                    <a:pt x="146251" y="1167607"/>
                    <a:pt x="155865" y="1174579"/>
                  </a:cubicBezTo>
                  <a:cubicBezTo>
                    <a:pt x="165479" y="1181577"/>
                    <a:pt x="181214" y="1186835"/>
                    <a:pt x="190815" y="1184205"/>
                  </a:cubicBezTo>
                  <a:cubicBezTo>
                    <a:pt x="200417" y="1181576"/>
                    <a:pt x="217028" y="1185069"/>
                    <a:pt x="218781" y="1197299"/>
                  </a:cubicBezTo>
                  <a:cubicBezTo>
                    <a:pt x="220533" y="1209555"/>
                    <a:pt x="232764" y="1208666"/>
                    <a:pt x="255484" y="1207789"/>
                  </a:cubicBezTo>
                  <a:cubicBezTo>
                    <a:pt x="278204" y="1206926"/>
                    <a:pt x="279081" y="1219156"/>
                    <a:pt x="291311" y="1232250"/>
                  </a:cubicBezTo>
                  <a:cubicBezTo>
                    <a:pt x="303541" y="1245369"/>
                    <a:pt x="312279" y="1261091"/>
                    <a:pt x="307046" y="1274198"/>
                  </a:cubicBezTo>
                  <a:cubicBezTo>
                    <a:pt x="301801" y="1287317"/>
                    <a:pt x="310539" y="1300411"/>
                    <a:pt x="317524" y="1306545"/>
                  </a:cubicBezTo>
                  <a:cubicBezTo>
                    <a:pt x="324522" y="1312666"/>
                    <a:pt x="336752" y="1325772"/>
                    <a:pt x="342873" y="1336263"/>
                  </a:cubicBezTo>
                  <a:cubicBezTo>
                    <a:pt x="365403" y="1333037"/>
                    <a:pt x="359282" y="1336466"/>
                    <a:pt x="366279" y="1346931"/>
                  </a:cubicBezTo>
                  <a:cubicBezTo>
                    <a:pt x="373264" y="1357421"/>
                    <a:pt x="373264" y="1353929"/>
                    <a:pt x="378509" y="1352189"/>
                  </a:cubicBezTo>
                  <a:cubicBezTo>
                    <a:pt x="383754" y="1350424"/>
                    <a:pt x="386929" y="1350526"/>
                    <a:pt x="386929" y="1339171"/>
                  </a:cubicBezTo>
                  <a:cubicBezTo>
                    <a:pt x="386929" y="1327817"/>
                    <a:pt x="393051" y="1324757"/>
                    <a:pt x="399172" y="1316895"/>
                  </a:cubicBezTo>
                  <a:cubicBezTo>
                    <a:pt x="405293" y="1309034"/>
                    <a:pt x="391616" y="1298023"/>
                    <a:pt x="390739" y="1291025"/>
                  </a:cubicBezTo>
                  <a:cubicBezTo>
                    <a:pt x="389876" y="1284027"/>
                    <a:pt x="385723" y="1264876"/>
                    <a:pt x="385723" y="1264876"/>
                  </a:cubicBezTo>
                  <a:lnTo>
                    <a:pt x="377227" y="1253344"/>
                  </a:lnTo>
                  <a:cubicBezTo>
                    <a:pt x="359307" y="1261053"/>
                    <a:pt x="364247" y="1232681"/>
                    <a:pt x="378890" y="1240669"/>
                  </a:cubicBezTo>
                  <a:cubicBezTo>
                    <a:pt x="390244" y="1242410"/>
                    <a:pt x="388123" y="1246448"/>
                    <a:pt x="397725" y="1257814"/>
                  </a:cubicBezTo>
                  <a:cubicBezTo>
                    <a:pt x="407338" y="1269181"/>
                    <a:pt x="409967" y="1274413"/>
                    <a:pt x="409091" y="1284903"/>
                  </a:cubicBezTo>
                  <a:cubicBezTo>
                    <a:pt x="408227" y="1295393"/>
                    <a:pt x="410844" y="1298023"/>
                    <a:pt x="417828" y="1298023"/>
                  </a:cubicBezTo>
                  <a:cubicBezTo>
                    <a:pt x="441425" y="1298023"/>
                    <a:pt x="412329" y="1307967"/>
                    <a:pt x="404341" y="1323943"/>
                  </a:cubicBezTo>
                  <a:cubicBezTo>
                    <a:pt x="398232" y="1336174"/>
                    <a:pt x="405611" y="1346511"/>
                    <a:pt x="402982" y="1358767"/>
                  </a:cubicBezTo>
                  <a:cubicBezTo>
                    <a:pt x="400366" y="1370997"/>
                    <a:pt x="415199" y="1370527"/>
                    <a:pt x="424813" y="1369651"/>
                  </a:cubicBezTo>
                  <a:cubicBezTo>
                    <a:pt x="434427" y="1368787"/>
                    <a:pt x="440549" y="1372279"/>
                    <a:pt x="446657" y="1376649"/>
                  </a:cubicBezTo>
                  <a:cubicBezTo>
                    <a:pt x="452766" y="1381018"/>
                    <a:pt x="458887" y="1374909"/>
                    <a:pt x="462380" y="1367911"/>
                  </a:cubicBezTo>
                  <a:cubicBezTo>
                    <a:pt x="465872" y="1360914"/>
                    <a:pt x="467625" y="1357421"/>
                    <a:pt x="471994" y="1354792"/>
                  </a:cubicBezTo>
                  <a:cubicBezTo>
                    <a:pt x="476362" y="1352188"/>
                    <a:pt x="473746" y="1348696"/>
                    <a:pt x="468501" y="1339958"/>
                  </a:cubicBezTo>
                  <a:cubicBezTo>
                    <a:pt x="463256" y="1331207"/>
                    <a:pt x="471867" y="1330979"/>
                    <a:pt x="471867" y="1330979"/>
                  </a:cubicBezTo>
                  <a:cubicBezTo>
                    <a:pt x="471867" y="1330979"/>
                    <a:pt x="482268" y="1335564"/>
                    <a:pt x="489266" y="1325074"/>
                  </a:cubicBezTo>
                  <a:lnTo>
                    <a:pt x="499718" y="1311015"/>
                  </a:lnTo>
                  <a:lnTo>
                    <a:pt x="495641" y="1286009"/>
                  </a:lnTo>
                  <a:cubicBezTo>
                    <a:pt x="504378" y="1271150"/>
                    <a:pt x="502194" y="1255846"/>
                    <a:pt x="517447" y="1266539"/>
                  </a:cubicBezTo>
                  <a:cubicBezTo>
                    <a:pt x="524191" y="1271276"/>
                    <a:pt x="525308" y="1275290"/>
                    <a:pt x="532306" y="1271797"/>
                  </a:cubicBezTo>
                  <a:cubicBezTo>
                    <a:pt x="539291" y="1268304"/>
                    <a:pt x="543101" y="1272521"/>
                    <a:pt x="540485" y="1259415"/>
                  </a:cubicBezTo>
                  <a:cubicBezTo>
                    <a:pt x="537856" y="1246295"/>
                    <a:pt x="540752" y="1244086"/>
                    <a:pt x="552982" y="1242346"/>
                  </a:cubicBezTo>
                  <a:cubicBezTo>
                    <a:pt x="565212" y="1240581"/>
                    <a:pt x="569886" y="1236809"/>
                    <a:pt x="583856" y="1240314"/>
                  </a:cubicBezTo>
                  <a:cubicBezTo>
                    <a:pt x="597839" y="1243807"/>
                    <a:pt x="608316" y="1252570"/>
                    <a:pt x="612685" y="1264800"/>
                  </a:cubicBezTo>
                  <a:cubicBezTo>
                    <a:pt x="617079" y="1277030"/>
                    <a:pt x="626680" y="1272661"/>
                    <a:pt x="638034" y="1262171"/>
                  </a:cubicBezTo>
                  <a:cubicBezTo>
                    <a:pt x="649388" y="1251681"/>
                    <a:pt x="659014" y="1250804"/>
                    <a:pt x="671244" y="1243820"/>
                  </a:cubicBezTo>
                  <a:cubicBezTo>
                    <a:pt x="683474" y="1236835"/>
                    <a:pt x="686103" y="1234219"/>
                    <a:pt x="686967" y="1226357"/>
                  </a:cubicBezTo>
                  <a:lnTo>
                    <a:pt x="690942" y="1207751"/>
                  </a:lnTo>
                  <a:cubicBezTo>
                    <a:pt x="690942" y="1199865"/>
                    <a:pt x="688287" y="1187888"/>
                    <a:pt x="684795" y="1181780"/>
                  </a:cubicBezTo>
                  <a:cubicBezTo>
                    <a:pt x="681328" y="1175659"/>
                    <a:pt x="668666" y="1161892"/>
                    <a:pt x="677404" y="1157523"/>
                  </a:cubicBezTo>
                  <a:cubicBezTo>
                    <a:pt x="686154" y="1153155"/>
                    <a:pt x="672984" y="1145967"/>
                    <a:pt x="676489" y="1141597"/>
                  </a:cubicBezTo>
                  <a:cubicBezTo>
                    <a:pt x="679995" y="1137228"/>
                    <a:pt x="680858" y="1131107"/>
                    <a:pt x="686116" y="1131107"/>
                  </a:cubicBezTo>
                  <a:cubicBezTo>
                    <a:pt x="691348" y="1131107"/>
                    <a:pt x="692212" y="1131107"/>
                    <a:pt x="701839" y="1125849"/>
                  </a:cubicBezTo>
                  <a:cubicBezTo>
                    <a:pt x="711440" y="1120617"/>
                    <a:pt x="714932" y="1123246"/>
                    <a:pt x="721066" y="1129342"/>
                  </a:cubicBezTo>
                  <a:cubicBezTo>
                    <a:pt x="727163" y="1135463"/>
                    <a:pt x="730668" y="1138969"/>
                    <a:pt x="741158" y="1140709"/>
                  </a:cubicBezTo>
                  <a:cubicBezTo>
                    <a:pt x="751648" y="1142474"/>
                    <a:pt x="759509" y="1138969"/>
                    <a:pt x="765618" y="1134613"/>
                  </a:cubicBezTo>
                  <a:cubicBezTo>
                    <a:pt x="771739" y="1130244"/>
                    <a:pt x="775245" y="1126752"/>
                    <a:pt x="781341" y="1130244"/>
                  </a:cubicBezTo>
                  <a:cubicBezTo>
                    <a:pt x="787462" y="1133737"/>
                    <a:pt x="787462" y="1138106"/>
                    <a:pt x="787462" y="1148570"/>
                  </a:cubicBezTo>
                  <a:cubicBezTo>
                    <a:pt x="787462" y="1159060"/>
                    <a:pt x="789227" y="1173056"/>
                    <a:pt x="789227" y="1173056"/>
                  </a:cubicBezTo>
                  <a:lnTo>
                    <a:pt x="789227" y="1173056"/>
                  </a:lnTo>
                  <a:lnTo>
                    <a:pt x="793596" y="1184423"/>
                  </a:lnTo>
                  <a:lnTo>
                    <a:pt x="794460" y="1189655"/>
                  </a:lnTo>
                  <a:lnTo>
                    <a:pt x="797089" y="1205377"/>
                  </a:lnTo>
                  <a:lnTo>
                    <a:pt x="797089" y="1205377"/>
                  </a:lnTo>
                  <a:cubicBezTo>
                    <a:pt x="796199" y="1215004"/>
                    <a:pt x="806690" y="1213239"/>
                    <a:pt x="811059" y="1208870"/>
                  </a:cubicBezTo>
                  <a:cubicBezTo>
                    <a:pt x="815427" y="1204501"/>
                    <a:pt x="816316" y="1203638"/>
                    <a:pt x="828547" y="1194900"/>
                  </a:cubicBezTo>
                  <a:cubicBezTo>
                    <a:pt x="840777" y="1186150"/>
                    <a:pt x="846898" y="1187039"/>
                    <a:pt x="856499" y="1186150"/>
                  </a:cubicBezTo>
                  <a:cubicBezTo>
                    <a:pt x="866126" y="1185286"/>
                    <a:pt x="872222" y="1179152"/>
                    <a:pt x="878356" y="1172180"/>
                  </a:cubicBezTo>
                  <a:cubicBezTo>
                    <a:pt x="884477" y="1165182"/>
                    <a:pt x="891450" y="1167811"/>
                    <a:pt x="898447" y="1173043"/>
                  </a:cubicBezTo>
                  <a:cubicBezTo>
                    <a:pt x="905445" y="1178276"/>
                    <a:pt x="912443" y="1180041"/>
                    <a:pt x="924660" y="1186137"/>
                  </a:cubicBezTo>
                  <a:cubicBezTo>
                    <a:pt x="936890" y="1192258"/>
                    <a:pt x="941259" y="1181768"/>
                    <a:pt x="941259" y="1181768"/>
                  </a:cubicBezTo>
                  <a:cubicBezTo>
                    <a:pt x="941259" y="1181768"/>
                    <a:pt x="950886" y="1173907"/>
                    <a:pt x="953515" y="1187890"/>
                  </a:cubicBezTo>
                  <a:cubicBezTo>
                    <a:pt x="956118" y="1201859"/>
                    <a:pt x="956118" y="1219691"/>
                    <a:pt x="959611" y="1235413"/>
                  </a:cubicBezTo>
                  <a:cubicBezTo>
                    <a:pt x="963103" y="1251161"/>
                    <a:pt x="961148" y="1268458"/>
                    <a:pt x="951521" y="1284182"/>
                  </a:cubicBezTo>
                  <a:cubicBezTo>
                    <a:pt x="941920" y="1299929"/>
                    <a:pt x="951750" y="1318954"/>
                    <a:pt x="972730" y="1325088"/>
                  </a:cubicBezTo>
                  <a:cubicBezTo>
                    <a:pt x="993685" y="1331184"/>
                    <a:pt x="1006817" y="1343414"/>
                    <a:pt x="1012913" y="1336455"/>
                  </a:cubicBezTo>
                  <a:lnTo>
                    <a:pt x="1012913" y="1336455"/>
                  </a:lnTo>
                  <a:lnTo>
                    <a:pt x="1015542" y="1332061"/>
                  </a:lnTo>
                  <a:lnTo>
                    <a:pt x="1022539" y="1326829"/>
                  </a:lnTo>
                  <a:lnTo>
                    <a:pt x="1040866" y="1325965"/>
                  </a:lnTo>
                  <a:lnTo>
                    <a:pt x="1040866" y="1325965"/>
                  </a:lnTo>
                  <a:cubicBezTo>
                    <a:pt x="1040866" y="1325965"/>
                    <a:pt x="1045260" y="1330334"/>
                    <a:pt x="1049616" y="1335566"/>
                  </a:cubicBezTo>
                  <a:cubicBezTo>
                    <a:pt x="1053984" y="1340824"/>
                    <a:pt x="1049044" y="1340646"/>
                    <a:pt x="1045552" y="1350247"/>
                  </a:cubicBezTo>
                  <a:cubicBezTo>
                    <a:pt x="1042059" y="1359874"/>
                    <a:pt x="1042034" y="1357664"/>
                    <a:pt x="1037665" y="1365525"/>
                  </a:cubicBezTo>
                  <a:cubicBezTo>
                    <a:pt x="1033296" y="1373387"/>
                    <a:pt x="1036496" y="1385375"/>
                    <a:pt x="1039125" y="1394989"/>
                  </a:cubicBezTo>
                  <a:cubicBezTo>
                    <a:pt x="1041754" y="1404590"/>
                    <a:pt x="1040014" y="1406128"/>
                    <a:pt x="1035658" y="1420097"/>
                  </a:cubicBezTo>
                  <a:cubicBezTo>
                    <a:pt x="1031289" y="1434093"/>
                    <a:pt x="1034769" y="1452660"/>
                    <a:pt x="1046999" y="1451796"/>
                  </a:cubicBezTo>
                  <a:cubicBezTo>
                    <a:pt x="1059230" y="1450932"/>
                    <a:pt x="1074952" y="1442170"/>
                    <a:pt x="1070583" y="1428212"/>
                  </a:cubicBezTo>
                  <a:cubicBezTo>
                    <a:pt x="1066214" y="1414217"/>
                    <a:pt x="1072374" y="1411868"/>
                    <a:pt x="1080235" y="1403130"/>
                  </a:cubicBezTo>
                  <a:cubicBezTo>
                    <a:pt x="1088097" y="1394393"/>
                    <a:pt x="1088351" y="1389732"/>
                    <a:pt x="1090078" y="1400222"/>
                  </a:cubicBezTo>
                  <a:cubicBezTo>
                    <a:pt x="1091843" y="1410712"/>
                    <a:pt x="1086509" y="1418700"/>
                    <a:pt x="1086509" y="1431794"/>
                  </a:cubicBezTo>
                  <a:cubicBezTo>
                    <a:pt x="1086509" y="1444914"/>
                    <a:pt x="1081543" y="1447987"/>
                    <a:pt x="1078051" y="1460217"/>
                  </a:cubicBezTo>
                  <a:cubicBezTo>
                    <a:pt x="1074584" y="1472447"/>
                    <a:pt x="1086306" y="1485871"/>
                    <a:pt x="1094180" y="1490226"/>
                  </a:cubicBezTo>
                  <a:cubicBezTo>
                    <a:pt x="1102054" y="1494582"/>
                    <a:pt x="1102930" y="1489337"/>
                    <a:pt x="1113433" y="1485858"/>
                  </a:cubicBezTo>
                  <a:cubicBezTo>
                    <a:pt x="1123898" y="1482365"/>
                    <a:pt x="1132635" y="1478860"/>
                    <a:pt x="1145754" y="1491953"/>
                  </a:cubicBezTo>
                  <a:cubicBezTo>
                    <a:pt x="1158848" y="1505073"/>
                    <a:pt x="1166735" y="1503091"/>
                    <a:pt x="1174596" y="1499599"/>
                  </a:cubicBezTo>
                  <a:cubicBezTo>
                    <a:pt x="1182457" y="1496106"/>
                    <a:pt x="1171993" y="1496106"/>
                    <a:pt x="1180717" y="1497858"/>
                  </a:cubicBezTo>
                  <a:cubicBezTo>
                    <a:pt x="1189455" y="1499599"/>
                    <a:pt x="1211274" y="1498951"/>
                    <a:pt x="1206041" y="1488461"/>
                  </a:cubicBezTo>
                  <a:cubicBezTo>
                    <a:pt x="1200783" y="1477996"/>
                    <a:pt x="1201672" y="1477094"/>
                    <a:pt x="1208644" y="1464000"/>
                  </a:cubicBezTo>
                  <a:lnTo>
                    <a:pt x="1208644" y="1464000"/>
                  </a:lnTo>
                  <a:lnTo>
                    <a:pt x="1209534" y="1459631"/>
                  </a:lnTo>
                  <a:lnTo>
                    <a:pt x="1209534" y="1459631"/>
                  </a:lnTo>
                  <a:cubicBezTo>
                    <a:pt x="1209534" y="1459631"/>
                    <a:pt x="1216506" y="1453510"/>
                    <a:pt x="1219135" y="1441280"/>
                  </a:cubicBezTo>
                  <a:cubicBezTo>
                    <a:pt x="1220875" y="1433165"/>
                    <a:pt x="1225231" y="1428834"/>
                    <a:pt x="1227199" y="1421975"/>
                  </a:cubicBezTo>
                  <a:lnTo>
                    <a:pt x="1232851" y="1413238"/>
                  </a:lnTo>
                  <a:lnTo>
                    <a:pt x="1240992" y="1401084"/>
                  </a:lnTo>
                  <a:lnTo>
                    <a:pt x="1246224" y="1398456"/>
                  </a:lnTo>
                  <a:lnTo>
                    <a:pt x="1246224" y="1398456"/>
                  </a:lnTo>
                  <a:cubicBezTo>
                    <a:pt x="1246224" y="1398456"/>
                    <a:pt x="1251037" y="1399256"/>
                    <a:pt x="1254161" y="1396767"/>
                  </a:cubicBezTo>
                  <a:cubicBezTo>
                    <a:pt x="1255622" y="1395599"/>
                    <a:pt x="1256714" y="1393693"/>
                    <a:pt x="1256714" y="1390594"/>
                  </a:cubicBezTo>
                  <a:cubicBezTo>
                    <a:pt x="1256714" y="1380968"/>
                    <a:pt x="1255850" y="1369614"/>
                    <a:pt x="1262835" y="1365246"/>
                  </a:cubicBezTo>
                  <a:cubicBezTo>
                    <a:pt x="1269808" y="1360877"/>
                    <a:pt x="1272437" y="1357384"/>
                    <a:pt x="1270696" y="1353015"/>
                  </a:cubicBezTo>
                  <a:cubicBezTo>
                    <a:pt x="1270696" y="1353015"/>
                    <a:pt x="1274735" y="1338804"/>
                    <a:pt x="1260752" y="1338804"/>
                  </a:cubicBezTo>
                  <a:cubicBezTo>
                    <a:pt x="1246782" y="1338804"/>
                    <a:pt x="1234857" y="1346894"/>
                    <a:pt x="1234857" y="1340785"/>
                  </a:cubicBezTo>
                  <a:cubicBezTo>
                    <a:pt x="1234857" y="1334664"/>
                    <a:pt x="1233994" y="1331159"/>
                    <a:pt x="1243595" y="1329418"/>
                  </a:cubicBezTo>
                  <a:cubicBezTo>
                    <a:pt x="1253221" y="1327653"/>
                    <a:pt x="1259342" y="1327653"/>
                    <a:pt x="1257590" y="1320668"/>
                  </a:cubicBezTo>
                  <a:cubicBezTo>
                    <a:pt x="1255850" y="1313695"/>
                    <a:pt x="1256726" y="1313695"/>
                    <a:pt x="1262848" y="1309327"/>
                  </a:cubicBezTo>
                  <a:cubicBezTo>
                    <a:pt x="1268944" y="1304932"/>
                    <a:pt x="1270709" y="1300576"/>
                    <a:pt x="1262848" y="1295331"/>
                  </a:cubicBezTo>
                  <a:cubicBezTo>
                    <a:pt x="1254961" y="1290099"/>
                    <a:pt x="1251469" y="1281336"/>
                    <a:pt x="1249729" y="1262984"/>
                  </a:cubicBezTo>
                  <a:cubicBezTo>
                    <a:pt x="1247989" y="1244658"/>
                    <a:pt x="1247989" y="1235895"/>
                    <a:pt x="1256726" y="1221037"/>
                  </a:cubicBezTo>
                  <a:cubicBezTo>
                    <a:pt x="1265464" y="1206203"/>
                    <a:pt x="1272449" y="1200081"/>
                    <a:pt x="1271586" y="1192207"/>
                  </a:cubicBezTo>
                  <a:cubicBezTo>
                    <a:pt x="1270722" y="1184333"/>
                    <a:pt x="1271586" y="1179088"/>
                    <a:pt x="1261095" y="1172980"/>
                  </a:cubicBezTo>
                  <a:cubicBezTo>
                    <a:pt x="1250605" y="1166858"/>
                    <a:pt x="1248865" y="1167748"/>
                    <a:pt x="1248865" y="1161613"/>
                  </a:cubicBezTo>
                  <a:cubicBezTo>
                    <a:pt x="1248865" y="1155479"/>
                    <a:pt x="1246681" y="1148989"/>
                    <a:pt x="1235327" y="1146360"/>
                  </a:cubicBezTo>
                  <a:cubicBezTo>
                    <a:pt x="1223961" y="1143757"/>
                    <a:pt x="1222652" y="1142411"/>
                    <a:pt x="1216531" y="1137153"/>
                  </a:cubicBezTo>
                  <a:cubicBezTo>
                    <a:pt x="1210435" y="1129267"/>
                    <a:pt x="1207793" y="1117900"/>
                    <a:pt x="1208670" y="1103066"/>
                  </a:cubicBezTo>
                  <a:cubicBezTo>
                    <a:pt x="1209559" y="1088207"/>
                    <a:pt x="1209559" y="1078581"/>
                    <a:pt x="1202573" y="1068979"/>
                  </a:cubicBezTo>
                  <a:cubicBezTo>
                    <a:pt x="1195576" y="1059353"/>
                    <a:pt x="1189455" y="1051491"/>
                    <a:pt x="1184222" y="1059353"/>
                  </a:cubicBezTo>
                  <a:cubicBezTo>
                    <a:pt x="1178989" y="1067214"/>
                    <a:pt x="1176361" y="1071583"/>
                    <a:pt x="1163241" y="1077704"/>
                  </a:cubicBezTo>
                  <a:cubicBezTo>
                    <a:pt x="1150148" y="1083826"/>
                    <a:pt x="1141410" y="1086442"/>
                    <a:pt x="1144915" y="1071583"/>
                  </a:cubicBezTo>
                  <a:cubicBezTo>
                    <a:pt x="1148383" y="1056724"/>
                    <a:pt x="1161362" y="1041268"/>
                    <a:pt x="1153500" y="1038639"/>
                  </a:cubicBezTo>
                  <a:cubicBezTo>
                    <a:pt x="1145639" y="1036011"/>
                    <a:pt x="1141715" y="1034893"/>
                    <a:pt x="1147849" y="1023539"/>
                  </a:cubicBezTo>
                  <a:cubicBezTo>
                    <a:pt x="1153983" y="1012184"/>
                    <a:pt x="1166226" y="999573"/>
                    <a:pt x="1160993" y="995218"/>
                  </a:cubicBezTo>
                  <a:cubicBezTo>
                    <a:pt x="1155761" y="990862"/>
                    <a:pt x="1129193" y="986836"/>
                    <a:pt x="1127427" y="978975"/>
                  </a:cubicBezTo>
                  <a:cubicBezTo>
                    <a:pt x="1125687" y="971113"/>
                    <a:pt x="1141042" y="922167"/>
                    <a:pt x="1123554" y="916935"/>
                  </a:cubicBezTo>
                  <a:cubicBezTo>
                    <a:pt x="1106091" y="911703"/>
                    <a:pt x="1099767" y="927654"/>
                    <a:pt x="1095373" y="911918"/>
                  </a:cubicBezTo>
                  <a:cubicBezTo>
                    <a:pt x="1091004" y="896196"/>
                    <a:pt x="1080958" y="911664"/>
                    <a:pt x="1081860" y="897707"/>
                  </a:cubicBezTo>
                  <a:cubicBezTo>
                    <a:pt x="1082723" y="883711"/>
                    <a:pt x="1079752" y="868903"/>
                    <a:pt x="1068385" y="870643"/>
                  </a:cubicBezTo>
                  <a:cubicBezTo>
                    <a:pt x="1057019" y="872408"/>
                    <a:pt x="1048535" y="862210"/>
                    <a:pt x="1040674" y="882302"/>
                  </a:cubicBezTo>
                  <a:cubicBezTo>
                    <a:pt x="1017725" y="940964"/>
                    <a:pt x="1018601" y="906928"/>
                    <a:pt x="1011286" y="902940"/>
                  </a:cubicBezTo>
                  <a:cubicBezTo>
                    <a:pt x="1001685" y="897707"/>
                    <a:pt x="995830" y="896564"/>
                    <a:pt x="1001939" y="889567"/>
                  </a:cubicBezTo>
                  <a:cubicBezTo>
                    <a:pt x="1008060" y="882594"/>
                    <a:pt x="987601" y="879343"/>
                    <a:pt x="1002459" y="879343"/>
                  </a:cubicBezTo>
                  <a:cubicBezTo>
                    <a:pt x="1017318" y="879343"/>
                    <a:pt x="1028672" y="882836"/>
                    <a:pt x="1027809" y="868853"/>
                  </a:cubicBezTo>
                  <a:cubicBezTo>
                    <a:pt x="1026945" y="854884"/>
                    <a:pt x="1040559" y="854934"/>
                    <a:pt x="1044052" y="845308"/>
                  </a:cubicBezTo>
                  <a:cubicBezTo>
                    <a:pt x="1049983" y="829064"/>
                    <a:pt x="1030539" y="829381"/>
                    <a:pt x="1046731" y="810878"/>
                  </a:cubicBezTo>
                  <a:cubicBezTo>
                    <a:pt x="1052828" y="803880"/>
                    <a:pt x="1056574" y="810979"/>
                    <a:pt x="1058314" y="792615"/>
                  </a:cubicBezTo>
                  <a:cubicBezTo>
                    <a:pt x="1060079" y="774289"/>
                    <a:pt x="1063914" y="750718"/>
                    <a:pt x="1053424" y="740253"/>
                  </a:cubicBezTo>
                  <a:cubicBezTo>
                    <a:pt x="1042959" y="729763"/>
                    <a:pt x="1036901" y="704185"/>
                    <a:pt x="1025522" y="698089"/>
                  </a:cubicBezTo>
                  <a:cubicBezTo>
                    <a:pt x="1015553" y="692704"/>
                    <a:pt x="1028278" y="692184"/>
                    <a:pt x="1018525" y="684373"/>
                  </a:cubicBezTo>
                  <a:cubicBezTo>
                    <a:pt x="1018525" y="684373"/>
                    <a:pt x="993671" y="696400"/>
                    <a:pt x="1001532" y="684170"/>
                  </a:cubicBezTo>
                  <a:cubicBezTo>
                    <a:pt x="1009393" y="671940"/>
                    <a:pt x="999246" y="678519"/>
                    <a:pt x="1007983" y="669781"/>
                  </a:cubicBezTo>
                  <a:cubicBezTo>
                    <a:pt x="1016721" y="661030"/>
                    <a:pt x="1006840" y="650388"/>
                    <a:pt x="1026068" y="653017"/>
                  </a:cubicBezTo>
                  <a:cubicBezTo>
                    <a:pt x="1045296" y="655645"/>
                    <a:pt x="1049652" y="657386"/>
                    <a:pt x="1054021" y="641650"/>
                  </a:cubicBezTo>
                  <a:cubicBezTo>
                    <a:pt x="1054021" y="641650"/>
                    <a:pt x="1064841" y="643136"/>
                    <a:pt x="1065705" y="635275"/>
                  </a:cubicBezTo>
                  <a:cubicBezTo>
                    <a:pt x="1066594" y="627413"/>
                    <a:pt x="1067991" y="612795"/>
                    <a:pt x="1074112" y="619793"/>
                  </a:cubicBezTo>
                  <a:cubicBezTo>
                    <a:pt x="1080234" y="626791"/>
                    <a:pt x="1084602" y="648635"/>
                    <a:pt x="1098598" y="648635"/>
                  </a:cubicBezTo>
                  <a:cubicBezTo>
                    <a:pt x="1112568" y="648635"/>
                    <a:pt x="1125687" y="645142"/>
                    <a:pt x="1137917" y="627655"/>
                  </a:cubicBezTo>
                  <a:cubicBezTo>
                    <a:pt x="1150148" y="610192"/>
                    <a:pt x="1157145" y="602331"/>
                    <a:pt x="1162377" y="595334"/>
                  </a:cubicBezTo>
                  <a:cubicBezTo>
                    <a:pt x="1167635" y="588336"/>
                    <a:pt x="1175496" y="589212"/>
                    <a:pt x="1181605" y="590076"/>
                  </a:cubicBezTo>
                  <a:cubicBezTo>
                    <a:pt x="1187727" y="590965"/>
                    <a:pt x="1196465" y="596197"/>
                    <a:pt x="1201722" y="610192"/>
                  </a:cubicBezTo>
                  <a:cubicBezTo>
                    <a:pt x="1206955" y="624162"/>
                    <a:pt x="1213064" y="632913"/>
                    <a:pt x="1223554" y="630283"/>
                  </a:cubicBezTo>
                  <a:cubicBezTo>
                    <a:pt x="1234044" y="627654"/>
                    <a:pt x="1240153" y="621546"/>
                    <a:pt x="1252395" y="611056"/>
                  </a:cubicBezTo>
                  <a:cubicBezTo>
                    <a:pt x="1264625" y="600566"/>
                    <a:pt x="1267254" y="602319"/>
                    <a:pt x="1271623" y="604935"/>
                  </a:cubicBezTo>
                  <a:cubicBezTo>
                    <a:pt x="1275992" y="607563"/>
                    <a:pt x="1277719" y="612796"/>
                    <a:pt x="1279484" y="627655"/>
                  </a:cubicBezTo>
                  <a:cubicBezTo>
                    <a:pt x="1281224" y="642514"/>
                    <a:pt x="1289974" y="656497"/>
                    <a:pt x="1296947" y="640774"/>
                  </a:cubicBezTo>
                  <a:cubicBezTo>
                    <a:pt x="1303944" y="625052"/>
                    <a:pt x="1304808" y="611056"/>
                    <a:pt x="1319667" y="600566"/>
                  </a:cubicBezTo>
                  <a:cubicBezTo>
                    <a:pt x="1334526" y="590076"/>
                    <a:pt x="1335390" y="576182"/>
                    <a:pt x="1350249" y="572689"/>
                  </a:cubicBezTo>
                  <a:cubicBezTo>
                    <a:pt x="1364688" y="587840"/>
                    <a:pt x="1369476" y="572613"/>
                    <a:pt x="1372969" y="562987"/>
                  </a:cubicBezTo>
                  <a:cubicBezTo>
                    <a:pt x="1376461" y="553386"/>
                    <a:pt x="1391320" y="539403"/>
                    <a:pt x="1408808" y="526297"/>
                  </a:cubicBezTo>
                  <a:cubicBezTo>
                    <a:pt x="1426271" y="513177"/>
                    <a:pt x="1441130" y="507069"/>
                    <a:pt x="1457754" y="509672"/>
                  </a:cubicBezTo>
                  <a:cubicBezTo>
                    <a:pt x="1474353" y="512301"/>
                    <a:pt x="1481338" y="517534"/>
                    <a:pt x="1488310" y="523667"/>
                  </a:cubicBezTo>
                  <a:cubicBezTo>
                    <a:pt x="1495308" y="529789"/>
                    <a:pt x="1505798" y="530666"/>
                    <a:pt x="1515425" y="521927"/>
                  </a:cubicBezTo>
                  <a:cubicBezTo>
                    <a:pt x="1525026" y="513177"/>
                    <a:pt x="1535199" y="517190"/>
                    <a:pt x="1541295" y="504960"/>
                  </a:cubicBezTo>
                  <a:cubicBezTo>
                    <a:pt x="1547416" y="492730"/>
                    <a:pt x="1549550" y="485021"/>
                    <a:pt x="1549550" y="471026"/>
                  </a:cubicBezTo>
                  <a:cubicBezTo>
                    <a:pt x="1549550" y="457030"/>
                    <a:pt x="1534640" y="450261"/>
                    <a:pt x="1534640" y="450261"/>
                  </a:cubicBezTo>
                  <a:lnTo>
                    <a:pt x="1534640" y="450261"/>
                  </a:lnTo>
                  <a:lnTo>
                    <a:pt x="1531147" y="436266"/>
                  </a:lnTo>
                  <a:lnTo>
                    <a:pt x="1531147" y="436266"/>
                  </a:lnTo>
                  <a:cubicBezTo>
                    <a:pt x="1531147" y="436266"/>
                    <a:pt x="1529382" y="418803"/>
                    <a:pt x="1536379" y="413546"/>
                  </a:cubicBezTo>
                  <a:cubicBezTo>
                    <a:pt x="1543377" y="408313"/>
                    <a:pt x="1547746" y="396947"/>
                    <a:pt x="1546870" y="389085"/>
                  </a:cubicBezTo>
                  <a:cubicBezTo>
                    <a:pt x="1545993" y="381223"/>
                    <a:pt x="1546870" y="365501"/>
                    <a:pt x="1544241" y="353271"/>
                  </a:cubicBezTo>
                  <a:cubicBezTo>
                    <a:pt x="1541612" y="341015"/>
                    <a:pt x="1541612" y="335783"/>
                    <a:pt x="1538144" y="323553"/>
                  </a:cubicBezTo>
                  <a:cubicBezTo>
                    <a:pt x="1534652" y="311322"/>
                    <a:pt x="1527654" y="300832"/>
                    <a:pt x="1514561" y="304325"/>
                  </a:cubicBezTo>
                  <a:cubicBezTo>
                    <a:pt x="1501442" y="307818"/>
                    <a:pt x="1504362" y="297060"/>
                    <a:pt x="1497365" y="291803"/>
                  </a:cubicBezTo>
                  <a:cubicBezTo>
                    <a:pt x="1490367" y="286571"/>
                    <a:pt x="1503893" y="286913"/>
                    <a:pt x="1496920" y="284284"/>
                  </a:cubicBezTo>
                  <a:cubicBezTo>
                    <a:pt x="1489923" y="281656"/>
                    <a:pt x="1487319" y="281656"/>
                    <a:pt x="1486455" y="274658"/>
                  </a:cubicBezTo>
                  <a:cubicBezTo>
                    <a:pt x="1485566" y="267660"/>
                    <a:pt x="1479559" y="243009"/>
                    <a:pt x="1459442" y="241270"/>
                  </a:cubicBezTo>
                  <a:cubicBezTo>
                    <a:pt x="1439351" y="239504"/>
                    <a:pt x="1439745" y="242044"/>
                    <a:pt x="1428391" y="240279"/>
                  </a:cubicBezTo>
                  <a:cubicBezTo>
                    <a:pt x="1417024" y="238539"/>
                    <a:pt x="1416580" y="255862"/>
                    <a:pt x="1416580" y="240127"/>
                  </a:cubicBezTo>
                  <a:cubicBezTo>
                    <a:pt x="1416580" y="224379"/>
                    <a:pt x="1413951" y="191702"/>
                    <a:pt x="1400832" y="188209"/>
                  </a:cubicBezTo>
                  <a:cubicBezTo>
                    <a:pt x="1387738" y="184716"/>
                    <a:pt x="1380397" y="190342"/>
                    <a:pt x="1370771" y="186850"/>
                  </a:cubicBezTo>
                  <a:cubicBezTo>
                    <a:pt x="1365831" y="185059"/>
                    <a:pt x="1359735" y="182862"/>
                    <a:pt x="1356801" y="182583"/>
                  </a:cubicBezTo>
                  <a:cubicBezTo>
                    <a:pt x="1354020" y="182316"/>
                    <a:pt x="1348813" y="190990"/>
                    <a:pt x="1343288" y="193124"/>
                  </a:cubicBezTo>
                  <a:cubicBezTo>
                    <a:pt x="1331922" y="197492"/>
                    <a:pt x="1323616" y="196921"/>
                    <a:pt x="1303499" y="199524"/>
                  </a:cubicBezTo>
                  <a:cubicBezTo>
                    <a:pt x="1283408" y="202153"/>
                    <a:pt x="1280702" y="196451"/>
                    <a:pt x="1270212" y="181592"/>
                  </a:cubicBezTo>
                  <a:cubicBezTo>
                    <a:pt x="1270339" y="174950"/>
                    <a:pt x="1279039" y="168219"/>
                    <a:pt x="1272816" y="161730"/>
                  </a:cubicBezTo>
                  <a:cubicBezTo>
                    <a:pt x="1266961" y="155608"/>
                    <a:pt x="1253169" y="153170"/>
                    <a:pt x="1247162" y="148433"/>
                  </a:cubicBezTo>
                  <a:cubicBezTo>
                    <a:pt x="1237560" y="139682"/>
                    <a:pt x="1231020" y="132355"/>
                    <a:pt x="1217025" y="120124"/>
                  </a:cubicBezTo>
                  <a:cubicBezTo>
                    <a:pt x="1203030" y="107894"/>
                    <a:pt x="1187091" y="91295"/>
                    <a:pt x="1171356" y="88667"/>
                  </a:cubicBezTo>
                  <a:cubicBezTo>
                    <a:pt x="1155608" y="86038"/>
                    <a:pt x="1145537" y="88120"/>
                    <a:pt x="1135046" y="76754"/>
                  </a:cubicBezTo>
                  <a:cubicBezTo>
                    <a:pt x="1128302" y="69884"/>
                    <a:pt x="1118524" y="66264"/>
                    <a:pt x="1115501" y="55050"/>
                  </a:cubicBezTo>
                  <a:cubicBezTo>
                    <a:pt x="1113939" y="49195"/>
                    <a:pt x="1106395" y="48433"/>
                    <a:pt x="1099855" y="45474"/>
                  </a:cubicBezTo>
                  <a:cubicBezTo>
                    <a:pt x="1095638" y="43569"/>
                    <a:pt x="1083852" y="41524"/>
                    <a:pt x="1078772" y="37739"/>
                  </a:cubicBezTo>
                  <a:cubicBezTo>
                    <a:pt x="1062847" y="25878"/>
                    <a:pt x="1051531" y="5786"/>
                    <a:pt x="1048165" y="2586"/>
                  </a:cubicBezTo>
                  <a:lnTo>
                    <a:pt x="1043403" y="2116"/>
                  </a:lnTo>
                  <a:lnTo>
                    <a:pt x="1029789" y="782"/>
                  </a:lnTo>
                  <a:lnTo>
                    <a:pt x="1013078" y="8"/>
                  </a:lnTo>
                  <a:close/>
                </a:path>
              </a:pathLst>
            </a:cu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5" name="任意多边形 80">
              <a:extLst>
                <a:ext uri="{FF2B5EF4-FFF2-40B4-BE49-F238E27FC236}">
                  <a16:creationId xmlns:a16="http://schemas.microsoft.com/office/drawing/2014/main" id="{4A17C8B5-530D-4CAF-BA7C-73A28BF2F3A7}"/>
                </a:ext>
              </a:extLst>
            </p:cNvPr>
            <p:cNvSpPr/>
            <p:nvPr/>
          </p:nvSpPr>
          <p:spPr>
            <a:xfrm>
              <a:off x="5411154" y="3085020"/>
              <a:ext cx="629957" cy="613169"/>
            </a:xfrm>
            <a:custGeom>
              <a:avLst/>
              <a:gdLst>
                <a:gd name="connsiteX0" fmla="*/ 925791 w 1881249"/>
                <a:gd name="connsiteY0" fmla="*/ 114632 h 1831115"/>
                <a:gd name="connsiteX1" fmla="*/ 922096 w 1881249"/>
                <a:gd name="connsiteY1" fmla="*/ 140223 h 1831115"/>
                <a:gd name="connsiteX2" fmla="*/ 940701 w 1881249"/>
                <a:gd name="connsiteY2" fmla="*/ 134406 h 1831115"/>
                <a:gd name="connsiteX3" fmla="*/ 930287 w 1881249"/>
                <a:gd name="connsiteY3" fmla="*/ 151323 h 1831115"/>
                <a:gd name="connsiteX4" fmla="*/ 937107 w 1881249"/>
                <a:gd name="connsiteY4" fmla="*/ 174259 h 1831115"/>
                <a:gd name="connsiteX5" fmla="*/ 922566 w 1881249"/>
                <a:gd name="connsiteY5" fmla="*/ 192268 h 1831115"/>
                <a:gd name="connsiteX6" fmla="*/ 923633 w 1881249"/>
                <a:gd name="connsiteY6" fmla="*/ 221084 h 1831115"/>
                <a:gd name="connsiteX7" fmla="*/ 929144 w 1881249"/>
                <a:gd name="connsiteY7" fmla="*/ 248237 h 1831115"/>
                <a:gd name="connsiteX8" fmla="*/ 914209 w 1881249"/>
                <a:gd name="connsiteY8" fmla="*/ 267668 h 1831115"/>
                <a:gd name="connsiteX9" fmla="*/ 892086 w 1881249"/>
                <a:gd name="connsiteY9" fmla="*/ 304066 h 1831115"/>
                <a:gd name="connsiteX10" fmla="*/ 860386 w 1881249"/>
                <a:gd name="connsiteY10" fmla="*/ 308955 h 1831115"/>
                <a:gd name="connsiteX11" fmla="*/ 866343 w 1881249"/>
                <a:gd name="connsiteY11" fmla="*/ 347652 h 1831115"/>
                <a:gd name="connsiteX12" fmla="*/ 851928 w 1881249"/>
                <a:gd name="connsiteY12" fmla="*/ 349938 h 1831115"/>
                <a:gd name="connsiteX13" fmla="*/ 821423 w 1881249"/>
                <a:gd name="connsiteY13" fmla="*/ 346331 h 1831115"/>
                <a:gd name="connsiteX14" fmla="*/ 790346 w 1881249"/>
                <a:gd name="connsiteY14" fmla="*/ 372519 h 1831115"/>
                <a:gd name="connsiteX15" fmla="*/ 765733 w 1881249"/>
                <a:gd name="connsiteY15" fmla="*/ 367045 h 1831115"/>
                <a:gd name="connsiteX16" fmla="*/ 768514 w 1881249"/>
                <a:gd name="connsiteY16" fmla="*/ 382400 h 1831115"/>
                <a:gd name="connsiteX17" fmla="*/ 760869 w 1881249"/>
                <a:gd name="connsiteY17" fmla="*/ 393233 h 1831115"/>
                <a:gd name="connsiteX18" fmla="*/ 729348 w 1881249"/>
                <a:gd name="connsiteY18" fmla="*/ 401424 h 1831115"/>
                <a:gd name="connsiteX19" fmla="*/ 700049 w 1881249"/>
                <a:gd name="connsiteY19" fmla="*/ 418658 h 1831115"/>
                <a:gd name="connsiteX20" fmla="*/ 667257 w 1881249"/>
                <a:gd name="connsiteY20" fmla="*/ 400777 h 1831115"/>
                <a:gd name="connsiteX21" fmla="*/ 648906 w 1881249"/>
                <a:gd name="connsiteY21" fmla="*/ 419598 h 1831115"/>
                <a:gd name="connsiteX22" fmla="*/ 600608 w 1881249"/>
                <a:gd name="connsiteY22" fmla="*/ 415128 h 1831115"/>
                <a:gd name="connsiteX23" fmla="*/ 581685 w 1881249"/>
                <a:gd name="connsiteY23" fmla="*/ 418595 h 1831115"/>
                <a:gd name="connsiteX24" fmla="*/ 564591 w 1881249"/>
                <a:gd name="connsiteY24" fmla="*/ 420385 h 1831115"/>
                <a:gd name="connsiteX25" fmla="*/ 550379 w 1881249"/>
                <a:gd name="connsiteY25" fmla="*/ 411127 h 1831115"/>
                <a:gd name="connsiteX26" fmla="*/ 505205 w 1881249"/>
                <a:gd name="connsiteY26" fmla="*/ 380507 h 1831115"/>
                <a:gd name="connsiteX27" fmla="*/ 482358 w 1881249"/>
                <a:gd name="connsiteY27" fmla="*/ 424221 h 1831115"/>
                <a:gd name="connsiteX28" fmla="*/ 490524 w 1881249"/>
                <a:gd name="connsiteY28" fmla="*/ 442953 h 1831115"/>
                <a:gd name="connsiteX29" fmla="*/ 490524 w 1881249"/>
                <a:gd name="connsiteY29" fmla="*/ 456301 h 1831115"/>
                <a:gd name="connsiteX30" fmla="*/ 494499 w 1881249"/>
                <a:gd name="connsiteY30" fmla="*/ 480952 h 1831115"/>
                <a:gd name="connsiteX31" fmla="*/ 495883 w 1881249"/>
                <a:gd name="connsiteY31" fmla="*/ 489308 h 1831115"/>
                <a:gd name="connsiteX32" fmla="*/ 494639 w 1881249"/>
                <a:gd name="connsiteY32" fmla="*/ 497068 h 1831115"/>
                <a:gd name="connsiteX33" fmla="*/ 497065 w 1881249"/>
                <a:gd name="connsiteY33" fmla="*/ 503316 h 1831115"/>
                <a:gd name="connsiteX34" fmla="*/ 484835 w 1881249"/>
                <a:gd name="connsiteY34" fmla="*/ 498401 h 1831115"/>
                <a:gd name="connsiteX35" fmla="*/ 446735 w 1881249"/>
                <a:gd name="connsiteY35" fmla="*/ 495150 h 1831115"/>
                <a:gd name="connsiteX36" fmla="*/ 428383 w 1881249"/>
                <a:gd name="connsiteY36" fmla="*/ 511914 h 1831115"/>
                <a:gd name="connsiteX37" fmla="*/ 407047 w 1881249"/>
                <a:gd name="connsiteY37" fmla="*/ 524271 h 1831115"/>
                <a:gd name="connsiteX38" fmla="*/ 393433 w 1881249"/>
                <a:gd name="connsiteY38" fmla="*/ 537098 h 1831115"/>
                <a:gd name="connsiteX39" fmla="*/ 383412 w 1881249"/>
                <a:gd name="connsiteY39" fmla="*/ 553291 h 1831115"/>
                <a:gd name="connsiteX40" fmla="*/ 369442 w 1881249"/>
                <a:gd name="connsiteY40" fmla="*/ 572048 h 1831115"/>
                <a:gd name="connsiteX41" fmla="*/ 335762 w 1881249"/>
                <a:gd name="connsiteY41" fmla="*/ 588190 h 1831115"/>
                <a:gd name="connsiteX42" fmla="*/ 291109 w 1881249"/>
                <a:gd name="connsiteY42" fmla="*/ 591339 h 1831115"/>
                <a:gd name="connsiteX43" fmla="*/ 275577 w 1881249"/>
                <a:gd name="connsiteY43" fmla="*/ 600636 h 1831115"/>
                <a:gd name="connsiteX44" fmla="*/ 254965 w 1881249"/>
                <a:gd name="connsiteY44" fmla="*/ 600890 h 1831115"/>
                <a:gd name="connsiteX45" fmla="*/ 235267 w 1881249"/>
                <a:gd name="connsiteY45" fmla="*/ 604903 h 1831115"/>
                <a:gd name="connsiteX46" fmla="*/ 224421 w 1881249"/>
                <a:gd name="connsiteY46" fmla="*/ 617184 h 1831115"/>
                <a:gd name="connsiteX47" fmla="*/ 211302 w 1881249"/>
                <a:gd name="connsiteY47" fmla="*/ 624232 h 1831115"/>
                <a:gd name="connsiteX48" fmla="*/ 194183 w 1881249"/>
                <a:gd name="connsiteY48" fmla="*/ 631230 h 1831115"/>
                <a:gd name="connsiteX49" fmla="*/ 184340 w 1881249"/>
                <a:gd name="connsiteY49" fmla="*/ 634773 h 1831115"/>
                <a:gd name="connsiteX50" fmla="*/ 167627 w 1881249"/>
                <a:gd name="connsiteY50" fmla="*/ 632462 h 1831115"/>
                <a:gd name="connsiteX51" fmla="*/ 150914 w 1881249"/>
                <a:gd name="connsiteY51" fmla="*/ 652947 h 1831115"/>
                <a:gd name="connsiteX52" fmla="*/ 138163 w 1881249"/>
                <a:gd name="connsiteY52" fmla="*/ 657443 h 1831115"/>
                <a:gd name="connsiteX53" fmla="*/ 111468 w 1881249"/>
                <a:gd name="connsiteY53" fmla="*/ 667146 h 1831115"/>
                <a:gd name="connsiteX54" fmla="*/ 77241 w 1881249"/>
                <a:gd name="connsiteY54" fmla="*/ 675896 h 1831115"/>
                <a:gd name="connsiteX55" fmla="*/ 32525 w 1881249"/>
                <a:gd name="connsiteY55" fmla="*/ 674931 h 1831115"/>
                <a:gd name="connsiteX56" fmla="*/ 0 w 1881249"/>
                <a:gd name="connsiteY56" fmla="*/ 687504 h 1831115"/>
                <a:gd name="connsiteX57" fmla="*/ 9576 w 1881249"/>
                <a:gd name="connsiteY57" fmla="*/ 716676 h 1831115"/>
                <a:gd name="connsiteX58" fmla="*/ 24727 w 1881249"/>
                <a:gd name="connsiteY58" fmla="*/ 739650 h 1831115"/>
                <a:gd name="connsiteX59" fmla="*/ 41592 w 1881249"/>
                <a:gd name="connsiteY59" fmla="*/ 767958 h 1831115"/>
                <a:gd name="connsiteX60" fmla="*/ 26289 w 1881249"/>
                <a:gd name="connsiteY60" fmla="*/ 781992 h 1831115"/>
                <a:gd name="connsiteX61" fmla="*/ 33909 w 1881249"/>
                <a:gd name="connsiteY61" fmla="*/ 805131 h 1831115"/>
                <a:gd name="connsiteX62" fmla="*/ 67665 w 1881249"/>
                <a:gd name="connsiteY62" fmla="*/ 821476 h 1831115"/>
                <a:gd name="connsiteX63" fmla="*/ 82753 w 1881249"/>
                <a:gd name="connsiteY63" fmla="*/ 824448 h 1831115"/>
                <a:gd name="connsiteX64" fmla="*/ 80365 w 1881249"/>
                <a:gd name="connsiteY64" fmla="*/ 847066 h 1831115"/>
                <a:gd name="connsiteX65" fmla="*/ 66522 w 1881249"/>
                <a:gd name="connsiteY65" fmla="*/ 862395 h 1831115"/>
                <a:gd name="connsiteX66" fmla="*/ 85153 w 1881249"/>
                <a:gd name="connsiteY66" fmla="*/ 884366 h 1831115"/>
                <a:gd name="connsiteX67" fmla="*/ 91402 w 1881249"/>
                <a:gd name="connsiteY67" fmla="*/ 911087 h 1831115"/>
                <a:gd name="connsiteX68" fmla="*/ 79642 w 1881249"/>
                <a:gd name="connsiteY68" fmla="*/ 926150 h 1831115"/>
                <a:gd name="connsiteX69" fmla="*/ 95771 w 1881249"/>
                <a:gd name="connsiteY69" fmla="*/ 947460 h 1831115"/>
                <a:gd name="connsiteX70" fmla="*/ 128956 w 1881249"/>
                <a:gd name="connsiteY70" fmla="*/ 979833 h 1831115"/>
                <a:gd name="connsiteX71" fmla="*/ 147536 w 1881249"/>
                <a:gd name="connsiteY71" fmla="*/ 1011215 h 1831115"/>
                <a:gd name="connsiteX72" fmla="*/ 194374 w 1881249"/>
                <a:gd name="connsiteY72" fmla="*/ 1038596 h 1831115"/>
                <a:gd name="connsiteX73" fmla="*/ 205486 w 1881249"/>
                <a:gd name="connsiteY73" fmla="*/ 1076048 h 1831115"/>
                <a:gd name="connsiteX74" fmla="*/ 190309 w 1881249"/>
                <a:gd name="connsiteY74" fmla="*/ 1096216 h 1831115"/>
                <a:gd name="connsiteX75" fmla="*/ 212306 w 1881249"/>
                <a:gd name="connsiteY75" fmla="*/ 1125629 h 1831115"/>
                <a:gd name="connsiteX76" fmla="*/ 204076 w 1881249"/>
                <a:gd name="connsiteY76" fmla="*/ 1147537 h 1831115"/>
                <a:gd name="connsiteX77" fmla="*/ 191528 w 1881249"/>
                <a:gd name="connsiteY77" fmla="*/ 1164847 h 1831115"/>
                <a:gd name="connsiteX78" fmla="*/ 184480 w 1881249"/>
                <a:gd name="connsiteY78" fmla="*/ 1175642 h 1831115"/>
                <a:gd name="connsiteX79" fmla="*/ 187604 w 1881249"/>
                <a:gd name="connsiteY79" fmla="*/ 1182538 h 1831115"/>
                <a:gd name="connsiteX80" fmla="*/ 215811 w 1881249"/>
                <a:gd name="connsiteY80" fmla="*/ 1211291 h 1831115"/>
                <a:gd name="connsiteX81" fmla="*/ 240271 w 1881249"/>
                <a:gd name="connsiteY81" fmla="*/ 1236615 h 1831115"/>
                <a:gd name="connsiteX82" fmla="*/ 255994 w 1881249"/>
                <a:gd name="connsiteY82" fmla="*/ 1260199 h 1831115"/>
                <a:gd name="connsiteX83" fmla="*/ 262267 w 1881249"/>
                <a:gd name="connsiteY83" fmla="*/ 1283198 h 1831115"/>
                <a:gd name="connsiteX84" fmla="*/ 281140 w 1881249"/>
                <a:gd name="connsiteY84" fmla="*/ 1296711 h 1831115"/>
                <a:gd name="connsiteX85" fmla="*/ 299148 w 1881249"/>
                <a:gd name="connsiteY85" fmla="*/ 1317971 h 1831115"/>
                <a:gd name="connsiteX86" fmla="*/ 323977 w 1881249"/>
                <a:gd name="connsiteY86" fmla="*/ 1335510 h 1831115"/>
                <a:gd name="connsiteX87" fmla="*/ 347662 w 1881249"/>
                <a:gd name="connsiteY87" fmla="*/ 1333084 h 1831115"/>
                <a:gd name="connsiteX88" fmla="*/ 335038 w 1881249"/>
                <a:gd name="connsiteY88" fmla="*/ 1353125 h 1831115"/>
                <a:gd name="connsiteX89" fmla="*/ 357441 w 1881249"/>
                <a:gd name="connsiteY89" fmla="*/ 1391872 h 1831115"/>
                <a:gd name="connsiteX90" fmla="*/ 363474 w 1881249"/>
                <a:gd name="connsiteY90" fmla="*/ 1416625 h 1831115"/>
                <a:gd name="connsiteX91" fmla="*/ 383591 w 1881249"/>
                <a:gd name="connsiteY91" fmla="*/ 1430620 h 1831115"/>
                <a:gd name="connsiteX92" fmla="*/ 408914 w 1881249"/>
                <a:gd name="connsiteY92" fmla="*/ 1423622 h 1831115"/>
                <a:gd name="connsiteX93" fmla="*/ 441261 w 1881249"/>
                <a:gd name="connsiteY93" fmla="*/ 1449835 h 1831115"/>
                <a:gd name="connsiteX94" fmla="*/ 462216 w 1881249"/>
                <a:gd name="connsiteY94" fmla="*/ 1466434 h 1831115"/>
                <a:gd name="connsiteX95" fmla="*/ 481444 w 1881249"/>
                <a:gd name="connsiteY95" fmla="*/ 1469063 h 1831115"/>
                <a:gd name="connsiteX96" fmla="*/ 508533 w 1881249"/>
                <a:gd name="connsiteY96" fmla="*/ 1483922 h 1831115"/>
                <a:gd name="connsiteX97" fmla="*/ 526885 w 1881249"/>
                <a:gd name="connsiteY97" fmla="*/ 1486551 h 1831115"/>
                <a:gd name="connsiteX98" fmla="*/ 546113 w 1881249"/>
                <a:gd name="connsiteY98" fmla="*/ 1490920 h 1831115"/>
                <a:gd name="connsiteX99" fmla="*/ 569696 w 1881249"/>
                <a:gd name="connsiteY99" fmla="*/ 1506642 h 1831115"/>
                <a:gd name="connsiteX100" fmla="*/ 607276 w 1881249"/>
                <a:gd name="connsiteY100" fmla="*/ 1525870 h 1831115"/>
                <a:gd name="connsiteX101" fmla="*/ 638734 w 1881249"/>
                <a:gd name="connsiteY101" fmla="*/ 1521502 h 1831115"/>
                <a:gd name="connsiteX102" fmla="*/ 656222 w 1881249"/>
                <a:gd name="connsiteY102" fmla="*/ 1515380 h 1831115"/>
                <a:gd name="connsiteX103" fmla="*/ 680682 w 1881249"/>
                <a:gd name="connsiteY103" fmla="*/ 1513640 h 1831115"/>
                <a:gd name="connsiteX104" fmla="*/ 723519 w 1881249"/>
                <a:gd name="connsiteY104" fmla="*/ 1518009 h 1831115"/>
                <a:gd name="connsiteX105" fmla="*/ 780466 w 1881249"/>
                <a:gd name="connsiteY105" fmla="*/ 1484405 h 1831115"/>
                <a:gd name="connsiteX106" fmla="*/ 839724 w 1881249"/>
                <a:gd name="connsiteY106" fmla="*/ 1499658 h 1831115"/>
                <a:gd name="connsiteX107" fmla="*/ 865073 w 1881249"/>
                <a:gd name="connsiteY107" fmla="*/ 1497892 h 1831115"/>
                <a:gd name="connsiteX108" fmla="*/ 886028 w 1881249"/>
                <a:gd name="connsiteY108" fmla="*/ 1490920 h 1831115"/>
                <a:gd name="connsiteX109" fmla="*/ 913980 w 1881249"/>
                <a:gd name="connsiteY109" fmla="*/ 1519749 h 1831115"/>
                <a:gd name="connsiteX110" fmla="*/ 932332 w 1881249"/>
                <a:gd name="connsiteY110" fmla="*/ 1534608 h 1831115"/>
                <a:gd name="connsiteX111" fmla="*/ 956818 w 1881249"/>
                <a:gd name="connsiteY111" fmla="*/ 1534608 h 1831115"/>
                <a:gd name="connsiteX112" fmla="*/ 976046 w 1881249"/>
                <a:gd name="connsiteY112" fmla="*/ 1524118 h 1831115"/>
                <a:gd name="connsiteX113" fmla="*/ 1003998 w 1881249"/>
                <a:gd name="connsiteY113" fmla="*/ 1504026 h 1831115"/>
                <a:gd name="connsiteX114" fmla="*/ 1033716 w 1881249"/>
                <a:gd name="connsiteY114" fmla="*/ 1483935 h 1831115"/>
                <a:gd name="connsiteX115" fmla="*/ 1038707 w 1881249"/>
                <a:gd name="connsiteY115" fmla="*/ 1490310 h 1831115"/>
                <a:gd name="connsiteX116" fmla="*/ 1038034 w 1881249"/>
                <a:gd name="connsiteY116" fmla="*/ 1528982 h 1831115"/>
                <a:gd name="connsiteX117" fmla="*/ 1030249 w 1881249"/>
                <a:gd name="connsiteY117" fmla="*/ 1552693 h 1831115"/>
                <a:gd name="connsiteX118" fmla="*/ 1014641 w 1881249"/>
                <a:gd name="connsiteY118" fmla="*/ 1572238 h 1831115"/>
                <a:gd name="connsiteX119" fmla="*/ 1042441 w 1881249"/>
                <a:gd name="connsiteY119" fmla="*/ 1605398 h 1831115"/>
                <a:gd name="connsiteX120" fmla="*/ 1046416 w 1881249"/>
                <a:gd name="connsiteY120" fmla="*/ 1631636 h 1831115"/>
                <a:gd name="connsiteX121" fmla="*/ 1061668 w 1881249"/>
                <a:gd name="connsiteY121" fmla="*/ 1642952 h 1831115"/>
                <a:gd name="connsiteX122" fmla="*/ 1063853 w 1881249"/>
                <a:gd name="connsiteY122" fmla="*/ 1668530 h 1831115"/>
                <a:gd name="connsiteX123" fmla="*/ 1094879 w 1881249"/>
                <a:gd name="connsiteY123" fmla="*/ 1694527 h 1831115"/>
                <a:gd name="connsiteX124" fmla="*/ 1085328 w 1881249"/>
                <a:gd name="connsiteY124" fmla="*/ 1718593 h 1831115"/>
                <a:gd name="connsiteX125" fmla="*/ 1103705 w 1881249"/>
                <a:gd name="connsiteY125" fmla="*/ 1723038 h 1831115"/>
                <a:gd name="connsiteX126" fmla="*/ 1115236 w 1881249"/>
                <a:gd name="connsiteY126" fmla="*/ 1719215 h 1831115"/>
                <a:gd name="connsiteX127" fmla="*/ 1128063 w 1881249"/>
                <a:gd name="connsiteY127" fmla="*/ 1729490 h 1831115"/>
                <a:gd name="connsiteX128" fmla="*/ 1153413 w 1881249"/>
                <a:gd name="connsiteY128" fmla="*/ 1717259 h 1831115"/>
                <a:gd name="connsiteX129" fmla="*/ 1160410 w 1881249"/>
                <a:gd name="connsiteY129" fmla="*/ 1706769 h 1831115"/>
                <a:gd name="connsiteX130" fmla="*/ 1176133 w 1881249"/>
                <a:gd name="connsiteY130" fmla="*/ 1686678 h 1831115"/>
                <a:gd name="connsiteX131" fmla="*/ 1206714 w 1881249"/>
                <a:gd name="connsiteY131" fmla="*/ 1693676 h 1831115"/>
                <a:gd name="connsiteX132" fmla="*/ 1252155 w 1881249"/>
                <a:gd name="connsiteY132" fmla="*/ 1721628 h 1831115"/>
                <a:gd name="connsiteX133" fmla="*/ 1293227 w 1881249"/>
                <a:gd name="connsiteY133" fmla="*/ 1713767 h 1831115"/>
                <a:gd name="connsiteX134" fmla="*/ 1293646 w 1881249"/>
                <a:gd name="connsiteY134" fmla="*/ 1729566 h 1831115"/>
                <a:gd name="connsiteX135" fmla="*/ 1289607 w 1881249"/>
                <a:gd name="connsiteY135" fmla="*/ 1754864 h 1831115"/>
                <a:gd name="connsiteX136" fmla="*/ 1304593 w 1881249"/>
                <a:gd name="connsiteY136" fmla="*/ 1775794 h 1831115"/>
                <a:gd name="connsiteX137" fmla="*/ 1319427 w 1881249"/>
                <a:gd name="connsiteY137" fmla="*/ 1777559 h 1831115"/>
                <a:gd name="connsiteX138" fmla="*/ 1346516 w 1881249"/>
                <a:gd name="connsiteY138" fmla="*/ 1789789 h 1831115"/>
                <a:gd name="connsiteX139" fmla="*/ 1405076 w 1881249"/>
                <a:gd name="connsiteY139" fmla="*/ 1821247 h 1831115"/>
                <a:gd name="connsiteX140" fmla="*/ 1428659 w 1881249"/>
                <a:gd name="connsiteY140" fmla="*/ 1816015 h 1831115"/>
                <a:gd name="connsiteX141" fmla="*/ 1469731 w 1881249"/>
                <a:gd name="connsiteY141" fmla="*/ 1791529 h 1831115"/>
                <a:gd name="connsiteX142" fmla="*/ 1480692 w 1881249"/>
                <a:gd name="connsiteY142" fmla="*/ 1761684 h 1831115"/>
                <a:gd name="connsiteX143" fmla="*/ 1490420 w 1881249"/>
                <a:gd name="connsiteY143" fmla="*/ 1785078 h 1831115"/>
                <a:gd name="connsiteX144" fmla="*/ 1494319 w 1881249"/>
                <a:gd name="connsiteY144" fmla="*/ 1811697 h 1831115"/>
                <a:gd name="connsiteX145" fmla="*/ 1517611 w 1881249"/>
                <a:gd name="connsiteY145" fmla="*/ 1831115 h 1831115"/>
                <a:gd name="connsiteX146" fmla="*/ 1534057 w 1881249"/>
                <a:gd name="connsiteY146" fmla="*/ 1815964 h 1831115"/>
                <a:gd name="connsiteX147" fmla="*/ 1541398 w 1881249"/>
                <a:gd name="connsiteY147" fmla="*/ 1829109 h 1831115"/>
                <a:gd name="connsiteX148" fmla="*/ 1551393 w 1881249"/>
                <a:gd name="connsiteY148" fmla="*/ 1813081 h 1831115"/>
                <a:gd name="connsiteX149" fmla="*/ 1550923 w 1881249"/>
                <a:gd name="connsiteY149" fmla="*/ 1771235 h 1831115"/>
                <a:gd name="connsiteX150" fmla="*/ 1554670 w 1881249"/>
                <a:gd name="connsiteY150" fmla="*/ 1761037 h 1831115"/>
                <a:gd name="connsiteX151" fmla="*/ 1583498 w 1881249"/>
                <a:gd name="connsiteY151" fmla="*/ 1722047 h 1831115"/>
                <a:gd name="connsiteX152" fmla="*/ 1589899 w 1881249"/>
                <a:gd name="connsiteY152" fmla="*/ 1702134 h 1831115"/>
                <a:gd name="connsiteX153" fmla="*/ 1632711 w 1881249"/>
                <a:gd name="connsiteY153" fmla="*/ 1675096 h 1831115"/>
                <a:gd name="connsiteX154" fmla="*/ 1683904 w 1881249"/>
                <a:gd name="connsiteY154" fmla="*/ 1662916 h 1831115"/>
                <a:gd name="connsiteX155" fmla="*/ 1706676 w 1881249"/>
                <a:gd name="connsiteY155" fmla="*/ 1587465 h 1831115"/>
                <a:gd name="connsiteX156" fmla="*/ 1704593 w 1881249"/>
                <a:gd name="connsiteY156" fmla="*/ 1550356 h 1831115"/>
                <a:gd name="connsiteX157" fmla="*/ 1697989 w 1881249"/>
                <a:gd name="connsiteY157" fmla="*/ 1503900 h 1831115"/>
                <a:gd name="connsiteX158" fmla="*/ 1688718 w 1881249"/>
                <a:gd name="connsiteY158" fmla="*/ 1462968 h 1831115"/>
                <a:gd name="connsiteX159" fmla="*/ 1686432 w 1881249"/>
                <a:gd name="connsiteY159" fmla="*/ 1428017 h 1831115"/>
                <a:gd name="connsiteX160" fmla="*/ 1689925 w 1881249"/>
                <a:gd name="connsiteY160" fmla="*/ 1411418 h 1831115"/>
                <a:gd name="connsiteX161" fmla="*/ 1691487 w 1881249"/>
                <a:gd name="connsiteY161" fmla="*/ 1374956 h 1831115"/>
                <a:gd name="connsiteX162" fmla="*/ 1654974 w 1881249"/>
                <a:gd name="connsiteY162" fmla="*/ 1419279 h 1831115"/>
                <a:gd name="connsiteX163" fmla="*/ 1629651 w 1881249"/>
                <a:gd name="connsiteY163" fmla="*/ 1431509 h 1831115"/>
                <a:gd name="connsiteX164" fmla="*/ 1586814 w 1881249"/>
                <a:gd name="connsiteY164" fmla="*/ 1442876 h 1831115"/>
                <a:gd name="connsiteX165" fmla="*/ 1559725 w 1881249"/>
                <a:gd name="connsiteY165" fmla="*/ 1410554 h 1831115"/>
                <a:gd name="connsiteX166" fmla="*/ 1520405 w 1881249"/>
                <a:gd name="connsiteY166" fmla="*/ 1400064 h 1831115"/>
                <a:gd name="connsiteX167" fmla="*/ 1502054 w 1881249"/>
                <a:gd name="connsiteY167" fmla="*/ 1396572 h 1831115"/>
                <a:gd name="connsiteX168" fmla="*/ 1487195 w 1881249"/>
                <a:gd name="connsiteY168" fmla="*/ 1389574 h 1831115"/>
                <a:gd name="connsiteX169" fmla="*/ 1473225 w 1881249"/>
                <a:gd name="connsiteY169" fmla="*/ 1376480 h 1831115"/>
                <a:gd name="connsiteX170" fmla="*/ 1462735 w 1881249"/>
                <a:gd name="connsiteY170" fmla="*/ 1360758 h 1831115"/>
                <a:gd name="connsiteX171" fmla="*/ 1461871 w 1881249"/>
                <a:gd name="connsiteY171" fmla="*/ 1351131 h 1831115"/>
                <a:gd name="connsiteX172" fmla="*/ 1464474 w 1881249"/>
                <a:gd name="connsiteY172" fmla="*/ 1344133 h 1831115"/>
                <a:gd name="connsiteX173" fmla="*/ 1463776 w 1881249"/>
                <a:gd name="connsiteY173" fmla="*/ 1320029 h 1831115"/>
                <a:gd name="connsiteX174" fmla="*/ 1461871 w 1881249"/>
                <a:gd name="connsiteY174" fmla="*/ 1285599 h 1831115"/>
                <a:gd name="connsiteX175" fmla="*/ 1429943 w 1881249"/>
                <a:gd name="connsiteY175" fmla="*/ 1270092 h 1831115"/>
                <a:gd name="connsiteX176" fmla="*/ 1398714 w 1881249"/>
                <a:gd name="connsiteY176" fmla="*/ 1265101 h 1831115"/>
                <a:gd name="connsiteX177" fmla="*/ 1372171 w 1881249"/>
                <a:gd name="connsiteY177" fmla="*/ 1247842 h 1831115"/>
                <a:gd name="connsiteX178" fmla="*/ 1376209 w 1881249"/>
                <a:gd name="connsiteY178" fmla="*/ 1228538 h 1831115"/>
                <a:gd name="connsiteX179" fmla="*/ 1377543 w 1881249"/>
                <a:gd name="connsiteY179" fmla="*/ 1201055 h 1831115"/>
                <a:gd name="connsiteX180" fmla="*/ 1398930 w 1881249"/>
                <a:gd name="connsiteY180" fmla="*/ 1194705 h 1831115"/>
                <a:gd name="connsiteX181" fmla="*/ 1435645 w 1881249"/>
                <a:gd name="connsiteY181" fmla="*/ 1205195 h 1831115"/>
                <a:gd name="connsiteX182" fmla="*/ 1472132 w 1881249"/>
                <a:gd name="connsiteY182" fmla="*/ 1186297 h 1831115"/>
                <a:gd name="connsiteX183" fmla="*/ 1491804 w 1881249"/>
                <a:gd name="connsiteY183" fmla="*/ 1153214 h 1831115"/>
                <a:gd name="connsiteX184" fmla="*/ 1499793 w 1881249"/>
                <a:gd name="connsiteY184" fmla="*/ 1122531 h 1831115"/>
                <a:gd name="connsiteX185" fmla="*/ 1495208 w 1881249"/>
                <a:gd name="connsiteY185" fmla="*/ 1094349 h 1831115"/>
                <a:gd name="connsiteX186" fmla="*/ 1493125 w 1881249"/>
                <a:gd name="connsiteY186" fmla="*/ 1047499 h 1831115"/>
                <a:gd name="connsiteX187" fmla="*/ 1511680 w 1881249"/>
                <a:gd name="connsiteY187" fmla="*/ 1042686 h 1831115"/>
                <a:gd name="connsiteX188" fmla="*/ 1519440 w 1881249"/>
                <a:gd name="connsiteY188" fmla="*/ 1027065 h 1831115"/>
                <a:gd name="connsiteX189" fmla="*/ 1537677 w 1881249"/>
                <a:gd name="connsiteY189" fmla="*/ 1016791 h 1831115"/>
                <a:gd name="connsiteX190" fmla="*/ 1574583 w 1881249"/>
                <a:gd name="connsiteY190" fmla="*/ 989384 h 1831115"/>
                <a:gd name="connsiteX191" fmla="*/ 1574583 w 1881249"/>
                <a:gd name="connsiteY191" fmla="*/ 989384 h 1831115"/>
                <a:gd name="connsiteX192" fmla="*/ 1565846 w 1881249"/>
                <a:gd name="connsiteY192" fmla="*/ 946890 h 1831115"/>
                <a:gd name="connsiteX193" fmla="*/ 1559546 w 1881249"/>
                <a:gd name="connsiteY193" fmla="*/ 915534 h 1831115"/>
                <a:gd name="connsiteX194" fmla="*/ 1559648 w 1881249"/>
                <a:gd name="connsiteY194" fmla="*/ 888254 h 1831115"/>
                <a:gd name="connsiteX195" fmla="*/ 1556244 w 1881249"/>
                <a:gd name="connsiteY195" fmla="*/ 855488 h 1831115"/>
                <a:gd name="connsiteX196" fmla="*/ 1584426 w 1881249"/>
                <a:gd name="connsiteY196" fmla="*/ 823916 h 1831115"/>
                <a:gd name="connsiteX197" fmla="*/ 1625828 w 1881249"/>
                <a:gd name="connsiteY197" fmla="*/ 835371 h 1831115"/>
                <a:gd name="connsiteX198" fmla="*/ 1633143 w 1881249"/>
                <a:gd name="connsiteY198" fmla="*/ 849062 h 1831115"/>
                <a:gd name="connsiteX199" fmla="*/ 1656283 w 1881249"/>
                <a:gd name="connsiteY199" fmla="*/ 835270 h 1831115"/>
                <a:gd name="connsiteX200" fmla="*/ 1686420 w 1881249"/>
                <a:gd name="connsiteY200" fmla="*/ 870512 h 1831115"/>
                <a:gd name="connsiteX201" fmla="*/ 1694624 w 1881249"/>
                <a:gd name="connsiteY201" fmla="*/ 888127 h 1831115"/>
                <a:gd name="connsiteX202" fmla="*/ 1705241 w 1881249"/>
                <a:gd name="connsiteY202" fmla="*/ 912587 h 1831115"/>
                <a:gd name="connsiteX203" fmla="*/ 1732622 w 1881249"/>
                <a:gd name="connsiteY203" fmla="*/ 933123 h 1831115"/>
                <a:gd name="connsiteX204" fmla="*/ 1761464 w 1881249"/>
                <a:gd name="connsiteY204" fmla="*/ 933441 h 1831115"/>
                <a:gd name="connsiteX205" fmla="*/ 1773961 w 1881249"/>
                <a:gd name="connsiteY205" fmla="*/ 923788 h 1831115"/>
                <a:gd name="connsiteX206" fmla="*/ 1788541 w 1881249"/>
                <a:gd name="connsiteY206" fmla="*/ 914010 h 1831115"/>
                <a:gd name="connsiteX207" fmla="*/ 1813738 w 1881249"/>
                <a:gd name="connsiteY207" fmla="*/ 900764 h 1831115"/>
                <a:gd name="connsiteX208" fmla="*/ 1832191 w 1881249"/>
                <a:gd name="connsiteY208" fmla="*/ 879974 h 1831115"/>
                <a:gd name="connsiteX209" fmla="*/ 1870367 w 1881249"/>
                <a:gd name="connsiteY209" fmla="*/ 867896 h 1831115"/>
                <a:gd name="connsiteX210" fmla="*/ 1880641 w 1881249"/>
                <a:gd name="connsiteY210" fmla="*/ 850408 h 1831115"/>
                <a:gd name="connsiteX211" fmla="*/ 1858188 w 1881249"/>
                <a:gd name="connsiteY211" fmla="*/ 808587 h 1831115"/>
                <a:gd name="connsiteX212" fmla="*/ 1847202 w 1881249"/>
                <a:gd name="connsiteY212" fmla="*/ 754295 h 1831115"/>
                <a:gd name="connsiteX213" fmla="*/ 1821853 w 1881249"/>
                <a:gd name="connsiteY213" fmla="*/ 739435 h 1831115"/>
                <a:gd name="connsiteX214" fmla="*/ 1790396 w 1881249"/>
                <a:gd name="connsiteY214" fmla="*/ 734203 h 1831115"/>
                <a:gd name="connsiteX215" fmla="*/ 1763306 w 1881249"/>
                <a:gd name="connsiteY215" fmla="*/ 712346 h 1831115"/>
                <a:gd name="connsiteX216" fmla="*/ 1736217 w 1881249"/>
                <a:gd name="connsiteY216" fmla="*/ 686997 h 1831115"/>
                <a:gd name="connsiteX217" fmla="*/ 1725855 w 1881249"/>
                <a:gd name="connsiteY217" fmla="*/ 652593 h 1831115"/>
                <a:gd name="connsiteX218" fmla="*/ 1677683 w 1881249"/>
                <a:gd name="connsiteY218" fmla="*/ 624145 h 1831115"/>
                <a:gd name="connsiteX219" fmla="*/ 1653718 w 1881249"/>
                <a:gd name="connsiteY219" fmla="*/ 626380 h 1831115"/>
                <a:gd name="connsiteX220" fmla="*/ 1627619 w 1881249"/>
                <a:gd name="connsiteY220" fmla="*/ 639156 h 1831115"/>
                <a:gd name="connsiteX221" fmla="*/ 1588135 w 1881249"/>
                <a:gd name="connsiteY221" fmla="*/ 637797 h 1831115"/>
                <a:gd name="connsiteX222" fmla="*/ 1547432 w 1881249"/>
                <a:gd name="connsiteY222" fmla="*/ 640972 h 1831115"/>
                <a:gd name="connsiteX223" fmla="*/ 1517739 w 1881249"/>
                <a:gd name="connsiteY223" fmla="*/ 624970 h 1831115"/>
                <a:gd name="connsiteX224" fmla="*/ 1509878 w 1881249"/>
                <a:gd name="connsiteY224" fmla="*/ 610111 h 1831115"/>
                <a:gd name="connsiteX225" fmla="*/ 1509878 w 1881249"/>
                <a:gd name="connsiteY225" fmla="*/ 610111 h 1831115"/>
                <a:gd name="connsiteX226" fmla="*/ 1511961 w 1881249"/>
                <a:gd name="connsiteY226" fmla="*/ 615648 h 1831115"/>
                <a:gd name="connsiteX227" fmla="*/ 1511961 w 1881249"/>
                <a:gd name="connsiteY227" fmla="*/ 615648 h 1831115"/>
                <a:gd name="connsiteX228" fmla="*/ 1507274 w 1881249"/>
                <a:gd name="connsiteY228" fmla="*/ 605755 h 1831115"/>
                <a:gd name="connsiteX229" fmla="*/ 1494155 w 1881249"/>
                <a:gd name="connsiteY229" fmla="*/ 569941 h 1831115"/>
                <a:gd name="connsiteX230" fmla="*/ 1460475 w 1881249"/>
                <a:gd name="connsiteY230" fmla="*/ 536451 h 1831115"/>
                <a:gd name="connsiteX231" fmla="*/ 1435621 w 1881249"/>
                <a:gd name="connsiteY231" fmla="*/ 504574 h 1831115"/>
                <a:gd name="connsiteX232" fmla="*/ 1400201 w 1881249"/>
                <a:gd name="connsiteY232" fmla="*/ 480711 h 1831115"/>
                <a:gd name="connsiteX233" fmla="*/ 1366863 w 1881249"/>
                <a:gd name="connsiteY233" fmla="*/ 484826 h 1831115"/>
                <a:gd name="connsiteX234" fmla="*/ 1352004 w 1881249"/>
                <a:gd name="connsiteY234" fmla="*/ 477142 h 1831115"/>
                <a:gd name="connsiteX235" fmla="*/ 1337666 w 1881249"/>
                <a:gd name="connsiteY235" fmla="*/ 484826 h 1831115"/>
                <a:gd name="connsiteX236" fmla="*/ 1329360 w 1881249"/>
                <a:gd name="connsiteY236" fmla="*/ 474158 h 1831115"/>
                <a:gd name="connsiteX237" fmla="*/ 1331913 w 1881249"/>
                <a:gd name="connsiteY237" fmla="*/ 468011 h 1831115"/>
                <a:gd name="connsiteX238" fmla="*/ 1318514 w 1881249"/>
                <a:gd name="connsiteY238" fmla="*/ 486045 h 1831115"/>
                <a:gd name="connsiteX239" fmla="*/ 1324636 w 1881249"/>
                <a:gd name="connsiteY239" fmla="*/ 458956 h 1831115"/>
                <a:gd name="connsiteX240" fmla="*/ 1332840 w 1881249"/>
                <a:gd name="connsiteY240" fmla="*/ 422697 h 1831115"/>
                <a:gd name="connsiteX241" fmla="*/ 1358087 w 1881249"/>
                <a:gd name="connsiteY241" fmla="*/ 407864 h 1831115"/>
                <a:gd name="connsiteX242" fmla="*/ 1368476 w 1881249"/>
                <a:gd name="connsiteY242" fmla="*/ 387074 h 1831115"/>
                <a:gd name="connsiteX243" fmla="*/ 1377378 w 1881249"/>
                <a:gd name="connsiteY243" fmla="*/ 355896 h 1831115"/>
                <a:gd name="connsiteX244" fmla="*/ 1411529 w 1881249"/>
                <a:gd name="connsiteY244" fmla="*/ 335106 h 1831115"/>
                <a:gd name="connsiteX245" fmla="*/ 1437323 w 1881249"/>
                <a:gd name="connsiteY245" fmla="*/ 327003 h 1831115"/>
                <a:gd name="connsiteX246" fmla="*/ 1454811 w 1881249"/>
                <a:gd name="connsiteY246" fmla="*/ 296422 h 1831115"/>
                <a:gd name="connsiteX247" fmla="*/ 1460932 w 1881249"/>
                <a:gd name="connsiteY247" fmla="*/ 279823 h 1831115"/>
                <a:gd name="connsiteX248" fmla="*/ 1475372 w 1881249"/>
                <a:gd name="connsiteY248" fmla="*/ 256404 h 1831115"/>
                <a:gd name="connsiteX249" fmla="*/ 1499108 w 1881249"/>
                <a:gd name="connsiteY249" fmla="*/ 217796 h 1831115"/>
                <a:gd name="connsiteX250" fmla="*/ 1531772 w 1881249"/>
                <a:gd name="connsiteY250" fmla="*/ 205909 h 1831115"/>
                <a:gd name="connsiteX251" fmla="*/ 1561414 w 1881249"/>
                <a:gd name="connsiteY251" fmla="*/ 188052 h 1831115"/>
                <a:gd name="connsiteX252" fmla="*/ 1571853 w 1881249"/>
                <a:gd name="connsiteY252" fmla="*/ 164329 h 1831115"/>
                <a:gd name="connsiteX253" fmla="*/ 1598587 w 1881249"/>
                <a:gd name="connsiteY253" fmla="*/ 152441 h 1831115"/>
                <a:gd name="connsiteX254" fmla="*/ 1610474 w 1881249"/>
                <a:gd name="connsiteY254" fmla="*/ 121263 h 1831115"/>
                <a:gd name="connsiteX255" fmla="*/ 1635696 w 1881249"/>
                <a:gd name="connsiteY255" fmla="*/ 110862 h 1831115"/>
                <a:gd name="connsiteX256" fmla="*/ 1662417 w 1881249"/>
                <a:gd name="connsiteY256" fmla="*/ 70780 h 1831115"/>
                <a:gd name="connsiteX257" fmla="*/ 1655623 w 1881249"/>
                <a:gd name="connsiteY257" fmla="*/ 52911 h 1831115"/>
                <a:gd name="connsiteX258" fmla="*/ 1636396 w 1881249"/>
                <a:gd name="connsiteY258" fmla="*/ 73003 h 1831115"/>
                <a:gd name="connsiteX259" fmla="*/ 1596213 w 1881249"/>
                <a:gd name="connsiteY259" fmla="*/ 96599 h 1831115"/>
                <a:gd name="connsiteX260" fmla="*/ 1549909 w 1881249"/>
                <a:gd name="connsiteY260" fmla="*/ 115827 h 1831115"/>
                <a:gd name="connsiteX261" fmla="*/ 1512278 w 1881249"/>
                <a:gd name="connsiteY261" fmla="*/ 136769 h 1831115"/>
                <a:gd name="connsiteX262" fmla="*/ 1495133 w 1881249"/>
                <a:gd name="connsiteY262" fmla="*/ 132299 h 1831115"/>
                <a:gd name="connsiteX263" fmla="*/ 1482255 w 1881249"/>
                <a:gd name="connsiteY263" fmla="*/ 132261 h 1831115"/>
                <a:gd name="connsiteX264" fmla="*/ 1479804 w 1881249"/>
                <a:gd name="connsiteY264" fmla="*/ 163287 h 1831115"/>
                <a:gd name="connsiteX265" fmla="*/ 1468349 w 1881249"/>
                <a:gd name="connsiteY265" fmla="*/ 175898 h 1831115"/>
                <a:gd name="connsiteX266" fmla="*/ 1459344 w 1881249"/>
                <a:gd name="connsiteY266" fmla="*/ 185766 h 1831115"/>
                <a:gd name="connsiteX267" fmla="*/ 1451331 w 1881249"/>
                <a:gd name="connsiteY267" fmla="*/ 190427 h 1831115"/>
                <a:gd name="connsiteX268" fmla="*/ 1447660 w 1881249"/>
                <a:gd name="connsiteY268" fmla="*/ 149025 h 1831115"/>
                <a:gd name="connsiteX269" fmla="*/ 1447660 w 1881249"/>
                <a:gd name="connsiteY269" fmla="*/ 149025 h 1831115"/>
                <a:gd name="connsiteX270" fmla="*/ 1449400 w 1881249"/>
                <a:gd name="connsiteY270" fmla="*/ 122813 h 1831115"/>
                <a:gd name="connsiteX271" fmla="*/ 1473238 w 1881249"/>
                <a:gd name="connsiteY271" fmla="*/ 112945 h 1831115"/>
                <a:gd name="connsiteX272" fmla="*/ 1473238 w 1881249"/>
                <a:gd name="connsiteY272" fmla="*/ 112945 h 1831115"/>
                <a:gd name="connsiteX273" fmla="*/ 1472438 w 1881249"/>
                <a:gd name="connsiteY273" fmla="*/ 108855 h 1831115"/>
                <a:gd name="connsiteX274" fmla="*/ 1472438 w 1881249"/>
                <a:gd name="connsiteY274" fmla="*/ 108855 h 1831115"/>
                <a:gd name="connsiteX275" fmla="*/ 1484986 w 1881249"/>
                <a:gd name="connsiteY275" fmla="*/ 66755 h 1831115"/>
                <a:gd name="connsiteX276" fmla="*/ 1484986 w 1881249"/>
                <a:gd name="connsiteY276" fmla="*/ 66755 h 1831115"/>
                <a:gd name="connsiteX277" fmla="*/ 1479106 w 1881249"/>
                <a:gd name="connsiteY277" fmla="*/ 52048 h 1831115"/>
                <a:gd name="connsiteX278" fmla="*/ 1479106 w 1881249"/>
                <a:gd name="connsiteY278" fmla="*/ 52048 h 1831115"/>
                <a:gd name="connsiteX279" fmla="*/ 1447648 w 1881249"/>
                <a:gd name="connsiteY279" fmla="*/ 72152 h 1831115"/>
                <a:gd name="connsiteX280" fmla="*/ 1429842 w 1881249"/>
                <a:gd name="connsiteY280" fmla="*/ 65282 h 1831115"/>
                <a:gd name="connsiteX281" fmla="*/ 1384745 w 1881249"/>
                <a:gd name="connsiteY281" fmla="*/ 38066 h 1831115"/>
                <a:gd name="connsiteX282" fmla="*/ 1357630 w 1881249"/>
                <a:gd name="connsiteY282" fmla="*/ 57294 h 1831115"/>
                <a:gd name="connsiteX283" fmla="*/ 1349769 w 1881249"/>
                <a:gd name="connsiteY283" fmla="*/ 80014 h 1831115"/>
                <a:gd name="connsiteX284" fmla="*/ 1346277 w 1881249"/>
                <a:gd name="connsiteY284" fmla="*/ 87875 h 1831115"/>
                <a:gd name="connsiteX285" fmla="*/ 1346277 w 1881249"/>
                <a:gd name="connsiteY285" fmla="*/ 87875 h 1831115"/>
                <a:gd name="connsiteX286" fmla="*/ 1345108 w 1881249"/>
                <a:gd name="connsiteY286" fmla="*/ 95229 h 1831115"/>
                <a:gd name="connsiteX287" fmla="*/ 1345108 w 1881249"/>
                <a:gd name="connsiteY287" fmla="*/ 95229 h 1831115"/>
                <a:gd name="connsiteX288" fmla="*/ 1333183 w 1881249"/>
                <a:gd name="connsiteY288" fmla="*/ 99242 h 1831115"/>
                <a:gd name="connsiteX289" fmla="*/ 1333183 w 1881249"/>
                <a:gd name="connsiteY289" fmla="*/ 99242 h 1831115"/>
                <a:gd name="connsiteX290" fmla="*/ 1326185 w 1881249"/>
                <a:gd name="connsiteY290" fmla="*/ 87876 h 1831115"/>
                <a:gd name="connsiteX291" fmla="*/ 1327951 w 1881249"/>
                <a:gd name="connsiteY291" fmla="*/ 93984 h 1831115"/>
                <a:gd name="connsiteX292" fmla="*/ 1327951 w 1881249"/>
                <a:gd name="connsiteY292" fmla="*/ 93984 h 1831115"/>
                <a:gd name="connsiteX293" fmla="*/ 1310462 w 1881249"/>
                <a:gd name="connsiteY293" fmla="*/ 68648 h 1831115"/>
                <a:gd name="connsiteX294" fmla="*/ 1280744 w 1881249"/>
                <a:gd name="connsiteY294" fmla="*/ 70400 h 1831115"/>
                <a:gd name="connsiteX295" fmla="*/ 1252792 w 1881249"/>
                <a:gd name="connsiteY295" fmla="*/ 68648 h 1831115"/>
                <a:gd name="connsiteX296" fmla="*/ 1223074 w 1881249"/>
                <a:gd name="connsiteY296" fmla="*/ 66032 h 1831115"/>
                <a:gd name="connsiteX297" fmla="*/ 1168896 w 1881249"/>
                <a:gd name="connsiteY297" fmla="*/ 42435 h 1831115"/>
                <a:gd name="connsiteX298" fmla="*/ 1168896 w 1881249"/>
                <a:gd name="connsiteY298" fmla="*/ 42435 h 1831115"/>
                <a:gd name="connsiteX299" fmla="*/ 1138683 w 1881249"/>
                <a:gd name="connsiteY299" fmla="*/ 32745 h 1831115"/>
                <a:gd name="connsiteX300" fmla="*/ 1119455 w 1881249"/>
                <a:gd name="connsiteY300" fmla="*/ 20858 h 1831115"/>
                <a:gd name="connsiteX301" fmla="*/ 1089813 w 1881249"/>
                <a:gd name="connsiteY301" fmla="*/ 19778 h 1831115"/>
                <a:gd name="connsiteX302" fmla="*/ 1050049 w 1881249"/>
                <a:gd name="connsiteY302" fmla="*/ 8361 h 1831115"/>
                <a:gd name="connsiteX303" fmla="*/ 1014235 w 1881249"/>
                <a:gd name="connsiteY303" fmla="*/ 1376 h 1831115"/>
                <a:gd name="connsiteX304" fmla="*/ 990651 w 1881249"/>
                <a:gd name="connsiteY304" fmla="*/ 5745 h 1831115"/>
                <a:gd name="connsiteX305" fmla="*/ 964082 w 1881249"/>
                <a:gd name="connsiteY305" fmla="*/ 2113 h 1831115"/>
                <a:gd name="connsiteX306" fmla="*/ 966064 w 1881249"/>
                <a:gd name="connsiteY306" fmla="*/ 8958 h 1831115"/>
                <a:gd name="connsiteX307" fmla="*/ 952094 w 1881249"/>
                <a:gd name="connsiteY307" fmla="*/ 67848 h 1831115"/>
                <a:gd name="connsiteX308" fmla="*/ 925791 w 1881249"/>
                <a:gd name="connsiteY308" fmla="*/ 114632 h 1831115"/>
                <a:gd name="connsiteX0" fmla="*/ 925791 w 1881249"/>
                <a:gd name="connsiteY0" fmla="*/ 114632 h 1831115"/>
                <a:gd name="connsiteX1" fmla="*/ 922096 w 1881249"/>
                <a:gd name="connsiteY1" fmla="*/ 140223 h 1831115"/>
                <a:gd name="connsiteX2" fmla="*/ 940701 w 1881249"/>
                <a:gd name="connsiteY2" fmla="*/ 134406 h 1831115"/>
                <a:gd name="connsiteX3" fmla="*/ 930287 w 1881249"/>
                <a:gd name="connsiteY3" fmla="*/ 151323 h 1831115"/>
                <a:gd name="connsiteX4" fmla="*/ 937107 w 1881249"/>
                <a:gd name="connsiteY4" fmla="*/ 174259 h 1831115"/>
                <a:gd name="connsiteX5" fmla="*/ 922566 w 1881249"/>
                <a:gd name="connsiteY5" fmla="*/ 192268 h 1831115"/>
                <a:gd name="connsiteX6" fmla="*/ 923633 w 1881249"/>
                <a:gd name="connsiteY6" fmla="*/ 221084 h 1831115"/>
                <a:gd name="connsiteX7" fmla="*/ 929144 w 1881249"/>
                <a:gd name="connsiteY7" fmla="*/ 248237 h 1831115"/>
                <a:gd name="connsiteX8" fmla="*/ 914209 w 1881249"/>
                <a:gd name="connsiteY8" fmla="*/ 267668 h 1831115"/>
                <a:gd name="connsiteX9" fmla="*/ 892086 w 1881249"/>
                <a:gd name="connsiteY9" fmla="*/ 304066 h 1831115"/>
                <a:gd name="connsiteX10" fmla="*/ 860386 w 1881249"/>
                <a:gd name="connsiteY10" fmla="*/ 308955 h 1831115"/>
                <a:gd name="connsiteX11" fmla="*/ 866343 w 1881249"/>
                <a:gd name="connsiteY11" fmla="*/ 347652 h 1831115"/>
                <a:gd name="connsiteX12" fmla="*/ 851928 w 1881249"/>
                <a:gd name="connsiteY12" fmla="*/ 349938 h 1831115"/>
                <a:gd name="connsiteX13" fmla="*/ 821423 w 1881249"/>
                <a:gd name="connsiteY13" fmla="*/ 346331 h 1831115"/>
                <a:gd name="connsiteX14" fmla="*/ 790346 w 1881249"/>
                <a:gd name="connsiteY14" fmla="*/ 372519 h 1831115"/>
                <a:gd name="connsiteX15" fmla="*/ 765733 w 1881249"/>
                <a:gd name="connsiteY15" fmla="*/ 367045 h 1831115"/>
                <a:gd name="connsiteX16" fmla="*/ 768514 w 1881249"/>
                <a:gd name="connsiteY16" fmla="*/ 382400 h 1831115"/>
                <a:gd name="connsiteX17" fmla="*/ 760869 w 1881249"/>
                <a:gd name="connsiteY17" fmla="*/ 393233 h 1831115"/>
                <a:gd name="connsiteX18" fmla="*/ 729348 w 1881249"/>
                <a:gd name="connsiteY18" fmla="*/ 401424 h 1831115"/>
                <a:gd name="connsiteX19" fmla="*/ 700049 w 1881249"/>
                <a:gd name="connsiteY19" fmla="*/ 418658 h 1831115"/>
                <a:gd name="connsiteX20" fmla="*/ 667257 w 1881249"/>
                <a:gd name="connsiteY20" fmla="*/ 400777 h 1831115"/>
                <a:gd name="connsiteX21" fmla="*/ 648906 w 1881249"/>
                <a:gd name="connsiteY21" fmla="*/ 419598 h 1831115"/>
                <a:gd name="connsiteX22" fmla="*/ 600608 w 1881249"/>
                <a:gd name="connsiteY22" fmla="*/ 415128 h 1831115"/>
                <a:gd name="connsiteX23" fmla="*/ 581685 w 1881249"/>
                <a:gd name="connsiteY23" fmla="*/ 418595 h 1831115"/>
                <a:gd name="connsiteX24" fmla="*/ 564591 w 1881249"/>
                <a:gd name="connsiteY24" fmla="*/ 420385 h 1831115"/>
                <a:gd name="connsiteX25" fmla="*/ 550379 w 1881249"/>
                <a:gd name="connsiteY25" fmla="*/ 411127 h 1831115"/>
                <a:gd name="connsiteX26" fmla="*/ 505205 w 1881249"/>
                <a:gd name="connsiteY26" fmla="*/ 380507 h 1831115"/>
                <a:gd name="connsiteX27" fmla="*/ 482358 w 1881249"/>
                <a:gd name="connsiteY27" fmla="*/ 424221 h 1831115"/>
                <a:gd name="connsiteX28" fmla="*/ 490524 w 1881249"/>
                <a:gd name="connsiteY28" fmla="*/ 442953 h 1831115"/>
                <a:gd name="connsiteX29" fmla="*/ 490524 w 1881249"/>
                <a:gd name="connsiteY29" fmla="*/ 456301 h 1831115"/>
                <a:gd name="connsiteX30" fmla="*/ 494499 w 1881249"/>
                <a:gd name="connsiteY30" fmla="*/ 480952 h 1831115"/>
                <a:gd name="connsiteX31" fmla="*/ 495883 w 1881249"/>
                <a:gd name="connsiteY31" fmla="*/ 489308 h 1831115"/>
                <a:gd name="connsiteX32" fmla="*/ 494639 w 1881249"/>
                <a:gd name="connsiteY32" fmla="*/ 497068 h 1831115"/>
                <a:gd name="connsiteX33" fmla="*/ 497065 w 1881249"/>
                <a:gd name="connsiteY33" fmla="*/ 503316 h 1831115"/>
                <a:gd name="connsiteX34" fmla="*/ 484835 w 1881249"/>
                <a:gd name="connsiteY34" fmla="*/ 498401 h 1831115"/>
                <a:gd name="connsiteX35" fmla="*/ 446735 w 1881249"/>
                <a:gd name="connsiteY35" fmla="*/ 495150 h 1831115"/>
                <a:gd name="connsiteX36" fmla="*/ 428383 w 1881249"/>
                <a:gd name="connsiteY36" fmla="*/ 511914 h 1831115"/>
                <a:gd name="connsiteX37" fmla="*/ 407047 w 1881249"/>
                <a:gd name="connsiteY37" fmla="*/ 524271 h 1831115"/>
                <a:gd name="connsiteX38" fmla="*/ 393433 w 1881249"/>
                <a:gd name="connsiteY38" fmla="*/ 537098 h 1831115"/>
                <a:gd name="connsiteX39" fmla="*/ 383412 w 1881249"/>
                <a:gd name="connsiteY39" fmla="*/ 553291 h 1831115"/>
                <a:gd name="connsiteX40" fmla="*/ 369442 w 1881249"/>
                <a:gd name="connsiteY40" fmla="*/ 572048 h 1831115"/>
                <a:gd name="connsiteX41" fmla="*/ 335762 w 1881249"/>
                <a:gd name="connsiteY41" fmla="*/ 588190 h 1831115"/>
                <a:gd name="connsiteX42" fmla="*/ 291109 w 1881249"/>
                <a:gd name="connsiteY42" fmla="*/ 591339 h 1831115"/>
                <a:gd name="connsiteX43" fmla="*/ 275577 w 1881249"/>
                <a:gd name="connsiteY43" fmla="*/ 600636 h 1831115"/>
                <a:gd name="connsiteX44" fmla="*/ 254965 w 1881249"/>
                <a:gd name="connsiteY44" fmla="*/ 600890 h 1831115"/>
                <a:gd name="connsiteX45" fmla="*/ 235267 w 1881249"/>
                <a:gd name="connsiteY45" fmla="*/ 604903 h 1831115"/>
                <a:gd name="connsiteX46" fmla="*/ 224421 w 1881249"/>
                <a:gd name="connsiteY46" fmla="*/ 617184 h 1831115"/>
                <a:gd name="connsiteX47" fmla="*/ 211302 w 1881249"/>
                <a:gd name="connsiteY47" fmla="*/ 624232 h 1831115"/>
                <a:gd name="connsiteX48" fmla="*/ 194183 w 1881249"/>
                <a:gd name="connsiteY48" fmla="*/ 631230 h 1831115"/>
                <a:gd name="connsiteX49" fmla="*/ 184340 w 1881249"/>
                <a:gd name="connsiteY49" fmla="*/ 634773 h 1831115"/>
                <a:gd name="connsiteX50" fmla="*/ 167627 w 1881249"/>
                <a:gd name="connsiteY50" fmla="*/ 632462 h 1831115"/>
                <a:gd name="connsiteX51" fmla="*/ 150914 w 1881249"/>
                <a:gd name="connsiteY51" fmla="*/ 652947 h 1831115"/>
                <a:gd name="connsiteX52" fmla="*/ 138163 w 1881249"/>
                <a:gd name="connsiteY52" fmla="*/ 657443 h 1831115"/>
                <a:gd name="connsiteX53" fmla="*/ 111468 w 1881249"/>
                <a:gd name="connsiteY53" fmla="*/ 667146 h 1831115"/>
                <a:gd name="connsiteX54" fmla="*/ 77241 w 1881249"/>
                <a:gd name="connsiteY54" fmla="*/ 675896 h 1831115"/>
                <a:gd name="connsiteX55" fmla="*/ 32525 w 1881249"/>
                <a:gd name="connsiteY55" fmla="*/ 674931 h 1831115"/>
                <a:gd name="connsiteX56" fmla="*/ 0 w 1881249"/>
                <a:gd name="connsiteY56" fmla="*/ 687504 h 1831115"/>
                <a:gd name="connsiteX57" fmla="*/ 9576 w 1881249"/>
                <a:gd name="connsiteY57" fmla="*/ 716676 h 1831115"/>
                <a:gd name="connsiteX58" fmla="*/ 24727 w 1881249"/>
                <a:gd name="connsiteY58" fmla="*/ 739650 h 1831115"/>
                <a:gd name="connsiteX59" fmla="*/ 41592 w 1881249"/>
                <a:gd name="connsiteY59" fmla="*/ 767958 h 1831115"/>
                <a:gd name="connsiteX60" fmla="*/ 26289 w 1881249"/>
                <a:gd name="connsiteY60" fmla="*/ 781992 h 1831115"/>
                <a:gd name="connsiteX61" fmla="*/ 33909 w 1881249"/>
                <a:gd name="connsiteY61" fmla="*/ 805131 h 1831115"/>
                <a:gd name="connsiteX62" fmla="*/ 67665 w 1881249"/>
                <a:gd name="connsiteY62" fmla="*/ 821476 h 1831115"/>
                <a:gd name="connsiteX63" fmla="*/ 82753 w 1881249"/>
                <a:gd name="connsiteY63" fmla="*/ 824448 h 1831115"/>
                <a:gd name="connsiteX64" fmla="*/ 80365 w 1881249"/>
                <a:gd name="connsiteY64" fmla="*/ 847066 h 1831115"/>
                <a:gd name="connsiteX65" fmla="*/ 66522 w 1881249"/>
                <a:gd name="connsiteY65" fmla="*/ 862395 h 1831115"/>
                <a:gd name="connsiteX66" fmla="*/ 85153 w 1881249"/>
                <a:gd name="connsiteY66" fmla="*/ 884366 h 1831115"/>
                <a:gd name="connsiteX67" fmla="*/ 91402 w 1881249"/>
                <a:gd name="connsiteY67" fmla="*/ 911087 h 1831115"/>
                <a:gd name="connsiteX68" fmla="*/ 79642 w 1881249"/>
                <a:gd name="connsiteY68" fmla="*/ 926150 h 1831115"/>
                <a:gd name="connsiteX69" fmla="*/ 95771 w 1881249"/>
                <a:gd name="connsiteY69" fmla="*/ 947460 h 1831115"/>
                <a:gd name="connsiteX70" fmla="*/ 128956 w 1881249"/>
                <a:gd name="connsiteY70" fmla="*/ 979833 h 1831115"/>
                <a:gd name="connsiteX71" fmla="*/ 147536 w 1881249"/>
                <a:gd name="connsiteY71" fmla="*/ 1011215 h 1831115"/>
                <a:gd name="connsiteX72" fmla="*/ 194374 w 1881249"/>
                <a:gd name="connsiteY72" fmla="*/ 1038596 h 1831115"/>
                <a:gd name="connsiteX73" fmla="*/ 205486 w 1881249"/>
                <a:gd name="connsiteY73" fmla="*/ 1076048 h 1831115"/>
                <a:gd name="connsiteX74" fmla="*/ 190309 w 1881249"/>
                <a:gd name="connsiteY74" fmla="*/ 1096216 h 1831115"/>
                <a:gd name="connsiteX75" fmla="*/ 212306 w 1881249"/>
                <a:gd name="connsiteY75" fmla="*/ 1125629 h 1831115"/>
                <a:gd name="connsiteX76" fmla="*/ 204076 w 1881249"/>
                <a:gd name="connsiteY76" fmla="*/ 1147537 h 1831115"/>
                <a:gd name="connsiteX77" fmla="*/ 191528 w 1881249"/>
                <a:gd name="connsiteY77" fmla="*/ 1164847 h 1831115"/>
                <a:gd name="connsiteX78" fmla="*/ 184480 w 1881249"/>
                <a:gd name="connsiteY78" fmla="*/ 1175642 h 1831115"/>
                <a:gd name="connsiteX79" fmla="*/ 187604 w 1881249"/>
                <a:gd name="connsiteY79" fmla="*/ 1182538 h 1831115"/>
                <a:gd name="connsiteX80" fmla="*/ 215811 w 1881249"/>
                <a:gd name="connsiteY80" fmla="*/ 1211291 h 1831115"/>
                <a:gd name="connsiteX81" fmla="*/ 240271 w 1881249"/>
                <a:gd name="connsiteY81" fmla="*/ 1236615 h 1831115"/>
                <a:gd name="connsiteX82" fmla="*/ 255994 w 1881249"/>
                <a:gd name="connsiteY82" fmla="*/ 1260199 h 1831115"/>
                <a:gd name="connsiteX83" fmla="*/ 262267 w 1881249"/>
                <a:gd name="connsiteY83" fmla="*/ 1283198 h 1831115"/>
                <a:gd name="connsiteX84" fmla="*/ 281140 w 1881249"/>
                <a:gd name="connsiteY84" fmla="*/ 1296711 h 1831115"/>
                <a:gd name="connsiteX85" fmla="*/ 299148 w 1881249"/>
                <a:gd name="connsiteY85" fmla="*/ 1317971 h 1831115"/>
                <a:gd name="connsiteX86" fmla="*/ 323977 w 1881249"/>
                <a:gd name="connsiteY86" fmla="*/ 1335510 h 1831115"/>
                <a:gd name="connsiteX87" fmla="*/ 347662 w 1881249"/>
                <a:gd name="connsiteY87" fmla="*/ 1333084 h 1831115"/>
                <a:gd name="connsiteX88" fmla="*/ 335038 w 1881249"/>
                <a:gd name="connsiteY88" fmla="*/ 1353125 h 1831115"/>
                <a:gd name="connsiteX89" fmla="*/ 357441 w 1881249"/>
                <a:gd name="connsiteY89" fmla="*/ 1391872 h 1831115"/>
                <a:gd name="connsiteX90" fmla="*/ 363474 w 1881249"/>
                <a:gd name="connsiteY90" fmla="*/ 1416625 h 1831115"/>
                <a:gd name="connsiteX91" fmla="*/ 383591 w 1881249"/>
                <a:gd name="connsiteY91" fmla="*/ 1430620 h 1831115"/>
                <a:gd name="connsiteX92" fmla="*/ 408914 w 1881249"/>
                <a:gd name="connsiteY92" fmla="*/ 1423622 h 1831115"/>
                <a:gd name="connsiteX93" fmla="*/ 441261 w 1881249"/>
                <a:gd name="connsiteY93" fmla="*/ 1449835 h 1831115"/>
                <a:gd name="connsiteX94" fmla="*/ 462216 w 1881249"/>
                <a:gd name="connsiteY94" fmla="*/ 1466434 h 1831115"/>
                <a:gd name="connsiteX95" fmla="*/ 481444 w 1881249"/>
                <a:gd name="connsiteY95" fmla="*/ 1469063 h 1831115"/>
                <a:gd name="connsiteX96" fmla="*/ 508533 w 1881249"/>
                <a:gd name="connsiteY96" fmla="*/ 1483922 h 1831115"/>
                <a:gd name="connsiteX97" fmla="*/ 526885 w 1881249"/>
                <a:gd name="connsiteY97" fmla="*/ 1486551 h 1831115"/>
                <a:gd name="connsiteX98" fmla="*/ 546113 w 1881249"/>
                <a:gd name="connsiteY98" fmla="*/ 1490920 h 1831115"/>
                <a:gd name="connsiteX99" fmla="*/ 569696 w 1881249"/>
                <a:gd name="connsiteY99" fmla="*/ 1506642 h 1831115"/>
                <a:gd name="connsiteX100" fmla="*/ 607276 w 1881249"/>
                <a:gd name="connsiteY100" fmla="*/ 1525870 h 1831115"/>
                <a:gd name="connsiteX101" fmla="*/ 638734 w 1881249"/>
                <a:gd name="connsiteY101" fmla="*/ 1521502 h 1831115"/>
                <a:gd name="connsiteX102" fmla="*/ 656222 w 1881249"/>
                <a:gd name="connsiteY102" fmla="*/ 1515380 h 1831115"/>
                <a:gd name="connsiteX103" fmla="*/ 680682 w 1881249"/>
                <a:gd name="connsiteY103" fmla="*/ 1513640 h 1831115"/>
                <a:gd name="connsiteX104" fmla="*/ 723519 w 1881249"/>
                <a:gd name="connsiteY104" fmla="*/ 1518009 h 1831115"/>
                <a:gd name="connsiteX105" fmla="*/ 780466 w 1881249"/>
                <a:gd name="connsiteY105" fmla="*/ 1484405 h 1831115"/>
                <a:gd name="connsiteX106" fmla="*/ 839724 w 1881249"/>
                <a:gd name="connsiteY106" fmla="*/ 1499658 h 1831115"/>
                <a:gd name="connsiteX107" fmla="*/ 865073 w 1881249"/>
                <a:gd name="connsiteY107" fmla="*/ 1497892 h 1831115"/>
                <a:gd name="connsiteX108" fmla="*/ 886028 w 1881249"/>
                <a:gd name="connsiteY108" fmla="*/ 1490920 h 1831115"/>
                <a:gd name="connsiteX109" fmla="*/ 913980 w 1881249"/>
                <a:gd name="connsiteY109" fmla="*/ 1519749 h 1831115"/>
                <a:gd name="connsiteX110" fmla="*/ 932332 w 1881249"/>
                <a:gd name="connsiteY110" fmla="*/ 1534608 h 1831115"/>
                <a:gd name="connsiteX111" fmla="*/ 956818 w 1881249"/>
                <a:gd name="connsiteY111" fmla="*/ 1534608 h 1831115"/>
                <a:gd name="connsiteX112" fmla="*/ 976046 w 1881249"/>
                <a:gd name="connsiteY112" fmla="*/ 1524118 h 1831115"/>
                <a:gd name="connsiteX113" fmla="*/ 1003998 w 1881249"/>
                <a:gd name="connsiteY113" fmla="*/ 1504026 h 1831115"/>
                <a:gd name="connsiteX114" fmla="*/ 1033716 w 1881249"/>
                <a:gd name="connsiteY114" fmla="*/ 1483935 h 1831115"/>
                <a:gd name="connsiteX115" fmla="*/ 1038707 w 1881249"/>
                <a:gd name="connsiteY115" fmla="*/ 1490310 h 1831115"/>
                <a:gd name="connsiteX116" fmla="*/ 1038034 w 1881249"/>
                <a:gd name="connsiteY116" fmla="*/ 1528982 h 1831115"/>
                <a:gd name="connsiteX117" fmla="*/ 1030249 w 1881249"/>
                <a:gd name="connsiteY117" fmla="*/ 1552693 h 1831115"/>
                <a:gd name="connsiteX118" fmla="*/ 1014641 w 1881249"/>
                <a:gd name="connsiteY118" fmla="*/ 1572238 h 1831115"/>
                <a:gd name="connsiteX119" fmla="*/ 1042441 w 1881249"/>
                <a:gd name="connsiteY119" fmla="*/ 1605398 h 1831115"/>
                <a:gd name="connsiteX120" fmla="*/ 1046416 w 1881249"/>
                <a:gd name="connsiteY120" fmla="*/ 1631636 h 1831115"/>
                <a:gd name="connsiteX121" fmla="*/ 1061668 w 1881249"/>
                <a:gd name="connsiteY121" fmla="*/ 1642952 h 1831115"/>
                <a:gd name="connsiteX122" fmla="*/ 1063853 w 1881249"/>
                <a:gd name="connsiteY122" fmla="*/ 1668530 h 1831115"/>
                <a:gd name="connsiteX123" fmla="*/ 1094879 w 1881249"/>
                <a:gd name="connsiteY123" fmla="*/ 1694527 h 1831115"/>
                <a:gd name="connsiteX124" fmla="*/ 1085328 w 1881249"/>
                <a:gd name="connsiteY124" fmla="*/ 1718593 h 1831115"/>
                <a:gd name="connsiteX125" fmla="*/ 1103705 w 1881249"/>
                <a:gd name="connsiteY125" fmla="*/ 1723038 h 1831115"/>
                <a:gd name="connsiteX126" fmla="*/ 1115236 w 1881249"/>
                <a:gd name="connsiteY126" fmla="*/ 1719215 h 1831115"/>
                <a:gd name="connsiteX127" fmla="*/ 1128063 w 1881249"/>
                <a:gd name="connsiteY127" fmla="*/ 1729490 h 1831115"/>
                <a:gd name="connsiteX128" fmla="*/ 1153413 w 1881249"/>
                <a:gd name="connsiteY128" fmla="*/ 1717259 h 1831115"/>
                <a:gd name="connsiteX129" fmla="*/ 1160410 w 1881249"/>
                <a:gd name="connsiteY129" fmla="*/ 1706769 h 1831115"/>
                <a:gd name="connsiteX130" fmla="*/ 1176133 w 1881249"/>
                <a:gd name="connsiteY130" fmla="*/ 1686678 h 1831115"/>
                <a:gd name="connsiteX131" fmla="*/ 1206714 w 1881249"/>
                <a:gd name="connsiteY131" fmla="*/ 1693676 h 1831115"/>
                <a:gd name="connsiteX132" fmla="*/ 1252155 w 1881249"/>
                <a:gd name="connsiteY132" fmla="*/ 1721628 h 1831115"/>
                <a:gd name="connsiteX133" fmla="*/ 1293227 w 1881249"/>
                <a:gd name="connsiteY133" fmla="*/ 1713767 h 1831115"/>
                <a:gd name="connsiteX134" fmla="*/ 1293646 w 1881249"/>
                <a:gd name="connsiteY134" fmla="*/ 1729566 h 1831115"/>
                <a:gd name="connsiteX135" fmla="*/ 1289607 w 1881249"/>
                <a:gd name="connsiteY135" fmla="*/ 1754864 h 1831115"/>
                <a:gd name="connsiteX136" fmla="*/ 1304593 w 1881249"/>
                <a:gd name="connsiteY136" fmla="*/ 1775794 h 1831115"/>
                <a:gd name="connsiteX137" fmla="*/ 1319427 w 1881249"/>
                <a:gd name="connsiteY137" fmla="*/ 1777559 h 1831115"/>
                <a:gd name="connsiteX138" fmla="*/ 1346516 w 1881249"/>
                <a:gd name="connsiteY138" fmla="*/ 1789789 h 1831115"/>
                <a:gd name="connsiteX139" fmla="*/ 1405076 w 1881249"/>
                <a:gd name="connsiteY139" fmla="*/ 1821247 h 1831115"/>
                <a:gd name="connsiteX140" fmla="*/ 1428659 w 1881249"/>
                <a:gd name="connsiteY140" fmla="*/ 1816015 h 1831115"/>
                <a:gd name="connsiteX141" fmla="*/ 1469731 w 1881249"/>
                <a:gd name="connsiteY141" fmla="*/ 1791529 h 1831115"/>
                <a:gd name="connsiteX142" fmla="*/ 1480692 w 1881249"/>
                <a:gd name="connsiteY142" fmla="*/ 1761684 h 1831115"/>
                <a:gd name="connsiteX143" fmla="*/ 1490420 w 1881249"/>
                <a:gd name="connsiteY143" fmla="*/ 1785078 h 1831115"/>
                <a:gd name="connsiteX144" fmla="*/ 1494319 w 1881249"/>
                <a:gd name="connsiteY144" fmla="*/ 1811697 h 1831115"/>
                <a:gd name="connsiteX145" fmla="*/ 1517611 w 1881249"/>
                <a:gd name="connsiteY145" fmla="*/ 1831115 h 1831115"/>
                <a:gd name="connsiteX146" fmla="*/ 1534057 w 1881249"/>
                <a:gd name="connsiteY146" fmla="*/ 1815964 h 1831115"/>
                <a:gd name="connsiteX147" fmla="*/ 1541398 w 1881249"/>
                <a:gd name="connsiteY147" fmla="*/ 1829109 h 1831115"/>
                <a:gd name="connsiteX148" fmla="*/ 1551393 w 1881249"/>
                <a:gd name="connsiteY148" fmla="*/ 1813081 h 1831115"/>
                <a:gd name="connsiteX149" fmla="*/ 1550923 w 1881249"/>
                <a:gd name="connsiteY149" fmla="*/ 1771235 h 1831115"/>
                <a:gd name="connsiteX150" fmla="*/ 1554670 w 1881249"/>
                <a:gd name="connsiteY150" fmla="*/ 1761037 h 1831115"/>
                <a:gd name="connsiteX151" fmla="*/ 1583498 w 1881249"/>
                <a:gd name="connsiteY151" fmla="*/ 1722047 h 1831115"/>
                <a:gd name="connsiteX152" fmla="*/ 1589899 w 1881249"/>
                <a:gd name="connsiteY152" fmla="*/ 1702134 h 1831115"/>
                <a:gd name="connsiteX153" fmla="*/ 1632711 w 1881249"/>
                <a:gd name="connsiteY153" fmla="*/ 1675096 h 1831115"/>
                <a:gd name="connsiteX154" fmla="*/ 1683904 w 1881249"/>
                <a:gd name="connsiteY154" fmla="*/ 1662916 h 1831115"/>
                <a:gd name="connsiteX155" fmla="*/ 1706676 w 1881249"/>
                <a:gd name="connsiteY155" fmla="*/ 1587465 h 1831115"/>
                <a:gd name="connsiteX156" fmla="*/ 1704593 w 1881249"/>
                <a:gd name="connsiteY156" fmla="*/ 1550356 h 1831115"/>
                <a:gd name="connsiteX157" fmla="*/ 1697989 w 1881249"/>
                <a:gd name="connsiteY157" fmla="*/ 1503900 h 1831115"/>
                <a:gd name="connsiteX158" fmla="*/ 1688718 w 1881249"/>
                <a:gd name="connsiteY158" fmla="*/ 1462968 h 1831115"/>
                <a:gd name="connsiteX159" fmla="*/ 1686432 w 1881249"/>
                <a:gd name="connsiteY159" fmla="*/ 1428017 h 1831115"/>
                <a:gd name="connsiteX160" fmla="*/ 1689925 w 1881249"/>
                <a:gd name="connsiteY160" fmla="*/ 1411418 h 1831115"/>
                <a:gd name="connsiteX161" fmla="*/ 1691487 w 1881249"/>
                <a:gd name="connsiteY161" fmla="*/ 1374956 h 1831115"/>
                <a:gd name="connsiteX162" fmla="*/ 1654974 w 1881249"/>
                <a:gd name="connsiteY162" fmla="*/ 1419279 h 1831115"/>
                <a:gd name="connsiteX163" fmla="*/ 1629651 w 1881249"/>
                <a:gd name="connsiteY163" fmla="*/ 1431509 h 1831115"/>
                <a:gd name="connsiteX164" fmla="*/ 1586814 w 1881249"/>
                <a:gd name="connsiteY164" fmla="*/ 1442876 h 1831115"/>
                <a:gd name="connsiteX165" fmla="*/ 1559725 w 1881249"/>
                <a:gd name="connsiteY165" fmla="*/ 1410554 h 1831115"/>
                <a:gd name="connsiteX166" fmla="*/ 1520405 w 1881249"/>
                <a:gd name="connsiteY166" fmla="*/ 1400064 h 1831115"/>
                <a:gd name="connsiteX167" fmla="*/ 1502054 w 1881249"/>
                <a:gd name="connsiteY167" fmla="*/ 1396572 h 1831115"/>
                <a:gd name="connsiteX168" fmla="*/ 1487195 w 1881249"/>
                <a:gd name="connsiteY168" fmla="*/ 1389574 h 1831115"/>
                <a:gd name="connsiteX169" fmla="*/ 1473225 w 1881249"/>
                <a:gd name="connsiteY169" fmla="*/ 1376480 h 1831115"/>
                <a:gd name="connsiteX170" fmla="*/ 1462735 w 1881249"/>
                <a:gd name="connsiteY170" fmla="*/ 1360758 h 1831115"/>
                <a:gd name="connsiteX171" fmla="*/ 1461871 w 1881249"/>
                <a:gd name="connsiteY171" fmla="*/ 1351131 h 1831115"/>
                <a:gd name="connsiteX172" fmla="*/ 1464474 w 1881249"/>
                <a:gd name="connsiteY172" fmla="*/ 1344133 h 1831115"/>
                <a:gd name="connsiteX173" fmla="*/ 1463776 w 1881249"/>
                <a:gd name="connsiteY173" fmla="*/ 1320029 h 1831115"/>
                <a:gd name="connsiteX174" fmla="*/ 1461871 w 1881249"/>
                <a:gd name="connsiteY174" fmla="*/ 1285599 h 1831115"/>
                <a:gd name="connsiteX175" fmla="*/ 1429943 w 1881249"/>
                <a:gd name="connsiteY175" fmla="*/ 1270092 h 1831115"/>
                <a:gd name="connsiteX176" fmla="*/ 1398714 w 1881249"/>
                <a:gd name="connsiteY176" fmla="*/ 1265101 h 1831115"/>
                <a:gd name="connsiteX177" fmla="*/ 1372171 w 1881249"/>
                <a:gd name="connsiteY177" fmla="*/ 1247842 h 1831115"/>
                <a:gd name="connsiteX178" fmla="*/ 1376209 w 1881249"/>
                <a:gd name="connsiteY178" fmla="*/ 1228538 h 1831115"/>
                <a:gd name="connsiteX179" fmla="*/ 1377543 w 1881249"/>
                <a:gd name="connsiteY179" fmla="*/ 1201055 h 1831115"/>
                <a:gd name="connsiteX180" fmla="*/ 1398930 w 1881249"/>
                <a:gd name="connsiteY180" fmla="*/ 1194705 h 1831115"/>
                <a:gd name="connsiteX181" fmla="*/ 1435645 w 1881249"/>
                <a:gd name="connsiteY181" fmla="*/ 1205195 h 1831115"/>
                <a:gd name="connsiteX182" fmla="*/ 1472132 w 1881249"/>
                <a:gd name="connsiteY182" fmla="*/ 1186297 h 1831115"/>
                <a:gd name="connsiteX183" fmla="*/ 1491804 w 1881249"/>
                <a:gd name="connsiteY183" fmla="*/ 1153214 h 1831115"/>
                <a:gd name="connsiteX184" fmla="*/ 1499793 w 1881249"/>
                <a:gd name="connsiteY184" fmla="*/ 1122531 h 1831115"/>
                <a:gd name="connsiteX185" fmla="*/ 1495208 w 1881249"/>
                <a:gd name="connsiteY185" fmla="*/ 1094349 h 1831115"/>
                <a:gd name="connsiteX186" fmla="*/ 1493125 w 1881249"/>
                <a:gd name="connsiteY186" fmla="*/ 1047499 h 1831115"/>
                <a:gd name="connsiteX187" fmla="*/ 1511680 w 1881249"/>
                <a:gd name="connsiteY187" fmla="*/ 1042686 h 1831115"/>
                <a:gd name="connsiteX188" fmla="*/ 1519440 w 1881249"/>
                <a:gd name="connsiteY188" fmla="*/ 1027065 h 1831115"/>
                <a:gd name="connsiteX189" fmla="*/ 1537677 w 1881249"/>
                <a:gd name="connsiteY189" fmla="*/ 1016791 h 1831115"/>
                <a:gd name="connsiteX190" fmla="*/ 1574583 w 1881249"/>
                <a:gd name="connsiteY190" fmla="*/ 989384 h 1831115"/>
                <a:gd name="connsiteX191" fmla="*/ 1574583 w 1881249"/>
                <a:gd name="connsiteY191" fmla="*/ 989384 h 1831115"/>
                <a:gd name="connsiteX192" fmla="*/ 1565846 w 1881249"/>
                <a:gd name="connsiteY192" fmla="*/ 946890 h 1831115"/>
                <a:gd name="connsiteX193" fmla="*/ 1559546 w 1881249"/>
                <a:gd name="connsiteY193" fmla="*/ 915534 h 1831115"/>
                <a:gd name="connsiteX194" fmla="*/ 1559648 w 1881249"/>
                <a:gd name="connsiteY194" fmla="*/ 888254 h 1831115"/>
                <a:gd name="connsiteX195" fmla="*/ 1556244 w 1881249"/>
                <a:gd name="connsiteY195" fmla="*/ 855488 h 1831115"/>
                <a:gd name="connsiteX196" fmla="*/ 1584426 w 1881249"/>
                <a:gd name="connsiteY196" fmla="*/ 823916 h 1831115"/>
                <a:gd name="connsiteX197" fmla="*/ 1625828 w 1881249"/>
                <a:gd name="connsiteY197" fmla="*/ 835371 h 1831115"/>
                <a:gd name="connsiteX198" fmla="*/ 1633143 w 1881249"/>
                <a:gd name="connsiteY198" fmla="*/ 849062 h 1831115"/>
                <a:gd name="connsiteX199" fmla="*/ 1656283 w 1881249"/>
                <a:gd name="connsiteY199" fmla="*/ 835270 h 1831115"/>
                <a:gd name="connsiteX200" fmla="*/ 1686420 w 1881249"/>
                <a:gd name="connsiteY200" fmla="*/ 870512 h 1831115"/>
                <a:gd name="connsiteX201" fmla="*/ 1694624 w 1881249"/>
                <a:gd name="connsiteY201" fmla="*/ 888127 h 1831115"/>
                <a:gd name="connsiteX202" fmla="*/ 1705241 w 1881249"/>
                <a:gd name="connsiteY202" fmla="*/ 912587 h 1831115"/>
                <a:gd name="connsiteX203" fmla="*/ 1732622 w 1881249"/>
                <a:gd name="connsiteY203" fmla="*/ 933123 h 1831115"/>
                <a:gd name="connsiteX204" fmla="*/ 1761464 w 1881249"/>
                <a:gd name="connsiteY204" fmla="*/ 933441 h 1831115"/>
                <a:gd name="connsiteX205" fmla="*/ 1773961 w 1881249"/>
                <a:gd name="connsiteY205" fmla="*/ 923788 h 1831115"/>
                <a:gd name="connsiteX206" fmla="*/ 1788541 w 1881249"/>
                <a:gd name="connsiteY206" fmla="*/ 914010 h 1831115"/>
                <a:gd name="connsiteX207" fmla="*/ 1813738 w 1881249"/>
                <a:gd name="connsiteY207" fmla="*/ 900764 h 1831115"/>
                <a:gd name="connsiteX208" fmla="*/ 1832191 w 1881249"/>
                <a:gd name="connsiteY208" fmla="*/ 879974 h 1831115"/>
                <a:gd name="connsiteX209" fmla="*/ 1870367 w 1881249"/>
                <a:gd name="connsiteY209" fmla="*/ 867896 h 1831115"/>
                <a:gd name="connsiteX210" fmla="*/ 1880641 w 1881249"/>
                <a:gd name="connsiteY210" fmla="*/ 850408 h 1831115"/>
                <a:gd name="connsiteX211" fmla="*/ 1858188 w 1881249"/>
                <a:gd name="connsiteY211" fmla="*/ 808587 h 1831115"/>
                <a:gd name="connsiteX212" fmla="*/ 1847202 w 1881249"/>
                <a:gd name="connsiteY212" fmla="*/ 754295 h 1831115"/>
                <a:gd name="connsiteX213" fmla="*/ 1821853 w 1881249"/>
                <a:gd name="connsiteY213" fmla="*/ 739435 h 1831115"/>
                <a:gd name="connsiteX214" fmla="*/ 1790396 w 1881249"/>
                <a:gd name="connsiteY214" fmla="*/ 734203 h 1831115"/>
                <a:gd name="connsiteX215" fmla="*/ 1763306 w 1881249"/>
                <a:gd name="connsiteY215" fmla="*/ 712346 h 1831115"/>
                <a:gd name="connsiteX216" fmla="*/ 1736217 w 1881249"/>
                <a:gd name="connsiteY216" fmla="*/ 686997 h 1831115"/>
                <a:gd name="connsiteX217" fmla="*/ 1725855 w 1881249"/>
                <a:gd name="connsiteY217" fmla="*/ 652593 h 1831115"/>
                <a:gd name="connsiteX218" fmla="*/ 1677683 w 1881249"/>
                <a:gd name="connsiteY218" fmla="*/ 624145 h 1831115"/>
                <a:gd name="connsiteX219" fmla="*/ 1653718 w 1881249"/>
                <a:gd name="connsiteY219" fmla="*/ 626380 h 1831115"/>
                <a:gd name="connsiteX220" fmla="*/ 1627619 w 1881249"/>
                <a:gd name="connsiteY220" fmla="*/ 639156 h 1831115"/>
                <a:gd name="connsiteX221" fmla="*/ 1588135 w 1881249"/>
                <a:gd name="connsiteY221" fmla="*/ 637797 h 1831115"/>
                <a:gd name="connsiteX222" fmla="*/ 1547432 w 1881249"/>
                <a:gd name="connsiteY222" fmla="*/ 640972 h 1831115"/>
                <a:gd name="connsiteX223" fmla="*/ 1517739 w 1881249"/>
                <a:gd name="connsiteY223" fmla="*/ 624970 h 1831115"/>
                <a:gd name="connsiteX224" fmla="*/ 1509878 w 1881249"/>
                <a:gd name="connsiteY224" fmla="*/ 610111 h 1831115"/>
                <a:gd name="connsiteX225" fmla="*/ 1509878 w 1881249"/>
                <a:gd name="connsiteY225" fmla="*/ 610111 h 1831115"/>
                <a:gd name="connsiteX226" fmla="*/ 1511961 w 1881249"/>
                <a:gd name="connsiteY226" fmla="*/ 615648 h 1831115"/>
                <a:gd name="connsiteX227" fmla="*/ 1511961 w 1881249"/>
                <a:gd name="connsiteY227" fmla="*/ 615648 h 1831115"/>
                <a:gd name="connsiteX228" fmla="*/ 1507274 w 1881249"/>
                <a:gd name="connsiteY228" fmla="*/ 605755 h 1831115"/>
                <a:gd name="connsiteX229" fmla="*/ 1494155 w 1881249"/>
                <a:gd name="connsiteY229" fmla="*/ 569941 h 1831115"/>
                <a:gd name="connsiteX230" fmla="*/ 1460475 w 1881249"/>
                <a:gd name="connsiteY230" fmla="*/ 536451 h 1831115"/>
                <a:gd name="connsiteX231" fmla="*/ 1435621 w 1881249"/>
                <a:gd name="connsiteY231" fmla="*/ 504574 h 1831115"/>
                <a:gd name="connsiteX232" fmla="*/ 1400201 w 1881249"/>
                <a:gd name="connsiteY232" fmla="*/ 480711 h 1831115"/>
                <a:gd name="connsiteX233" fmla="*/ 1366863 w 1881249"/>
                <a:gd name="connsiteY233" fmla="*/ 484826 h 1831115"/>
                <a:gd name="connsiteX234" fmla="*/ 1352004 w 1881249"/>
                <a:gd name="connsiteY234" fmla="*/ 477142 h 1831115"/>
                <a:gd name="connsiteX235" fmla="*/ 1337666 w 1881249"/>
                <a:gd name="connsiteY235" fmla="*/ 484826 h 1831115"/>
                <a:gd name="connsiteX236" fmla="*/ 1329360 w 1881249"/>
                <a:gd name="connsiteY236" fmla="*/ 474158 h 1831115"/>
                <a:gd name="connsiteX237" fmla="*/ 1331913 w 1881249"/>
                <a:gd name="connsiteY237" fmla="*/ 468011 h 1831115"/>
                <a:gd name="connsiteX238" fmla="*/ 1318514 w 1881249"/>
                <a:gd name="connsiteY238" fmla="*/ 486045 h 1831115"/>
                <a:gd name="connsiteX239" fmla="*/ 1324636 w 1881249"/>
                <a:gd name="connsiteY239" fmla="*/ 458956 h 1831115"/>
                <a:gd name="connsiteX240" fmla="*/ 1332840 w 1881249"/>
                <a:gd name="connsiteY240" fmla="*/ 422697 h 1831115"/>
                <a:gd name="connsiteX241" fmla="*/ 1358087 w 1881249"/>
                <a:gd name="connsiteY241" fmla="*/ 407864 h 1831115"/>
                <a:gd name="connsiteX242" fmla="*/ 1368476 w 1881249"/>
                <a:gd name="connsiteY242" fmla="*/ 387074 h 1831115"/>
                <a:gd name="connsiteX243" fmla="*/ 1377378 w 1881249"/>
                <a:gd name="connsiteY243" fmla="*/ 355896 h 1831115"/>
                <a:gd name="connsiteX244" fmla="*/ 1411529 w 1881249"/>
                <a:gd name="connsiteY244" fmla="*/ 335106 h 1831115"/>
                <a:gd name="connsiteX245" fmla="*/ 1437323 w 1881249"/>
                <a:gd name="connsiteY245" fmla="*/ 327003 h 1831115"/>
                <a:gd name="connsiteX246" fmla="*/ 1454811 w 1881249"/>
                <a:gd name="connsiteY246" fmla="*/ 296422 h 1831115"/>
                <a:gd name="connsiteX247" fmla="*/ 1460932 w 1881249"/>
                <a:gd name="connsiteY247" fmla="*/ 279823 h 1831115"/>
                <a:gd name="connsiteX248" fmla="*/ 1475372 w 1881249"/>
                <a:gd name="connsiteY248" fmla="*/ 256404 h 1831115"/>
                <a:gd name="connsiteX249" fmla="*/ 1499108 w 1881249"/>
                <a:gd name="connsiteY249" fmla="*/ 217796 h 1831115"/>
                <a:gd name="connsiteX250" fmla="*/ 1531772 w 1881249"/>
                <a:gd name="connsiteY250" fmla="*/ 205909 h 1831115"/>
                <a:gd name="connsiteX251" fmla="*/ 1561414 w 1881249"/>
                <a:gd name="connsiteY251" fmla="*/ 188052 h 1831115"/>
                <a:gd name="connsiteX252" fmla="*/ 1571853 w 1881249"/>
                <a:gd name="connsiteY252" fmla="*/ 164329 h 1831115"/>
                <a:gd name="connsiteX253" fmla="*/ 1598587 w 1881249"/>
                <a:gd name="connsiteY253" fmla="*/ 152441 h 1831115"/>
                <a:gd name="connsiteX254" fmla="*/ 1610474 w 1881249"/>
                <a:gd name="connsiteY254" fmla="*/ 121263 h 1831115"/>
                <a:gd name="connsiteX255" fmla="*/ 1635696 w 1881249"/>
                <a:gd name="connsiteY255" fmla="*/ 110862 h 1831115"/>
                <a:gd name="connsiteX256" fmla="*/ 1662417 w 1881249"/>
                <a:gd name="connsiteY256" fmla="*/ 70780 h 1831115"/>
                <a:gd name="connsiteX257" fmla="*/ 1655623 w 1881249"/>
                <a:gd name="connsiteY257" fmla="*/ 52911 h 1831115"/>
                <a:gd name="connsiteX258" fmla="*/ 1636396 w 1881249"/>
                <a:gd name="connsiteY258" fmla="*/ 73003 h 1831115"/>
                <a:gd name="connsiteX259" fmla="*/ 1596213 w 1881249"/>
                <a:gd name="connsiteY259" fmla="*/ 96599 h 1831115"/>
                <a:gd name="connsiteX260" fmla="*/ 1549909 w 1881249"/>
                <a:gd name="connsiteY260" fmla="*/ 115827 h 1831115"/>
                <a:gd name="connsiteX261" fmla="*/ 1512278 w 1881249"/>
                <a:gd name="connsiteY261" fmla="*/ 136769 h 1831115"/>
                <a:gd name="connsiteX262" fmla="*/ 1495133 w 1881249"/>
                <a:gd name="connsiteY262" fmla="*/ 132299 h 1831115"/>
                <a:gd name="connsiteX263" fmla="*/ 1482255 w 1881249"/>
                <a:gd name="connsiteY263" fmla="*/ 132261 h 1831115"/>
                <a:gd name="connsiteX264" fmla="*/ 1479804 w 1881249"/>
                <a:gd name="connsiteY264" fmla="*/ 163287 h 1831115"/>
                <a:gd name="connsiteX265" fmla="*/ 1468349 w 1881249"/>
                <a:gd name="connsiteY265" fmla="*/ 175898 h 1831115"/>
                <a:gd name="connsiteX266" fmla="*/ 1459344 w 1881249"/>
                <a:gd name="connsiteY266" fmla="*/ 185766 h 1831115"/>
                <a:gd name="connsiteX267" fmla="*/ 1451331 w 1881249"/>
                <a:gd name="connsiteY267" fmla="*/ 190427 h 1831115"/>
                <a:gd name="connsiteX268" fmla="*/ 1447660 w 1881249"/>
                <a:gd name="connsiteY268" fmla="*/ 149025 h 1831115"/>
                <a:gd name="connsiteX269" fmla="*/ 1447660 w 1881249"/>
                <a:gd name="connsiteY269" fmla="*/ 149025 h 1831115"/>
                <a:gd name="connsiteX270" fmla="*/ 1449400 w 1881249"/>
                <a:gd name="connsiteY270" fmla="*/ 122813 h 1831115"/>
                <a:gd name="connsiteX271" fmla="*/ 1473238 w 1881249"/>
                <a:gd name="connsiteY271" fmla="*/ 112945 h 1831115"/>
                <a:gd name="connsiteX272" fmla="*/ 1473238 w 1881249"/>
                <a:gd name="connsiteY272" fmla="*/ 112945 h 1831115"/>
                <a:gd name="connsiteX273" fmla="*/ 1472438 w 1881249"/>
                <a:gd name="connsiteY273" fmla="*/ 108855 h 1831115"/>
                <a:gd name="connsiteX274" fmla="*/ 1472438 w 1881249"/>
                <a:gd name="connsiteY274" fmla="*/ 108855 h 1831115"/>
                <a:gd name="connsiteX275" fmla="*/ 1484986 w 1881249"/>
                <a:gd name="connsiteY275" fmla="*/ 66755 h 1831115"/>
                <a:gd name="connsiteX276" fmla="*/ 1484986 w 1881249"/>
                <a:gd name="connsiteY276" fmla="*/ 66755 h 1831115"/>
                <a:gd name="connsiteX277" fmla="*/ 1479106 w 1881249"/>
                <a:gd name="connsiteY277" fmla="*/ 52048 h 1831115"/>
                <a:gd name="connsiteX278" fmla="*/ 1479106 w 1881249"/>
                <a:gd name="connsiteY278" fmla="*/ 52048 h 1831115"/>
                <a:gd name="connsiteX279" fmla="*/ 1447648 w 1881249"/>
                <a:gd name="connsiteY279" fmla="*/ 72152 h 1831115"/>
                <a:gd name="connsiteX280" fmla="*/ 1429842 w 1881249"/>
                <a:gd name="connsiteY280" fmla="*/ 65282 h 1831115"/>
                <a:gd name="connsiteX281" fmla="*/ 1384745 w 1881249"/>
                <a:gd name="connsiteY281" fmla="*/ 38066 h 1831115"/>
                <a:gd name="connsiteX282" fmla="*/ 1357630 w 1881249"/>
                <a:gd name="connsiteY282" fmla="*/ 57294 h 1831115"/>
                <a:gd name="connsiteX283" fmla="*/ 1349769 w 1881249"/>
                <a:gd name="connsiteY283" fmla="*/ 80014 h 1831115"/>
                <a:gd name="connsiteX284" fmla="*/ 1346277 w 1881249"/>
                <a:gd name="connsiteY284" fmla="*/ 87875 h 1831115"/>
                <a:gd name="connsiteX285" fmla="*/ 1346277 w 1881249"/>
                <a:gd name="connsiteY285" fmla="*/ 87875 h 1831115"/>
                <a:gd name="connsiteX286" fmla="*/ 1345108 w 1881249"/>
                <a:gd name="connsiteY286" fmla="*/ 95229 h 1831115"/>
                <a:gd name="connsiteX287" fmla="*/ 1345108 w 1881249"/>
                <a:gd name="connsiteY287" fmla="*/ 95229 h 1831115"/>
                <a:gd name="connsiteX288" fmla="*/ 1333183 w 1881249"/>
                <a:gd name="connsiteY288" fmla="*/ 99242 h 1831115"/>
                <a:gd name="connsiteX289" fmla="*/ 1333183 w 1881249"/>
                <a:gd name="connsiteY289" fmla="*/ 99242 h 1831115"/>
                <a:gd name="connsiteX290" fmla="*/ 1326185 w 1881249"/>
                <a:gd name="connsiteY290" fmla="*/ 87876 h 1831115"/>
                <a:gd name="connsiteX291" fmla="*/ 1327951 w 1881249"/>
                <a:gd name="connsiteY291" fmla="*/ 93984 h 1831115"/>
                <a:gd name="connsiteX292" fmla="*/ 1327951 w 1881249"/>
                <a:gd name="connsiteY292" fmla="*/ 93984 h 1831115"/>
                <a:gd name="connsiteX293" fmla="*/ 1310462 w 1881249"/>
                <a:gd name="connsiteY293" fmla="*/ 68648 h 1831115"/>
                <a:gd name="connsiteX294" fmla="*/ 1280744 w 1881249"/>
                <a:gd name="connsiteY294" fmla="*/ 70400 h 1831115"/>
                <a:gd name="connsiteX295" fmla="*/ 1252792 w 1881249"/>
                <a:gd name="connsiteY295" fmla="*/ 68648 h 1831115"/>
                <a:gd name="connsiteX296" fmla="*/ 1223074 w 1881249"/>
                <a:gd name="connsiteY296" fmla="*/ 66032 h 1831115"/>
                <a:gd name="connsiteX297" fmla="*/ 1168896 w 1881249"/>
                <a:gd name="connsiteY297" fmla="*/ 42435 h 1831115"/>
                <a:gd name="connsiteX298" fmla="*/ 1168896 w 1881249"/>
                <a:gd name="connsiteY298" fmla="*/ 42435 h 1831115"/>
                <a:gd name="connsiteX299" fmla="*/ 1138683 w 1881249"/>
                <a:gd name="connsiteY299" fmla="*/ 32745 h 1831115"/>
                <a:gd name="connsiteX300" fmla="*/ 1119455 w 1881249"/>
                <a:gd name="connsiteY300" fmla="*/ 20858 h 1831115"/>
                <a:gd name="connsiteX301" fmla="*/ 1089813 w 1881249"/>
                <a:gd name="connsiteY301" fmla="*/ 19778 h 1831115"/>
                <a:gd name="connsiteX302" fmla="*/ 1050049 w 1881249"/>
                <a:gd name="connsiteY302" fmla="*/ 8361 h 1831115"/>
                <a:gd name="connsiteX303" fmla="*/ 1014235 w 1881249"/>
                <a:gd name="connsiteY303" fmla="*/ 1376 h 1831115"/>
                <a:gd name="connsiteX304" fmla="*/ 990651 w 1881249"/>
                <a:gd name="connsiteY304" fmla="*/ 5745 h 1831115"/>
                <a:gd name="connsiteX305" fmla="*/ 964082 w 1881249"/>
                <a:gd name="connsiteY305" fmla="*/ 2113 h 1831115"/>
                <a:gd name="connsiteX306" fmla="*/ 966064 w 1881249"/>
                <a:gd name="connsiteY306" fmla="*/ 8958 h 1831115"/>
                <a:gd name="connsiteX307" fmla="*/ 952094 w 1881249"/>
                <a:gd name="connsiteY307" fmla="*/ 67848 h 1831115"/>
                <a:gd name="connsiteX308" fmla="*/ 925791 w 1881249"/>
                <a:gd name="connsiteY308" fmla="*/ 114632 h 18311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Lst>
              <a:rect l="l" t="t" r="r" b="b"/>
              <a:pathLst>
                <a:path w="1881249" h="1831115">
                  <a:moveTo>
                    <a:pt x="925791" y="114632"/>
                  </a:moveTo>
                  <a:cubicBezTo>
                    <a:pt x="916165" y="118138"/>
                    <a:pt x="907186" y="115331"/>
                    <a:pt x="922096" y="140223"/>
                  </a:cubicBezTo>
                  <a:lnTo>
                    <a:pt x="940701" y="134406"/>
                  </a:lnTo>
                  <a:lnTo>
                    <a:pt x="930287" y="151323"/>
                  </a:lnTo>
                  <a:lnTo>
                    <a:pt x="937107" y="174259"/>
                  </a:lnTo>
                  <a:cubicBezTo>
                    <a:pt x="942339" y="183873"/>
                    <a:pt x="932192" y="189639"/>
                    <a:pt x="922566" y="192268"/>
                  </a:cubicBezTo>
                  <a:cubicBezTo>
                    <a:pt x="912964" y="194884"/>
                    <a:pt x="914006" y="195735"/>
                    <a:pt x="923633" y="221084"/>
                  </a:cubicBezTo>
                  <a:cubicBezTo>
                    <a:pt x="933234" y="246433"/>
                    <a:pt x="928268" y="236883"/>
                    <a:pt x="929144" y="248237"/>
                  </a:cubicBezTo>
                  <a:cubicBezTo>
                    <a:pt x="930008" y="259603"/>
                    <a:pt x="919467" y="253685"/>
                    <a:pt x="914209" y="267668"/>
                  </a:cubicBezTo>
                  <a:cubicBezTo>
                    <a:pt x="908977" y="281651"/>
                    <a:pt x="913942" y="298834"/>
                    <a:pt x="892086" y="304066"/>
                  </a:cubicBezTo>
                  <a:cubicBezTo>
                    <a:pt x="870254" y="309311"/>
                    <a:pt x="871740" y="308079"/>
                    <a:pt x="860386" y="308955"/>
                  </a:cubicBezTo>
                  <a:cubicBezTo>
                    <a:pt x="849020" y="309819"/>
                    <a:pt x="861110" y="339791"/>
                    <a:pt x="866343" y="347652"/>
                  </a:cubicBezTo>
                  <a:cubicBezTo>
                    <a:pt x="860462" y="352262"/>
                    <a:pt x="861555" y="355183"/>
                    <a:pt x="851928" y="349938"/>
                  </a:cubicBezTo>
                  <a:cubicBezTo>
                    <a:pt x="842327" y="344693"/>
                    <a:pt x="831024" y="327980"/>
                    <a:pt x="821423" y="346331"/>
                  </a:cubicBezTo>
                  <a:cubicBezTo>
                    <a:pt x="811796" y="364683"/>
                    <a:pt x="805205" y="381256"/>
                    <a:pt x="790346" y="372519"/>
                  </a:cubicBezTo>
                  <a:lnTo>
                    <a:pt x="765733" y="367045"/>
                  </a:lnTo>
                  <a:lnTo>
                    <a:pt x="768514" y="382400"/>
                  </a:lnTo>
                  <a:cubicBezTo>
                    <a:pt x="755421" y="378031"/>
                    <a:pt x="756513" y="386235"/>
                    <a:pt x="760869" y="393233"/>
                  </a:cubicBezTo>
                  <a:cubicBezTo>
                    <a:pt x="765226" y="400230"/>
                    <a:pt x="740676" y="401424"/>
                    <a:pt x="729348" y="401424"/>
                  </a:cubicBezTo>
                  <a:cubicBezTo>
                    <a:pt x="717982" y="401424"/>
                    <a:pt x="711416" y="427421"/>
                    <a:pt x="700049" y="418658"/>
                  </a:cubicBezTo>
                  <a:cubicBezTo>
                    <a:pt x="688683" y="409921"/>
                    <a:pt x="673354" y="393791"/>
                    <a:pt x="667257" y="400777"/>
                  </a:cubicBezTo>
                  <a:cubicBezTo>
                    <a:pt x="661136" y="407774"/>
                    <a:pt x="669861" y="419598"/>
                    <a:pt x="648906" y="419598"/>
                  </a:cubicBezTo>
                  <a:cubicBezTo>
                    <a:pt x="627925" y="419598"/>
                    <a:pt x="613727" y="409870"/>
                    <a:pt x="600608" y="415128"/>
                  </a:cubicBezTo>
                  <a:cubicBezTo>
                    <a:pt x="587514" y="420360"/>
                    <a:pt x="592175" y="422964"/>
                    <a:pt x="581685" y="418595"/>
                  </a:cubicBezTo>
                  <a:cubicBezTo>
                    <a:pt x="571195" y="414226"/>
                    <a:pt x="570725" y="420385"/>
                    <a:pt x="564591" y="420385"/>
                  </a:cubicBezTo>
                  <a:cubicBezTo>
                    <a:pt x="558494" y="420385"/>
                    <a:pt x="555612" y="418100"/>
                    <a:pt x="550379" y="411127"/>
                  </a:cubicBezTo>
                  <a:cubicBezTo>
                    <a:pt x="545122" y="404129"/>
                    <a:pt x="513968" y="377891"/>
                    <a:pt x="505205" y="380507"/>
                  </a:cubicBezTo>
                  <a:cubicBezTo>
                    <a:pt x="496468" y="383136"/>
                    <a:pt x="483247" y="416359"/>
                    <a:pt x="482358" y="424221"/>
                  </a:cubicBezTo>
                  <a:cubicBezTo>
                    <a:pt x="481494" y="432082"/>
                    <a:pt x="494880" y="437720"/>
                    <a:pt x="490524" y="442953"/>
                  </a:cubicBezTo>
                  <a:cubicBezTo>
                    <a:pt x="486155" y="448211"/>
                    <a:pt x="487032" y="450192"/>
                    <a:pt x="490524" y="456301"/>
                  </a:cubicBezTo>
                  <a:cubicBezTo>
                    <a:pt x="494017" y="462422"/>
                    <a:pt x="497103" y="463463"/>
                    <a:pt x="494499" y="480952"/>
                  </a:cubicBezTo>
                  <a:lnTo>
                    <a:pt x="495883" y="489308"/>
                  </a:lnTo>
                  <a:lnTo>
                    <a:pt x="494639" y="497068"/>
                  </a:lnTo>
                  <a:lnTo>
                    <a:pt x="497065" y="503316"/>
                  </a:lnTo>
                  <a:cubicBezTo>
                    <a:pt x="500659" y="506910"/>
                    <a:pt x="493890" y="503342"/>
                    <a:pt x="484835" y="498401"/>
                  </a:cubicBezTo>
                  <a:cubicBezTo>
                    <a:pt x="475208" y="493169"/>
                    <a:pt x="459853" y="487289"/>
                    <a:pt x="446735" y="495150"/>
                  </a:cubicBezTo>
                  <a:cubicBezTo>
                    <a:pt x="433641" y="503011"/>
                    <a:pt x="434504" y="504929"/>
                    <a:pt x="428383" y="511914"/>
                  </a:cubicBezTo>
                  <a:cubicBezTo>
                    <a:pt x="422287" y="518912"/>
                    <a:pt x="414934" y="522531"/>
                    <a:pt x="407047" y="524271"/>
                  </a:cubicBezTo>
                  <a:cubicBezTo>
                    <a:pt x="399186" y="526036"/>
                    <a:pt x="395185" y="529237"/>
                    <a:pt x="393433" y="537098"/>
                  </a:cubicBezTo>
                  <a:cubicBezTo>
                    <a:pt x="382193" y="530647"/>
                    <a:pt x="389940" y="542508"/>
                    <a:pt x="383412" y="553291"/>
                  </a:cubicBezTo>
                  <a:cubicBezTo>
                    <a:pt x="375551" y="562028"/>
                    <a:pt x="372922" y="566803"/>
                    <a:pt x="369442" y="572048"/>
                  </a:cubicBezTo>
                  <a:cubicBezTo>
                    <a:pt x="365950" y="577306"/>
                    <a:pt x="360235" y="582069"/>
                    <a:pt x="335762" y="588190"/>
                  </a:cubicBezTo>
                  <a:cubicBezTo>
                    <a:pt x="311302" y="594286"/>
                    <a:pt x="305968" y="591339"/>
                    <a:pt x="291109" y="591339"/>
                  </a:cubicBezTo>
                  <a:lnTo>
                    <a:pt x="275577" y="600636"/>
                  </a:lnTo>
                  <a:lnTo>
                    <a:pt x="254965" y="600890"/>
                  </a:lnTo>
                  <a:cubicBezTo>
                    <a:pt x="245338" y="600000"/>
                    <a:pt x="240499" y="599645"/>
                    <a:pt x="235267" y="604903"/>
                  </a:cubicBezTo>
                  <a:cubicBezTo>
                    <a:pt x="230009" y="610135"/>
                    <a:pt x="227927" y="611050"/>
                    <a:pt x="224421" y="617184"/>
                  </a:cubicBezTo>
                  <a:cubicBezTo>
                    <a:pt x="220916" y="623318"/>
                    <a:pt x="217424" y="623356"/>
                    <a:pt x="211302" y="624232"/>
                  </a:cubicBezTo>
                  <a:cubicBezTo>
                    <a:pt x="205206" y="625096"/>
                    <a:pt x="199415" y="624232"/>
                    <a:pt x="194183" y="631230"/>
                  </a:cubicBezTo>
                  <a:cubicBezTo>
                    <a:pt x="188951" y="638228"/>
                    <a:pt x="189573" y="640907"/>
                    <a:pt x="184340" y="634773"/>
                  </a:cubicBezTo>
                  <a:cubicBezTo>
                    <a:pt x="179083" y="628677"/>
                    <a:pt x="169355" y="623711"/>
                    <a:pt x="167627" y="632462"/>
                  </a:cubicBezTo>
                  <a:cubicBezTo>
                    <a:pt x="165862" y="641199"/>
                    <a:pt x="162268" y="649454"/>
                    <a:pt x="150914" y="652947"/>
                  </a:cubicBezTo>
                  <a:cubicBezTo>
                    <a:pt x="139560" y="656439"/>
                    <a:pt x="140792" y="654801"/>
                    <a:pt x="138163" y="657443"/>
                  </a:cubicBezTo>
                  <a:cubicBezTo>
                    <a:pt x="138163" y="657443"/>
                    <a:pt x="119342" y="658408"/>
                    <a:pt x="111468" y="667146"/>
                  </a:cubicBezTo>
                  <a:cubicBezTo>
                    <a:pt x="103607" y="675896"/>
                    <a:pt x="91224" y="675007"/>
                    <a:pt x="77241" y="675896"/>
                  </a:cubicBezTo>
                  <a:cubicBezTo>
                    <a:pt x="63246" y="676759"/>
                    <a:pt x="45644" y="671451"/>
                    <a:pt x="32525" y="674931"/>
                  </a:cubicBezTo>
                  <a:cubicBezTo>
                    <a:pt x="19431" y="678423"/>
                    <a:pt x="4394" y="690133"/>
                    <a:pt x="0" y="687504"/>
                  </a:cubicBezTo>
                  <a:cubicBezTo>
                    <a:pt x="0" y="687504"/>
                    <a:pt x="8712" y="705309"/>
                    <a:pt x="9576" y="716676"/>
                  </a:cubicBezTo>
                  <a:cubicBezTo>
                    <a:pt x="10439" y="728042"/>
                    <a:pt x="12484" y="730912"/>
                    <a:pt x="24727" y="739650"/>
                  </a:cubicBezTo>
                  <a:cubicBezTo>
                    <a:pt x="36957" y="748387"/>
                    <a:pt x="48590" y="756592"/>
                    <a:pt x="41592" y="767958"/>
                  </a:cubicBezTo>
                  <a:cubicBezTo>
                    <a:pt x="38646" y="772746"/>
                    <a:pt x="29515" y="774105"/>
                    <a:pt x="26289" y="781992"/>
                  </a:cubicBezTo>
                  <a:cubicBezTo>
                    <a:pt x="21869" y="792812"/>
                    <a:pt x="30848" y="800077"/>
                    <a:pt x="33909" y="805131"/>
                  </a:cubicBezTo>
                  <a:cubicBezTo>
                    <a:pt x="44844" y="810986"/>
                    <a:pt x="48450" y="813615"/>
                    <a:pt x="67665" y="821476"/>
                  </a:cubicBezTo>
                  <a:cubicBezTo>
                    <a:pt x="71882" y="823216"/>
                    <a:pt x="79553" y="821298"/>
                    <a:pt x="82753" y="824448"/>
                  </a:cubicBezTo>
                  <a:cubicBezTo>
                    <a:pt x="94132" y="835687"/>
                    <a:pt x="76377" y="840767"/>
                    <a:pt x="80365" y="847066"/>
                  </a:cubicBezTo>
                  <a:cubicBezTo>
                    <a:pt x="80365" y="847066"/>
                    <a:pt x="73520" y="853645"/>
                    <a:pt x="66522" y="862395"/>
                  </a:cubicBezTo>
                  <a:cubicBezTo>
                    <a:pt x="59550" y="871133"/>
                    <a:pt x="79896" y="870384"/>
                    <a:pt x="85153" y="884366"/>
                  </a:cubicBezTo>
                  <a:cubicBezTo>
                    <a:pt x="90386" y="898337"/>
                    <a:pt x="85281" y="902349"/>
                    <a:pt x="91402" y="911087"/>
                  </a:cubicBezTo>
                  <a:cubicBezTo>
                    <a:pt x="87833" y="918111"/>
                    <a:pt x="86614" y="915672"/>
                    <a:pt x="79642" y="926150"/>
                  </a:cubicBezTo>
                  <a:cubicBezTo>
                    <a:pt x="72644" y="936640"/>
                    <a:pt x="79172" y="945720"/>
                    <a:pt x="95771" y="947460"/>
                  </a:cubicBezTo>
                  <a:cubicBezTo>
                    <a:pt x="112395" y="949226"/>
                    <a:pt x="121094" y="968466"/>
                    <a:pt x="128956" y="979833"/>
                  </a:cubicBezTo>
                  <a:cubicBezTo>
                    <a:pt x="136817" y="991199"/>
                    <a:pt x="144043" y="994590"/>
                    <a:pt x="147536" y="1011215"/>
                  </a:cubicBezTo>
                  <a:cubicBezTo>
                    <a:pt x="151029" y="1027814"/>
                    <a:pt x="181267" y="1031623"/>
                    <a:pt x="194374" y="1038596"/>
                  </a:cubicBezTo>
                  <a:cubicBezTo>
                    <a:pt x="207493" y="1045593"/>
                    <a:pt x="201994" y="1062065"/>
                    <a:pt x="205486" y="1076048"/>
                  </a:cubicBezTo>
                  <a:cubicBezTo>
                    <a:pt x="206896" y="1081700"/>
                    <a:pt x="189039" y="1089371"/>
                    <a:pt x="190309" y="1096216"/>
                  </a:cubicBezTo>
                  <a:cubicBezTo>
                    <a:pt x="192164" y="1106211"/>
                    <a:pt x="212827" y="1115786"/>
                    <a:pt x="212306" y="1125629"/>
                  </a:cubicBezTo>
                  <a:cubicBezTo>
                    <a:pt x="211442" y="1142253"/>
                    <a:pt x="204940" y="1139663"/>
                    <a:pt x="204076" y="1147537"/>
                  </a:cubicBezTo>
                  <a:cubicBezTo>
                    <a:pt x="203212" y="1155411"/>
                    <a:pt x="195021" y="1157862"/>
                    <a:pt x="191528" y="1164847"/>
                  </a:cubicBezTo>
                  <a:cubicBezTo>
                    <a:pt x="189103" y="1169711"/>
                    <a:pt x="187363" y="1172035"/>
                    <a:pt x="184480" y="1175642"/>
                  </a:cubicBezTo>
                  <a:cubicBezTo>
                    <a:pt x="183210" y="1177204"/>
                    <a:pt x="189471" y="1180151"/>
                    <a:pt x="187604" y="1182538"/>
                  </a:cubicBezTo>
                  <a:cubicBezTo>
                    <a:pt x="187604" y="1182538"/>
                    <a:pt x="206184" y="1206033"/>
                    <a:pt x="215811" y="1211291"/>
                  </a:cubicBezTo>
                  <a:cubicBezTo>
                    <a:pt x="225412" y="1216523"/>
                    <a:pt x="236766" y="1227890"/>
                    <a:pt x="240271" y="1236615"/>
                  </a:cubicBezTo>
                  <a:cubicBezTo>
                    <a:pt x="243776" y="1245339"/>
                    <a:pt x="243764" y="1255843"/>
                    <a:pt x="255994" y="1260199"/>
                  </a:cubicBezTo>
                  <a:cubicBezTo>
                    <a:pt x="268249" y="1264567"/>
                    <a:pt x="264008" y="1269228"/>
                    <a:pt x="262267" y="1283198"/>
                  </a:cubicBezTo>
                  <a:cubicBezTo>
                    <a:pt x="259956" y="1298286"/>
                    <a:pt x="266560" y="1290933"/>
                    <a:pt x="281140" y="1296711"/>
                  </a:cubicBezTo>
                  <a:cubicBezTo>
                    <a:pt x="287071" y="1301766"/>
                    <a:pt x="288239" y="1311100"/>
                    <a:pt x="299148" y="1317971"/>
                  </a:cubicBezTo>
                  <a:cubicBezTo>
                    <a:pt x="311480" y="1325756"/>
                    <a:pt x="318566" y="1334163"/>
                    <a:pt x="323977" y="1335510"/>
                  </a:cubicBezTo>
                  <a:cubicBezTo>
                    <a:pt x="334441" y="1338139"/>
                    <a:pt x="338912" y="1336577"/>
                    <a:pt x="347662" y="1333084"/>
                  </a:cubicBezTo>
                  <a:cubicBezTo>
                    <a:pt x="350418" y="1342482"/>
                    <a:pt x="338531" y="1348756"/>
                    <a:pt x="335038" y="1353125"/>
                  </a:cubicBezTo>
                  <a:cubicBezTo>
                    <a:pt x="331546" y="1357493"/>
                    <a:pt x="348703" y="1379642"/>
                    <a:pt x="357441" y="1391872"/>
                  </a:cubicBezTo>
                  <a:cubicBezTo>
                    <a:pt x="360565" y="1395619"/>
                    <a:pt x="360273" y="1412561"/>
                    <a:pt x="363474" y="1416625"/>
                  </a:cubicBezTo>
                  <a:cubicBezTo>
                    <a:pt x="373100" y="1428855"/>
                    <a:pt x="377469" y="1431484"/>
                    <a:pt x="383591" y="1430620"/>
                  </a:cubicBezTo>
                  <a:cubicBezTo>
                    <a:pt x="389687" y="1429756"/>
                    <a:pt x="392328" y="1428855"/>
                    <a:pt x="408914" y="1423622"/>
                  </a:cubicBezTo>
                  <a:cubicBezTo>
                    <a:pt x="425539" y="1418390"/>
                    <a:pt x="436892" y="1439345"/>
                    <a:pt x="441261" y="1449835"/>
                  </a:cubicBezTo>
                  <a:cubicBezTo>
                    <a:pt x="445630" y="1460325"/>
                    <a:pt x="449122" y="1464694"/>
                    <a:pt x="462216" y="1466434"/>
                  </a:cubicBezTo>
                  <a:cubicBezTo>
                    <a:pt x="475335" y="1468199"/>
                    <a:pt x="460476" y="1466434"/>
                    <a:pt x="481444" y="1469063"/>
                  </a:cubicBezTo>
                  <a:cubicBezTo>
                    <a:pt x="502425" y="1471692"/>
                    <a:pt x="498932" y="1476061"/>
                    <a:pt x="508533" y="1483922"/>
                  </a:cubicBezTo>
                  <a:cubicBezTo>
                    <a:pt x="518160" y="1491783"/>
                    <a:pt x="519899" y="1490920"/>
                    <a:pt x="526885" y="1486551"/>
                  </a:cubicBezTo>
                  <a:cubicBezTo>
                    <a:pt x="533870" y="1482182"/>
                    <a:pt x="539115" y="1485662"/>
                    <a:pt x="546113" y="1490920"/>
                  </a:cubicBezTo>
                  <a:cubicBezTo>
                    <a:pt x="553110" y="1496152"/>
                    <a:pt x="560972" y="1499657"/>
                    <a:pt x="569696" y="1506642"/>
                  </a:cubicBezTo>
                  <a:cubicBezTo>
                    <a:pt x="578447" y="1513640"/>
                    <a:pt x="597675" y="1523241"/>
                    <a:pt x="607276" y="1525870"/>
                  </a:cubicBezTo>
                  <a:cubicBezTo>
                    <a:pt x="616902" y="1528499"/>
                    <a:pt x="628256" y="1525007"/>
                    <a:pt x="638734" y="1521502"/>
                  </a:cubicBezTo>
                  <a:cubicBezTo>
                    <a:pt x="649224" y="1518009"/>
                    <a:pt x="656222" y="1515380"/>
                    <a:pt x="656222" y="1515380"/>
                  </a:cubicBezTo>
                  <a:cubicBezTo>
                    <a:pt x="656222" y="1515380"/>
                    <a:pt x="659714" y="1513640"/>
                    <a:pt x="680682" y="1513640"/>
                  </a:cubicBezTo>
                  <a:cubicBezTo>
                    <a:pt x="701662" y="1513640"/>
                    <a:pt x="706895" y="1517133"/>
                    <a:pt x="723519" y="1518009"/>
                  </a:cubicBezTo>
                  <a:cubicBezTo>
                    <a:pt x="740118" y="1518873"/>
                    <a:pt x="766483" y="1491390"/>
                    <a:pt x="780466" y="1484405"/>
                  </a:cubicBezTo>
                  <a:cubicBezTo>
                    <a:pt x="794436" y="1477407"/>
                    <a:pt x="830097" y="1493536"/>
                    <a:pt x="839724" y="1499658"/>
                  </a:cubicBezTo>
                  <a:cubicBezTo>
                    <a:pt x="849350" y="1505779"/>
                    <a:pt x="858952" y="1507519"/>
                    <a:pt x="865073" y="1497892"/>
                  </a:cubicBezTo>
                  <a:cubicBezTo>
                    <a:pt x="871169" y="1488291"/>
                    <a:pt x="877303" y="1490920"/>
                    <a:pt x="886028" y="1490920"/>
                  </a:cubicBezTo>
                  <a:cubicBezTo>
                    <a:pt x="894753" y="1490920"/>
                    <a:pt x="907885" y="1506642"/>
                    <a:pt x="913980" y="1519749"/>
                  </a:cubicBezTo>
                  <a:cubicBezTo>
                    <a:pt x="920102" y="1532868"/>
                    <a:pt x="922731" y="1530239"/>
                    <a:pt x="932332" y="1534608"/>
                  </a:cubicBezTo>
                  <a:cubicBezTo>
                    <a:pt x="941959" y="1538976"/>
                    <a:pt x="956818" y="1534608"/>
                    <a:pt x="956818" y="1534608"/>
                  </a:cubicBezTo>
                  <a:cubicBezTo>
                    <a:pt x="956818" y="1534608"/>
                    <a:pt x="963790" y="1533744"/>
                    <a:pt x="976046" y="1524118"/>
                  </a:cubicBezTo>
                  <a:cubicBezTo>
                    <a:pt x="988276" y="1514516"/>
                    <a:pt x="994397" y="1516257"/>
                    <a:pt x="1003998" y="1504026"/>
                  </a:cubicBezTo>
                  <a:cubicBezTo>
                    <a:pt x="1013599" y="1491796"/>
                    <a:pt x="1024090" y="1482195"/>
                    <a:pt x="1033716" y="1483935"/>
                  </a:cubicBezTo>
                  <a:cubicBezTo>
                    <a:pt x="1043317" y="1485675"/>
                    <a:pt x="1038707" y="1490310"/>
                    <a:pt x="1038707" y="1490310"/>
                  </a:cubicBezTo>
                  <a:cubicBezTo>
                    <a:pt x="1038707" y="1490310"/>
                    <a:pt x="1042403" y="1521121"/>
                    <a:pt x="1038034" y="1528982"/>
                  </a:cubicBezTo>
                  <a:cubicBezTo>
                    <a:pt x="1033665" y="1536844"/>
                    <a:pt x="1024140" y="1543067"/>
                    <a:pt x="1030249" y="1552693"/>
                  </a:cubicBezTo>
                  <a:cubicBezTo>
                    <a:pt x="1036370" y="1562294"/>
                    <a:pt x="1024267" y="1567006"/>
                    <a:pt x="1014641" y="1572238"/>
                  </a:cubicBezTo>
                  <a:cubicBezTo>
                    <a:pt x="1005039" y="1577496"/>
                    <a:pt x="1032852" y="1598413"/>
                    <a:pt x="1042441" y="1605398"/>
                  </a:cubicBezTo>
                  <a:cubicBezTo>
                    <a:pt x="1052067" y="1612370"/>
                    <a:pt x="1046416" y="1623775"/>
                    <a:pt x="1046416" y="1631636"/>
                  </a:cubicBezTo>
                  <a:cubicBezTo>
                    <a:pt x="1046416" y="1639498"/>
                    <a:pt x="1054671" y="1642076"/>
                    <a:pt x="1061668" y="1642952"/>
                  </a:cubicBezTo>
                  <a:cubicBezTo>
                    <a:pt x="1068666" y="1643841"/>
                    <a:pt x="1061249" y="1654534"/>
                    <a:pt x="1063853" y="1668530"/>
                  </a:cubicBezTo>
                  <a:cubicBezTo>
                    <a:pt x="1066482" y="1682500"/>
                    <a:pt x="1088757" y="1698019"/>
                    <a:pt x="1094879" y="1694527"/>
                  </a:cubicBezTo>
                  <a:cubicBezTo>
                    <a:pt x="1100975" y="1691034"/>
                    <a:pt x="1080071" y="1723826"/>
                    <a:pt x="1085328" y="1718593"/>
                  </a:cubicBezTo>
                  <a:cubicBezTo>
                    <a:pt x="1090560" y="1713335"/>
                    <a:pt x="1103705" y="1703810"/>
                    <a:pt x="1103705" y="1723038"/>
                  </a:cubicBezTo>
                  <a:cubicBezTo>
                    <a:pt x="1103705" y="1727331"/>
                    <a:pt x="1115236" y="1715939"/>
                    <a:pt x="1115236" y="1719215"/>
                  </a:cubicBezTo>
                  <a:cubicBezTo>
                    <a:pt x="1115236" y="1719215"/>
                    <a:pt x="1117599" y="1729490"/>
                    <a:pt x="1128063" y="1729490"/>
                  </a:cubicBezTo>
                  <a:cubicBezTo>
                    <a:pt x="1138554" y="1729490"/>
                    <a:pt x="1149044" y="1725997"/>
                    <a:pt x="1153413" y="1717259"/>
                  </a:cubicBezTo>
                  <a:cubicBezTo>
                    <a:pt x="1157781" y="1708509"/>
                    <a:pt x="1160410" y="1706769"/>
                    <a:pt x="1160410" y="1706769"/>
                  </a:cubicBezTo>
                  <a:cubicBezTo>
                    <a:pt x="1160410" y="1706769"/>
                    <a:pt x="1169148" y="1694539"/>
                    <a:pt x="1176133" y="1686678"/>
                  </a:cubicBezTo>
                  <a:cubicBezTo>
                    <a:pt x="1183118" y="1678817"/>
                    <a:pt x="1195361" y="1677940"/>
                    <a:pt x="1206714" y="1693676"/>
                  </a:cubicBezTo>
                  <a:cubicBezTo>
                    <a:pt x="1218068" y="1709411"/>
                    <a:pt x="1237296" y="1720765"/>
                    <a:pt x="1252155" y="1721628"/>
                  </a:cubicBezTo>
                  <a:cubicBezTo>
                    <a:pt x="1267014" y="1722492"/>
                    <a:pt x="1282737" y="1725121"/>
                    <a:pt x="1293227" y="1713767"/>
                  </a:cubicBezTo>
                  <a:cubicBezTo>
                    <a:pt x="1303692" y="1702401"/>
                    <a:pt x="1293646" y="1714707"/>
                    <a:pt x="1293646" y="1729566"/>
                  </a:cubicBezTo>
                  <a:cubicBezTo>
                    <a:pt x="1293646" y="1744424"/>
                    <a:pt x="1294840" y="1748743"/>
                    <a:pt x="1289607" y="1754864"/>
                  </a:cubicBezTo>
                  <a:cubicBezTo>
                    <a:pt x="1284350" y="1760985"/>
                    <a:pt x="1301964" y="1767932"/>
                    <a:pt x="1304593" y="1775794"/>
                  </a:cubicBezTo>
                  <a:cubicBezTo>
                    <a:pt x="1307197" y="1783655"/>
                    <a:pt x="1310690" y="1785420"/>
                    <a:pt x="1319427" y="1777559"/>
                  </a:cubicBezTo>
                  <a:cubicBezTo>
                    <a:pt x="1328177" y="1769698"/>
                    <a:pt x="1332546" y="1777559"/>
                    <a:pt x="1346516" y="1789789"/>
                  </a:cubicBezTo>
                  <a:cubicBezTo>
                    <a:pt x="1360511" y="1802020"/>
                    <a:pt x="1390217" y="1823000"/>
                    <a:pt x="1405076" y="1821247"/>
                  </a:cubicBezTo>
                  <a:cubicBezTo>
                    <a:pt x="1419935" y="1819507"/>
                    <a:pt x="1404212" y="1820384"/>
                    <a:pt x="1428659" y="1816015"/>
                  </a:cubicBezTo>
                  <a:cubicBezTo>
                    <a:pt x="1453145" y="1811646"/>
                    <a:pt x="1467979" y="1809894"/>
                    <a:pt x="1469731" y="1791529"/>
                  </a:cubicBezTo>
                  <a:cubicBezTo>
                    <a:pt x="1471471" y="1773203"/>
                    <a:pt x="1464105" y="1760821"/>
                    <a:pt x="1480692" y="1761684"/>
                  </a:cubicBezTo>
                  <a:cubicBezTo>
                    <a:pt x="1497316" y="1762548"/>
                    <a:pt x="1493912" y="1770244"/>
                    <a:pt x="1490420" y="1785078"/>
                  </a:cubicBezTo>
                  <a:cubicBezTo>
                    <a:pt x="1486927" y="1799937"/>
                    <a:pt x="1493442" y="1804699"/>
                    <a:pt x="1494319" y="1811697"/>
                  </a:cubicBezTo>
                  <a:cubicBezTo>
                    <a:pt x="1495182" y="1818669"/>
                    <a:pt x="1512378" y="1830227"/>
                    <a:pt x="1517611" y="1831115"/>
                  </a:cubicBezTo>
                  <a:cubicBezTo>
                    <a:pt x="1537029" y="1829375"/>
                    <a:pt x="1525650" y="1819304"/>
                    <a:pt x="1534057" y="1815964"/>
                  </a:cubicBezTo>
                  <a:cubicBezTo>
                    <a:pt x="1538032" y="1814377"/>
                    <a:pt x="1537906" y="1829985"/>
                    <a:pt x="1541398" y="1829109"/>
                  </a:cubicBezTo>
                  <a:cubicBezTo>
                    <a:pt x="1552612" y="1826302"/>
                    <a:pt x="1549310" y="1819088"/>
                    <a:pt x="1551393" y="1813081"/>
                  </a:cubicBezTo>
                  <a:cubicBezTo>
                    <a:pt x="1557374" y="1795848"/>
                    <a:pt x="1549411" y="1785942"/>
                    <a:pt x="1550923" y="1771235"/>
                  </a:cubicBezTo>
                  <a:cubicBezTo>
                    <a:pt x="1551672" y="1764085"/>
                    <a:pt x="1553234" y="1765977"/>
                    <a:pt x="1554670" y="1761037"/>
                  </a:cubicBezTo>
                  <a:cubicBezTo>
                    <a:pt x="1558391" y="1748438"/>
                    <a:pt x="1568411" y="1734595"/>
                    <a:pt x="1583498" y="1722047"/>
                  </a:cubicBezTo>
                  <a:cubicBezTo>
                    <a:pt x="1587423" y="1718771"/>
                    <a:pt x="1586927" y="1705373"/>
                    <a:pt x="1589899" y="1702134"/>
                  </a:cubicBezTo>
                  <a:cubicBezTo>
                    <a:pt x="1602853" y="1688050"/>
                    <a:pt x="1616366" y="1682195"/>
                    <a:pt x="1632711" y="1675096"/>
                  </a:cubicBezTo>
                  <a:cubicBezTo>
                    <a:pt x="1652802" y="1666345"/>
                    <a:pt x="1662975" y="1671603"/>
                    <a:pt x="1683904" y="1662916"/>
                  </a:cubicBezTo>
                  <a:cubicBezTo>
                    <a:pt x="1710168" y="1659767"/>
                    <a:pt x="1708136" y="1605271"/>
                    <a:pt x="1706676" y="1587465"/>
                  </a:cubicBezTo>
                  <a:cubicBezTo>
                    <a:pt x="1706676" y="1578715"/>
                    <a:pt x="1704593" y="1554725"/>
                    <a:pt x="1704593" y="1550356"/>
                  </a:cubicBezTo>
                  <a:cubicBezTo>
                    <a:pt x="1704593" y="1545987"/>
                    <a:pt x="1700618" y="1515253"/>
                    <a:pt x="1697989" y="1503900"/>
                  </a:cubicBezTo>
                  <a:cubicBezTo>
                    <a:pt x="1695359" y="1492546"/>
                    <a:pt x="1691347" y="1476963"/>
                    <a:pt x="1688718" y="1462968"/>
                  </a:cubicBezTo>
                  <a:cubicBezTo>
                    <a:pt x="1686089" y="1448972"/>
                    <a:pt x="1686432" y="1428017"/>
                    <a:pt x="1686432" y="1428017"/>
                  </a:cubicBezTo>
                  <a:cubicBezTo>
                    <a:pt x="1686432" y="1428017"/>
                    <a:pt x="1684400" y="1424397"/>
                    <a:pt x="1689925" y="1411418"/>
                  </a:cubicBezTo>
                  <a:cubicBezTo>
                    <a:pt x="1699348" y="1389396"/>
                    <a:pt x="1697608" y="1362726"/>
                    <a:pt x="1691487" y="1374956"/>
                  </a:cubicBezTo>
                  <a:cubicBezTo>
                    <a:pt x="1685391" y="1387212"/>
                    <a:pt x="1665464" y="1424512"/>
                    <a:pt x="1654974" y="1419279"/>
                  </a:cubicBezTo>
                  <a:cubicBezTo>
                    <a:pt x="1644510" y="1414047"/>
                    <a:pt x="1634019" y="1416650"/>
                    <a:pt x="1629651" y="1431509"/>
                  </a:cubicBezTo>
                  <a:cubicBezTo>
                    <a:pt x="1625282" y="1446369"/>
                    <a:pt x="1599933" y="1452490"/>
                    <a:pt x="1586814" y="1442876"/>
                  </a:cubicBezTo>
                  <a:cubicBezTo>
                    <a:pt x="1573720" y="1433274"/>
                    <a:pt x="1571091" y="1424524"/>
                    <a:pt x="1559725" y="1410554"/>
                  </a:cubicBezTo>
                  <a:cubicBezTo>
                    <a:pt x="1548358" y="1396559"/>
                    <a:pt x="1533525" y="1393066"/>
                    <a:pt x="1520405" y="1400064"/>
                  </a:cubicBezTo>
                  <a:cubicBezTo>
                    <a:pt x="1507312" y="1407062"/>
                    <a:pt x="1506410" y="1403556"/>
                    <a:pt x="1502054" y="1396572"/>
                  </a:cubicBezTo>
                  <a:cubicBezTo>
                    <a:pt x="1497698" y="1389587"/>
                    <a:pt x="1495958" y="1387834"/>
                    <a:pt x="1487195" y="1389574"/>
                  </a:cubicBezTo>
                  <a:cubicBezTo>
                    <a:pt x="1478457" y="1391339"/>
                    <a:pt x="1473225" y="1386082"/>
                    <a:pt x="1473225" y="1376480"/>
                  </a:cubicBezTo>
                  <a:cubicBezTo>
                    <a:pt x="1473225" y="1366854"/>
                    <a:pt x="1467967" y="1361621"/>
                    <a:pt x="1462735" y="1360758"/>
                  </a:cubicBezTo>
                  <a:cubicBezTo>
                    <a:pt x="1461121" y="1359868"/>
                    <a:pt x="1463534" y="1358992"/>
                    <a:pt x="1461871" y="1351131"/>
                  </a:cubicBezTo>
                  <a:cubicBezTo>
                    <a:pt x="1466240" y="1343270"/>
                    <a:pt x="1464474" y="1344133"/>
                    <a:pt x="1464474" y="1344133"/>
                  </a:cubicBezTo>
                  <a:cubicBezTo>
                    <a:pt x="1464474" y="1344133"/>
                    <a:pt x="1461172" y="1332272"/>
                    <a:pt x="1463776" y="1320029"/>
                  </a:cubicBezTo>
                  <a:cubicBezTo>
                    <a:pt x="1466405" y="1307798"/>
                    <a:pt x="1467103" y="1292597"/>
                    <a:pt x="1461871" y="1285599"/>
                  </a:cubicBezTo>
                  <a:cubicBezTo>
                    <a:pt x="1456613" y="1278601"/>
                    <a:pt x="1442402" y="1277611"/>
                    <a:pt x="1429943" y="1270092"/>
                  </a:cubicBezTo>
                  <a:cubicBezTo>
                    <a:pt x="1415859" y="1268581"/>
                    <a:pt x="1411045" y="1264110"/>
                    <a:pt x="1398714" y="1265101"/>
                  </a:cubicBezTo>
                  <a:cubicBezTo>
                    <a:pt x="1389087" y="1258980"/>
                    <a:pt x="1368703" y="1256592"/>
                    <a:pt x="1372171" y="1247842"/>
                  </a:cubicBezTo>
                  <a:cubicBezTo>
                    <a:pt x="1375663" y="1239104"/>
                    <a:pt x="1378813" y="1237275"/>
                    <a:pt x="1376209" y="1228538"/>
                  </a:cubicBezTo>
                  <a:cubicBezTo>
                    <a:pt x="1373580" y="1219241"/>
                    <a:pt x="1377543" y="1214174"/>
                    <a:pt x="1377543" y="1201055"/>
                  </a:cubicBezTo>
                  <a:cubicBezTo>
                    <a:pt x="1374101" y="1181040"/>
                    <a:pt x="1385874" y="1181687"/>
                    <a:pt x="1398930" y="1194705"/>
                  </a:cubicBezTo>
                  <a:cubicBezTo>
                    <a:pt x="1408556" y="1200826"/>
                    <a:pt x="1419910" y="1204331"/>
                    <a:pt x="1435645" y="1205195"/>
                  </a:cubicBezTo>
                  <a:cubicBezTo>
                    <a:pt x="1451380" y="1206058"/>
                    <a:pt x="1455533" y="1195047"/>
                    <a:pt x="1472132" y="1186297"/>
                  </a:cubicBezTo>
                  <a:cubicBezTo>
                    <a:pt x="1488731" y="1177560"/>
                    <a:pt x="1492668" y="1170689"/>
                    <a:pt x="1491804" y="1153214"/>
                  </a:cubicBezTo>
                  <a:cubicBezTo>
                    <a:pt x="1490941" y="1135751"/>
                    <a:pt x="1491030" y="1129528"/>
                    <a:pt x="1499793" y="1122531"/>
                  </a:cubicBezTo>
                  <a:cubicBezTo>
                    <a:pt x="1508530" y="1115533"/>
                    <a:pt x="1500440" y="1107443"/>
                    <a:pt x="1495208" y="1094349"/>
                  </a:cubicBezTo>
                  <a:cubicBezTo>
                    <a:pt x="1489950" y="1081230"/>
                    <a:pt x="1491360" y="1063247"/>
                    <a:pt x="1493125" y="1047499"/>
                  </a:cubicBezTo>
                  <a:cubicBezTo>
                    <a:pt x="1494865" y="1031776"/>
                    <a:pt x="1505559" y="1045289"/>
                    <a:pt x="1511680" y="1042686"/>
                  </a:cubicBezTo>
                  <a:cubicBezTo>
                    <a:pt x="1517776" y="1040057"/>
                    <a:pt x="1515947" y="1033186"/>
                    <a:pt x="1519440" y="1027065"/>
                  </a:cubicBezTo>
                  <a:cubicBezTo>
                    <a:pt x="1522907" y="1020969"/>
                    <a:pt x="1523682" y="1020296"/>
                    <a:pt x="1537677" y="1016791"/>
                  </a:cubicBezTo>
                  <a:cubicBezTo>
                    <a:pt x="1546808" y="1010834"/>
                    <a:pt x="1573821" y="1018175"/>
                    <a:pt x="1574583" y="989384"/>
                  </a:cubicBezTo>
                  <a:lnTo>
                    <a:pt x="1574583" y="989384"/>
                  </a:lnTo>
                  <a:cubicBezTo>
                    <a:pt x="1564042" y="969064"/>
                    <a:pt x="1569643" y="968328"/>
                    <a:pt x="1565846" y="946890"/>
                  </a:cubicBezTo>
                  <a:cubicBezTo>
                    <a:pt x="1562353" y="939029"/>
                    <a:pt x="1551685" y="926024"/>
                    <a:pt x="1559546" y="915534"/>
                  </a:cubicBezTo>
                  <a:cubicBezTo>
                    <a:pt x="1577238" y="913768"/>
                    <a:pt x="1571205" y="896115"/>
                    <a:pt x="1559648" y="888254"/>
                  </a:cubicBezTo>
                  <a:cubicBezTo>
                    <a:pt x="1549158" y="880393"/>
                    <a:pt x="1551012" y="871210"/>
                    <a:pt x="1556244" y="855488"/>
                  </a:cubicBezTo>
                  <a:cubicBezTo>
                    <a:pt x="1561502" y="839740"/>
                    <a:pt x="1567827" y="832641"/>
                    <a:pt x="1584426" y="823916"/>
                  </a:cubicBezTo>
                  <a:cubicBezTo>
                    <a:pt x="1601050" y="815178"/>
                    <a:pt x="1618830" y="825757"/>
                    <a:pt x="1625828" y="835371"/>
                  </a:cubicBezTo>
                  <a:cubicBezTo>
                    <a:pt x="1628876" y="839562"/>
                    <a:pt x="1628279" y="847004"/>
                    <a:pt x="1633143" y="849062"/>
                  </a:cubicBezTo>
                  <a:cubicBezTo>
                    <a:pt x="1639417" y="851691"/>
                    <a:pt x="1649412" y="835765"/>
                    <a:pt x="1656283" y="835270"/>
                  </a:cubicBezTo>
                  <a:cubicBezTo>
                    <a:pt x="1668513" y="834406"/>
                    <a:pt x="1681187" y="857418"/>
                    <a:pt x="1686420" y="870512"/>
                  </a:cubicBezTo>
                  <a:cubicBezTo>
                    <a:pt x="1691678" y="883631"/>
                    <a:pt x="1686762" y="881993"/>
                    <a:pt x="1694624" y="888127"/>
                  </a:cubicBezTo>
                  <a:cubicBezTo>
                    <a:pt x="1699209" y="895315"/>
                    <a:pt x="1701748" y="898592"/>
                    <a:pt x="1705241" y="912587"/>
                  </a:cubicBezTo>
                  <a:cubicBezTo>
                    <a:pt x="1708734" y="926582"/>
                    <a:pt x="1717788" y="920893"/>
                    <a:pt x="1732622" y="933123"/>
                  </a:cubicBezTo>
                  <a:cubicBezTo>
                    <a:pt x="1747481" y="945379"/>
                    <a:pt x="1747507" y="942204"/>
                    <a:pt x="1761464" y="933441"/>
                  </a:cubicBezTo>
                  <a:cubicBezTo>
                    <a:pt x="1768017" y="929351"/>
                    <a:pt x="1771091" y="927091"/>
                    <a:pt x="1773961" y="923788"/>
                  </a:cubicBezTo>
                  <a:cubicBezTo>
                    <a:pt x="1777187" y="920042"/>
                    <a:pt x="1780184" y="915406"/>
                    <a:pt x="1788541" y="914010"/>
                  </a:cubicBezTo>
                  <a:cubicBezTo>
                    <a:pt x="1804263" y="911406"/>
                    <a:pt x="1808505" y="912130"/>
                    <a:pt x="1813738" y="900764"/>
                  </a:cubicBezTo>
                  <a:cubicBezTo>
                    <a:pt x="1818995" y="889397"/>
                    <a:pt x="1818233" y="894832"/>
                    <a:pt x="1832191" y="879974"/>
                  </a:cubicBezTo>
                  <a:cubicBezTo>
                    <a:pt x="1846186" y="865115"/>
                    <a:pt x="1859877" y="868760"/>
                    <a:pt x="1870367" y="867896"/>
                  </a:cubicBezTo>
                  <a:cubicBezTo>
                    <a:pt x="1880857" y="867033"/>
                    <a:pt x="1882368" y="870499"/>
                    <a:pt x="1880641" y="850408"/>
                  </a:cubicBezTo>
                  <a:cubicBezTo>
                    <a:pt x="1878876" y="830317"/>
                    <a:pt x="1869554" y="821706"/>
                    <a:pt x="1858188" y="808587"/>
                  </a:cubicBezTo>
                  <a:cubicBezTo>
                    <a:pt x="1834769" y="799634"/>
                    <a:pt x="1830756" y="785524"/>
                    <a:pt x="1847202" y="754295"/>
                  </a:cubicBezTo>
                  <a:cubicBezTo>
                    <a:pt x="1843329" y="730279"/>
                    <a:pt x="1834349" y="731892"/>
                    <a:pt x="1821853" y="739435"/>
                  </a:cubicBezTo>
                  <a:cubicBezTo>
                    <a:pt x="1806131" y="748173"/>
                    <a:pt x="1799996" y="745557"/>
                    <a:pt x="1790396" y="734203"/>
                  </a:cubicBezTo>
                  <a:cubicBezTo>
                    <a:pt x="1780769" y="722837"/>
                    <a:pt x="1781645" y="723713"/>
                    <a:pt x="1763306" y="712346"/>
                  </a:cubicBezTo>
                  <a:cubicBezTo>
                    <a:pt x="1744955" y="700980"/>
                    <a:pt x="1740586" y="696624"/>
                    <a:pt x="1736217" y="686997"/>
                  </a:cubicBezTo>
                  <a:cubicBezTo>
                    <a:pt x="1731823" y="677396"/>
                    <a:pt x="1731163" y="668074"/>
                    <a:pt x="1725855" y="652593"/>
                  </a:cubicBezTo>
                  <a:cubicBezTo>
                    <a:pt x="1717599" y="628437"/>
                    <a:pt x="1714145" y="621884"/>
                    <a:pt x="1677683" y="624145"/>
                  </a:cubicBezTo>
                  <a:cubicBezTo>
                    <a:pt x="1663688" y="625034"/>
                    <a:pt x="1665085" y="616753"/>
                    <a:pt x="1653718" y="626380"/>
                  </a:cubicBezTo>
                  <a:cubicBezTo>
                    <a:pt x="1642351" y="635981"/>
                    <a:pt x="1641615" y="640896"/>
                    <a:pt x="1627619" y="639156"/>
                  </a:cubicBezTo>
                  <a:cubicBezTo>
                    <a:pt x="1613649" y="637391"/>
                    <a:pt x="1593368" y="634292"/>
                    <a:pt x="1588135" y="637797"/>
                  </a:cubicBezTo>
                  <a:cubicBezTo>
                    <a:pt x="1582902" y="641303"/>
                    <a:pt x="1566659" y="643601"/>
                    <a:pt x="1547432" y="640972"/>
                  </a:cubicBezTo>
                  <a:cubicBezTo>
                    <a:pt x="1528204" y="638343"/>
                    <a:pt x="1517739" y="624970"/>
                    <a:pt x="1517739" y="624970"/>
                  </a:cubicBezTo>
                  <a:cubicBezTo>
                    <a:pt x="1517739" y="624970"/>
                    <a:pt x="1514589" y="619459"/>
                    <a:pt x="1509878" y="610111"/>
                  </a:cubicBezTo>
                  <a:lnTo>
                    <a:pt x="1509878" y="610111"/>
                  </a:lnTo>
                  <a:lnTo>
                    <a:pt x="1511961" y="615648"/>
                  </a:lnTo>
                  <a:lnTo>
                    <a:pt x="1511961" y="615648"/>
                  </a:lnTo>
                  <a:cubicBezTo>
                    <a:pt x="1510665" y="613096"/>
                    <a:pt x="1509129" y="609870"/>
                    <a:pt x="1507274" y="605755"/>
                  </a:cubicBezTo>
                  <a:cubicBezTo>
                    <a:pt x="1498524" y="586527"/>
                    <a:pt x="1495908" y="579542"/>
                    <a:pt x="1494155" y="569941"/>
                  </a:cubicBezTo>
                  <a:cubicBezTo>
                    <a:pt x="1492416" y="560315"/>
                    <a:pt x="1477963" y="539080"/>
                    <a:pt x="1460475" y="536451"/>
                  </a:cubicBezTo>
                  <a:cubicBezTo>
                    <a:pt x="1442987" y="533822"/>
                    <a:pt x="1445222" y="521173"/>
                    <a:pt x="1435621" y="504574"/>
                  </a:cubicBezTo>
                  <a:cubicBezTo>
                    <a:pt x="1425995" y="487975"/>
                    <a:pt x="1406322" y="476342"/>
                    <a:pt x="1400201" y="480711"/>
                  </a:cubicBezTo>
                  <a:cubicBezTo>
                    <a:pt x="1394105" y="485080"/>
                    <a:pt x="1386066" y="484826"/>
                    <a:pt x="1366863" y="484826"/>
                  </a:cubicBezTo>
                  <a:cubicBezTo>
                    <a:pt x="1347610" y="484826"/>
                    <a:pt x="1352004" y="477142"/>
                    <a:pt x="1352004" y="477142"/>
                  </a:cubicBezTo>
                  <a:lnTo>
                    <a:pt x="1337666" y="484826"/>
                  </a:lnTo>
                  <a:lnTo>
                    <a:pt x="1329360" y="474158"/>
                  </a:lnTo>
                  <a:lnTo>
                    <a:pt x="1331913" y="468011"/>
                  </a:lnTo>
                  <a:cubicBezTo>
                    <a:pt x="1331913" y="468011"/>
                    <a:pt x="1311529" y="497399"/>
                    <a:pt x="1318514" y="486045"/>
                  </a:cubicBezTo>
                  <a:cubicBezTo>
                    <a:pt x="1325499" y="474691"/>
                    <a:pt x="1324636" y="469421"/>
                    <a:pt x="1324636" y="458956"/>
                  </a:cubicBezTo>
                  <a:cubicBezTo>
                    <a:pt x="1324636" y="448466"/>
                    <a:pt x="1323251" y="427955"/>
                    <a:pt x="1332840" y="422697"/>
                  </a:cubicBezTo>
                  <a:cubicBezTo>
                    <a:pt x="1342466" y="417465"/>
                    <a:pt x="1351102" y="415725"/>
                    <a:pt x="1358087" y="407864"/>
                  </a:cubicBezTo>
                  <a:cubicBezTo>
                    <a:pt x="1365073" y="400003"/>
                    <a:pt x="1367612" y="396675"/>
                    <a:pt x="1368476" y="387074"/>
                  </a:cubicBezTo>
                  <a:cubicBezTo>
                    <a:pt x="1369339" y="377473"/>
                    <a:pt x="1368654" y="364633"/>
                    <a:pt x="1377378" y="355896"/>
                  </a:cubicBezTo>
                  <a:cubicBezTo>
                    <a:pt x="1386116" y="347158"/>
                    <a:pt x="1403668" y="333366"/>
                    <a:pt x="1411529" y="335106"/>
                  </a:cubicBezTo>
                  <a:cubicBezTo>
                    <a:pt x="1419390" y="336858"/>
                    <a:pt x="1432090" y="334864"/>
                    <a:pt x="1437323" y="327003"/>
                  </a:cubicBezTo>
                  <a:cubicBezTo>
                    <a:pt x="1442580" y="319142"/>
                    <a:pt x="1460932" y="315637"/>
                    <a:pt x="1454811" y="296422"/>
                  </a:cubicBezTo>
                  <a:cubicBezTo>
                    <a:pt x="1448689" y="277207"/>
                    <a:pt x="1453972" y="284331"/>
                    <a:pt x="1460932" y="279823"/>
                  </a:cubicBezTo>
                  <a:cubicBezTo>
                    <a:pt x="1464970" y="277194"/>
                    <a:pt x="1473606" y="266894"/>
                    <a:pt x="1475372" y="256404"/>
                  </a:cubicBezTo>
                  <a:cubicBezTo>
                    <a:pt x="1477112" y="245914"/>
                    <a:pt x="1481645" y="230915"/>
                    <a:pt x="1499108" y="217796"/>
                  </a:cubicBezTo>
                  <a:cubicBezTo>
                    <a:pt x="1516596" y="204689"/>
                    <a:pt x="1523048" y="205909"/>
                    <a:pt x="1531772" y="205909"/>
                  </a:cubicBezTo>
                  <a:cubicBezTo>
                    <a:pt x="1540497" y="205909"/>
                    <a:pt x="1559649" y="206404"/>
                    <a:pt x="1561414" y="188052"/>
                  </a:cubicBezTo>
                  <a:cubicBezTo>
                    <a:pt x="1563154" y="169701"/>
                    <a:pt x="1561389" y="165205"/>
                    <a:pt x="1571853" y="164329"/>
                  </a:cubicBezTo>
                  <a:cubicBezTo>
                    <a:pt x="1582344" y="163452"/>
                    <a:pt x="1591602" y="159439"/>
                    <a:pt x="1598587" y="152441"/>
                  </a:cubicBezTo>
                  <a:cubicBezTo>
                    <a:pt x="1605572" y="145444"/>
                    <a:pt x="1600047" y="131652"/>
                    <a:pt x="1610474" y="121263"/>
                  </a:cubicBezTo>
                  <a:cubicBezTo>
                    <a:pt x="1620863" y="110862"/>
                    <a:pt x="1625308" y="110862"/>
                    <a:pt x="1635696" y="110862"/>
                  </a:cubicBezTo>
                  <a:cubicBezTo>
                    <a:pt x="1646085" y="110862"/>
                    <a:pt x="1657973" y="88586"/>
                    <a:pt x="1662417" y="70780"/>
                  </a:cubicBezTo>
                  <a:cubicBezTo>
                    <a:pt x="1666888" y="52962"/>
                    <a:pt x="1668996" y="41025"/>
                    <a:pt x="1655623" y="52911"/>
                  </a:cubicBezTo>
                  <a:cubicBezTo>
                    <a:pt x="1655623" y="52911"/>
                    <a:pt x="1644282" y="65142"/>
                    <a:pt x="1636396" y="73003"/>
                  </a:cubicBezTo>
                  <a:cubicBezTo>
                    <a:pt x="1628534" y="80877"/>
                    <a:pt x="1608443" y="92231"/>
                    <a:pt x="1596213" y="96599"/>
                  </a:cubicBezTo>
                  <a:cubicBezTo>
                    <a:pt x="1583983" y="100968"/>
                    <a:pt x="1559497" y="107089"/>
                    <a:pt x="1549909" y="115827"/>
                  </a:cubicBezTo>
                  <a:cubicBezTo>
                    <a:pt x="1544499" y="120742"/>
                    <a:pt x="1527912" y="134128"/>
                    <a:pt x="1512278" y="136769"/>
                  </a:cubicBezTo>
                  <a:cubicBezTo>
                    <a:pt x="1506195" y="137798"/>
                    <a:pt x="1500302" y="133925"/>
                    <a:pt x="1495133" y="132299"/>
                  </a:cubicBezTo>
                  <a:cubicBezTo>
                    <a:pt x="1489977" y="130686"/>
                    <a:pt x="1485507" y="131296"/>
                    <a:pt x="1482255" y="132261"/>
                  </a:cubicBezTo>
                  <a:lnTo>
                    <a:pt x="1479804" y="163287"/>
                  </a:lnTo>
                  <a:lnTo>
                    <a:pt x="1468349" y="175898"/>
                  </a:lnTo>
                  <a:lnTo>
                    <a:pt x="1459344" y="185766"/>
                  </a:lnTo>
                  <a:lnTo>
                    <a:pt x="1451331" y="190427"/>
                  </a:lnTo>
                  <a:lnTo>
                    <a:pt x="1447660" y="149025"/>
                  </a:lnTo>
                  <a:lnTo>
                    <a:pt x="1447660" y="149025"/>
                  </a:lnTo>
                  <a:cubicBezTo>
                    <a:pt x="1447660" y="149025"/>
                    <a:pt x="1438034" y="133290"/>
                    <a:pt x="1449400" y="122813"/>
                  </a:cubicBezTo>
                  <a:cubicBezTo>
                    <a:pt x="1460766" y="112322"/>
                    <a:pt x="1473238" y="112945"/>
                    <a:pt x="1473238" y="112945"/>
                  </a:cubicBezTo>
                  <a:lnTo>
                    <a:pt x="1473238" y="112945"/>
                  </a:lnTo>
                  <a:lnTo>
                    <a:pt x="1472438" y="108855"/>
                  </a:lnTo>
                  <a:lnTo>
                    <a:pt x="1472438" y="108855"/>
                  </a:lnTo>
                  <a:cubicBezTo>
                    <a:pt x="1473378" y="96295"/>
                    <a:pt x="1476553" y="80928"/>
                    <a:pt x="1484986" y="66755"/>
                  </a:cubicBezTo>
                  <a:lnTo>
                    <a:pt x="1484986" y="66755"/>
                  </a:lnTo>
                  <a:lnTo>
                    <a:pt x="1479106" y="52048"/>
                  </a:lnTo>
                  <a:lnTo>
                    <a:pt x="1479106" y="52048"/>
                  </a:lnTo>
                  <a:cubicBezTo>
                    <a:pt x="1479106" y="52048"/>
                    <a:pt x="1455522" y="69524"/>
                    <a:pt x="1447648" y="72152"/>
                  </a:cubicBezTo>
                  <a:cubicBezTo>
                    <a:pt x="1439774" y="74781"/>
                    <a:pt x="1435964" y="79277"/>
                    <a:pt x="1429842" y="65282"/>
                  </a:cubicBezTo>
                  <a:cubicBezTo>
                    <a:pt x="1423721" y="51299"/>
                    <a:pt x="1402207" y="35437"/>
                    <a:pt x="1384745" y="38066"/>
                  </a:cubicBezTo>
                  <a:cubicBezTo>
                    <a:pt x="1367257" y="40682"/>
                    <a:pt x="1361135" y="47680"/>
                    <a:pt x="1357630" y="57294"/>
                  </a:cubicBezTo>
                  <a:cubicBezTo>
                    <a:pt x="1354163" y="66907"/>
                    <a:pt x="1355027" y="73893"/>
                    <a:pt x="1349769" y="80014"/>
                  </a:cubicBezTo>
                  <a:cubicBezTo>
                    <a:pt x="1344537" y="86123"/>
                    <a:pt x="1346277" y="87875"/>
                    <a:pt x="1346277" y="87875"/>
                  </a:cubicBezTo>
                  <a:lnTo>
                    <a:pt x="1346277" y="87875"/>
                  </a:lnTo>
                  <a:lnTo>
                    <a:pt x="1345108" y="95229"/>
                  </a:lnTo>
                  <a:lnTo>
                    <a:pt x="1345108" y="95229"/>
                  </a:lnTo>
                  <a:cubicBezTo>
                    <a:pt x="1340638" y="97730"/>
                    <a:pt x="1336332" y="99242"/>
                    <a:pt x="1333183" y="99242"/>
                  </a:cubicBezTo>
                  <a:lnTo>
                    <a:pt x="1333183" y="99242"/>
                  </a:lnTo>
                  <a:lnTo>
                    <a:pt x="1326185" y="87876"/>
                  </a:lnTo>
                  <a:lnTo>
                    <a:pt x="1327951" y="93984"/>
                  </a:lnTo>
                  <a:lnTo>
                    <a:pt x="1327951" y="93984"/>
                  </a:lnTo>
                  <a:cubicBezTo>
                    <a:pt x="1327951" y="93984"/>
                    <a:pt x="1322693" y="65142"/>
                    <a:pt x="1310462" y="68648"/>
                  </a:cubicBezTo>
                  <a:cubicBezTo>
                    <a:pt x="1298232" y="72153"/>
                    <a:pt x="1289508" y="75632"/>
                    <a:pt x="1280744" y="70400"/>
                  </a:cubicBezTo>
                  <a:cubicBezTo>
                    <a:pt x="1272007" y="65155"/>
                    <a:pt x="1258024" y="66032"/>
                    <a:pt x="1252792" y="68648"/>
                  </a:cubicBezTo>
                  <a:cubicBezTo>
                    <a:pt x="1244931" y="76318"/>
                    <a:pt x="1226998" y="82440"/>
                    <a:pt x="1223074" y="66032"/>
                  </a:cubicBezTo>
                  <a:cubicBezTo>
                    <a:pt x="1209980" y="61663"/>
                    <a:pt x="1174128" y="50296"/>
                    <a:pt x="1168896" y="42435"/>
                  </a:cubicBezTo>
                  <a:lnTo>
                    <a:pt x="1168896" y="42435"/>
                  </a:lnTo>
                  <a:cubicBezTo>
                    <a:pt x="1161403" y="32719"/>
                    <a:pt x="1147534" y="34129"/>
                    <a:pt x="1138683" y="32745"/>
                  </a:cubicBezTo>
                  <a:cubicBezTo>
                    <a:pt x="1130999" y="31551"/>
                    <a:pt x="1126922" y="19880"/>
                    <a:pt x="1119455" y="20858"/>
                  </a:cubicBezTo>
                  <a:cubicBezTo>
                    <a:pt x="1105916" y="22648"/>
                    <a:pt x="1096811" y="20146"/>
                    <a:pt x="1089813" y="19778"/>
                  </a:cubicBezTo>
                  <a:cubicBezTo>
                    <a:pt x="1074458" y="18965"/>
                    <a:pt x="1069404" y="16502"/>
                    <a:pt x="1050049" y="8361"/>
                  </a:cubicBezTo>
                  <a:cubicBezTo>
                    <a:pt x="1033450" y="1376"/>
                    <a:pt x="1022960" y="-2129"/>
                    <a:pt x="1014235" y="1376"/>
                  </a:cubicBezTo>
                  <a:cubicBezTo>
                    <a:pt x="1005485" y="4869"/>
                    <a:pt x="999376" y="8361"/>
                    <a:pt x="990651" y="5745"/>
                  </a:cubicBezTo>
                  <a:cubicBezTo>
                    <a:pt x="985838" y="4310"/>
                    <a:pt x="970306" y="2303"/>
                    <a:pt x="964082" y="2113"/>
                  </a:cubicBezTo>
                  <a:cubicBezTo>
                    <a:pt x="964082" y="5567"/>
                    <a:pt x="967727" y="6113"/>
                    <a:pt x="966064" y="8958"/>
                  </a:cubicBezTo>
                  <a:cubicBezTo>
                    <a:pt x="949224" y="37825"/>
                    <a:pt x="962787" y="43743"/>
                    <a:pt x="952094" y="67848"/>
                  </a:cubicBezTo>
                  <a:lnTo>
                    <a:pt x="925791" y="114632"/>
                  </a:lnTo>
                  <a:close/>
                </a:path>
              </a:pathLst>
            </a:cu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6" name="任意多边形 81">
              <a:extLst>
                <a:ext uri="{FF2B5EF4-FFF2-40B4-BE49-F238E27FC236}">
                  <a16:creationId xmlns:a16="http://schemas.microsoft.com/office/drawing/2014/main" id="{3C5BED01-3F28-48A1-9B14-4E469AE9E7E9}"/>
                </a:ext>
              </a:extLst>
            </p:cNvPr>
            <p:cNvSpPr/>
            <p:nvPr/>
          </p:nvSpPr>
          <p:spPr>
            <a:xfrm>
              <a:off x="5876242" y="2485370"/>
              <a:ext cx="187303" cy="202361"/>
            </a:xfrm>
            <a:custGeom>
              <a:avLst/>
              <a:gdLst>
                <a:gd name="connsiteX0" fmla="*/ 549590 w 559344"/>
                <a:gd name="connsiteY0" fmla="*/ 140290 h 604312"/>
                <a:gd name="connsiteX1" fmla="*/ 537779 w 559344"/>
                <a:gd name="connsiteY1" fmla="*/ 156470 h 604312"/>
                <a:gd name="connsiteX2" fmla="*/ 520760 w 559344"/>
                <a:gd name="connsiteY2" fmla="*/ 167977 h 604312"/>
                <a:gd name="connsiteX3" fmla="*/ 485264 w 559344"/>
                <a:gd name="connsiteY3" fmla="*/ 180753 h 604312"/>
                <a:gd name="connsiteX4" fmla="*/ 471649 w 559344"/>
                <a:gd name="connsiteY4" fmla="*/ 202356 h 604312"/>
                <a:gd name="connsiteX5" fmla="*/ 485099 w 559344"/>
                <a:gd name="connsiteY5" fmla="*/ 221660 h 604312"/>
                <a:gd name="connsiteX6" fmla="*/ 483931 w 559344"/>
                <a:gd name="connsiteY6" fmla="*/ 242284 h 604312"/>
                <a:gd name="connsiteX7" fmla="*/ 519009 w 559344"/>
                <a:gd name="connsiteY7" fmla="*/ 282454 h 604312"/>
                <a:gd name="connsiteX8" fmla="*/ 519009 w 559344"/>
                <a:gd name="connsiteY8" fmla="*/ 282454 h 604312"/>
                <a:gd name="connsiteX9" fmla="*/ 528241 w 559344"/>
                <a:gd name="connsiteY9" fmla="*/ 290430 h 604312"/>
                <a:gd name="connsiteX10" fmla="*/ 531442 w 559344"/>
                <a:gd name="connsiteY10" fmla="*/ 295459 h 604312"/>
                <a:gd name="connsiteX11" fmla="*/ 533004 w 559344"/>
                <a:gd name="connsiteY11" fmla="*/ 306914 h 604312"/>
                <a:gd name="connsiteX12" fmla="*/ 533004 w 559344"/>
                <a:gd name="connsiteY12" fmla="*/ 306914 h 604312"/>
                <a:gd name="connsiteX13" fmla="*/ 527797 w 559344"/>
                <a:gd name="connsiteY13" fmla="*/ 316719 h 604312"/>
                <a:gd name="connsiteX14" fmla="*/ 498054 w 559344"/>
                <a:gd name="connsiteY14" fmla="*/ 341001 h 604312"/>
                <a:gd name="connsiteX15" fmla="*/ 457846 w 559344"/>
                <a:gd name="connsiteY15" fmla="*/ 360229 h 604312"/>
                <a:gd name="connsiteX16" fmla="*/ 404543 w 559344"/>
                <a:gd name="connsiteY16" fmla="*/ 367214 h 604312"/>
                <a:gd name="connsiteX17" fmla="*/ 372222 w 559344"/>
                <a:gd name="connsiteY17" fmla="*/ 379444 h 604312"/>
                <a:gd name="connsiteX18" fmla="*/ 369594 w 559344"/>
                <a:gd name="connsiteY18" fmla="*/ 385566 h 604312"/>
                <a:gd name="connsiteX19" fmla="*/ 376592 w 559344"/>
                <a:gd name="connsiteY19" fmla="*/ 428377 h 604312"/>
                <a:gd name="connsiteX20" fmla="*/ 395934 w 559344"/>
                <a:gd name="connsiteY20" fmla="*/ 444926 h 604312"/>
                <a:gd name="connsiteX21" fmla="*/ 417930 w 559344"/>
                <a:gd name="connsiteY21" fmla="*/ 464191 h 604312"/>
                <a:gd name="connsiteX22" fmla="*/ 409790 w 559344"/>
                <a:gd name="connsiteY22" fmla="*/ 474618 h 604312"/>
                <a:gd name="connsiteX23" fmla="*/ 410653 w 559344"/>
                <a:gd name="connsiteY23" fmla="*/ 488664 h 604312"/>
                <a:gd name="connsiteX24" fmla="*/ 402792 w 559344"/>
                <a:gd name="connsiteY24" fmla="*/ 521875 h 604312"/>
                <a:gd name="connsiteX25" fmla="*/ 392302 w 559344"/>
                <a:gd name="connsiteY25" fmla="*/ 534981 h 604312"/>
                <a:gd name="connsiteX26" fmla="*/ 382701 w 559344"/>
                <a:gd name="connsiteY26" fmla="*/ 536734 h 604312"/>
                <a:gd name="connsiteX27" fmla="*/ 366978 w 559344"/>
                <a:gd name="connsiteY27" fmla="*/ 533242 h 604312"/>
                <a:gd name="connsiteX28" fmla="*/ 349490 w 559344"/>
                <a:gd name="connsiteY28" fmla="*/ 538487 h 604312"/>
                <a:gd name="connsiteX29" fmla="*/ 327633 w 559344"/>
                <a:gd name="connsiteY29" fmla="*/ 538487 h 604312"/>
                <a:gd name="connsiteX30" fmla="*/ 304050 w 559344"/>
                <a:gd name="connsiteY30" fmla="*/ 562959 h 604312"/>
                <a:gd name="connsiteX31" fmla="*/ 283094 w 559344"/>
                <a:gd name="connsiteY31" fmla="*/ 581311 h 604312"/>
                <a:gd name="connsiteX32" fmla="*/ 290956 w 559344"/>
                <a:gd name="connsiteY32" fmla="*/ 597910 h 604312"/>
                <a:gd name="connsiteX33" fmla="*/ 290956 w 559344"/>
                <a:gd name="connsiteY33" fmla="*/ 597910 h 604312"/>
                <a:gd name="connsiteX34" fmla="*/ 294449 w 559344"/>
                <a:gd name="connsiteY34" fmla="*/ 604031 h 604312"/>
                <a:gd name="connsiteX35" fmla="*/ 294449 w 559344"/>
                <a:gd name="connsiteY35" fmla="*/ 604031 h 604312"/>
                <a:gd name="connsiteX36" fmla="*/ 275221 w 559344"/>
                <a:gd name="connsiteY36" fmla="*/ 603155 h 604312"/>
                <a:gd name="connsiteX37" fmla="*/ 236778 w 559344"/>
                <a:gd name="connsiteY37" fmla="*/ 582187 h 604312"/>
                <a:gd name="connsiteX38" fmla="*/ 230504 w 559344"/>
                <a:gd name="connsiteY38" fmla="*/ 557461 h 604312"/>
                <a:gd name="connsiteX39" fmla="*/ 230504 w 559344"/>
                <a:gd name="connsiteY39" fmla="*/ 557461 h 604312"/>
                <a:gd name="connsiteX40" fmla="*/ 225424 w 559344"/>
                <a:gd name="connsiteY40" fmla="*/ 557727 h 604312"/>
                <a:gd name="connsiteX41" fmla="*/ 225424 w 559344"/>
                <a:gd name="connsiteY41" fmla="*/ 557727 h 604312"/>
                <a:gd name="connsiteX42" fmla="*/ 197446 w 559344"/>
                <a:gd name="connsiteY42" fmla="*/ 556851 h 604312"/>
                <a:gd name="connsiteX43" fmla="*/ 170065 w 559344"/>
                <a:gd name="connsiteY43" fmla="*/ 555136 h 604312"/>
                <a:gd name="connsiteX44" fmla="*/ 153352 w 559344"/>
                <a:gd name="connsiteY44" fmla="*/ 560077 h 604312"/>
                <a:gd name="connsiteX45" fmla="*/ 144081 w 559344"/>
                <a:gd name="connsiteY45" fmla="*/ 560521 h 604312"/>
                <a:gd name="connsiteX46" fmla="*/ 144081 w 559344"/>
                <a:gd name="connsiteY46" fmla="*/ 560521 h 604312"/>
                <a:gd name="connsiteX47" fmla="*/ 136295 w 559344"/>
                <a:gd name="connsiteY47" fmla="*/ 562096 h 604312"/>
                <a:gd name="connsiteX48" fmla="*/ 115836 w 559344"/>
                <a:gd name="connsiteY48" fmla="*/ 585489 h 604312"/>
                <a:gd name="connsiteX49" fmla="*/ 100012 w 559344"/>
                <a:gd name="connsiteY49" fmla="*/ 586975 h 604312"/>
                <a:gd name="connsiteX50" fmla="*/ 92417 w 559344"/>
                <a:gd name="connsiteY50" fmla="*/ 585832 h 604312"/>
                <a:gd name="connsiteX51" fmla="*/ 86562 w 559344"/>
                <a:gd name="connsiteY51" fmla="*/ 581375 h 604312"/>
                <a:gd name="connsiteX52" fmla="*/ 83134 w 559344"/>
                <a:gd name="connsiteY52" fmla="*/ 573780 h 604312"/>
                <a:gd name="connsiteX53" fmla="*/ 73380 w 559344"/>
                <a:gd name="connsiteY53" fmla="*/ 555098 h 604312"/>
                <a:gd name="connsiteX54" fmla="*/ 73380 w 559344"/>
                <a:gd name="connsiteY54" fmla="*/ 555098 h 604312"/>
                <a:gd name="connsiteX55" fmla="*/ 73380 w 559344"/>
                <a:gd name="connsiteY55" fmla="*/ 555098 h 604312"/>
                <a:gd name="connsiteX56" fmla="*/ 69240 w 559344"/>
                <a:gd name="connsiteY56" fmla="*/ 553879 h 604312"/>
                <a:gd name="connsiteX57" fmla="*/ 59740 w 559344"/>
                <a:gd name="connsiteY57" fmla="*/ 554641 h 604312"/>
                <a:gd name="connsiteX58" fmla="*/ 45034 w 559344"/>
                <a:gd name="connsiteY58" fmla="*/ 556394 h 604312"/>
                <a:gd name="connsiteX59" fmla="*/ 34150 w 559344"/>
                <a:gd name="connsiteY59" fmla="*/ 536366 h 604312"/>
                <a:gd name="connsiteX60" fmla="*/ 22695 w 559344"/>
                <a:gd name="connsiteY60" fmla="*/ 514026 h 604312"/>
                <a:gd name="connsiteX61" fmla="*/ 7658 w 559344"/>
                <a:gd name="connsiteY61" fmla="*/ 498215 h 604312"/>
                <a:gd name="connsiteX62" fmla="*/ 17234 w 559344"/>
                <a:gd name="connsiteY62" fmla="*/ 484207 h 604312"/>
                <a:gd name="connsiteX63" fmla="*/ 35242 w 559344"/>
                <a:gd name="connsiteY63" fmla="*/ 484956 h 604312"/>
                <a:gd name="connsiteX64" fmla="*/ 26505 w 559344"/>
                <a:gd name="connsiteY64" fmla="*/ 459442 h 604312"/>
                <a:gd name="connsiteX65" fmla="*/ 13513 w 559344"/>
                <a:gd name="connsiteY65" fmla="*/ 433661 h 604312"/>
                <a:gd name="connsiteX66" fmla="*/ 0 w 559344"/>
                <a:gd name="connsiteY66" fmla="*/ 412655 h 604312"/>
                <a:gd name="connsiteX67" fmla="*/ 20091 w 559344"/>
                <a:gd name="connsiteY67" fmla="*/ 388182 h 604312"/>
                <a:gd name="connsiteX68" fmla="*/ 41923 w 559344"/>
                <a:gd name="connsiteY68" fmla="*/ 374199 h 604312"/>
                <a:gd name="connsiteX69" fmla="*/ 61417 w 559344"/>
                <a:gd name="connsiteY69" fmla="*/ 365157 h 604312"/>
                <a:gd name="connsiteX70" fmla="*/ 87986 w 559344"/>
                <a:gd name="connsiteY70" fmla="*/ 351949 h 604312"/>
                <a:gd name="connsiteX71" fmla="*/ 98997 w 559344"/>
                <a:gd name="connsiteY71" fmla="*/ 350832 h 604312"/>
                <a:gd name="connsiteX72" fmla="*/ 111595 w 559344"/>
                <a:gd name="connsiteY72" fmla="*/ 338995 h 604312"/>
                <a:gd name="connsiteX73" fmla="*/ 122365 w 559344"/>
                <a:gd name="connsiteY73" fmla="*/ 325901 h 604312"/>
                <a:gd name="connsiteX74" fmla="*/ 124650 w 559344"/>
                <a:gd name="connsiteY74" fmla="*/ 319818 h 604312"/>
                <a:gd name="connsiteX75" fmla="*/ 137058 w 559344"/>
                <a:gd name="connsiteY75" fmla="*/ 297415 h 604312"/>
                <a:gd name="connsiteX76" fmla="*/ 131724 w 559344"/>
                <a:gd name="connsiteY76" fmla="*/ 286417 h 604312"/>
                <a:gd name="connsiteX77" fmla="*/ 124955 w 559344"/>
                <a:gd name="connsiteY77" fmla="*/ 279800 h 604312"/>
                <a:gd name="connsiteX78" fmla="*/ 121031 w 559344"/>
                <a:gd name="connsiteY78" fmla="*/ 266541 h 604312"/>
                <a:gd name="connsiteX79" fmla="*/ 111925 w 559344"/>
                <a:gd name="connsiteY79" fmla="*/ 263125 h 604312"/>
                <a:gd name="connsiteX80" fmla="*/ 79502 w 559344"/>
                <a:gd name="connsiteY80" fmla="*/ 225622 h 604312"/>
                <a:gd name="connsiteX81" fmla="*/ 95580 w 559344"/>
                <a:gd name="connsiteY81" fmla="*/ 192704 h 604312"/>
                <a:gd name="connsiteX82" fmla="*/ 104851 w 559344"/>
                <a:gd name="connsiteY82" fmla="*/ 179305 h 604312"/>
                <a:gd name="connsiteX83" fmla="*/ 132803 w 559344"/>
                <a:gd name="connsiteY83" fmla="*/ 184550 h 604312"/>
                <a:gd name="connsiteX84" fmla="*/ 161645 w 559344"/>
                <a:gd name="connsiteY84" fmla="*/ 174936 h 604312"/>
                <a:gd name="connsiteX85" fmla="*/ 179997 w 559344"/>
                <a:gd name="connsiteY85" fmla="*/ 148724 h 604312"/>
                <a:gd name="connsiteX86" fmla="*/ 192494 w 559344"/>
                <a:gd name="connsiteY86" fmla="*/ 142793 h 604312"/>
                <a:gd name="connsiteX87" fmla="*/ 196583 w 559344"/>
                <a:gd name="connsiteY87" fmla="*/ 126879 h 604312"/>
                <a:gd name="connsiteX88" fmla="*/ 208813 w 559344"/>
                <a:gd name="connsiteY88" fmla="*/ 112033 h 604312"/>
                <a:gd name="connsiteX89" fmla="*/ 239395 w 559344"/>
                <a:gd name="connsiteY89" fmla="*/ 112033 h 604312"/>
                <a:gd name="connsiteX90" fmla="*/ 258622 w 559344"/>
                <a:gd name="connsiteY90" fmla="*/ 100667 h 604312"/>
                <a:gd name="connsiteX91" fmla="*/ 225437 w 559344"/>
                <a:gd name="connsiteY91" fmla="*/ 58719 h 604312"/>
                <a:gd name="connsiteX92" fmla="*/ 237667 w 559344"/>
                <a:gd name="connsiteY92" fmla="*/ 48622 h 604312"/>
                <a:gd name="connsiteX93" fmla="*/ 252247 w 559344"/>
                <a:gd name="connsiteY93" fmla="*/ 59011 h 604312"/>
                <a:gd name="connsiteX94" fmla="*/ 267779 w 559344"/>
                <a:gd name="connsiteY94" fmla="*/ 53346 h 604312"/>
                <a:gd name="connsiteX95" fmla="*/ 258622 w 559344"/>
                <a:gd name="connsiteY95" fmla="*/ 30753 h 604312"/>
                <a:gd name="connsiteX96" fmla="*/ 287464 w 559344"/>
                <a:gd name="connsiteY96" fmla="*/ 27261 h 604312"/>
                <a:gd name="connsiteX97" fmla="*/ 297065 w 559344"/>
                <a:gd name="connsiteY97" fmla="*/ 9785 h 604312"/>
                <a:gd name="connsiteX98" fmla="*/ 313689 w 559344"/>
                <a:gd name="connsiteY98" fmla="*/ 6293 h 604312"/>
                <a:gd name="connsiteX99" fmla="*/ 322427 w 559344"/>
                <a:gd name="connsiteY99" fmla="*/ 37751 h 604312"/>
                <a:gd name="connsiteX100" fmla="*/ 352145 w 559344"/>
                <a:gd name="connsiteY100" fmla="*/ 69209 h 604312"/>
                <a:gd name="connsiteX101" fmla="*/ 381838 w 559344"/>
                <a:gd name="connsiteY101" fmla="*/ 102419 h 604312"/>
                <a:gd name="connsiteX102" fmla="*/ 419417 w 559344"/>
                <a:gd name="connsiteY102" fmla="*/ 125140 h 604312"/>
                <a:gd name="connsiteX103" fmla="*/ 462228 w 559344"/>
                <a:gd name="connsiteY103" fmla="*/ 119895 h 604312"/>
                <a:gd name="connsiteX104" fmla="*/ 497801 w 559344"/>
                <a:gd name="connsiteY104" fmla="*/ 131871 h 604312"/>
                <a:gd name="connsiteX105" fmla="*/ 549795 w 559344"/>
                <a:gd name="connsiteY105" fmla="*/ 118231 h 604312"/>
                <a:gd name="connsiteX106" fmla="*/ 559218 w 559344"/>
                <a:gd name="connsiteY106" fmla="*/ 129635 h 604312"/>
                <a:gd name="connsiteX107" fmla="*/ 549617 w 559344"/>
                <a:gd name="connsiteY107" fmla="*/ 138246 h 604312"/>
                <a:gd name="connsiteX108" fmla="*/ 549617 w 559344"/>
                <a:gd name="connsiteY108" fmla="*/ 140290 h 604312"/>
                <a:gd name="connsiteX0" fmla="*/ 549590 w 559344"/>
                <a:gd name="connsiteY0" fmla="*/ 140290 h 604312"/>
                <a:gd name="connsiteX1" fmla="*/ 537779 w 559344"/>
                <a:gd name="connsiteY1" fmla="*/ 156470 h 604312"/>
                <a:gd name="connsiteX2" fmla="*/ 520760 w 559344"/>
                <a:gd name="connsiteY2" fmla="*/ 167977 h 604312"/>
                <a:gd name="connsiteX3" fmla="*/ 485264 w 559344"/>
                <a:gd name="connsiteY3" fmla="*/ 180753 h 604312"/>
                <a:gd name="connsiteX4" fmla="*/ 471649 w 559344"/>
                <a:gd name="connsiteY4" fmla="*/ 202356 h 604312"/>
                <a:gd name="connsiteX5" fmla="*/ 485099 w 559344"/>
                <a:gd name="connsiteY5" fmla="*/ 221660 h 604312"/>
                <a:gd name="connsiteX6" fmla="*/ 483931 w 559344"/>
                <a:gd name="connsiteY6" fmla="*/ 242284 h 604312"/>
                <a:gd name="connsiteX7" fmla="*/ 519009 w 559344"/>
                <a:gd name="connsiteY7" fmla="*/ 282454 h 604312"/>
                <a:gd name="connsiteX8" fmla="*/ 519009 w 559344"/>
                <a:gd name="connsiteY8" fmla="*/ 282454 h 604312"/>
                <a:gd name="connsiteX9" fmla="*/ 528241 w 559344"/>
                <a:gd name="connsiteY9" fmla="*/ 290430 h 604312"/>
                <a:gd name="connsiteX10" fmla="*/ 531442 w 559344"/>
                <a:gd name="connsiteY10" fmla="*/ 295459 h 604312"/>
                <a:gd name="connsiteX11" fmla="*/ 533004 w 559344"/>
                <a:gd name="connsiteY11" fmla="*/ 306914 h 604312"/>
                <a:gd name="connsiteX12" fmla="*/ 533004 w 559344"/>
                <a:gd name="connsiteY12" fmla="*/ 306914 h 604312"/>
                <a:gd name="connsiteX13" fmla="*/ 527797 w 559344"/>
                <a:gd name="connsiteY13" fmla="*/ 316719 h 604312"/>
                <a:gd name="connsiteX14" fmla="*/ 498054 w 559344"/>
                <a:gd name="connsiteY14" fmla="*/ 341001 h 604312"/>
                <a:gd name="connsiteX15" fmla="*/ 457846 w 559344"/>
                <a:gd name="connsiteY15" fmla="*/ 360229 h 604312"/>
                <a:gd name="connsiteX16" fmla="*/ 404543 w 559344"/>
                <a:gd name="connsiteY16" fmla="*/ 367214 h 604312"/>
                <a:gd name="connsiteX17" fmla="*/ 372222 w 559344"/>
                <a:gd name="connsiteY17" fmla="*/ 379444 h 604312"/>
                <a:gd name="connsiteX18" fmla="*/ 369594 w 559344"/>
                <a:gd name="connsiteY18" fmla="*/ 385566 h 604312"/>
                <a:gd name="connsiteX19" fmla="*/ 376592 w 559344"/>
                <a:gd name="connsiteY19" fmla="*/ 428377 h 604312"/>
                <a:gd name="connsiteX20" fmla="*/ 395934 w 559344"/>
                <a:gd name="connsiteY20" fmla="*/ 444926 h 604312"/>
                <a:gd name="connsiteX21" fmla="*/ 417930 w 559344"/>
                <a:gd name="connsiteY21" fmla="*/ 464191 h 604312"/>
                <a:gd name="connsiteX22" fmla="*/ 409790 w 559344"/>
                <a:gd name="connsiteY22" fmla="*/ 474618 h 604312"/>
                <a:gd name="connsiteX23" fmla="*/ 410653 w 559344"/>
                <a:gd name="connsiteY23" fmla="*/ 488664 h 604312"/>
                <a:gd name="connsiteX24" fmla="*/ 402792 w 559344"/>
                <a:gd name="connsiteY24" fmla="*/ 521875 h 604312"/>
                <a:gd name="connsiteX25" fmla="*/ 392302 w 559344"/>
                <a:gd name="connsiteY25" fmla="*/ 534981 h 604312"/>
                <a:gd name="connsiteX26" fmla="*/ 382701 w 559344"/>
                <a:gd name="connsiteY26" fmla="*/ 536734 h 604312"/>
                <a:gd name="connsiteX27" fmla="*/ 366978 w 559344"/>
                <a:gd name="connsiteY27" fmla="*/ 533242 h 604312"/>
                <a:gd name="connsiteX28" fmla="*/ 349490 w 559344"/>
                <a:gd name="connsiteY28" fmla="*/ 538487 h 604312"/>
                <a:gd name="connsiteX29" fmla="*/ 327633 w 559344"/>
                <a:gd name="connsiteY29" fmla="*/ 538487 h 604312"/>
                <a:gd name="connsiteX30" fmla="*/ 304050 w 559344"/>
                <a:gd name="connsiteY30" fmla="*/ 562959 h 604312"/>
                <a:gd name="connsiteX31" fmla="*/ 283094 w 559344"/>
                <a:gd name="connsiteY31" fmla="*/ 581311 h 604312"/>
                <a:gd name="connsiteX32" fmla="*/ 290956 w 559344"/>
                <a:gd name="connsiteY32" fmla="*/ 597910 h 604312"/>
                <a:gd name="connsiteX33" fmla="*/ 290956 w 559344"/>
                <a:gd name="connsiteY33" fmla="*/ 597910 h 604312"/>
                <a:gd name="connsiteX34" fmla="*/ 294449 w 559344"/>
                <a:gd name="connsiteY34" fmla="*/ 604031 h 604312"/>
                <a:gd name="connsiteX35" fmla="*/ 294449 w 559344"/>
                <a:gd name="connsiteY35" fmla="*/ 604031 h 604312"/>
                <a:gd name="connsiteX36" fmla="*/ 275221 w 559344"/>
                <a:gd name="connsiteY36" fmla="*/ 603155 h 604312"/>
                <a:gd name="connsiteX37" fmla="*/ 236778 w 559344"/>
                <a:gd name="connsiteY37" fmla="*/ 582187 h 604312"/>
                <a:gd name="connsiteX38" fmla="*/ 230504 w 559344"/>
                <a:gd name="connsiteY38" fmla="*/ 557461 h 604312"/>
                <a:gd name="connsiteX39" fmla="*/ 230504 w 559344"/>
                <a:gd name="connsiteY39" fmla="*/ 557461 h 604312"/>
                <a:gd name="connsiteX40" fmla="*/ 225424 w 559344"/>
                <a:gd name="connsiteY40" fmla="*/ 557727 h 604312"/>
                <a:gd name="connsiteX41" fmla="*/ 225424 w 559344"/>
                <a:gd name="connsiteY41" fmla="*/ 557727 h 604312"/>
                <a:gd name="connsiteX42" fmla="*/ 197446 w 559344"/>
                <a:gd name="connsiteY42" fmla="*/ 556851 h 604312"/>
                <a:gd name="connsiteX43" fmla="*/ 170065 w 559344"/>
                <a:gd name="connsiteY43" fmla="*/ 555136 h 604312"/>
                <a:gd name="connsiteX44" fmla="*/ 153352 w 559344"/>
                <a:gd name="connsiteY44" fmla="*/ 560077 h 604312"/>
                <a:gd name="connsiteX45" fmla="*/ 144081 w 559344"/>
                <a:gd name="connsiteY45" fmla="*/ 560521 h 604312"/>
                <a:gd name="connsiteX46" fmla="*/ 144081 w 559344"/>
                <a:gd name="connsiteY46" fmla="*/ 560521 h 604312"/>
                <a:gd name="connsiteX47" fmla="*/ 136295 w 559344"/>
                <a:gd name="connsiteY47" fmla="*/ 562096 h 604312"/>
                <a:gd name="connsiteX48" fmla="*/ 115836 w 559344"/>
                <a:gd name="connsiteY48" fmla="*/ 585489 h 604312"/>
                <a:gd name="connsiteX49" fmla="*/ 100012 w 559344"/>
                <a:gd name="connsiteY49" fmla="*/ 586975 h 604312"/>
                <a:gd name="connsiteX50" fmla="*/ 92417 w 559344"/>
                <a:gd name="connsiteY50" fmla="*/ 585832 h 604312"/>
                <a:gd name="connsiteX51" fmla="*/ 86562 w 559344"/>
                <a:gd name="connsiteY51" fmla="*/ 581375 h 604312"/>
                <a:gd name="connsiteX52" fmla="*/ 83134 w 559344"/>
                <a:gd name="connsiteY52" fmla="*/ 573780 h 604312"/>
                <a:gd name="connsiteX53" fmla="*/ 73380 w 559344"/>
                <a:gd name="connsiteY53" fmla="*/ 555098 h 604312"/>
                <a:gd name="connsiteX54" fmla="*/ 73380 w 559344"/>
                <a:gd name="connsiteY54" fmla="*/ 555098 h 604312"/>
                <a:gd name="connsiteX55" fmla="*/ 73380 w 559344"/>
                <a:gd name="connsiteY55" fmla="*/ 555098 h 604312"/>
                <a:gd name="connsiteX56" fmla="*/ 69240 w 559344"/>
                <a:gd name="connsiteY56" fmla="*/ 553879 h 604312"/>
                <a:gd name="connsiteX57" fmla="*/ 59740 w 559344"/>
                <a:gd name="connsiteY57" fmla="*/ 554641 h 604312"/>
                <a:gd name="connsiteX58" fmla="*/ 45034 w 559344"/>
                <a:gd name="connsiteY58" fmla="*/ 556394 h 604312"/>
                <a:gd name="connsiteX59" fmla="*/ 34150 w 559344"/>
                <a:gd name="connsiteY59" fmla="*/ 536366 h 604312"/>
                <a:gd name="connsiteX60" fmla="*/ 22695 w 559344"/>
                <a:gd name="connsiteY60" fmla="*/ 514026 h 604312"/>
                <a:gd name="connsiteX61" fmla="*/ 7658 w 559344"/>
                <a:gd name="connsiteY61" fmla="*/ 498215 h 604312"/>
                <a:gd name="connsiteX62" fmla="*/ 17234 w 559344"/>
                <a:gd name="connsiteY62" fmla="*/ 484207 h 604312"/>
                <a:gd name="connsiteX63" fmla="*/ 35242 w 559344"/>
                <a:gd name="connsiteY63" fmla="*/ 484956 h 604312"/>
                <a:gd name="connsiteX64" fmla="*/ 26505 w 559344"/>
                <a:gd name="connsiteY64" fmla="*/ 459442 h 604312"/>
                <a:gd name="connsiteX65" fmla="*/ 13513 w 559344"/>
                <a:gd name="connsiteY65" fmla="*/ 433661 h 604312"/>
                <a:gd name="connsiteX66" fmla="*/ 0 w 559344"/>
                <a:gd name="connsiteY66" fmla="*/ 412655 h 604312"/>
                <a:gd name="connsiteX67" fmla="*/ 20091 w 559344"/>
                <a:gd name="connsiteY67" fmla="*/ 388182 h 604312"/>
                <a:gd name="connsiteX68" fmla="*/ 41923 w 559344"/>
                <a:gd name="connsiteY68" fmla="*/ 374199 h 604312"/>
                <a:gd name="connsiteX69" fmla="*/ 61417 w 559344"/>
                <a:gd name="connsiteY69" fmla="*/ 365157 h 604312"/>
                <a:gd name="connsiteX70" fmla="*/ 87986 w 559344"/>
                <a:gd name="connsiteY70" fmla="*/ 351949 h 604312"/>
                <a:gd name="connsiteX71" fmla="*/ 98997 w 559344"/>
                <a:gd name="connsiteY71" fmla="*/ 350832 h 604312"/>
                <a:gd name="connsiteX72" fmla="*/ 111595 w 559344"/>
                <a:gd name="connsiteY72" fmla="*/ 338995 h 604312"/>
                <a:gd name="connsiteX73" fmla="*/ 122365 w 559344"/>
                <a:gd name="connsiteY73" fmla="*/ 325901 h 604312"/>
                <a:gd name="connsiteX74" fmla="*/ 124650 w 559344"/>
                <a:gd name="connsiteY74" fmla="*/ 319818 h 604312"/>
                <a:gd name="connsiteX75" fmla="*/ 137058 w 559344"/>
                <a:gd name="connsiteY75" fmla="*/ 297415 h 604312"/>
                <a:gd name="connsiteX76" fmla="*/ 131724 w 559344"/>
                <a:gd name="connsiteY76" fmla="*/ 286417 h 604312"/>
                <a:gd name="connsiteX77" fmla="*/ 124955 w 559344"/>
                <a:gd name="connsiteY77" fmla="*/ 279800 h 604312"/>
                <a:gd name="connsiteX78" fmla="*/ 121031 w 559344"/>
                <a:gd name="connsiteY78" fmla="*/ 266541 h 604312"/>
                <a:gd name="connsiteX79" fmla="*/ 111925 w 559344"/>
                <a:gd name="connsiteY79" fmla="*/ 263125 h 604312"/>
                <a:gd name="connsiteX80" fmla="*/ 79502 w 559344"/>
                <a:gd name="connsiteY80" fmla="*/ 225622 h 604312"/>
                <a:gd name="connsiteX81" fmla="*/ 95580 w 559344"/>
                <a:gd name="connsiteY81" fmla="*/ 192704 h 604312"/>
                <a:gd name="connsiteX82" fmla="*/ 104851 w 559344"/>
                <a:gd name="connsiteY82" fmla="*/ 179305 h 604312"/>
                <a:gd name="connsiteX83" fmla="*/ 132803 w 559344"/>
                <a:gd name="connsiteY83" fmla="*/ 184550 h 604312"/>
                <a:gd name="connsiteX84" fmla="*/ 161645 w 559344"/>
                <a:gd name="connsiteY84" fmla="*/ 174936 h 604312"/>
                <a:gd name="connsiteX85" fmla="*/ 179997 w 559344"/>
                <a:gd name="connsiteY85" fmla="*/ 148724 h 604312"/>
                <a:gd name="connsiteX86" fmla="*/ 192494 w 559344"/>
                <a:gd name="connsiteY86" fmla="*/ 142793 h 604312"/>
                <a:gd name="connsiteX87" fmla="*/ 196583 w 559344"/>
                <a:gd name="connsiteY87" fmla="*/ 126879 h 604312"/>
                <a:gd name="connsiteX88" fmla="*/ 208813 w 559344"/>
                <a:gd name="connsiteY88" fmla="*/ 112033 h 604312"/>
                <a:gd name="connsiteX89" fmla="*/ 239395 w 559344"/>
                <a:gd name="connsiteY89" fmla="*/ 112033 h 604312"/>
                <a:gd name="connsiteX90" fmla="*/ 258622 w 559344"/>
                <a:gd name="connsiteY90" fmla="*/ 100667 h 604312"/>
                <a:gd name="connsiteX91" fmla="*/ 225437 w 559344"/>
                <a:gd name="connsiteY91" fmla="*/ 58719 h 604312"/>
                <a:gd name="connsiteX92" fmla="*/ 237667 w 559344"/>
                <a:gd name="connsiteY92" fmla="*/ 48622 h 604312"/>
                <a:gd name="connsiteX93" fmla="*/ 252247 w 559344"/>
                <a:gd name="connsiteY93" fmla="*/ 59011 h 604312"/>
                <a:gd name="connsiteX94" fmla="*/ 267779 w 559344"/>
                <a:gd name="connsiteY94" fmla="*/ 53346 h 604312"/>
                <a:gd name="connsiteX95" fmla="*/ 258622 w 559344"/>
                <a:gd name="connsiteY95" fmla="*/ 30753 h 604312"/>
                <a:gd name="connsiteX96" fmla="*/ 287464 w 559344"/>
                <a:gd name="connsiteY96" fmla="*/ 27261 h 604312"/>
                <a:gd name="connsiteX97" fmla="*/ 297065 w 559344"/>
                <a:gd name="connsiteY97" fmla="*/ 9785 h 604312"/>
                <a:gd name="connsiteX98" fmla="*/ 313689 w 559344"/>
                <a:gd name="connsiteY98" fmla="*/ 6293 h 604312"/>
                <a:gd name="connsiteX99" fmla="*/ 322427 w 559344"/>
                <a:gd name="connsiteY99" fmla="*/ 37751 h 604312"/>
                <a:gd name="connsiteX100" fmla="*/ 352145 w 559344"/>
                <a:gd name="connsiteY100" fmla="*/ 69209 h 604312"/>
                <a:gd name="connsiteX101" fmla="*/ 381838 w 559344"/>
                <a:gd name="connsiteY101" fmla="*/ 102419 h 604312"/>
                <a:gd name="connsiteX102" fmla="*/ 419417 w 559344"/>
                <a:gd name="connsiteY102" fmla="*/ 125140 h 604312"/>
                <a:gd name="connsiteX103" fmla="*/ 462228 w 559344"/>
                <a:gd name="connsiteY103" fmla="*/ 119895 h 604312"/>
                <a:gd name="connsiteX104" fmla="*/ 497801 w 559344"/>
                <a:gd name="connsiteY104" fmla="*/ 131871 h 604312"/>
                <a:gd name="connsiteX105" fmla="*/ 549795 w 559344"/>
                <a:gd name="connsiteY105" fmla="*/ 118231 h 604312"/>
                <a:gd name="connsiteX106" fmla="*/ 559218 w 559344"/>
                <a:gd name="connsiteY106" fmla="*/ 129635 h 604312"/>
                <a:gd name="connsiteX107" fmla="*/ 549617 w 559344"/>
                <a:gd name="connsiteY107" fmla="*/ 138246 h 604312"/>
                <a:gd name="connsiteX108" fmla="*/ 549617 w 559344"/>
                <a:gd name="connsiteY108" fmla="*/ 140290 h 6043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Lst>
              <a:rect l="l" t="t" r="r" b="b"/>
              <a:pathLst>
                <a:path w="559344" h="604312">
                  <a:moveTo>
                    <a:pt x="549590" y="140290"/>
                  </a:moveTo>
                  <a:cubicBezTo>
                    <a:pt x="533512" y="142996"/>
                    <a:pt x="540382" y="147987"/>
                    <a:pt x="537779" y="156470"/>
                  </a:cubicBezTo>
                  <a:cubicBezTo>
                    <a:pt x="535747" y="163036"/>
                    <a:pt x="529638" y="169882"/>
                    <a:pt x="520760" y="167977"/>
                  </a:cubicBezTo>
                  <a:cubicBezTo>
                    <a:pt x="508530" y="165348"/>
                    <a:pt x="490496" y="161525"/>
                    <a:pt x="485264" y="180753"/>
                  </a:cubicBezTo>
                  <a:cubicBezTo>
                    <a:pt x="480006" y="199981"/>
                    <a:pt x="468144" y="198850"/>
                    <a:pt x="471649" y="202356"/>
                  </a:cubicBezTo>
                  <a:cubicBezTo>
                    <a:pt x="475117" y="205848"/>
                    <a:pt x="481377" y="216503"/>
                    <a:pt x="485099" y="221660"/>
                  </a:cubicBezTo>
                  <a:cubicBezTo>
                    <a:pt x="489468" y="219907"/>
                    <a:pt x="482597" y="238284"/>
                    <a:pt x="483931" y="242284"/>
                  </a:cubicBezTo>
                  <a:cubicBezTo>
                    <a:pt x="491716" y="256699"/>
                    <a:pt x="515973" y="273348"/>
                    <a:pt x="519009" y="282454"/>
                  </a:cubicBezTo>
                  <a:lnTo>
                    <a:pt x="519009" y="282454"/>
                  </a:lnTo>
                  <a:lnTo>
                    <a:pt x="528241" y="290430"/>
                  </a:lnTo>
                  <a:lnTo>
                    <a:pt x="531442" y="295459"/>
                  </a:lnTo>
                  <a:lnTo>
                    <a:pt x="533004" y="306914"/>
                  </a:lnTo>
                  <a:lnTo>
                    <a:pt x="533004" y="306914"/>
                  </a:lnTo>
                  <a:cubicBezTo>
                    <a:pt x="530299" y="308261"/>
                    <a:pt x="530121" y="315131"/>
                    <a:pt x="527797" y="316719"/>
                  </a:cubicBezTo>
                  <a:cubicBezTo>
                    <a:pt x="513484" y="326396"/>
                    <a:pt x="503312" y="334232"/>
                    <a:pt x="498054" y="341001"/>
                  </a:cubicBezTo>
                  <a:cubicBezTo>
                    <a:pt x="491933" y="348863"/>
                    <a:pt x="475334" y="353231"/>
                    <a:pt x="457846" y="360229"/>
                  </a:cubicBezTo>
                  <a:cubicBezTo>
                    <a:pt x="440383" y="367214"/>
                    <a:pt x="416799" y="370707"/>
                    <a:pt x="404543" y="367214"/>
                  </a:cubicBezTo>
                  <a:cubicBezTo>
                    <a:pt x="392313" y="363722"/>
                    <a:pt x="372222" y="379444"/>
                    <a:pt x="372222" y="379444"/>
                  </a:cubicBezTo>
                  <a:cubicBezTo>
                    <a:pt x="372425" y="381083"/>
                    <a:pt x="369911" y="383686"/>
                    <a:pt x="369594" y="385566"/>
                  </a:cubicBezTo>
                  <a:cubicBezTo>
                    <a:pt x="366101" y="406533"/>
                    <a:pt x="372222" y="411778"/>
                    <a:pt x="376592" y="428377"/>
                  </a:cubicBezTo>
                  <a:cubicBezTo>
                    <a:pt x="379792" y="440531"/>
                    <a:pt x="389761" y="442538"/>
                    <a:pt x="395934" y="444926"/>
                  </a:cubicBezTo>
                  <a:cubicBezTo>
                    <a:pt x="406233" y="448901"/>
                    <a:pt x="413689" y="449180"/>
                    <a:pt x="417930" y="464191"/>
                  </a:cubicBezTo>
                  <a:lnTo>
                    <a:pt x="409790" y="474618"/>
                  </a:lnTo>
                  <a:cubicBezTo>
                    <a:pt x="409790" y="474618"/>
                    <a:pt x="410653" y="482556"/>
                    <a:pt x="410653" y="488664"/>
                  </a:cubicBezTo>
                  <a:cubicBezTo>
                    <a:pt x="410653" y="494773"/>
                    <a:pt x="409790" y="509645"/>
                    <a:pt x="402792" y="521875"/>
                  </a:cubicBezTo>
                  <a:cubicBezTo>
                    <a:pt x="395794" y="534105"/>
                    <a:pt x="392302" y="534981"/>
                    <a:pt x="392302" y="534981"/>
                  </a:cubicBezTo>
                  <a:cubicBezTo>
                    <a:pt x="392302" y="534981"/>
                    <a:pt x="386180" y="542855"/>
                    <a:pt x="382701" y="536734"/>
                  </a:cubicBezTo>
                  <a:cubicBezTo>
                    <a:pt x="379208" y="530613"/>
                    <a:pt x="373950" y="527996"/>
                    <a:pt x="366978" y="533242"/>
                  </a:cubicBezTo>
                  <a:cubicBezTo>
                    <a:pt x="359980" y="538487"/>
                    <a:pt x="353859" y="541979"/>
                    <a:pt x="349490" y="538487"/>
                  </a:cubicBezTo>
                  <a:cubicBezTo>
                    <a:pt x="345121" y="534994"/>
                    <a:pt x="332002" y="532378"/>
                    <a:pt x="327633" y="538487"/>
                  </a:cubicBezTo>
                  <a:cubicBezTo>
                    <a:pt x="323265" y="544595"/>
                    <a:pt x="308406" y="558591"/>
                    <a:pt x="304050" y="562959"/>
                  </a:cubicBezTo>
                  <a:cubicBezTo>
                    <a:pt x="299681" y="567328"/>
                    <a:pt x="279589" y="576942"/>
                    <a:pt x="283094" y="581311"/>
                  </a:cubicBezTo>
                  <a:cubicBezTo>
                    <a:pt x="286561" y="585680"/>
                    <a:pt x="290956" y="594418"/>
                    <a:pt x="290956" y="597910"/>
                  </a:cubicBezTo>
                  <a:lnTo>
                    <a:pt x="290956" y="597910"/>
                  </a:lnTo>
                  <a:lnTo>
                    <a:pt x="294449" y="604031"/>
                  </a:lnTo>
                  <a:lnTo>
                    <a:pt x="294449" y="604031"/>
                  </a:lnTo>
                  <a:cubicBezTo>
                    <a:pt x="288073" y="604603"/>
                    <a:pt x="281647" y="604298"/>
                    <a:pt x="275221" y="603155"/>
                  </a:cubicBezTo>
                  <a:cubicBezTo>
                    <a:pt x="260362" y="600526"/>
                    <a:pt x="237642" y="594418"/>
                    <a:pt x="236778" y="582187"/>
                  </a:cubicBezTo>
                  <a:cubicBezTo>
                    <a:pt x="236206" y="574301"/>
                    <a:pt x="233108" y="564979"/>
                    <a:pt x="230504" y="557461"/>
                  </a:cubicBezTo>
                  <a:lnTo>
                    <a:pt x="230504" y="557461"/>
                  </a:lnTo>
                  <a:lnTo>
                    <a:pt x="225424" y="557727"/>
                  </a:lnTo>
                  <a:lnTo>
                    <a:pt x="225424" y="557727"/>
                  </a:lnTo>
                  <a:cubicBezTo>
                    <a:pt x="225424" y="557727"/>
                    <a:pt x="203568" y="556851"/>
                    <a:pt x="197446" y="556851"/>
                  </a:cubicBezTo>
                  <a:cubicBezTo>
                    <a:pt x="191350" y="556851"/>
                    <a:pt x="174421" y="553396"/>
                    <a:pt x="170065" y="555136"/>
                  </a:cubicBezTo>
                  <a:lnTo>
                    <a:pt x="153352" y="560077"/>
                  </a:lnTo>
                  <a:lnTo>
                    <a:pt x="144081" y="560521"/>
                  </a:lnTo>
                  <a:lnTo>
                    <a:pt x="144081" y="560521"/>
                  </a:lnTo>
                  <a:cubicBezTo>
                    <a:pt x="140880" y="559200"/>
                    <a:pt x="137528" y="558807"/>
                    <a:pt x="136295" y="562096"/>
                  </a:cubicBezTo>
                  <a:cubicBezTo>
                    <a:pt x="127990" y="566808"/>
                    <a:pt x="125437" y="581133"/>
                    <a:pt x="115836" y="585489"/>
                  </a:cubicBezTo>
                  <a:cubicBezTo>
                    <a:pt x="106209" y="589858"/>
                    <a:pt x="100012" y="586975"/>
                    <a:pt x="100012" y="586975"/>
                  </a:cubicBezTo>
                  <a:lnTo>
                    <a:pt x="92417" y="585832"/>
                  </a:lnTo>
                  <a:lnTo>
                    <a:pt x="86562" y="581375"/>
                  </a:lnTo>
                  <a:lnTo>
                    <a:pt x="83134" y="573780"/>
                  </a:lnTo>
                  <a:cubicBezTo>
                    <a:pt x="76530" y="568116"/>
                    <a:pt x="78968" y="564116"/>
                    <a:pt x="73380" y="555098"/>
                  </a:cubicBezTo>
                  <a:lnTo>
                    <a:pt x="73380" y="555098"/>
                  </a:lnTo>
                  <a:lnTo>
                    <a:pt x="73380" y="555098"/>
                  </a:lnTo>
                  <a:lnTo>
                    <a:pt x="69240" y="553879"/>
                  </a:lnTo>
                  <a:lnTo>
                    <a:pt x="59740" y="554641"/>
                  </a:lnTo>
                  <a:cubicBezTo>
                    <a:pt x="55372" y="555517"/>
                    <a:pt x="57264" y="555517"/>
                    <a:pt x="45034" y="556394"/>
                  </a:cubicBezTo>
                  <a:cubicBezTo>
                    <a:pt x="32804" y="557270"/>
                    <a:pt x="33248" y="542487"/>
                    <a:pt x="34150" y="536366"/>
                  </a:cubicBezTo>
                  <a:cubicBezTo>
                    <a:pt x="35014" y="530257"/>
                    <a:pt x="26187" y="517519"/>
                    <a:pt x="22695" y="514026"/>
                  </a:cubicBezTo>
                  <a:cubicBezTo>
                    <a:pt x="19227" y="510521"/>
                    <a:pt x="7658" y="504336"/>
                    <a:pt x="7658" y="498215"/>
                  </a:cubicBezTo>
                  <a:cubicBezTo>
                    <a:pt x="7658" y="495154"/>
                    <a:pt x="13017" y="486023"/>
                    <a:pt x="17234" y="484207"/>
                  </a:cubicBezTo>
                  <a:cubicBezTo>
                    <a:pt x="21476" y="482404"/>
                    <a:pt x="29121" y="484512"/>
                    <a:pt x="35242" y="484956"/>
                  </a:cubicBezTo>
                  <a:cubicBezTo>
                    <a:pt x="43446" y="485540"/>
                    <a:pt x="34620" y="474466"/>
                    <a:pt x="26505" y="459442"/>
                  </a:cubicBezTo>
                  <a:cubicBezTo>
                    <a:pt x="22530" y="452101"/>
                    <a:pt x="17526" y="437674"/>
                    <a:pt x="13513" y="433661"/>
                  </a:cubicBezTo>
                  <a:cubicBezTo>
                    <a:pt x="1282" y="421431"/>
                    <a:pt x="0" y="418776"/>
                    <a:pt x="0" y="412655"/>
                  </a:cubicBezTo>
                  <a:cubicBezTo>
                    <a:pt x="0" y="406534"/>
                    <a:pt x="13970" y="389935"/>
                    <a:pt x="20091" y="388182"/>
                  </a:cubicBezTo>
                  <a:cubicBezTo>
                    <a:pt x="26187" y="386430"/>
                    <a:pt x="37554" y="380321"/>
                    <a:pt x="41923" y="374199"/>
                  </a:cubicBezTo>
                  <a:cubicBezTo>
                    <a:pt x="46317" y="368091"/>
                    <a:pt x="53556" y="368650"/>
                    <a:pt x="61417" y="365157"/>
                  </a:cubicBezTo>
                  <a:cubicBezTo>
                    <a:pt x="67069" y="362642"/>
                    <a:pt x="77813" y="355061"/>
                    <a:pt x="87986" y="351949"/>
                  </a:cubicBezTo>
                  <a:cubicBezTo>
                    <a:pt x="91961" y="350730"/>
                    <a:pt x="94082" y="351568"/>
                    <a:pt x="98997" y="350832"/>
                  </a:cubicBezTo>
                  <a:cubicBezTo>
                    <a:pt x="105423" y="349866"/>
                    <a:pt x="108001" y="343199"/>
                    <a:pt x="111595" y="338995"/>
                  </a:cubicBezTo>
                  <a:cubicBezTo>
                    <a:pt x="117716" y="331769"/>
                    <a:pt x="122365" y="325901"/>
                    <a:pt x="122365" y="325901"/>
                  </a:cubicBezTo>
                  <a:lnTo>
                    <a:pt x="124650" y="319818"/>
                  </a:lnTo>
                  <a:lnTo>
                    <a:pt x="137058" y="297415"/>
                  </a:lnTo>
                  <a:lnTo>
                    <a:pt x="131724" y="286417"/>
                  </a:lnTo>
                  <a:lnTo>
                    <a:pt x="124955" y="279800"/>
                  </a:lnTo>
                  <a:lnTo>
                    <a:pt x="121031" y="266541"/>
                  </a:lnTo>
                  <a:lnTo>
                    <a:pt x="111925" y="263125"/>
                  </a:lnTo>
                  <a:cubicBezTo>
                    <a:pt x="111925" y="263125"/>
                    <a:pt x="79502" y="250095"/>
                    <a:pt x="79502" y="225622"/>
                  </a:cubicBezTo>
                  <a:cubicBezTo>
                    <a:pt x="79502" y="207461"/>
                    <a:pt x="86105" y="201200"/>
                    <a:pt x="95580" y="192704"/>
                  </a:cubicBezTo>
                  <a:cubicBezTo>
                    <a:pt x="98882" y="189757"/>
                    <a:pt x="100114" y="181566"/>
                    <a:pt x="104851" y="179305"/>
                  </a:cubicBezTo>
                  <a:cubicBezTo>
                    <a:pt x="123202" y="170568"/>
                    <a:pt x="126708" y="181058"/>
                    <a:pt x="132803" y="184550"/>
                  </a:cubicBezTo>
                  <a:cubicBezTo>
                    <a:pt x="138925" y="188043"/>
                    <a:pt x="152031" y="184550"/>
                    <a:pt x="161645" y="174936"/>
                  </a:cubicBezTo>
                  <a:cubicBezTo>
                    <a:pt x="171246" y="165322"/>
                    <a:pt x="179997" y="152216"/>
                    <a:pt x="179997" y="148724"/>
                  </a:cubicBezTo>
                  <a:cubicBezTo>
                    <a:pt x="179997" y="146768"/>
                    <a:pt x="187909" y="147212"/>
                    <a:pt x="192494" y="142793"/>
                  </a:cubicBezTo>
                  <a:cubicBezTo>
                    <a:pt x="196062" y="139351"/>
                    <a:pt x="196583" y="131464"/>
                    <a:pt x="196583" y="126879"/>
                  </a:cubicBezTo>
                  <a:cubicBezTo>
                    <a:pt x="196583" y="116402"/>
                    <a:pt x="198323" y="101543"/>
                    <a:pt x="208813" y="112033"/>
                  </a:cubicBezTo>
                  <a:cubicBezTo>
                    <a:pt x="219303" y="122523"/>
                    <a:pt x="233299" y="112033"/>
                    <a:pt x="239395" y="112033"/>
                  </a:cubicBezTo>
                  <a:cubicBezTo>
                    <a:pt x="245516" y="112033"/>
                    <a:pt x="268236" y="111157"/>
                    <a:pt x="258622" y="100667"/>
                  </a:cubicBezTo>
                  <a:cubicBezTo>
                    <a:pt x="249021" y="90176"/>
                    <a:pt x="223672" y="63964"/>
                    <a:pt x="225437" y="58719"/>
                  </a:cubicBezTo>
                  <a:cubicBezTo>
                    <a:pt x="226580" y="55277"/>
                    <a:pt x="228409" y="55683"/>
                    <a:pt x="237667" y="48622"/>
                  </a:cubicBezTo>
                  <a:cubicBezTo>
                    <a:pt x="239775" y="47009"/>
                    <a:pt x="248779" y="62338"/>
                    <a:pt x="252247" y="59011"/>
                  </a:cubicBezTo>
                  <a:cubicBezTo>
                    <a:pt x="254063" y="57283"/>
                    <a:pt x="267131" y="58528"/>
                    <a:pt x="267779" y="53346"/>
                  </a:cubicBezTo>
                  <a:cubicBezTo>
                    <a:pt x="268718" y="45777"/>
                    <a:pt x="256933" y="31350"/>
                    <a:pt x="258622" y="30753"/>
                  </a:cubicBezTo>
                  <a:cubicBezTo>
                    <a:pt x="273481" y="25508"/>
                    <a:pt x="283971" y="30753"/>
                    <a:pt x="287464" y="27261"/>
                  </a:cubicBezTo>
                  <a:cubicBezTo>
                    <a:pt x="290957" y="23768"/>
                    <a:pt x="297065" y="15894"/>
                    <a:pt x="297065" y="9785"/>
                  </a:cubicBezTo>
                  <a:cubicBezTo>
                    <a:pt x="297065" y="3664"/>
                    <a:pt x="308431" y="-6814"/>
                    <a:pt x="313689" y="6293"/>
                  </a:cubicBezTo>
                  <a:cubicBezTo>
                    <a:pt x="318922" y="19399"/>
                    <a:pt x="308431" y="19399"/>
                    <a:pt x="322427" y="37751"/>
                  </a:cubicBezTo>
                  <a:cubicBezTo>
                    <a:pt x="336422" y="56090"/>
                    <a:pt x="336422" y="61335"/>
                    <a:pt x="352145" y="69209"/>
                  </a:cubicBezTo>
                  <a:cubicBezTo>
                    <a:pt x="367867" y="77083"/>
                    <a:pt x="380098" y="97174"/>
                    <a:pt x="381838" y="102419"/>
                  </a:cubicBezTo>
                  <a:cubicBezTo>
                    <a:pt x="383603" y="107664"/>
                    <a:pt x="397586" y="126879"/>
                    <a:pt x="419417" y="125140"/>
                  </a:cubicBezTo>
                  <a:cubicBezTo>
                    <a:pt x="441274" y="123387"/>
                    <a:pt x="462228" y="119895"/>
                    <a:pt x="462228" y="119895"/>
                  </a:cubicBezTo>
                  <a:cubicBezTo>
                    <a:pt x="462228" y="119895"/>
                    <a:pt x="479437" y="130994"/>
                    <a:pt x="497801" y="131871"/>
                  </a:cubicBezTo>
                  <a:cubicBezTo>
                    <a:pt x="516166" y="132747"/>
                    <a:pt x="538428" y="112986"/>
                    <a:pt x="549795" y="118231"/>
                  </a:cubicBezTo>
                  <a:cubicBezTo>
                    <a:pt x="561162" y="123476"/>
                    <a:pt x="559218" y="129635"/>
                    <a:pt x="559218" y="129635"/>
                  </a:cubicBezTo>
                  <a:lnTo>
                    <a:pt x="549617" y="138246"/>
                  </a:lnTo>
                  <a:lnTo>
                    <a:pt x="549617" y="140290"/>
                  </a:lnTo>
                  <a:close/>
                </a:path>
              </a:pathLst>
            </a:cu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7" name="任意多边形 82">
              <a:extLst>
                <a:ext uri="{FF2B5EF4-FFF2-40B4-BE49-F238E27FC236}">
                  <a16:creationId xmlns:a16="http://schemas.microsoft.com/office/drawing/2014/main" id="{2BE411FD-16AA-4B58-9416-F2D6753ED742}"/>
                </a:ext>
              </a:extLst>
            </p:cNvPr>
            <p:cNvSpPr/>
            <p:nvPr/>
          </p:nvSpPr>
          <p:spPr>
            <a:xfrm>
              <a:off x="6004045" y="2583560"/>
              <a:ext cx="124686" cy="206518"/>
            </a:xfrm>
            <a:custGeom>
              <a:avLst/>
              <a:gdLst>
                <a:gd name="connsiteX0" fmla="*/ 8915 w 372352"/>
                <a:gd name="connsiteY0" fmla="*/ 267106 h 616728"/>
                <a:gd name="connsiteX1" fmla="*/ 4648 w 372352"/>
                <a:gd name="connsiteY1" fmla="*/ 247878 h 616728"/>
                <a:gd name="connsiteX2" fmla="*/ 4521 w 372352"/>
                <a:gd name="connsiteY2" fmla="*/ 247878 h 616728"/>
                <a:gd name="connsiteX3" fmla="*/ 14147 w 372352"/>
                <a:gd name="connsiteY3" fmla="*/ 288074 h 616728"/>
                <a:gd name="connsiteX4" fmla="*/ 19379 w 372352"/>
                <a:gd name="connsiteY4" fmla="*/ 315163 h 616728"/>
                <a:gd name="connsiteX5" fmla="*/ 22872 w 372352"/>
                <a:gd name="connsiteY5" fmla="*/ 339636 h 616728"/>
                <a:gd name="connsiteX6" fmla="*/ 29870 w 372352"/>
                <a:gd name="connsiteY6" fmla="*/ 361480 h 616728"/>
                <a:gd name="connsiteX7" fmla="*/ 29870 w 372352"/>
                <a:gd name="connsiteY7" fmla="*/ 398183 h 616728"/>
                <a:gd name="connsiteX8" fmla="*/ 46495 w 372352"/>
                <a:gd name="connsiteY8" fmla="*/ 423532 h 616728"/>
                <a:gd name="connsiteX9" fmla="*/ 35128 w 372352"/>
                <a:gd name="connsiteY9" fmla="*/ 441833 h 616728"/>
                <a:gd name="connsiteX10" fmla="*/ 35128 w 372352"/>
                <a:gd name="connsiteY10" fmla="*/ 446253 h 616728"/>
                <a:gd name="connsiteX11" fmla="*/ 22796 w 372352"/>
                <a:gd name="connsiteY11" fmla="*/ 448996 h 616728"/>
                <a:gd name="connsiteX12" fmla="*/ 11735 w 372352"/>
                <a:gd name="connsiteY12" fmla="*/ 450317 h 616728"/>
                <a:gd name="connsiteX13" fmla="*/ 0 w 372352"/>
                <a:gd name="connsiteY13" fmla="*/ 462979 h 616728"/>
                <a:gd name="connsiteX14" fmla="*/ 254 w 372352"/>
                <a:gd name="connsiteY14" fmla="*/ 489623 h 616728"/>
                <a:gd name="connsiteX15" fmla="*/ 6871 w 372352"/>
                <a:gd name="connsiteY15" fmla="*/ 540855 h 616728"/>
                <a:gd name="connsiteX16" fmla="*/ 21628 w 372352"/>
                <a:gd name="connsiteY16" fmla="*/ 558025 h 616728"/>
                <a:gd name="connsiteX17" fmla="*/ 40704 w 372352"/>
                <a:gd name="connsiteY17" fmla="*/ 580873 h 616728"/>
                <a:gd name="connsiteX18" fmla="*/ 51715 w 372352"/>
                <a:gd name="connsiteY18" fmla="*/ 579946 h 616728"/>
                <a:gd name="connsiteX19" fmla="*/ 51715 w 372352"/>
                <a:gd name="connsiteY19" fmla="*/ 579946 h 616728"/>
                <a:gd name="connsiteX20" fmla="*/ 90107 w 372352"/>
                <a:gd name="connsiteY20" fmla="*/ 566801 h 616728"/>
                <a:gd name="connsiteX21" fmla="*/ 94527 w 372352"/>
                <a:gd name="connsiteY21" fmla="*/ 569443 h 616728"/>
                <a:gd name="connsiteX22" fmla="*/ 98947 w 372352"/>
                <a:gd name="connsiteY22" fmla="*/ 575564 h 616728"/>
                <a:gd name="connsiteX23" fmla="*/ 107634 w 372352"/>
                <a:gd name="connsiteY23" fmla="*/ 599948 h 616728"/>
                <a:gd name="connsiteX24" fmla="*/ 110262 w 372352"/>
                <a:gd name="connsiteY24" fmla="*/ 613601 h 616728"/>
                <a:gd name="connsiteX25" fmla="*/ 125540 w 372352"/>
                <a:gd name="connsiteY25" fmla="*/ 609143 h 616728"/>
                <a:gd name="connsiteX26" fmla="*/ 153963 w 372352"/>
                <a:gd name="connsiteY26" fmla="*/ 589001 h 616728"/>
                <a:gd name="connsiteX27" fmla="*/ 156465 w 372352"/>
                <a:gd name="connsiteY27" fmla="*/ 607111 h 616728"/>
                <a:gd name="connsiteX28" fmla="*/ 167920 w 372352"/>
                <a:gd name="connsiteY28" fmla="*/ 614020 h 616728"/>
                <a:gd name="connsiteX29" fmla="*/ 183592 w 372352"/>
                <a:gd name="connsiteY29" fmla="*/ 609664 h 616728"/>
                <a:gd name="connsiteX30" fmla="*/ 192863 w 372352"/>
                <a:gd name="connsiteY30" fmla="*/ 602603 h 616728"/>
                <a:gd name="connsiteX31" fmla="*/ 204077 w 372352"/>
                <a:gd name="connsiteY31" fmla="*/ 599250 h 616728"/>
                <a:gd name="connsiteX32" fmla="*/ 225603 w 372352"/>
                <a:gd name="connsiteY32" fmla="*/ 604851 h 616728"/>
                <a:gd name="connsiteX33" fmla="*/ 239294 w 372352"/>
                <a:gd name="connsiteY33" fmla="*/ 589496 h 616728"/>
                <a:gd name="connsiteX34" fmla="*/ 243066 w 372352"/>
                <a:gd name="connsiteY34" fmla="*/ 558965 h 616728"/>
                <a:gd name="connsiteX35" fmla="*/ 264021 w 372352"/>
                <a:gd name="connsiteY35" fmla="*/ 496926 h 616728"/>
                <a:gd name="connsiteX36" fmla="*/ 285001 w 372352"/>
                <a:gd name="connsiteY36" fmla="*/ 427889 h 616728"/>
                <a:gd name="connsiteX37" fmla="*/ 288494 w 372352"/>
                <a:gd name="connsiteY37" fmla="*/ 400800 h 616728"/>
                <a:gd name="connsiteX38" fmla="*/ 308585 w 372352"/>
                <a:gd name="connsiteY38" fmla="*/ 378079 h 616728"/>
                <a:gd name="connsiteX39" fmla="*/ 372352 w 372352"/>
                <a:gd name="connsiteY39" fmla="*/ 358725 h 616728"/>
                <a:gd name="connsiteX40" fmla="*/ 335141 w 372352"/>
                <a:gd name="connsiteY40" fmla="*/ 328029 h 616728"/>
                <a:gd name="connsiteX41" fmla="*/ 312027 w 372352"/>
                <a:gd name="connsiteY41" fmla="*/ 311506 h 616728"/>
                <a:gd name="connsiteX42" fmla="*/ 308483 w 372352"/>
                <a:gd name="connsiteY42" fmla="*/ 298895 h 616728"/>
                <a:gd name="connsiteX43" fmla="*/ 306845 w 372352"/>
                <a:gd name="connsiteY43" fmla="*/ 269723 h 616728"/>
                <a:gd name="connsiteX44" fmla="*/ 314706 w 372352"/>
                <a:gd name="connsiteY44" fmla="*/ 238265 h 616728"/>
                <a:gd name="connsiteX45" fmla="*/ 292850 w 372352"/>
                <a:gd name="connsiteY45" fmla="*/ 219037 h 616728"/>
                <a:gd name="connsiteX46" fmla="*/ 277127 w 372352"/>
                <a:gd name="connsiteY46" fmla="*/ 236513 h 616728"/>
                <a:gd name="connsiteX47" fmla="*/ 277127 w 372352"/>
                <a:gd name="connsiteY47" fmla="*/ 236513 h 616728"/>
                <a:gd name="connsiteX48" fmla="*/ 261405 w 372352"/>
                <a:gd name="connsiteY48" fmla="*/ 247879 h 616728"/>
                <a:gd name="connsiteX49" fmla="*/ 261405 w 372352"/>
                <a:gd name="connsiteY49" fmla="*/ 247879 h 616728"/>
                <a:gd name="connsiteX50" fmla="*/ 252654 w 372352"/>
                <a:gd name="connsiteY50" fmla="*/ 234772 h 616728"/>
                <a:gd name="connsiteX51" fmla="*/ 244793 w 372352"/>
                <a:gd name="connsiteY51" fmla="*/ 213805 h 616728"/>
                <a:gd name="connsiteX52" fmla="*/ 234328 w 372352"/>
                <a:gd name="connsiteY52" fmla="*/ 191961 h 616728"/>
                <a:gd name="connsiteX53" fmla="*/ 219470 w 372352"/>
                <a:gd name="connsiteY53" fmla="*/ 177978 h 616728"/>
                <a:gd name="connsiteX54" fmla="*/ 212230 w 372352"/>
                <a:gd name="connsiteY54" fmla="*/ 171539 h 616728"/>
                <a:gd name="connsiteX55" fmla="*/ 212230 w 372352"/>
                <a:gd name="connsiteY55" fmla="*/ 171539 h 616728"/>
                <a:gd name="connsiteX56" fmla="*/ 210744 w 372352"/>
                <a:gd name="connsiteY56" fmla="*/ 165735 h 616728"/>
                <a:gd name="connsiteX57" fmla="*/ 210744 w 372352"/>
                <a:gd name="connsiteY57" fmla="*/ 165735 h 616728"/>
                <a:gd name="connsiteX58" fmla="*/ 204446 w 372352"/>
                <a:gd name="connsiteY58" fmla="*/ 135687 h 616728"/>
                <a:gd name="connsiteX59" fmla="*/ 199975 w 372352"/>
                <a:gd name="connsiteY59" fmla="*/ 114351 h 616728"/>
                <a:gd name="connsiteX60" fmla="*/ 198312 w 372352"/>
                <a:gd name="connsiteY60" fmla="*/ 99530 h 616728"/>
                <a:gd name="connsiteX61" fmla="*/ 222099 w 372352"/>
                <a:gd name="connsiteY61" fmla="*/ 87961 h 616728"/>
                <a:gd name="connsiteX62" fmla="*/ 252655 w 372352"/>
                <a:gd name="connsiteY62" fmla="*/ 87961 h 616728"/>
                <a:gd name="connsiteX63" fmla="*/ 260541 w 372352"/>
                <a:gd name="connsiteY63" fmla="*/ 67857 h 616728"/>
                <a:gd name="connsiteX64" fmla="*/ 248261 w 372352"/>
                <a:gd name="connsiteY64" fmla="*/ 45924 h 616728"/>
                <a:gd name="connsiteX65" fmla="*/ 230570 w 372352"/>
                <a:gd name="connsiteY65" fmla="*/ 38621 h 616728"/>
                <a:gd name="connsiteX66" fmla="*/ 220245 w 372352"/>
                <a:gd name="connsiteY66" fmla="*/ 30125 h 616728"/>
                <a:gd name="connsiteX67" fmla="*/ 202884 w 372352"/>
                <a:gd name="connsiteY67" fmla="*/ 12929 h 616728"/>
                <a:gd name="connsiteX68" fmla="*/ 149137 w 372352"/>
                <a:gd name="connsiteY68" fmla="*/ 51 h 616728"/>
                <a:gd name="connsiteX69" fmla="*/ 151296 w 372352"/>
                <a:gd name="connsiteY69" fmla="*/ 13665 h 616728"/>
                <a:gd name="connsiteX70" fmla="*/ 146876 w 372352"/>
                <a:gd name="connsiteY70" fmla="*/ 21933 h 616728"/>
                <a:gd name="connsiteX71" fmla="*/ 127902 w 372352"/>
                <a:gd name="connsiteY71" fmla="*/ 35624 h 616728"/>
                <a:gd name="connsiteX72" fmla="*/ 115570 w 372352"/>
                <a:gd name="connsiteY72" fmla="*/ 48133 h 616728"/>
                <a:gd name="connsiteX73" fmla="*/ 106338 w 372352"/>
                <a:gd name="connsiteY73" fmla="*/ 57188 h 616728"/>
                <a:gd name="connsiteX74" fmla="*/ 99733 w 372352"/>
                <a:gd name="connsiteY74" fmla="*/ 109805 h 616728"/>
                <a:gd name="connsiteX75" fmla="*/ 99733 w 372352"/>
                <a:gd name="connsiteY75" fmla="*/ 109805 h 616728"/>
                <a:gd name="connsiteX76" fmla="*/ 98844 w 372352"/>
                <a:gd name="connsiteY76" fmla="*/ 121158 h 616728"/>
                <a:gd name="connsiteX77" fmla="*/ 98844 w 372352"/>
                <a:gd name="connsiteY77" fmla="*/ 121158 h 616728"/>
                <a:gd name="connsiteX78" fmla="*/ 109513 w 372352"/>
                <a:gd name="connsiteY78" fmla="*/ 134900 h 616728"/>
                <a:gd name="connsiteX79" fmla="*/ 109513 w 372352"/>
                <a:gd name="connsiteY79" fmla="*/ 134900 h 616728"/>
                <a:gd name="connsiteX80" fmla="*/ 120549 w 372352"/>
                <a:gd name="connsiteY80" fmla="*/ 144603 h 616728"/>
                <a:gd name="connsiteX81" fmla="*/ 107722 w 372352"/>
                <a:gd name="connsiteY81" fmla="*/ 154217 h 616728"/>
                <a:gd name="connsiteX82" fmla="*/ 109335 w 372352"/>
                <a:gd name="connsiteY82" fmla="*/ 155232 h 616728"/>
                <a:gd name="connsiteX83" fmla="*/ 109335 w 372352"/>
                <a:gd name="connsiteY83" fmla="*/ 155232 h 616728"/>
                <a:gd name="connsiteX84" fmla="*/ 111964 w 372352"/>
                <a:gd name="connsiteY84" fmla="*/ 183198 h 616728"/>
                <a:gd name="connsiteX85" fmla="*/ 111075 w 372352"/>
                <a:gd name="connsiteY85" fmla="*/ 213779 h 616728"/>
                <a:gd name="connsiteX86" fmla="*/ 105169 w 372352"/>
                <a:gd name="connsiteY86" fmla="*/ 228245 h 616728"/>
                <a:gd name="connsiteX87" fmla="*/ 88379 w 372352"/>
                <a:gd name="connsiteY87" fmla="*/ 233007 h 616728"/>
                <a:gd name="connsiteX88" fmla="*/ 66522 w 372352"/>
                <a:gd name="connsiteY88" fmla="*/ 235636 h 616728"/>
                <a:gd name="connsiteX89" fmla="*/ 51981 w 372352"/>
                <a:gd name="connsiteY89" fmla="*/ 222314 h 616728"/>
                <a:gd name="connsiteX90" fmla="*/ 40944 w 372352"/>
                <a:gd name="connsiteY90" fmla="*/ 217996 h 616728"/>
                <a:gd name="connsiteX91" fmla="*/ 33082 w 372352"/>
                <a:gd name="connsiteY91" fmla="*/ 218415 h 616728"/>
                <a:gd name="connsiteX92" fmla="*/ 28942 w 372352"/>
                <a:gd name="connsiteY92" fmla="*/ 195428 h 616728"/>
                <a:gd name="connsiteX93" fmla="*/ 28942 w 372352"/>
                <a:gd name="connsiteY93" fmla="*/ 195428 h 616728"/>
                <a:gd name="connsiteX94" fmla="*/ 28942 w 372352"/>
                <a:gd name="connsiteY94" fmla="*/ 195428 h 616728"/>
                <a:gd name="connsiteX95" fmla="*/ 21081 w 372352"/>
                <a:gd name="connsiteY95" fmla="*/ 228638 h 616728"/>
                <a:gd name="connsiteX96" fmla="*/ 10591 w 372352"/>
                <a:gd name="connsiteY96" fmla="*/ 241745 h 616728"/>
                <a:gd name="connsiteX97" fmla="*/ 990 w 372352"/>
                <a:gd name="connsiteY97" fmla="*/ 243497 h 616728"/>
                <a:gd name="connsiteX98" fmla="*/ 990 w 372352"/>
                <a:gd name="connsiteY98" fmla="*/ 243497 h 616728"/>
                <a:gd name="connsiteX99" fmla="*/ 8915 w 372352"/>
                <a:gd name="connsiteY99" fmla="*/ 267106 h 616728"/>
                <a:gd name="connsiteX100" fmla="*/ 8915 w 372352"/>
                <a:gd name="connsiteY100" fmla="*/ 267106 h 616728"/>
                <a:gd name="connsiteX0" fmla="*/ 8915 w 372352"/>
                <a:gd name="connsiteY0" fmla="*/ 267106 h 616728"/>
                <a:gd name="connsiteX1" fmla="*/ 4521 w 372352"/>
                <a:gd name="connsiteY1" fmla="*/ 247877 h 616728"/>
                <a:gd name="connsiteX2" fmla="*/ 4521 w 372352"/>
                <a:gd name="connsiteY2" fmla="*/ 247878 h 616728"/>
                <a:gd name="connsiteX3" fmla="*/ 14147 w 372352"/>
                <a:gd name="connsiteY3" fmla="*/ 288074 h 616728"/>
                <a:gd name="connsiteX4" fmla="*/ 19379 w 372352"/>
                <a:gd name="connsiteY4" fmla="*/ 315163 h 616728"/>
                <a:gd name="connsiteX5" fmla="*/ 22872 w 372352"/>
                <a:gd name="connsiteY5" fmla="*/ 339636 h 616728"/>
                <a:gd name="connsiteX6" fmla="*/ 29870 w 372352"/>
                <a:gd name="connsiteY6" fmla="*/ 361480 h 616728"/>
                <a:gd name="connsiteX7" fmla="*/ 29870 w 372352"/>
                <a:gd name="connsiteY7" fmla="*/ 398183 h 616728"/>
                <a:gd name="connsiteX8" fmla="*/ 46495 w 372352"/>
                <a:gd name="connsiteY8" fmla="*/ 423532 h 616728"/>
                <a:gd name="connsiteX9" fmla="*/ 35128 w 372352"/>
                <a:gd name="connsiteY9" fmla="*/ 441833 h 616728"/>
                <a:gd name="connsiteX10" fmla="*/ 35128 w 372352"/>
                <a:gd name="connsiteY10" fmla="*/ 446253 h 616728"/>
                <a:gd name="connsiteX11" fmla="*/ 22796 w 372352"/>
                <a:gd name="connsiteY11" fmla="*/ 448996 h 616728"/>
                <a:gd name="connsiteX12" fmla="*/ 11735 w 372352"/>
                <a:gd name="connsiteY12" fmla="*/ 450317 h 616728"/>
                <a:gd name="connsiteX13" fmla="*/ 0 w 372352"/>
                <a:gd name="connsiteY13" fmla="*/ 462979 h 616728"/>
                <a:gd name="connsiteX14" fmla="*/ 254 w 372352"/>
                <a:gd name="connsiteY14" fmla="*/ 489623 h 616728"/>
                <a:gd name="connsiteX15" fmla="*/ 6871 w 372352"/>
                <a:gd name="connsiteY15" fmla="*/ 540855 h 616728"/>
                <a:gd name="connsiteX16" fmla="*/ 21628 w 372352"/>
                <a:gd name="connsiteY16" fmla="*/ 558025 h 616728"/>
                <a:gd name="connsiteX17" fmla="*/ 40704 w 372352"/>
                <a:gd name="connsiteY17" fmla="*/ 580873 h 616728"/>
                <a:gd name="connsiteX18" fmla="*/ 51715 w 372352"/>
                <a:gd name="connsiteY18" fmla="*/ 579946 h 616728"/>
                <a:gd name="connsiteX19" fmla="*/ 51715 w 372352"/>
                <a:gd name="connsiteY19" fmla="*/ 579946 h 616728"/>
                <a:gd name="connsiteX20" fmla="*/ 90107 w 372352"/>
                <a:gd name="connsiteY20" fmla="*/ 566801 h 616728"/>
                <a:gd name="connsiteX21" fmla="*/ 94527 w 372352"/>
                <a:gd name="connsiteY21" fmla="*/ 569443 h 616728"/>
                <a:gd name="connsiteX22" fmla="*/ 98947 w 372352"/>
                <a:gd name="connsiteY22" fmla="*/ 575564 h 616728"/>
                <a:gd name="connsiteX23" fmla="*/ 107634 w 372352"/>
                <a:gd name="connsiteY23" fmla="*/ 599948 h 616728"/>
                <a:gd name="connsiteX24" fmla="*/ 110262 w 372352"/>
                <a:gd name="connsiteY24" fmla="*/ 613601 h 616728"/>
                <a:gd name="connsiteX25" fmla="*/ 125540 w 372352"/>
                <a:gd name="connsiteY25" fmla="*/ 609143 h 616728"/>
                <a:gd name="connsiteX26" fmla="*/ 153963 w 372352"/>
                <a:gd name="connsiteY26" fmla="*/ 589001 h 616728"/>
                <a:gd name="connsiteX27" fmla="*/ 156465 w 372352"/>
                <a:gd name="connsiteY27" fmla="*/ 607111 h 616728"/>
                <a:gd name="connsiteX28" fmla="*/ 167920 w 372352"/>
                <a:gd name="connsiteY28" fmla="*/ 614020 h 616728"/>
                <a:gd name="connsiteX29" fmla="*/ 183592 w 372352"/>
                <a:gd name="connsiteY29" fmla="*/ 609664 h 616728"/>
                <a:gd name="connsiteX30" fmla="*/ 192863 w 372352"/>
                <a:gd name="connsiteY30" fmla="*/ 602603 h 616728"/>
                <a:gd name="connsiteX31" fmla="*/ 204077 w 372352"/>
                <a:gd name="connsiteY31" fmla="*/ 599250 h 616728"/>
                <a:gd name="connsiteX32" fmla="*/ 225603 w 372352"/>
                <a:gd name="connsiteY32" fmla="*/ 604851 h 616728"/>
                <a:gd name="connsiteX33" fmla="*/ 239294 w 372352"/>
                <a:gd name="connsiteY33" fmla="*/ 589496 h 616728"/>
                <a:gd name="connsiteX34" fmla="*/ 243066 w 372352"/>
                <a:gd name="connsiteY34" fmla="*/ 558965 h 616728"/>
                <a:gd name="connsiteX35" fmla="*/ 264021 w 372352"/>
                <a:gd name="connsiteY35" fmla="*/ 496926 h 616728"/>
                <a:gd name="connsiteX36" fmla="*/ 285001 w 372352"/>
                <a:gd name="connsiteY36" fmla="*/ 427889 h 616728"/>
                <a:gd name="connsiteX37" fmla="*/ 288494 w 372352"/>
                <a:gd name="connsiteY37" fmla="*/ 400800 h 616728"/>
                <a:gd name="connsiteX38" fmla="*/ 308585 w 372352"/>
                <a:gd name="connsiteY38" fmla="*/ 378079 h 616728"/>
                <a:gd name="connsiteX39" fmla="*/ 372352 w 372352"/>
                <a:gd name="connsiteY39" fmla="*/ 358725 h 616728"/>
                <a:gd name="connsiteX40" fmla="*/ 335141 w 372352"/>
                <a:gd name="connsiteY40" fmla="*/ 328029 h 616728"/>
                <a:gd name="connsiteX41" fmla="*/ 312027 w 372352"/>
                <a:gd name="connsiteY41" fmla="*/ 311506 h 616728"/>
                <a:gd name="connsiteX42" fmla="*/ 308483 w 372352"/>
                <a:gd name="connsiteY42" fmla="*/ 298895 h 616728"/>
                <a:gd name="connsiteX43" fmla="*/ 306845 w 372352"/>
                <a:gd name="connsiteY43" fmla="*/ 269723 h 616728"/>
                <a:gd name="connsiteX44" fmla="*/ 314706 w 372352"/>
                <a:gd name="connsiteY44" fmla="*/ 238265 h 616728"/>
                <a:gd name="connsiteX45" fmla="*/ 292850 w 372352"/>
                <a:gd name="connsiteY45" fmla="*/ 219037 h 616728"/>
                <a:gd name="connsiteX46" fmla="*/ 277127 w 372352"/>
                <a:gd name="connsiteY46" fmla="*/ 236513 h 616728"/>
                <a:gd name="connsiteX47" fmla="*/ 277127 w 372352"/>
                <a:gd name="connsiteY47" fmla="*/ 236513 h 616728"/>
                <a:gd name="connsiteX48" fmla="*/ 261405 w 372352"/>
                <a:gd name="connsiteY48" fmla="*/ 247879 h 616728"/>
                <a:gd name="connsiteX49" fmla="*/ 261405 w 372352"/>
                <a:gd name="connsiteY49" fmla="*/ 247879 h 616728"/>
                <a:gd name="connsiteX50" fmla="*/ 252654 w 372352"/>
                <a:gd name="connsiteY50" fmla="*/ 234772 h 616728"/>
                <a:gd name="connsiteX51" fmla="*/ 244793 w 372352"/>
                <a:gd name="connsiteY51" fmla="*/ 213805 h 616728"/>
                <a:gd name="connsiteX52" fmla="*/ 234328 w 372352"/>
                <a:gd name="connsiteY52" fmla="*/ 191961 h 616728"/>
                <a:gd name="connsiteX53" fmla="*/ 219470 w 372352"/>
                <a:gd name="connsiteY53" fmla="*/ 177978 h 616728"/>
                <a:gd name="connsiteX54" fmla="*/ 212230 w 372352"/>
                <a:gd name="connsiteY54" fmla="*/ 171539 h 616728"/>
                <a:gd name="connsiteX55" fmla="*/ 212230 w 372352"/>
                <a:gd name="connsiteY55" fmla="*/ 171539 h 616728"/>
                <a:gd name="connsiteX56" fmla="*/ 210744 w 372352"/>
                <a:gd name="connsiteY56" fmla="*/ 165735 h 616728"/>
                <a:gd name="connsiteX57" fmla="*/ 210744 w 372352"/>
                <a:gd name="connsiteY57" fmla="*/ 165735 h 616728"/>
                <a:gd name="connsiteX58" fmla="*/ 204446 w 372352"/>
                <a:gd name="connsiteY58" fmla="*/ 135687 h 616728"/>
                <a:gd name="connsiteX59" fmla="*/ 199975 w 372352"/>
                <a:gd name="connsiteY59" fmla="*/ 114351 h 616728"/>
                <a:gd name="connsiteX60" fmla="*/ 198312 w 372352"/>
                <a:gd name="connsiteY60" fmla="*/ 99530 h 616728"/>
                <a:gd name="connsiteX61" fmla="*/ 222099 w 372352"/>
                <a:gd name="connsiteY61" fmla="*/ 87961 h 616728"/>
                <a:gd name="connsiteX62" fmla="*/ 252655 w 372352"/>
                <a:gd name="connsiteY62" fmla="*/ 87961 h 616728"/>
                <a:gd name="connsiteX63" fmla="*/ 260541 w 372352"/>
                <a:gd name="connsiteY63" fmla="*/ 67857 h 616728"/>
                <a:gd name="connsiteX64" fmla="*/ 248261 w 372352"/>
                <a:gd name="connsiteY64" fmla="*/ 45924 h 616728"/>
                <a:gd name="connsiteX65" fmla="*/ 230570 w 372352"/>
                <a:gd name="connsiteY65" fmla="*/ 38621 h 616728"/>
                <a:gd name="connsiteX66" fmla="*/ 220245 w 372352"/>
                <a:gd name="connsiteY66" fmla="*/ 30125 h 616728"/>
                <a:gd name="connsiteX67" fmla="*/ 202884 w 372352"/>
                <a:gd name="connsiteY67" fmla="*/ 12929 h 616728"/>
                <a:gd name="connsiteX68" fmla="*/ 149137 w 372352"/>
                <a:gd name="connsiteY68" fmla="*/ 51 h 616728"/>
                <a:gd name="connsiteX69" fmla="*/ 151296 w 372352"/>
                <a:gd name="connsiteY69" fmla="*/ 13665 h 616728"/>
                <a:gd name="connsiteX70" fmla="*/ 146876 w 372352"/>
                <a:gd name="connsiteY70" fmla="*/ 21933 h 616728"/>
                <a:gd name="connsiteX71" fmla="*/ 127902 w 372352"/>
                <a:gd name="connsiteY71" fmla="*/ 35624 h 616728"/>
                <a:gd name="connsiteX72" fmla="*/ 115570 w 372352"/>
                <a:gd name="connsiteY72" fmla="*/ 48133 h 616728"/>
                <a:gd name="connsiteX73" fmla="*/ 106338 w 372352"/>
                <a:gd name="connsiteY73" fmla="*/ 57188 h 616728"/>
                <a:gd name="connsiteX74" fmla="*/ 99733 w 372352"/>
                <a:gd name="connsiteY74" fmla="*/ 109805 h 616728"/>
                <a:gd name="connsiteX75" fmla="*/ 99733 w 372352"/>
                <a:gd name="connsiteY75" fmla="*/ 109805 h 616728"/>
                <a:gd name="connsiteX76" fmla="*/ 98844 w 372352"/>
                <a:gd name="connsiteY76" fmla="*/ 121158 h 616728"/>
                <a:gd name="connsiteX77" fmla="*/ 98844 w 372352"/>
                <a:gd name="connsiteY77" fmla="*/ 121158 h 616728"/>
                <a:gd name="connsiteX78" fmla="*/ 109513 w 372352"/>
                <a:gd name="connsiteY78" fmla="*/ 134900 h 616728"/>
                <a:gd name="connsiteX79" fmla="*/ 109513 w 372352"/>
                <a:gd name="connsiteY79" fmla="*/ 134900 h 616728"/>
                <a:gd name="connsiteX80" fmla="*/ 120549 w 372352"/>
                <a:gd name="connsiteY80" fmla="*/ 144603 h 616728"/>
                <a:gd name="connsiteX81" fmla="*/ 107722 w 372352"/>
                <a:gd name="connsiteY81" fmla="*/ 154217 h 616728"/>
                <a:gd name="connsiteX82" fmla="*/ 109335 w 372352"/>
                <a:gd name="connsiteY82" fmla="*/ 155232 h 616728"/>
                <a:gd name="connsiteX83" fmla="*/ 109335 w 372352"/>
                <a:gd name="connsiteY83" fmla="*/ 155232 h 616728"/>
                <a:gd name="connsiteX84" fmla="*/ 111964 w 372352"/>
                <a:gd name="connsiteY84" fmla="*/ 183198 h 616728"/>
                <a:gd name="connsiteX85" fmla="*/ 111075 w 372352"/>
                <a:gd name="connsiteY85" fmla="*/ 213779 h 616728"/>
                <a:gd name="connsiteX86" fmla="*/ 105169 w 372352"/>
                <a:gd name="connsiteY86" fmla="*/ 228245 h 616728"/>
                <a:gd name="connsiteX87" fmla="*/ 88379 w 372352"/>
                <a:gd name="connsiteY87" fmla="*/ 233007 h 616728"/>
                <a:gd name="connsiteX88" fmla="*/ 66522 w 372352"/>
                <a:gd name="connsiteY88" fmla="*/ 235636 h 616728"/>
                <a:gd name="connsiteX89" fmla="*/ 51981 w 372352"/>
                <a:gd name="connsiteY89" fmla="*/ 222314 h 616728"/>
                <a:gd name="connsiteX90" fmla="*/ 40944 w 372352"/>
                <a:gd name="connsiteY90" fmla="*/ 217996 h 616728"/>
                <a:gd name="connsiteX91" fmla="*/ 33082 w 372352"/>
                <a:gd name="connsiteY91" fmla="*/ 218415 h 616728"/>
                <a:gd name="connsiteX92" fmla="*/ 28942 w 372352"/>
                <a:gd name="connsiteY92" fmla="*/ 195428 h 616728"/>
                <a:gd name="connsiteX93" fmla="*/ 28942 w 372352"/>
                <a:gd name="connsiteY93" fmla="*/ 195428 h 616728"/>
                <a:gd name="connsiteX94" fmla="*/ 28942 w 372352"/>
                <a:gd name="connsiteY94" fmla="*/ 195428 h 616728"/>
                <a:gd name="connsiteX95" fmla="*/ 21081 w 372352"/>
                <a:gd name="connsiteY95" fmla="*/ 228638 h 616728"/>
                <a:gd name="connsiteX96" fmla="*/ 10591 w 372352"/>
                <a:gd name="connsiteY96" fmla="*/ 241745 h 616728"/>
                <a:gd name="connsiteX97" fmla="*/ 990 w 372352"/>
                <a:gd name="connsiteY97" fmla="*/ 243497 h 616728"/>
                <a:gd name="connsiteX98" fmla="*/ 990 w 372352"/>
                <a:gd name="connsiteY98" fmla="*/ 243497 h 616728"/>
                <a:gd name="connsiteX99" fmla="*/ 8915 w 372352"/>
                <a:gd name="connsiteY99" fmla="*/ 267106 h 616728"/>
                <a:gd name="connsiteX100" fmla="*/ 8915 w 372352"/>
                <a:gd name="connsiteY100" fmla="*/ 267106 h 6167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Lst>
              <a:rect l="l" t="t" r="r" b="b"/>
              <a:pathLst>
                <a:path w="372352" h="616728">
                  <a:moveTo>
                    <a:pt x="8915" y="267106"/>
                  </a:moveTo>
                  <a:lnTo>
                    <a:pt x="4521" y="247877"/>
                  </a:lnTo>
                  <a:lnTo>
                    <a:pt x="4521" y="247878"/>
                  </a:lnTo>
                  <a:cubicBezTo>
                    <a:pt x="4521" y="247878"/>
                    <a:pt x="11519" y="283705"/>
                    <a:pt x="14147" y="288074"/>
                  </a:cubicBezTo>
                  <a:cubicBezTo>
                    <a:pt x="16776" y="292443"/>
                    <a:pt x="22009" y="309042"/>
                    <a:pt x="19379" y="315163"/>
                  </a:cubicBezTo>
                  <a:cubicBezTo>
                    <a:pt x="16776" y="321271"/>
                    <a:pt x="18516" y="333515"/>
                    <a:pt x="22872" y="339636"/>
                  </a:cubicBezTo>
                  <a:cubicBezTo>
                    <a:pt x="27267" y="345744"/>
                    <a:pt x="31623" y="354482"/>
                    <a:pt x="29870" y="361480"/>
                  </a:cubicBezTo>
                  <a:cubicBezTo>
                    <a:pt x="28130" y="368477"/>
                    <a:pt x="23775" y="396430"/>
                    <a:pt x="29870" y="398183"/>
                  </a:cubicBezTo>
                  <a:cubicBezTo>
                    <a:pt x="35992" y="399936"/>
                    <a:pt x="55219" y="411290"/>
                    <a:pt x="46495" y="423532"/>
                  </a:cubicBezTo>
                  <a:cubicBezTo>
                    <a:pt x="37744" y="435763"/>
                    <a:pt x="35128" y="441833"/>
                    <a:pt x="35128" y="441833"/>
                  </a:cubicBezTo>
                  <a:lnTo>
                    <a:pt x="35128" y="446253"/>
                  </a:lnTo>
                  <a:lnTo>
                    <a:pt x="22796" y="448996"/>
                  </a:lnTo>
                  <a:lnTo>
                    <a:pt x="11735" y="450317"/>
                  </a:lnTo>
                  <a:cubicBezTo>
                    <a:pt x="470" y="451828"/>
                    <a:pt x="3925" y="451231"/>
                    <a:pt x="0" y="462979"/>
                  </a:cubicBezTo>
                  <a:lnTo>
                    <a:pt x="254" y="489623"/>
                  </a:lnTo>
                  <a:lnTo>
                    <a:pt x="6871" y="540855"/>
                  </a:lnTo>
                  <a:cubicBezTo>
                    <a:pt x="9499" y="547840"/>
                    <a:pt x="9398" y="549288"/>
                    <a:pt x="21628" y="558025"/>
                  </a:cubicBezTo>
                  <a:cubicBezTo>
                    <a:pt x="31648" y="563943"/>
                    <a:pt x="33757" y="573786"/>
                    <a:pt x="40704" y="580873"/>
                  </a:cubicBezTo>
                  <a:lnTo>
                    <a:pt x="51715" y="579946"/>
                  </a:lnTo>
                  <a:lnTo>
                    <a:pt x="51715" y="579946"/>
                  </a:lnTo>
                  <a:cubicBezTo>
                    <a:pt x="62205" y="581685"/>
                    <a:pt x="81382" y="571170"/>
                    <a:pt x="90107" y="566801"/>
                  </a:cubicBezTo>
                  <a:lnTo>
                    <a:pt x="94527" y="569443"/>
                  </a:lnTo>
                  <a:lnTo>
                    <a:pt x="98947" y="575564"/>
                  </a:lnTo>
                  <a:cubicBezTo>
                    <a:pt x="107227" y="585241"/>
                    <a:pt x="108103" y="597167"/>
                    <a:pt x="107634" y="599948"/>
                  </a:cubicBezTo>
                  <a:cubicBezTo>
                    <a:pt x="107976" y="601726"/>
                    <a:pt x="107291" y="609931"/>
                    <a:pt x="110262" y="613601"/>
                  </a:cubicBezTo>
                  <a:cubicBezTo>
                    <a:pt x="114631" y="618973"/>
                    <a:pt x="120308" y="617386"/>
                    <a:pt x="125540" y="609143"/>
                  </a:cubicBezTo>
                  <a:cubicBezTo>
                    <a:pt x="133872" y="596976"/>
                    <a:pt x="147841" y="580263"/>
                    <a:pt x="153963" y="589001"/>
                  </a:cubicBezTo>
                  <a:cubicBezTo>
                    <a:pt x="157404" y="593916"/>
                    <a:pt x="157366" y="601129"/>
                    <a:pt x="156465" y="607111"/>
                  </a:cubicBezTo>
                  <a:cubicBezTo>
                    <a:pt x="155398" y="614249"/>
                    <a:pt x="164009" y="614236"/>
                    <a:pt x="167920" y="614020"/>
                  </a:cubicBezTo>
                  <a:cubicBezTo>
                    <a:pt x="174918" y="614020"/>
                    <a:pt x="183592" y="609664"/>
                    <a:pt x="183592" y="609664"/>
                  </a:cubicBezTo>
                  <a:lnTo>
                    <a:pt x="192863" y="602603"/>
                  </a:lnTo>
                  <a:lnTo>
                    <a:pt x="204077" y="599250"/>
                  </a:lnTo>
                  <a:cubicBezTo>
                    <a:pt x="213158" y="596862"/>
                    <a:pt x="217716" y="607670"/>
                    <a:pt x="225603" y="604851"/>
                  </a:cubicBezTo>
                  <a:cubicBezTo>
                    <a:pt x="231750" y="602654"/>
                    <a:pt x="234163" y="588518"/>
                    <a:pt x="239294" y="589496"/>
                  </a:cubicBezTo>
                  <a:cubicBezTo>
                    <a:pt x="241034" y="582511"/>
                    <a:pt x="242202" y="579946"/>
                    <a:pt x="243066" y="558965"/>
                  </a:cubicBezTo>
                  <a:cubicBezTo>
                    <a:pt x="243929" y="537998"/>
                    <a:pt x="246559" y="518770"/>
                    <a:pt x="264021" y="496926"/>
                  </a:cubicBezTo>
                  <a:cubicBezTo>
                    <a:pt x="281509" y="475082"/>
                    <a:pt x="291999" y="448869"/>
                    <a:pt x="285001" y="427889"/>
                  </a:cubicBezTo>
                  <a:cubicBezTo>
                    <a:pt x="278003" y="406921"/>
                    <a:pt x="281508" y="404305"/>
                    <a:pt x="288494" y="400800"/>
                  </a:cubicBezTo>
                  <a:cubicBezTo>
                    <a:pt x="295480" y="397294"/>
                    <a:pt x="298984" y="391186"/>
                    <a:pt x="308585" y="378079"/>
                  </a:cubicBezTo>
                  <a:cubicBezTo>
                    <a:pt x="316942" y="366687"/>
                    <a:pt x="353035" y="363334"/>
                    <a:pt x="372352" y="358725"/>
                  </a:cubicBezTo>
                  <a:cubicBezTo>
                    <a:pt x="372352" y="358725"/>
                    <a:pt x="343002" y="347256"/>
                    <a:pt x="335141" y="328029"/>
                  </a:cubicBezTo>
                  <a:cubicBezTo>
                    <a:pt x="330721" y="317209"/>
                    <a:pt x="318745" y="309906"/>
                    <a:pt x="312027" y="311506"/>
                  </a:cubicBezTo>
                  <a:cubicBezTo>
                    <a:pt x="295034" y="315545"/>
                    <a:pt x="305422" y="309995"/>
                    <a:pt x="308483" y="298895"/>
                  </a:cubicBezTo>
                  <a:cubicBezTo>
                    <a:pt x="302502" y="290030"/>
                    <a:pt x="306845" y="279337"/>
                    <a:pt x="306845" y="269723"/>
                  </a:cubicBezTo>
                  <a:cubicBezTo>
                    <a:pt x="306845" y="260109"/>
                    <a:pt x="310338" y="253988"/>
                    <a:pt x="314706" y="238265"/>
                  </a:cubicBezTo>
                  <a:cubicBezTo>
                    <a:pt x="319075" y="222530"/>
                    <a:pt x="307708" y="220790"/>
                    <a:pt x="292850" y="219037"/>
                  </a:cubicBezTo>
                  <a:cubicBezTo>
                    <a:pt x="277991" y="217285"/>
                    <a:pt x="277127" y="236513"/>
                    <a:pt x="277127" y="236513"/>
                  </a:cubicBezTo>
                  <a:lnTo>
                    <a:pt x="277127" y="236513"/>
                  </a:lnTo>
                  <a:lnTo>
                    <a:pt x="261405" y="247879"/>
                  </a:lnTo>
                  <a:lnTo>
                    <a:pt x="261405" y="247879"/>
                  </a:lnTo>
                  <a:cubicBezTo>
                    <a:pt x="261405" y="247879"/>
                    <a:pt x="258776" y="239142"/>
                    <a:pt x="252654" y="234772"/>
                  </a:cubicBezTo>
                  <a:cubicBezTo>
                    <a:pt x="246559" y="230404"/>
                    <a:pt x="239561" y="221666"/>
                    <a:pt x="244793" y="213805"/>
                  </a:cubicBezTo>
                  <a:cubicBezTo>
                    <a:pt x="250051" y="205944"/>
                    <a:pt x="240424" y="191084"/>
                    <a:pt x="234328" y="191961"/>
                  </a:cubicBezTo>
                  <a:cubicBezTo>
                    <a:pt x="228207" y="192824"/>
                    <a:pt x="221209" y="184963"/>
                    <a:pt x="219470" y="177978"/>
                  </a:cubicBezTo>
                  <a:cubicBezTo>
                    <a:pt x="218797" y="175311"/>
                    <a:pt x="215977" y="173152"/>
                    <a:pt x="212230" y="171539"/>
                  </a:cubicBezTo>
                  <a:lnTo>
                    <a:pt x="212230" y="171539"/>
                  </a:lnTo>
                  <a:lnTo>
                    <a:pt x="210744" y="165735"/>
                  </a:lnTo>
                  <a:lnTo>
                    <a:pt x="210744" y="165735"/>
                  </a:lnTo>
                  <a:cubicBezTo>
                    <a:pt x="210744" y="160490"/>
                    <a:pt x="210567" y="145301"/>
                    <a:pt x="204446" y="135687"/>
                  </a:cubicBezTo>
                  <a:cubicBezTo>
                    <a:pt x="199658" y="128181"/>
                    <a:pt x="199861" y="126264"/>
                    <a:pt x="199975" y="114351"/>
                  </a:cubicBezTo>
                  <a:cubicBezTo>
                    <a:pt x="200001" y="111024"/>
                    <a:pt x="197944" y="103543"/>
                    <a:pt x="198312" y="99530"/>
                  </a:cubicBezTo>
                  <a:cubicBezTo>
                    <a:pt x="200839" y="90755"/>
                    <a:pt x="216841" y="87084"/>
                    <a:pt x="222099" y="87961"/>
                  </a:cubicBezTo>
                  <a:cubicBezTo>
                    <a:pt x="227331" y="88824"/>
                    <a:pt x="239561" y="89713"/>
                    <a:pt x="252655" y="87961"/>
                  </a:cubicBezTo>
                  <a:cubicBezTo>
                    <a:pt x="265774" y="86208"/>
                    <a:pt x="261406" y="73978"/>
                    <a:pt x="260541" y="67857"/>
                  </a:cubicBezTo>
                  <a:cubicBezTo>
                    <a:pt x="260046" y="64415"/>
                    <a:pt x="256770" y="52375"/>
                    <a:pt x="248261" y="45924"/>
                  </a:cubicBezTo>
                  <a:cubicBezTo>
                    <a:pt x="241644" y="40907"/>
                    <a:pt x="234024" y="40907"/>
                    <a:pt x="230570" y="38621"/>
                  </a:cubicBezTo>
                  <a:cubicBezTo>
                    <a:pt x="228982" y="37554"/>
                    <a:pt x="222314" y="32042"/>
                    <a:pt x="220245" y="30125"/>
                  </a:cubicBezTo>
                  <a:cubicBezTo>
                    <a:pt x="212231" y="22556"/>
                    <a:pt x="202884" y="12929"/>
                    <a:pt x="202884" y="12929"/>
                  </a:cubicBezTo>
                  <a:cubicBezTo>
                    <a:pt x="202884" y="12929"/>
                    <a:pt x="170410" y="-939"/>
                    <a:pt x="149137" y="51"/>
                  </a:cubicBezTo>
                  <a:cubicBezTo>
                    <a:pt x="147817" y="115"/>
                    <a:pt x="148883" y="6071"/>
                    <a:pt x="151296" y="13665"/>
                  </a:cubicBezTo>
                  <a:cubicBezTo>
                    <a:pt x="148896" y="14872"/>
                    <a:pt x="149213" y="21006"/>
                    <a:pt x="146876" y="21933"/>
                  </a:cubicBezTo>
                  <a:cubicBezTo>
                    <a:pt x="140946" y="24257"/>
                    <a:pt x="129566" y="23076"/>
                    <a:pt x="127902" y="35624"/>
                  </a:cubicBezTo>
                  <a:cubicBezTo>
                    <a:pt x="126709" y="44641"/>
                    <a:pt x="118924" y="43828"/>
                    <a:pt x="115570" y="48133"/>
                  </a:cubicBezTo>
                  <a:cubicBezTo>
                    <a:pt x="112967" y="51473"/>
                    <a:pt x="111227" y="53099"/>
                    <a:pt x="106338" y="57188"/>
                  </a:cubicBezTo>
                  <a:cubicBezTo>
                    <a:pt x="106338" y="57188"/>
                    <a:pt x="99733" y="100178"/>
                    <a:pt x="99733" y="109805"/>
                  </a:cubicBezTo>
                  <a:lnTo>
                    <a:pt x="99733" y="109805"/>
                  </a:lnTo>
                  <a:lnTo>
                    <a:pt x="98844" y="121158"/>
                  </a:lnTo>
                  <a:lnTo>
                    <a:pt x="98844" y="121158"/>
                  </a:lnTo>
                  <a:cubicBezTo>
                    <a:pt x="100457" y="126747"/>
                    <a:pt x="104775" y="131242"/>
                    <a:pt x="109513" y="134900"/>
                  </a:cubicBezTo>
                  <a:lnTo>
                    <a:pt x="109513" y="134900"/>
                  </a:lnTo>
                  <a:lnTo>
                    <a:pt x="120549" y="144603"/>
                  </a:lnTo>
                  <a:lnTo>
                    <a:pt x="107722" y="154217"/>
                  </a:lnTo>
                  <a:lnTo>
                    <a:pt x="109335" y="155232"/>
                  </a:lnTo>
                  <a:lnTo>
                    <a:pt x="109335" y="155232"/>
                  </a:lnTo>
                  <a:cubicBezTo>
                    <a:pt x="109335" y="155232"/>
                    <a:pt x="111964" y="177953"/>
                    <a:pt x="111964" y="183198"/>
                  </a:cubicBezTo>
                  <a:cubicBezTo>
                    <a:pt x="111964" y="188443"/>
                    <a:pt x="116332" y="206794"/>
                    <a:pt x="111075" y="213779"/>
                  </a:cubicBezTo>
                  <a:cubicBezTo>
                    <a:pt x="109144" y="219913"/>
                    <a:pt x="108687" y="224803"/>
                    <a:pt x="105169" y="228245"/>
                  </a:cubicBezTo>
                  <a:cubicBezTo>
                    <a:pt x="101194" y="232144"/>
                    <a:pt x="93459" y="231623"/>
                    <a:pt x="88379" y="233007"/>
                  </a:cubicBezTo>
                  <a:cubicBezTo>
                    <a:pt x="78753" y="235636"/>
                    <a:pt x="66522" y="235636"/>
                    <a:pt x="66522" y="235636"/>
                  </a:cubicBezTo>
                  <a:cubicBezTo>
                    <a:pt x="66725" y="235636"/>
                    <a:pt x="62649" y="236398"/>
                    <a:pt x="51981" y="222314"/>
                  </a:cubicBezTo>
                  <a:cubicBezTo>
                    <a:pt x="49530" y="219062"/>
                    <a:pt x="45682" y="222415"/>
                    <a:pt x="40944" y="217996"/>
                  </a:cubicBezTo>
                  <a:lnTo>
                    <a:pt x="33082" y="218415"/>
                  </a:lnTo>
                  <a:lnTo>
                    <a:pt x="28942" y="195428"/>
                  </a:lnTo>
                  <a:lnTo>
                    <a:pt x="28942" y="195428"/>
                  </a:lnTo>
                  <a:lnTo>
                    <a:pt x="28942" y="195428"/>
                  </a:lnTo>
                  <a:cubicBezTo>
                    <a:pt x="28942" y="201536"/>
                    <a:pt x="28079" y="216408"/>
                    <a:pt x="21081" y="228638"/>
                  </a:cubicBezTo>
                  <a:cubicBezTo>
                    <a:pt x="14083" y="240868"/>
                    <a:pt x="10591" y="241745"/>
                    <a:pt x="10591" y="241745"/>
                  </a:cubicBezTo>
                  <a:cubicBezTo>
                    <a:pt x="10591" y="241745"/>
                    <a:pt x="4469" y="249618"/>
                    <a:pt x="990" y="243497"/>
                  </a:cubicBezTo>
                  <a:lnTo>
                    <a:pt x="990" y="243497"/>
                  </a:lnTo>
                  <a:lnTo>
                    <a:pt x="8915" y="267106"/>
                  </a:lnTo>
                  <a:lnTo>
                    <a:pt x="8915" y="267106"/>
                  </a:lnTo>
                  <a:close/>
                </a:path>
              </a:pathLst>
            </a:cu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8" name="任意多边形 83">
              <a:extLst>
                <a:ext uri="{FF2B5EF4-FFF2-40B4-BE49-F238E27FC236}">
                  <a16:creationId xmlns:a16="http://schemas.microsoft.com/office/drawing/2014/main" id="{7C8059B0-1330-4F4F-8E38-B0D07D7BC76A}"/>
                </a:ext>
              </a:extLst>
            </p:cNvPr>
            <p:cNvSpPr/>
            <p:nvPr/>
          </p:nvSpPr>
          <p:spPr>
            <a:xfrm>
              <a:off x="6522821" y="4389440"/>
              <a:ext cx="187254" cy="423193"/>
            </a:xfrm>
            <a:custGeom>
              <a:avLst/>
              <a:gdLst>
                <a:gd name="connsiteX0" fmla="*/ 559200 w 559203"/>
                <a:gd name="connsiteY0" fmla="*/ 90173 h 1263788"/>
                <a:gd name="connsiteX1" fmla="*/ 548062 w 559203"/>
                <a:gd name="connsiteY1" fmla="*/ 85804 h 1263788"/>
                <a:gd name="connsiteX2" fmla="*/ 540200 w 559203"/>
                <a:gd name="connsiteY2" fmla="*/ 56975 h 1263788"/>
                <a:gd name="connsiteX3" fmla="*/ 515715 w 559203"/>
                <a:gd name="connsiteY3" fmla="*/ 50854 h 1263788"/>
                <a:gd name="connsiteX4" fmla="*/ 499116 w 559203"/>
                <a:gd name="connsiteY4" fmla="*/ 49990 h 1263788"/>
                <a:gd name="connsiteX5" fmla="*/ 479888 w 559203"/>
                <a:gd name="connsiteY5" fmla="*/ 43869 h 1263788"/>
                <a:gd name="connsiteX6" fmla="*/ 465030 w 559203"/>
                <a:gd name="connsiteY6" fmla="*/ 40376 h 1263788"/>
                <a:gd name="connsiteX7" fmla="*/ 454540 w 559203"/>
                <a:gd name="connsiteY7" fmla="*/ 31638 h 1263788"/>
                <a:gd name="connsiteX8" fmla="*/ 440570 w 559203"/>
                <a:gd name="connsiteY8" fmla="*/ 19408 h 1263788"/>
                <a:gd name="connsiteX9" fmla="*/ 420453 w 559203"/>
                <a:gd name="connsiteY9" fmla="*/ 181 h 1263788"/>
                <a:gd name="connsiteX10" fmla="*/ 388132 w 559203"/>
                <a:gd name="connsiteY10" fmla="*/ 13274 h 1263788"/>
                <a:gd name="connsiteX11" fmla="*/ 365412 w 559203"/>
                <a:gd name="connsiteY11" fmla="*/ 45621 h 1263788"/>
                <a:gd name="connsiteX12" fmla="*/ 362783 w 559203"/>
                <a:gd name="connsiteY12" fmla="*/ 63973 h 1263788"/>
                <a:gd name="connsiteX13" fmla="*/ 334831 w 559203"/>
                <a:gd name="connsiteY13" fmla="*/ 77067 h 1263788"/>
                <a:gd name="connsiteX14" fmla="*/ 306878 w 559203"/>
                <a:gd name="connsiteY14" fmla="*/ 85804 h 1263788"/>
                <a:gd name="connsiteX15" fmla="*/ 285021 w 559203"/>
                <a:gd name="connsiteY15" fmla="*/ 100663 h 1263788"/>
                <a:gd name="connsiteX16" fmla="*/ 250934 w 559203"/>
                <a:gd name="connsiteY16" fmla="*/ 127752 h 1263788"/>
                <a:gd name="connsiteX17" fmla="*/ 236075 w 559203"/>
                <a:gd name="connsiteY17" fmla="*/ 160099 h 1263788"/>
                <a:gd name="connsiteX18" fmla="*/ 231707 w 559203"/>
                <a:gd name="connsiteY18" fmla="*/ 177561 h 1263788"/>
                <a:gd name="connsiteX19" fmla="*/ 224709 w 559203"/>
                <a:gd name="connsiteY19" fmla="*/ 203774 h 1263788"/>
                <a:gd name="connsiteX20" fmla="*/ 219476 w 559203"/>
                <a:gd name="connsiteY20" fmla="*/ 227358 h 1263788"/>
                <a:gd name="connsiteX21" fmla="*/ 211615 w 559203"/>
                <a:gd name="connsiteY21" fmla="*/ 232616 h 1263788"/>
                <a:gd name="connsiteX22" fmla="*/ 201125 w 559203"/>
                <a:gd name="connsiteY22" fmla="*/ 246586 h 1263788"/>
                <a:gd name="connsiteX23" fmla="*/ 188895 w 559203"/>
                <a:gd name="connsiteY23" fmla="*/ 264937 h 1263788"/>
                <a:gd name="connsiteX24" fmla="*/ 175775 w 559203"/>
                <a:gd name="connsiteY24" fmla="*/ 271935 h 1263788"/>
                <a:gd name="connsiteX25" fmla="*/ 166174 w 559203"/>
                <a:gd name="connsiteY25" fmla="*/ 285029 h 1263788"/>
                <a:gd name="connsiteX26" fmla="*/ 159176 w 559203"/>
                <a:gd name="connsiteY26" fmla="*/ 306886 h 1263788"/>
                <a:gd name="connsiteX27" fmla="*/ 150439 w 559203"/>
                <a:gd name="connsiteY27" fmla="*/ 333099 h 1263788"/>
                <a:gd name="connsiteX28" fmla="*/ 137319 w 559203"/>
                <a:gd name="connsiteY28" fmla="*/ 352327 h 1263788"/>
                <a:gd name="connsiteX29" fmla="*/ 130321 w 559203"/>
                <a:gd name="connsiteY29" fmla="*/ 378540 h 1263788"/>
                <a:gd name="connsiteX30" fmla="*/ 117228 w 559203"/>
                <a:gd name="connsiteY30" fmla="*/ 400397 h 1263788"/>
                <a:gd name="connsiteX31" fmla="*/ 107627 w 559203"/>
                <a:gd name="connsiteY31" fmla="*/ 416996 h 1263788"/>
                <a:gd name="connsiteX32" fmla="*/ 110230 w 559203"/>
                <a:gd name="connsiteY32" fmla="*/ 430089 h 1263788"/>
                <a:gd name="connsiteX33" fmla="*/ 102369 w 559203"/>
                <a:gd name="connsiteY33" fmla="*/ 451069 h 1263788"/>
                <a:gd name="connsiteX34" fmla="*/ 89275 w 559203"/>
                <a:gd name="connsiteY34" fmla="*/ 473790 h 1263788"/>
                <a:gd name="connsiteX35" fmla="*/ 73553 w 559203"/>
                <a:gd name="connsiteY35" fmla="*/ 506111 h 1263788"/>
                <a:gd name="connsiteX36" fmla="*/ 62186 w 559203"/>
                <a:gd name="connsiteY36" fmla="*/ 525339 h 1263788"/>
                <a:gd name="connsiteX37" fmla="*/ 53435 w 559203"/>
                <a:gd name="connsiteY37" fmla="*/ 546319 h 1263788"/>
                <a:gd name="connsiteX38" fmla="*/ 45574 w 559203"/>
                <a:gd name="connsiteY38" fmla="*/ 560288 h 1263788"/>
                <a:gd name="connsiteX39" fmla="*/ 47339 w 559203"/>
                <a:gd name="connsiteY39" fmla="*/ 578640 h 1263788"/>
                <a:gd name="connsiteX40" fmla="*/ 49943 w 559203"/>
                <a:gd name="connsiteY40" fmla="*/ 586501 h 1263788"/>
                <a:gd name="connsiteX41" fmla="*/ 28111 w 559203"/>
                <a:gd name="connsiteY41" fmla="*/ 601360 h 1263788"/>
                <a:gd name="connsiteX42" fmla="*/ 21113 w 559203"/>
                <a:gd name="connsiteY42" fmla="*/ 623217 h 1263788"/>
                <a:gd name="connsiteX43" fmla="*/ 14115 w 559203"/>
                <a:gd name="connsiteY43" fmla="*/ 637187 h 1263788"/>
                <a:gd name="connsiteX44" fmla="*/ 5378 w 559203"/>
                <a:gd name="connsiteY44" fmla="*/ 662536 h 1263788"/>
                <a:gd name="connsiteX45" fmla="*/ 16745 w 559203"/>
                <a:gd name="connsiteY45" fmla="*/ 704483 h 1263788"/>
                <a:gd name="connsiteX46" fmla="*/ 19348 w 559203"/>
                <a:gd name="connsiteY46" fmla="*/ 747295 h 1263788"/>
                <a:gd name="connsiteX47" fmla="*/ 20237 w 559203"/>
                <a:gd name="connsiteY47" fmla="*/ 758662 h 1263788"/>
                <a:gd name="connsiteX48" fmla="*/ 12376 w 559203"/>
                <a:gd name="connsiteY48" fmla="*/ 766523 h 1263788"/>
                <a:gd name="connsiteX49" fmla="*/ 9747 w 559203"/>
                <a:gd name="connsiteY49" fmla="*/ 791008 h 1263788"/>
                <a:gd name="connsiteX50" fmla="*/ 5379 w 559203"/>
                <a:gd name="connsiteY50" fmla="*/ 832055 h 1263788"/>
                <a:gd name="connsiteX51" fmla="*/ 5379 w 559203"/>
                <a:gd name="connsiteY51" fmla="*/ 850406 h 1263788"/>
                <a:gd name="connsiteX52" fmla="*/ 1010 w 559203"/>
                <a:gd name="connsiteY52" fmla="*/ 861773 h 1263788"/>
                <a:gd name="connsiteX53" fmla="*/ 2750 w 559203"/>
                <a:gd name="connsiteY53" fmla="*/ 874892 h 1263788"/>
                <a:gd name="connsiteX54" fmla="*/ 13240 w 559203"/>
                <a:gd name="connsiteY54" fmla="*/ 883630 h 1263788"/>
                <a:gd name="connsiteX55" fmla="*/ 32468 w 559203"/>
                <a:gd name="connsiteY55" fmla="*/ 887123 h 1263788"/>
                <a:gd name="connsiteX56" fmla="*/ 39466 w 559203"/>
                <a:gd name="connsiteY56" fmla="*/ 897587 h 1263788"/>
                <a:gd name="connsiteX57" fmla="*/ 45561 w 559203"/>
                <a:gd name="connsiteY57" fmla="*/ 921197 h 1263788"/>
                <a:gd name="connsiteX58" fmla="*/ 58681 w 559203"/>
                <a:gd name="connsiteY58" fmla="*/ 941288 h 1263788"/>
                <a:gd name="connsiteX59" fmla="*/ 62174 w 559203"/>
                <a:gd name="connsiteY59" fmla="*/ 956146 h 1263788"/>
                <a:gd name="connsiteX60" fmla="*/ 70035 w 559203"/>
                <a:gd name="connsiteY60" fmla="*/ 971869 h 1263788"/>
                <a:gd name="connsiteX61" fmla="*/ 77033 w 559203"/>
                <a:gd name="connsiteY61" fmla="*/ 989331 h 1263788"/>
                <a:gd name="connsiteX62" fmla="*/ 84895 w 559203"/>
                <a:gd name="connsiteY62" fmla="*/ 999821 h 1263788"/>
                <a:gd name="connsiteX63" fmla="*/ 91867 w 559203"/>
                <a:gd name="connsiteY63" fmla="*/ 1014680 h 1263788"/>
                <a:gd name="connsiteX64" fmla="*/ 105862 w 559203"/>
                <a:gd name="connsiteY64" fmla="*/ 1028675 h 1263788"/>
                <a:gd name="connsiteX65" fmla="*/ 103234 w 559203"/>
                <a:gd name="connsiteY65" fmla="*/ 1036537 h 1263788"/>
                <a:gd name="connsiteX66" fmla="*/ 87512 w 559203"/>
                <a:gd name="connsiteY66" fmla="*/ 1029539 h 1263788"/>
                <a:gd name="connsiteX67" fmla="*/ 102370 w 559203"/>
                <a:gd name="connsiteY67" fmla="*/ 1044398 h 1263788"/>
                <a:gd name="connsiteX68" fmla="*/ 147811 w 559203"/>
                <a:gd name="connsiteY68" fmla="*/ 1072350 h 1263788"/>
                <a:gd name="connsiteX69" fmla="*/ 190622 w 559203"/>
                <a:gd name="connsiteY69" fmla="*/ 1089838 h 1263788"/>
                <a:gd name="connsiteX70" fmla="*/ 220341 w 559203"/>
                <a:gd name="connsiteY70" fmla="*/ 1116051 h 1263788"/>
                <a:gd name="connsiteX71" fmla="*/ 241321 w 559203"/>
                <a:gd name="connsiteY71" fmla="*/ 1144881 h 1263788"/>
                <a:gd name="connsiteX72" fmla="*/ 250058 w 559203"/>
                <a:gd name="connsiteY72" fmla="*/ 1164972 h 1263788"/>
                <a:gd name="connsiteX73" fmla="*/ 255291 w 559203"/>
                <a:gd name="connsiteY73" fmla="*/ 1185952 h 1263788"/>
                <a:gd name="connsiteX74" fmla="*/ 257056 w 559203"/>
                <a:gd name="connsiteY74" fmla="*/ 1204303 h 1263788"/>
                <a:gd name="connsiteX75" fmla="*/ 258796 w 559203"/>
                <a:gd name="connsiteY75" fmla="*/ 1226160 h 1263788"/>
                <a:gd name="connsiteX76" fmla="*/ 267533 w 559203"/>
                <a:gd name="connsiteY76" fmla="*/ 1244486 h 1263788"/>
                <a:gd name="connsiteX77" fmla="*/ 278023 w 559203"/>
                <a:gd name="connsiteY77" fmla="*/ 1259345 h 1263788"/>
                <a:gd name="connsiteX78" fmla="*/ 282392 w 559203"/>
                <a:gd name="connsiteY78" fmla="*/ 1247978 h 1263788"/>
                <a:gd name="connsiteX79" fmla="*/ 296387 w 559203"/>
                <a:gd name="connsiteY79" fmla="*/ 1245374 h 1263788"/>
                <a:gd name="connsiteX80" fmla="*/ 308617 w 559203"/>
                <a:gd name="connsiteY80" fmla="*/ 1256716 h 1263788"/>
                <a:gd name="connsiteX81" fmla="*/ 321737 w 559203"/>
                <a:gd name="connsiteY81" fmla="*/ 1262837 h 1263788"/>
                <a:gd name="connsiteX82" fmla="*/ 319108 w 559203"/>
                <a:gd name="connsiteY82" fmla="*/ 1249743 h 1263788"/>
                <a:gd name="connsiteX83" fmla="*/ 315616 w 559203"/>
                <a:gd name="connsiteY83" fmla="*/ 1231392 h 1263788"/>
                <a:gd name="connsiteX84" fmla="*/ 324353 w 559203"/>
                <a:gd name="connsiteY84" fmla="*/ 1211301 h 1263788"/>
                <a:gd name="connsiteX85" fmla="*/ 325242 w 559203"/>
                <a:gd name="connsiteY85" fmla="*/ 1190320 h 1263788"/>
                <a:gd name="connsiteX86" fmla="*/ 321749 w 559203"/>
                <a:gd name="connsiteY86" fmla="*/ 1162368 h 1263788"/>
                <a:gd name="connsiteX87" fmla="*/ 319121 w 559203"/>
                <a:gd name="connsiteY87" fmla="*/ 1138784 h 1263788"/>
                <a:gd name="connsiteX88" fmla="*/ 312123 w 559203"/>
                <a:gd name="connsiteY88" fmla="*/ 1116064 h 1263788"/>
                <a:gd name="connsiteX89" fmla="*/ 315616 w 559203"/>
                <a:gd name="connsiteY89" fmla="*/ 1088975 h 1263788"/>
                <a:gd name="connsiteX90" fmla="*/ 322614 w 559203"/>
                <a:gd name="connsiteY90" fmla="*/ 1058393 h 1263788"/>
                <a:gd name="connsiteX91" fmla="*/ 331351 w 559203"/>
                <a:gd name="connsiteY91" fmla="*/ 1017321 h 1263788"/>
                <a:gd name="connsiteX92" fmla="*/ 353208 w 559203"/>
                <a:gd name="connsiteY92" fmla="*/ 973620 h 1263788"/>
                <a:gd name="connsiteX93" fmla="*/ 373299 w 559203"/>
                <a:gd name="connsiteY93" fmla="*/ 955294 h 1263788"/>
                <a:gd name="connsiteX94" fmla="*/ 388158 w 559203"/>
                <a:gd name="connsiteY94" fmla="*/ 943928 h 1263788"/>
                <a:gd name="connsiteX95" fmla="*/ 394253 w 559203"/>
                <a:gd name="connsiteY95" fmla="*/ 930808 h 1263788"/>
                <a:gd name="connsiteX96" fmla="*/ 397746 w 559203"/>
                <a:gd name="connsiteY96" fmla="*/ 912457 h 1263788"/>
                <a:gd name="connsiteX97" fmla="*/ 406497 w 559203"/>
                <a:gd name="connsiteY97" fmla="*/ 893229 h 1263788"/>
                <a:gd name="connsiteX98" fmla="*/ 416098 w 559203"/>
                <a:gd name="connsiteY98" fmla="*/ 876630 h 1263788"/>
                <a:gd name="connsiteX99" fmla="*/ 423096 w 559203"/>
                <a:gd name="connsiteY99" fmla="*/ 861772 h 1263788"/>
                <a:gd name="connsiteX100" fmla="*/ 430094 w 559203"/>
                <a:gd name="connsiteY100" fmla="*/ 853034 h 1263788"/>
                <a:gd name="connsiteX101" fmla="*/ 437092 w 559203"/>
                <a:gd name="connsiteY101" fmla="*/ 823316 h 1263788"/>
                <a:gd name="connsiteX102" fmla="*/ 450186 w 559203"/>
                <a:gd name="connsiteY102" fmla="*/ 797967 h 1263788"/>
                <a:gd name="connsiteX103" fmla="*/ 452814 w 559203"/>
                <a:gd name="connsiteY103" fmla="*/ 772643 h 1263788"/>
                <a:gd name="connsiteX104" fmla="*/ 453678 w 559203"/>
                <a:gd name="connsiteY104" fmla="*/ 753415 h 1263788"/>
                <a:gd name="connsiteX105" fmla="*/ 458910 w 559203"/>
                <a:gd name="connsiteY105" fmla="*/ 735064 h 1263788"/>
                <a:gd name="connsiteX106" fmla="*/ 465031 w 559203"/>
                <a:gd name="connsiteY106" fmla="*/ 719341 h 1263788"/>
                <a:gd name="connsiteX107" fmla="*/ 470263 w 559203"/>
                <a:gd name="connsiteY107" fmla="*/ 696621 h 1263788"/>
                <a:gd name="connsiteX108" fmla="*/ 473756 w 559203"/>
                <a:gd name="connsiteY108" fmla="*/ 673037 h 1263788"/>
                <a:gd name="connsiteX109" fmla="*/ 474620 w 559203"/>
                <a:gd name="connsiteY109" fmla="*/ 645948 h 1263788"/>
                <a:gd name="connsiteX110" fmla="*/ 477248 w 559203"/>
                <a:gd name="connsiteY110" fmla="*/ 605740 h 1263788"/>
                <a:gd name="connsiteX111" fmla="*/ 482506 w 559203"/>
                <a:gd name="connsiteY111" fmla="*/ 577787 h 1263788"/>
                <a:gd name="connsiteX112" fmla="*/ 483370 w 559203"/>
                <a:gd name="connsiteY112" fmla="*/ 541973 h 1263788"/>
                <a:gd name="connsiteX113" fmla="*/ 485110 w 559203"/>
                <a:gd name="connsiteY113" fmla="*/ 499136 h 1263788"/>
                <a:gd name="connsiteX114" fmla="*/ 489479 w 559203"/>
                <a:gd name="connsiteY114" fmla="*/ 465951 h 1263788"/>
                <a:gd name="connsiteX115" fmla="*/ 479878 w 559203"/>
                <a:gd name="connsiteY115" fmla="*/ 442342 h 1263788"/>
                <a:gd name="connsiteX116" fmla="*/ 490368 w 559203"/>
                <a:gd name="connsiteY116" fmla="*/ 421387 h 1263788"/>
                <a:gd name="connsiteX117" fmla="*/ 500832 w 559203"/>
                <a:gd name="connsiteY117" fmla="*/ 401296 h 1263788"/>
                <a:gd name="connsiteX118" fmla="*/ 511322 w 559203"/>
                <a:gd name="connsiteY118" fmla="*/ 382944 h 1263788"/>
                <a:gd name="connsiteX119" fmla="*/ 525317 w 559203"/>
                <a:gd name="connsiteY119" fmla="*/ 356731 h 1263788"/>
                <a:gd name="connsiteX120" fmla="*/ 535808 w 559203"/>
                <a:gd name="connsiteY120" fmla="*/ 318288 h 1263788"/>
                <a:gd name="connsiteX121" fmla="*/ 543669 w 559203"/>
                <a:gd name="connsiteY121" fmla="*/ 297333 h 1263788"/>
                <a:gd name="connsiteX122" fmla="*/ 547136 w 559203"/>
                <a:gd name="connsiteY122" fmla="*/ 278981 h 1263788"/>
                <a:gd name="connsiteX123" fmla="*/ 547136 w 559203"/>
                <a:gd name="connsiteY123" fmla="*/ 261493 h 1263788"/>
                <a:gd name="connsiteX124" fmla="*/ 543669 w 559203"/>
                <a:gd name="connsiteY124" fmla="*/ 244894 h 1263788"/>
                <a:gd name="connsiteX125" fmla="*/ 531413 w 559203"/>
                <a:gd name="connsiteY125" fmla="*/ 220409 h 1263788"/>
                <a:gd name="connsiteX126" fmla="*/ 521812 w 559203"/>
                <a:gd name="connsiteY126" fmla="*/ 166231 h 1263788"/>
                <a:gd name="connsiteX127" fmla="*/ 541040 w 559203"/>
                <a:gd name="connsiteY127" fmla="*/ 118187 h 1263788"/>
                <a:gd name="connsiteX128" fmla="*/ 559175 w 559203"/>
                <a:gd name="connsiteY128" fmla="*/ 101562 h 1263788"/>
                <a:gd name="connsiteX129" fmla="*/ 559175 w 559203"/>
                <a:gd name="connsiteY129" fmla="*/ 101562 h 1263788"/>
                <a:gd name="connsiteX130" fmla="*/ 559175 w 559203"/>
                <a:gd name="connsiteY130" fmla="*/ 90173 h 1263788"/>
                <a:gd name="connsiteX131" fmla="*/ 559200 w 559203"/>
                <a:gd name="connsiteY131" fmla="*/ 90173 h 1263788"/>
                <a:gd name="connsiteX0" fmla="*/ 559200 w 559200"/>
                <a:gd name="connsiteY0" fmla="*/ 90173 h 1263788"/>
                <a:gd name="connsiteX1" fmla="*/ 548062 w 559200"/>
                <a:gd name="connsiteY1" fmla="*/ 85804 h 1263788"/>
                <a:gd name="connsiteX2" fmla="*/ 540200 w 559200"/>
                <a:gd name="connsiteY2" fmla="*/ 56975 h 1263788"/>
                <a:gd name="connsiteX3" fmla="*/ 515715 w 559200"/>
                <a:gd name="connsiteY3" fmla="*/ 50854 h 1263788"/>
                <a:gd name="connsiteX4" fmla="*/ 499116 w 559200"/>
                <a:gd name="connsiteY4" fmla="*/ 49990 h 1263788"/>
                <a:gd name="connsiteX5" fmla="*/ 479888 w 559200"/>
                <a:gd name="connsiteY5" fmla="*/ 43869 h 1263788"/>
                <a:gd name="connsiteX6" fmla="*/ 465030 w 559200"/>
                <a:gd name="connsiteY6" fmla="*/ 40376 h 1263788"/>
                <a:gd name="connsiteX7" fmla="*/ 454540 w 559200"/>
                <a:gd name="connsiteY7" fmla="*/ 31638 h 1263788"/>
                <a:gd name="connsiteX8" fmla="*/ 440570 w 559200"/>
                <a:gd name="connsiteY8" fmla="*/ 19408 h 1263788"/>
                <a:gd name="connsiteX9" fmla="*/ 420453 w 559200"/>
                <a:gd name="connsiteY9" fmla="*/ 181 h 1263788"/>
                <a:gd name="connsiteX10" fmla="*/ 388132 w 559200"/>
                <a:gd name="connsiteY10" fmla="*/ 13274 h 1263788"/>
                <a:gd name="connsiteX11" fmla="*/ 365412 w 559200"/>
                <a:gd name="connsiteY11" fmla="*/ 45621 h 1263788"/>
                <a:gd name="connsiteX12" fmla="*/ 362783 w 559200"/>
                <a:gd name="connsiteY12" fmla="*/ 63973 h 1263788"/>
                <a:gd name="connsiteX13" fmla="*/ 334831 w 559200"/>
                <a:gd name="connsiteY13" fmla="*/ 77067 h 1263788"/>
                <a:gd name="connsiteX14" fmla="*/ 306878 w 559200"/>
                <a:gd name="connsiteY14" fmla="*/ 85804 h 1263788"/>
                <a:gd name="connsiteX15" fmla="*/ 285021 w 559200"/>
                <a:gd name="connsiteY15" fmla="*/ 100663 h 1263788"/>
                <a:gd name="connsiteX16" fmla="*/ 250934 w 559200"/>
                <a:gd name="connsiteY16" fmla="*/ 127752 h 1263788"/>
                <a:gd name="connsiteX17" fmla="*/ 236075 w 559200"/>
                <a:gd name="connsiteY17" fmla="*/ 160099 h 1263788"/>
                <a:gd name="connsiteX18" fmla="*/ 231707 w 559200"/>
                <a:gd name="connsiteY18" fmla="*/ 177561 h 1263788"/>
                <a:gd name="connsiteX19" fmla="*/ 224709 w 559200"/>
                <a:gd name="connsiteY19" fmla="*/ 203774 h 1263788"/>
                <a:gd name="connsiteX20" fmla="*/ 219476 w 559200"/>
                <a:gd name="connsiteY20" fmla="*/ 227358 h 1263788"/>
                <a:gd name="connsiteX21" fmla="*/ 211615 w 559200"/>
                <a:gd name="connsiteY21" fmla="*/ 232616 h 1263788"/>
                <a:gd name="connsiteX22" fmla="*/ 201125 w 559200"/>
                <a:gd name="connsiteY22" fmla="*/ 246586 h 1263788"/>
                <a:gd name="connsiteX23" fmla="*/ 188895 w 559200"/>
                <a:gd name="connsiteY23" fmla="*/ 264937 h 1263788"/>
                <a:gd name="connsiteX24" fmla="*/ 175775 w 559200"/>
                <a:gd name="connsiteY24" fmla="*/ 271935 h 1263788"/>
                <a:gd name="connsiteX25" fmla="*/ 166174 w 559200"/>
                <a:gd name="connsiteY25" fmla="*/ 285029 h 1263788"/>
                <a:gd name="connsiteX26" fmla="*/ 159176 w 559200"/>
                <a:gd name="connsiteY26" fmla="*/ 306886 h 1263788"/>
                <a:gd name="connsiteX27" fmla="*/ 150439 w 559200"/>
                <a:gd name="connsiteY27" fmla="*/ 333099 h 1263788"/>
                <a:gd name="connsiteX28" fmla="*/ 137319 w 559200"/>
                <a:gd name="connsiteY28" fmla="*/ 352327 h 1263788"/>
                <a:gd name="connsiteX29" fmla="*/ 130321 w 559200"/>
                <a:gd name="connsiteY29" fmla="*/ 378540 h 1263788"/>
                <a:gd name="connsiteX30" fmla="*/ 117228 w 559200"/>
                <a:gd name="connsiteY30" fmla="*/ 400397 h 1263788"/>
                <a:gd name="connsiteX31" fmla="*/ 107627 w 559200"/>
                <a:gd name="connsiteY31" fmla="*/ 416996 h 1263788"/>
                <a:gd name="connsiteX32" fmla="*/ 110230 w 559200"/>
                <a:gd name="connsiteY32" fmla="*/ 430089 h 1263788"/>
                <a:gd name="connsiteX33" fmla="*/ 102369 w 559200"/>
                <a:gd name="connsiteY33" fmla="*/ 451069 h 1263788"/>
                <a:gd name="connsiteX34" fmla="*/ 89275 w 559200"/>
                <a:gd name="connsiteY34" fmla="*/ 473790 h 1263788"/>
                <a:gd name="connsiteX35" fmla="*/ 73553 w 559200"/>
                <a:gd name="connsiteY35" fmla="*/ 506111 h 1263788"/>
                <a:gd name="connsiteX36" fmla="*/ 62186 w 559200"/>
                <a:gd name="connsiteY36" fmla="*/ 525339 h 1263788"/>
                <a:gd name="connsiteX37" fmla="*/ 53435 w 559200"/>
                <a:gd name="connsiteY37" fmla="*/ 546319 h 1263788"/>
                <a:gd name="connsiteX38" fmla="*/ 45574 w 559200"/>
                <a:gd name="connsiteY38" fmla="*/ 560288 h 1263788"/>
                <a:gd name="connsiteX39" fmla="*/ 47339 w 559200"/>
                <a:gd name="connsiteY39" fmla="*/ 578640 h 1263788"/>
                <a:gd name="connsiteX40" fmla="*/ 49943 w 559200"/>
                <a:gd name="connsiteY40" fmla="*/ 586501 h 1263788"/>
                <a:gd name="connsiteX41" fmla="*/ 28111 w 559200"/>
                <a:gd name="connsiteY41" fmla="*/ 601360 h 1263788"/>
                <a:gd name="connsiteX42" fmla="*/ 21113 w 559200"/>
                <a:gd name="connsiteY42" fmla="*/ 623217 h 1263788"/>
                <a:gd name="connsiteX43" fmla="*/ 14115 w 559200"/>
                <a:gd name="connsiteY43" fmla="*/ 637187 h 1263788"/>
                <a:gd name="connsiteX44" fmla="*/ 5378 w 559200"/>
                <a:gd name="connsiteY44" fmla="*/ 662536 h 1263788"/>
                <a:gd name="connsiteX45" fmla="*/ 16745 w 559200"/>
                <a:gd name="connsiteY45" fmla="*/ 704483 h 1263788"/>
                <a:gd name="connsiteX46" fmla="*/ 19348 w 559200"/>
                <a:gd name="connsiteY46" fmla="*/ 747295 h 1263788"/>
                <a:gd name="connsiteX47" fmla="*/ 20237 w 559200"/>
                <a:gd name="connsiteY47" fmla="*/ 758662 h 1263788"/>
                <a:gd name="connsiteX48" fmla="*/ 12376 w 559200"/>
                <a:gd name="connsiteY48" fmla="*/ 766523 h 1263788"/>
                <a:gd name="connsiteX49" fmla="*/ 9747 w 559200"/>
                <a:gd name="connsiteY49" fmla="*/ 791008 h 1263788"/>
                <a:gd name="connsiteX50" fmla="*/ 5379 w 559200"/>
                <a:gd name="connsiteY50" fmla="*/ 832055 h 1263788"/>
                <a:gd name="connsiteX51" fmla="*/ 5379 w 559200"/>
                <a:gd name="connsiteY51" fmla="*/ 850406 h 1263788"/>
                <a:gd name="connsiteX52" fmla="*/ 1010 w 559200"/>
                <a:gd name="connsiteY52" fmla="*/ 861773 h 1263788"/>
                <a:gd name="connsiteX53" fmla="*/ 2750 w 559200"/>
                <a:gd name="connsiteY53" fmla="*/ 874892 h 1263788"/>
                <a:gd name="connsiteX54" fmla="*/ 13240 w 559200"/>
                <a:gd name="connsiteY54" fmla="*/ 883630 h 1263788"/>
                <a:gd name="connsiteX55" fmla="*/ 32468 w 559200"/>
                <a:gd name="connsiteY55" fmla="*/ 887123 h 1263788"/>
                <a:gd name="connsiteX56" fmla="*/ 39466 w 559200"/>
                <a:gd name="connsiteY56" fmla="*/ 897587 h 1263788"/>
                <a:gd name="connsiteX57" fmla="*/ 45561 w 559200"/>
                <a:gd name="connsiteY57" fmla="*/ 921197 h 1263788"/>
                <a:gd name="connsiteX58" fmla="*/ 58681 w 559200"/>
                <a:gd name="connsiteY58" fmla="*/ 941288 h 1263788"/>
                <a:gd name="connsiteX59" fmla="*/ 62174 w 559200"/>
                <a:gd name="connsiteY59" fmla="*/ 956146 h 1263788"/>
                <a:gd name="connsiteX60" fmla="*/ 70035 w 559200"/>
                <a:gd name="connsiteY60" fmla="*/ 971869 h 1263788"/>
                <a:gd name="connsiteX61" fmla="*/ 77033 w 559200"/>
                <a:gd name="connsiteY61" fmla="*/ 989331 h 1263788"/>
                <a:gd name="connsiteX62" fmla="*/ 84895 w 559200"/>
                <a:gd name="connsiteY62" fmla="*/ 999821 h 1263788"/>
                <a:gd name="connsiteX63" fmla="*/ 91867 w 559200"/>
                <a:gd name="connsiteY63" fmla="*/ 1014680 h 1263788"/>
                <a:gd name="connsiteX64" fmla="*/ 105862 w 559200"/>
                <a:gd name="connsiteY64" fmla="*/ 1028675 h 1263788"/>
                <a:gd name="connsiteX65" fmla="*/ 103234 w 559200"/>
                <a:gd name="connsiteY65" fmla="*/ 1036537 h 1263788"/>
                <a:gd name="connsiteX66" fmla="*/ 87512 w 559200"/>
                <a:gd name="connsiteY66" fmla="*/ 1029539 h 1263788"/>
                <a:gd name="connsiteX67" fmla="*/ 102370 w 559200"/>
                <a:gd name="connsiteY67" fmla="*/ 1044398 h 1263788"/>
                <a:gd name="connsiteX68" fmla="*/ 147811 w 559200"/>
                <a:gd name="connsiteY68" fmla="*/ 1072350 h 1263788"/>
                <a:gd name="connsiteX69" fmla="*/ 190622 w 559200"/>
                <a:gd name="connsiteY69" fmla="*/ 1089838 h 1263788"/>
                <a:gd name="connsiteX70" fmla="*/ 220341 w 559200"/>
                <a:gd name="connsiteY70" fmla="*/ 1116051 h 1263788"/>
                <a:gd name="connsiteX71" fmla="*/ 241321 w 559200"/>
                <a:gd name="connsiteY71" fmla="*/ 1144881 h 1263788"/>
                <a:gd name="connsiteX72" fmla="*/ 250058 w 559200"/>
                <a:gd name="connsiteY72" fmla="*/ 1164972 h 1263788"/>
                <a:gd name="connsiteX73" fmla="*/ 255291 w 559200"/>
                <a:gd name="connsiteY73" fmla="*/ 1185952 h 1263788"/>
                <a:gd name="connsiteX74" fmla="*/ 257056 w 559200"/>
                <a:gd name="connsiteY74" fmla="*/ 1204303 h 1263788"/>
                <a:gd name="connsiteX75" fmla="*/ 258796 w 559200"/>
                <a:gd name="connsiteY75" fmla="*/ 1226160 h 1263788"/>
                <a:gd name="connsiteX76" fmla="*/ 267533 w 559200"/>
                <a:gd name="connsiteY76" fmla="*/ 1244486 h 1263788"/>
                <a:gd name="connsiteX77" fmla="*/ 278023 w 559200"/>
                <a:gd name="connsiteY77" fmla="*/ 1259345 h 1263788"/>
                <a:gd name="connsiteX78" fmla="*/ 282392 w 559200"/>
                <a:gd name="connsiteY78" fmla="*/ 1247978 h 1263788"/>
                <a:gd name="connsiteX79" fmla="*/ 296387 w 559200"/>
                <a:gd name="connsiteY79" fmla="*/ 1245374 h 1263788"/>
                <a:gd name="connsiteX80" fmla="*/ 308617 w 559200"/>
                <a:gd name="connsiteY80" fmla="*/ 1256716 h 1263788"/>
                <a:gd name="connsiteX81" fmla="*/ 321737 w 559200"/>
                <a:gd name="connsiteY81" fmla="*/ 1262837 h 1263788"/>
                <a:gd name="connsiteX82" fmla="*/ 319108 w 559200"/>
                <a:gd name="connsiteY82" fmla="*/ 1249743 h 1263788"/>
                <a:gd name="connsiteX83" fmla="*/ 315616 w 559200"/>
                <a:gd name="connsiteY83" fmla="*/ 1231392 h 1263788"/>
                <a:gd name="connsiteX84" fmla="*/ 324353 w 559200"/>
                <a:gd name="connsiteY84" fmla="*/ 1211301 h 1263788"/>
                <a:gd name="connsiteX85" fmla="*/ 325242 w 559200"/>
                <a:gd name="connsiteY85" fmla="*/ 1190320 h 1263788"/>
                <a:gd name="connsiteX86" fmla="*/ 321749 w 559200"/>
                <a:gd name="connsiteY86" fmla="*/ 1162368 h 1263788"/>
                <a:gd name="connsiteX87" fmla="*/ 319121 w 559200"/>
                <a:gd name="connsiteY87" fmla="*/ 1138784 h 1263788"/>
                <a:gd name="connsiteX88" fmla="*/ 312123 w 559200"/>
                <a:gd name="connsiteY88" fmla="*/ 1116064 h 1263788"/>
                <a:gd name="connsiteX89" fmla="*/ 315616 w 559200"/>
                <a:gd name="connsiteY89" fmla="*/ 1088975 h 1263788"/>
                <a:gd name="connsiteX90" fmla="*/ 322614 w 559200"/>
                <a:gd name="connsiteY90" fmla="*/ 1058393 h 1263788"/>
                <a:gd name="connsiteX91" fmla="*/ 331351 w 559200"/>
                <a:gd name="connsiteY91" fmla="*/ 1017321 h 1263788"/>
                <a:gd name="connsiteX92" fmla="*/ 353208 w 559200"/>
                <a:gd name="connsiteY92" fmla="*/ 973620 h 1263788"/>
                <a:gd name="connsiteX93" fmla="*/ 373299 w 559200"/>
                <a:gd name="connsiteY93" fmla="*/ 955294 h 1263788"/>
                <a:gd name="connsiteX94" fmla="*/ 388158 w 559200"/>
                <a:gd name="connsiteY94" fmla="*/ 943928 h 1263788"/>
                <a:gd name="connsiteX95" fmla="*/ 394253 w 559200"/>
                <a:gd name="connsiteY95" fmla="*/ 930808 h 1263788"/>
                <a:gd name="connsiteX96" fmla="*/ 397746 w 559200"/>
                <a:gd name="connsiteY96" fmla="*/ 912457 h 1263788"/>
                <a:gd name="connsiteX97" fmla="*/ 406497 w 559200"/>
                <a:gd name="connsiteY97" fmla="*/ 893229 h 1263788"/>
                <a:gd name="connsiteX98" fmla="*/ 416098 w 559200"/>
                <a:gd name="connsiteY98" fmla="*/ 876630 h 1263788"/>
                <a:gd name="connsiteX99" fmla="*/ 423096 w 559200"/>
                <a:gd name="connsiteY99" fmla="*/ 861772 h 1263788"/>
                <a:gd name="connsiteX100" fmla="*/ 430094 w 559200"/>
                <a:gd name="connsiteY100" fmla="*/ 853034 h 1263788"/>
                <a:gd name="connsiteX101" fmla="*/ 437092 w 559200"/>
                <a:gd name="connsiteY101" fmla="*/ 823316 h 1263788"/>
                <a:gd name="connsiteX102" fmla="*/ 450186 w 559200"/>
                <a:gd name="connsiteY102" fmla="*/ 797967 h 1263788"/>
                <a:gd name="connsiteX103" fmla="*/ 452814 w 559200"/>
                <a:gd name="connsiteY103" fmla="*/ 772643 h 1263788"/>
                <a:gd name="connsiteX104" fmla="*/ 453678 w 559200"/>
                <a:gd name="connsiteY104" fmla="*/ 753415 h 1263788"/>
                <a:gd name="connsiteX105" fmla="*/ 458910 w 559200"/>
                <a:gd name="connsiteY105" fmla="*/ 735064 h 1263788"/>
                <a:gd name="connsiteX106" fmla="*/ 465031 w 559200"/>
                <a:gd name="connsiteY106" fmla="*/ 719341 h 1263788"/>
                <a:gd name="connsiteX107" fmla="*/ 470263 w 559200"/>
                <a:gd name="connsiteY107" fmla="*/ 696621 h 1263788"/>
                <a:gd name="connsiteX108" fmla="*/ 473756 w 559200"/>
                <a:gd name="connsiteY108" fmla="*/ 673037 h 1263788"/>
                <a:gd name="connsiteX109" fmla="*/ 474620 w 559200"/>
                <a:gd name="connsiteY109" fmla="*/ 645948 h 1263788"/>
                <a:gd name="connsiteX110" fmla="*/ 477248 w 559200"/>
                <a:gd name="connsiteY110" fmla="*/ 605740 h 1263788"/>
                <a:gd name="connsiteX111" fmla="*/ 482506 w 559200"/>
                <a:gd name="connsiteY111" fmla="*/ 577787 h 1263788"/>
                <a:gd name="connsiteX112" fmla="*/ 483370 w 559200"/>
                <a:gd name="connsiteY112" fmla="*/ 541973 h 1263788"/>
                <a:gd name="connsiteX113" fmla="*/ 485110 w 559200"/>
                <a:gd name="connsiteY113" fmla="*/ 499136 h 1263788"/>
                <a:gd name="connsiteX114" fmla="*/ 489479 w 559200"/>
                <a:gd name="connsiteY114" fmla="*/ 465951 h 1263788"/>
                <a:gd name="connsiteX115" fmla="*/ 479878 w 559200"/>
                <a:gd name="connsiteY115" fmla="*/ 442342 h 1263788"/>
                <a:gd name="connsiteX116" fmla="*/ 490368 w 559200"/>
                <a:gd name="connsiteY116" fmla="*/ 421387 h 1263788"/>
                <a:gd name="connsiteX117" fmla="*/ 500832 w 559200"/>
                <a:gd name="connsiteY117" fmla="*/ 401296 h 1263788"/>
                <a:gd name="connsiteX118" fmla="*/ 511322 w 559200"/>
                <a:gd name="connsiteY118" fmla="*/ 382944 h 1263788"/>
                <a:gd name="connsiteX119" fmla="*/ 525317 w 559200"/>
                <a:gd name="connsiteY119" fmla="*/ 356731 h 1263788"/>
                <a:gd name="connsiteX120" fmla="*/ 535808 w 559200"/>
                <a:gd name="connsiteY120" fmla="*/ 318288 h 1263788"/>
                <a:gd name="connsiteX121" fmla="*/ 543669 w 559200"/>
                <a:gd name="connsiteY121" fmla="*/ 297333 h 1263788"/>
                <a:gd name="connsiteX122" fmla="*/ 547136 w 559200"/>
                <a:gd name="connsiteY122" fmla="*/ 278981 h 1263788"/>
                <a:gd name="connsiteX123" fmla="*/ 547136 w 559200"/>
                <a:gd name="connsiteY123" fmla="*/ 261493 h 1263788"/>
                <a:gd name="connsiteX124" fmla="*/ 543669 w 559200"/>
                <a:gd name="connsiteY124" fmla="*/ 244894 h 1263788"/>
                <a:gd name="connsiteX125" fmla="*/ 531413 w 559200"/>
                <a:gd name="connsiteY125" fmla="*/ 220409 h 1263788"/>
                <a:gd name="connsiteX126" fmla="*/ 521812 w 559200"/>
                <a:gd name="connsiteY126" fmla="*/ 166231 h 1263788"/>
                <a:gd name="connsiteX127" fmla="*/ 541040 w 559200"/>
                <a:gd name="connsiteY127" fmla="*/ 118187 h 1263788"/>
                <a:gd name="connsiteX128" fmla="*/ 559175 w 559200"/>
                <a:gd name="connsiteY128" fmla="*/ 101562 h 1263788"/>
                <a:gd name="connsiteX129" fmla="*/ 559175 w 559200"/>
                <a:gd name="connsiteY129" fmla="*/ 101562 h 1263788"/>
                <a:gd name="connsiteX130" fmla="*/ 559175 w 559200"/>
                <a:gd name="connsiteY130" fmla="*/ 90173 h 1263788"/>
                <a:gd name="connsiteX131" fmla="*/ 559200 w 559200"/>
                <a:gd name="connsiteY131" fmla="*/ 90173 h 1263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Lst>
              <a:rect l="l" t="t" r="r" b="b"/>
              <a:pathLst>
                <a:path w="559200" h="1263788">
                  <a:moveTo>
                    <a:pt x="559200" y="90173"/>
                  </a:moveTo>
                  <a:cubicBezTo>
                    <a:pt x="559200" y="90173"/>
                    <a:pt x="555923" y="89309"/>
                    <a:pt x="548062" y="85804"/>
                  </a:cubicBezTo>
                  <a:cubicBezTo>
                    <a:pt x="540200" y="82299"/>
                    <a:pt x="538435" y="67453"/>
                    <a:pt x="540200" y="56975"/>
                  </a:cubicBezTo>
                  <a:cubicBezTo>
                    <a:pt x="541940" y="46485"/>
                    <a:pt x="515715" y="50854"/>
                    <a:pt x="515715" y="50854"/>
                  </a:cubicBezTo>
                  <a:cubicBezTo>
                    <a:pt x="515715" y="50854"/>
                    <a:pt x="507853" y="53482"/>
                    <a:pt x="499116" y="49990"/>
                  </a:cubicBezTo>
                  <a:cubicBezTo>
                    <a:pt x="490378" y="46498"/>
                    <a:pt x="487749" y="42129"/>
                    <a:pt x="479888" y="43869"/>
                  </a:cubicBezTo>
                  <a:cubicBezTo>
                    <a:pt x="472027" y="45634"/>
                    <a:pt x="469398" y="47362"/>
                    <a:pt x="465030" y="40376"/>
                  </a:cubicBezTo>
                  <a:cubicBezTo>
                    <a:pt x="460661" y="33403"/>
                    <a:pt x="461537" y="32514"/>
                    <a:pt x="454540" y="31638"/>
                  </a:cubicBezTo>
                  <a:cubicBezTo>
                    <a:pt x="447542" y="30763"/>
                    <a:pt x="444075" y="29010"/>
                    <a:pt x="440570" y="19408"/>
                  </a:cubicBezTo>
                  <a:cubicBezTo>
                    <a:pt x="437077" y="9782"/>
                    <a:pt x="430943" y="-1572"/>
                    <a:pt x="420453" y="181"/>
                  </a:cubicBezTo>
                  <a:cubicBezTo>
                    <a:pt x="409989" y="1921"/>
                    <a:pt x="402127" y="2784"/>
                    <a:pt x="388132" y="13274"/>
                  </a:cubicBezTo>
                  <a:cubicBezTo>
                    <a:pt x="374137" y="23765"/>
                    <a:pt x="362783" y="38623"/>
                    <a:pt x="365412" y="45621"/>
                  </a:cubicBezTo>
                  <a:cubicBezTo>
                    <a:pt x="368040" y="52619"/>
                    <a:pt x="372410" y="61344"/>
                    <a:pt x="362783" y="63973"/>
                  </a:cubicBezTo>
                  <a:cubicBezTo>
                    <a:pt x="353182" y="66577"/>
                    <a:pt x="346184" y="76203"/>
                    <a:pt x="334831" y="77067"/>
                  </a:cubicBezTo>
                  <a:cubicBezTo>
                    <a:pt x="323477" y="77930"/>
                    <a:pt x="318232" y="77930"/>
                    <a:pt x="306878" y="85804"/>
                  </a:cubicBezTo>
                  <a:cubicBezTo>
                    <a:pt x="295524" y="93678"/>
                    <a:pt x="298992" y="98034"/>
                    <a:pt x="285021" y="100663"/>
                  </a:cubicBezTo>
                  <a:cubicBezTo>
                    <a:pt x="271026" y="103291"/>
                    <a:pt x="259672" y="109400"/>
                    <a:pt x="250934" y="127752"/>
                  </a:cubicBezTo>
                  <a:cubicBezTo>
                    <a:pt x="242196" y="146104"/>
                    <a:pt x="237840" y="151336"/>
                    <a:pt x="236075" y="160099"/>
                  </a:cubicBezTo>
                  <a:cubicBezTo>
                    <a:pt x="234335" y="168836"/>
                    <a:pt x="234335" y="172329"/>
                    <a:pt x="231707" y="177561"/>
                  </a:cubicBezTo>
                  <a:cubicBezTo>
                    <a:pt x="229078" y="182819"/>
                    <a:pt x="223845" y="195049"/>
                    <a:pt x="224709" y="203774"/>
                  </a:cubicBezTo>
                  <a:cubicBezTo>
                    <a:pt x="225572" y="212500"/>
                    <a:pt x="226474" y="223002"/>
                    <a:pt x="219476" y="227358"/>
                  </a:cubicBezTo>
                  <a:cubicBezTo>
                    <a:pt x="212479" y="231715"/>
                    <a:pt x="216848" y="231727"/>
                    <a:pt x="211615" y="232616"/>
                  </a:cubicBezTo>
                  <a:cubicBezTo>
                    <a:pt x="206357" y="233480"/>
                    <a:pt x="203753" y="238712"/>
                    <a:pt x="201125" y="246586"/>
                  </a:cubicBezTo>
                  <a:cubicBezTo>
                    <a:pt x="198496" y="254460"/>
                    <a:pt x="195004" y="264937"/>
                    <a:pt x="188895" y="264937"/>
                  </a:cubicBezTo>
                  <a:cubicBezTo>
                    <a:pt x="182773" y="264937"/>
                    <a:pt x="177528" y="267566"/>
                    <a:pt x="175775" y="271935"/>
                  </a:cubicBezTo>
                  <a:cubicBezTo>
                    <a:pt x="174035" y="276304"/>
                    <a:pt x="173172" y="279797"/>
                    <a:pt x="166174" y="285029"/>
                  </a:cubicBezTo>
                  <a:cubicBezTo>
                    <a:pt x="159176" y="290287"/>
                    <a:pt x="159176" y="297285"/>
                    <a:pt x="159176" y="306886"/>
                  </a:cubicBezTo>
                  <a:cubicBezTo>
                    <a:pt x="159176" y="316513"/>
                    <a:pt x="158313" y="326114"/>
                    <a:pt x="150439" y="333099"/>
                  </a:cubicBezTo>
                  <a:cubicBezTo>
                    <a:pt x="142565" y="340085"/>
                    <a:pt x="139949" y="340961"/>
                    <a:pt x="137319" y="352327"/>
                  </a:cubicBezTo>
                  <a:cubicBezTo>
                    <a:pt x="134716" y="363693"/>
                    <a:pt x="134716" y="368926"/>
                    <a:pt x="130321" y="378540"/>
                  </a:cubicBezTo>
                  <a:cubicBezTo>
                    <a:pt x="125953" y="388141"/>
                    <a:pt x="125089" y="392509"/>
                    <a:pt x="117228" y="400397"/>
                  </a:cubicBezTo>
                  <a:cubicBezTo>
                    <a:pt x="109366" y="408258"/>
                    <a:pt x="105861" y="412627"/>
                    <a:pt x="107627" y="416996"/>
                  </a:cubicBezTo>
                  <a:cubicBezTo>
                    <a:pt x="109367" y="421364"/>
                    <a:pt x="110230" y="423117"/>
                    <a:pt x="110230" y="430089"/>
                  </a:cubicBezTo>
                  <a:cubicBezTo>
                    <a:pt x="110230" y="437087"/>
                    <a:pt x="108490" y="442320"/>
                    <a:pt x="102369" y="451069"/>
                  </a:cubicBezTo>
                  <a:cubicBezTo>
                    <a:pt x="96273" y="459807"/>
                    <a:pt x="97137" y="458067"/>
                    <a:pt x="89275" y="473790"/>
                  </a:cubicBezTo>
                  <a:cubicBezTo>
                    <a:pt x="81414" y="489512"/>
                    <a:pt x="80538" y="499114"/>
                    <a:pt x="73553" y="506111"/>
                  </a:cubicBezTo>
                  <a:cubicBezTo>
                    <a:pt x="66568" y="513108"/>
                    <a:pt x="68295" y="513109"/>
                    <a:pt x="62186" y="525339"/>
                  </a:cubicBezTo>
                  <a:cubicBezTo>
                    <a:pt x="56065" y="537569"/>
                    <a:pt x="56928" y="538458"/>
                    <a:pt x="53435" y="546319"/>
                  </a:cubicBezTo>
                  <a:cubicBezTo>
                    <a:pt x="49943" y="554179"/>
                    <a:pt x="50832" y="556809"/>
                    <a:pt x="45574" y="560288"/>
                  </a:cubicBezTo>
                  <a:cubicBezTo>
                    <a:pt x="40342" y="563781"/>
                    <a:pt x="37712" y="574284"/>
                    <a:pt x="47339" y="578640"/>
                  </a:cubicBezTo>
                  <a:cubicBezTo>
                    <a:pt x="56940" y="583009"/>
                    <a:pt x="56076" y="586501"/>
                    <a:pt x="49943" y="586501"/>
                  </a:cubicBezTo>
                  <a:cubicBezTo>
                    <a:pt x="43847" y="586501"/>
                    <a:pt x="33344" y="592623"/>
                    <a:pt x="28111" y="601360"/>
                  </a:cubicBezTo>
                  <a:cubicBezTo>
                    <a:pt x="22854" y="610098"/>
                    <a:pt x="21113" y="611850"/>
                    <a:pt x="21113" y="623217"/>
                  </a:cubicBezTo>
                  <a:cubicBezTo>
                    <a:pt x="21113" y="634584"/>
                    <a:pt x="21977" y="638939"/>
                    <a:pt x="14115" y="637187"/>
                  </a:cubicBezTo>
                  <a:cubicBezTo>
                    <a:pt x="6254" y="635447"/>
                    <a:pt x="1885" y="649443"/>
                    <a:pt x="5378" y="662536"/>
                  </a:cubicBezTo>
                  <a:cubicBezTo>
                    <a:pt x="8871" y="675655"/>
                    <a:pt x="17608" y="689625"/>
                    <a:pt x="16745" y="704483"/>
                  </a:cubicBezTo>
                  <a:cubicBezTo>
                    <a:pt x="15881" y="719342"/>
                    <a:pt x="14116" y="742926"/>
                    <a:pt x="19348" y="747295"/>
                  </a:cubicBezTo>
                  <a:cubicBezTo>
                    <a:pt x="24606" y="751663"/>
                    <a:pt x="28099" y="762154"/>
                    <a:pt x="20237" y="758662"/>
                  </a:cubicBezTo>
                  <a:cubicBezTo>
                    <a:pt x="12376" y="755169"/>
                    <a:pt x="11487" y="756058"/>
                    <a:pt x="12376" y="766523"/>
                  </a:cubicBezTo>
                  <a:cubicBezTo>
                    <a:pt x="13239" y="777013"/>
                    <a:pt x="12376" y="777890"/>
                    <a:pt x="9747" y="791008"/>
                  </a:cubicBezTo>
                  <a:cubicBezTo>
                    <a:pt x="7119" y="804102"/>
                    <a:pt x="1886" y="822466"/>
                    <a:pt x="5379" y="832055"/>
                  </a:cubicBezTo>
                  <a:cubicBezTo>
                    <a:pt x="8871" y="841681"/>
                    <a:pt x="11474" y="844311"/>
                    <a:pt x="5379" y="850406"/>
                  </a:cubicBezTo>
                  <a:cubicBezTo>
                    <a:pt x="-743" y="856528"/>
                    <a:pt x="-743" y="856528"/>
                    <a:pt x="1010" y="861773"/>
                  </a:cubicBezTo>
                  <a:cubicBezTo>
                    <a:pt x="2750" y="867031"/>
                    <a:pt x="4503" y="870511"/>
                    <a:pt x="2750" y="874892"/>
                  </a:cubicBezTo>
                  <a:cubicBezTo>
                    <a:pt x="1010" y="879261"/>
                    <a:pt x="6243" y="880988"/>
                    <a:pt x="13240" y="883630"/>
                  </a:cubicBezTo>
                  <a:cubicBezTo>
                    <a:pt x="20237" y="886272"/>
                    <a:pt x="25470" y="887999"/>
                    <a:pt x="32468" y="887123"/>
                  </a:cubicBezTo>
                  <a:cubicBezTo>
                    <a:pt x="39465" y="886247"/>
                    <a:pt x="41205" y="890615"/>
                    <a:pt x="39466" y="897587"/>
                  </a:cubicBezTo>
                  <a:cubicBezTo>
                    <a:pt x="37701" y="904585"/>
                    <a:pt x="36837" y="914212"/>
                    <a:pt x="45561" y="921197"/>
                  </a:cubicBezTo>
                  <a:cubicBezTo>
                    <a:pt x="54312" y="928195"/>
                    <a:pt x="58681" y="933427"/>
                    <a:pt x="58681" y="941288"/>
                  </a:cubicBezTo>
                  <a:cubicBezTo>
                    <a:pt x="58681" y="949148"/>
                    <a:pt x="57817" y="950889"/>
                    <a:pt x="62174" y="956146"/>
                  </a:cubicBezTo>
                  <a:cubicBezTo>
                    <a:pt x="66542" y="961379"/>
                    <a:pt x="70035" y="963144"/>
                    <a:pt x="70035" y="971869"/>
                  </a:cubicBezTo>
                  <a:cubicBezTo>
                    <a:pt x="70035" y="980593"/>
                    <a:pt x="71775" y="988468"/>
                    <a:pt x="77033" y="989331"/>
                  </a:cubicBezTo>
                  <a:cubicBezTo>
                    <a:pt x="82265" y="990220"/>
                    <a:pt x="85771" y="993725"/>
                    <a:pt x="84895" y="999821"/>
                  </a:cubicBezTo>
                  <a:cubicBezTo>
                    <a:pt x="84006" y="1005943"/>
                    <a:pt x="86635" y="1009448"/>
                    <a:pt x="91867" y="1014680"/>
                  </a:cubicBezTo>
                  <a:cubicBezTo>
                    <a:pt x="97125" y="1019938"/>
                    <a:pt x="100618" y="1021678"/>
                    <a:pt x="105862" y="1028675"/>
                  </a:cubicBezTo>
                  <a:cubicBezTo>
                    <a:pt x="111107" y="1035673"/>
                    <a:pt x="109355" y="1040042"/>
                    <a:pt x="103234" y="1036537"/>
                  </a:cubicBezTo>
                  <a:cubicBezTo>
                    <a:pt x="97138" y="1033044"/>
                    <a:pt x="93391" y="1023684"/>
                    <a:pt x="87512" y="1029539"/>
                  </a:cubicBezTo>
                  <a:cubicBezTo>
                    <a:pt x="84019" y="1033032"/>
                    <a:pt x="97138" y="1040906"/>
                    <a:pt x="102370" y="1044398"/>
                  </a:cubicBezTo>
                  <a:cubicBezTo>
                    <a:pt x="107628" y="1047890"/>
                    <a:pt x="133828" y="1068858"/>
                    <a:pt x="147811" y="1072350"/>
                  </a:cubicBezTo>
                  <a:cubicBezTo>
                    <a:pt x="161794" y="1075842"/>
                    <a:pt x="176653" y="1083717"/>
                    <a:pt x="190622" y="1089838"/>
                  </a:cubicBezTo>
                  <a:cubicBezTo>
                    <a:pt x="204618" y="1095960"/>
                    <a:pt x="215108" y="1107301"/>
                    <a:pt x="220341" y="1116051"/>
                  </a:cubicBezTo>
                  <a:cubicBezTo>
                    <a:pt x="225573" y="1124789"/>
                    <a:pt x="232571" y="1141375"/>
                    <a:pt x="241321" y="1144881"/>
                  </a:cubicBezTo>
                  <a:cubicBezTo>
                    <a:pt x="250058" y="1148373"/>
                    <a:pt x="253551" y="1156247"/>
                    <a:pt x="250058" y="1164972"/>
                  </a:cubicBezTo>
                  <a:cubicBezTo>
                    <a:pt x="246565" y="1173722"/>
                    <a:pt x="253551" y="1183323"/>
                    <a:pt x="255291" y="1185952"/>
                  </a:cubicBezTo>
                  <a:cubicBezTo>
                    <a:pt x="257056" y="1188580"/>
                    <a:pt x="260548" y="1195578"/>
                    <a:pt x="257056" y="1204303"/>
                  </a:cubicBezTo>
                  <a:cubicBezTo>
                    <a:pt x="253563" y="1213028"/>
                    <a:pt x="250934" y="1219162"/>
                    <a:pt x="258796" y="1226160"/>
                  </a:cubicBezTo>
                  <a:cubicBezTo>
                    <a:pt x="266657" y="1233133"/>
                    <a:pt x="267533" y="1237501"/>
                    <a:pt x="267533" y="1244486"/>
                  </a:cubicBezTo>
                  <a:cubicBezTo>
                    <a:pt x="267533" y="1251471"/>
                    <a:pt x="273655" y="1266343"/>
                    <a:pt x="278023" y="1259345"/>
                  </a:cubicBezTo>
                  <a:cubicBezTo>
                    <a:pt x="278023" y="1259345"/>
                    <a:pt x="280652" y="1256716"/>
                    <a:pt x="282392" y="1247978"/>
                  </a:cubicBezTo>
                  <a:cubicBezTo>
                    <a:pt x="284157" y="1239241"/>
                    <a:pt x="292019" y="1240980"/>
                    <a:pt x="296387" y="1245374"/>
                  </a:cubicBezTo>
                  <a:cubicBezTo>
                    <a:pt x="300756" y="1249743"/>
                    <a:pt x="303385" y="1248842"/>
                    <a:pt x="308617" y="1256716"/>
                  </a:cubicBezTo>
                  <a:cubicBezTo>
                    <a:pt x="313850" y="1264602"/>
                    <a:pt x="317355" y="1264602"/>
                    <a:pt x="321737" y="1262837"/>
                  </a:cubicBezTo>
                  <a:cubicBezTo>
                    <a:pt x="326106" y="1261097"/>
                    <a:pt x="323477" y="1254975"/>
                    <a:pt x="319108" y="1249743"/>
                  </a:cubicBezTo>
                  <a:cubicBezTo>
                    <a:pt x="314740" y="1244485"/>
                    <a:pt x="315616" y="1240993"/>
                    <a:pt x="315616" y="1231392"/>
                  </a:cubicBezTo>
                  <a:cubicBezTo>
                    <a:pt x="315616" y="1221765"/>
                    <a:pt x="319108" y="1219161"/>
                    <a:pt x="324353" y="1211301"/>
                  </a:cubicBezTo>
                  <a:cubicBezTo>
                    <a:pt x="329611" y="1203439"/>
                    <a:pt x="326118" y="1200810"/>
                    <a:pt x="325242" y="1190320"/>
                  </a:cubicBezTo>
                  <a:cubicBezTo>
                    <a:pt x="324353" y="1179830"/>
                    <a:pt x="324353" y="1174598"/>
                    <a:pt x="321749" y="1162368"/>
                  </a:cubicBezTo>
                  <a:cubicBezTo>
                    <a:pt x="319121" y="1150138"/>
                    <a:pt x="318256" y="1148373"/>
                    <a:pt x="319121" y="1138784"/>
                  </a:cubicBezTo>
                  <a:cubicBezTo>
                    <a:pt x="319984" y="1129158"/>
                    <a:pt x="317356" y="1127417"/>
                    <a:pt x="312123" y="1116064"/>
                  </a:cubicBezTo>
                  <a:cubicBezTo>
                    <a:pt x="306890" y="1104710"/>
                    <a:pt x="311259" y="1097712"/>
                    <a:pt x="315616" y="1088975"/>
                  </a:cubicBezTo>
                  <a:cubicBezTo>
                    <a:pt x="319984" y="1080224"/>
                    <a:pt x="321737" y="1073227"/>
                    <a:pt x="322614" y="1058393"/>
                  </a:cubicBezTo>
                  <a:cubicBezTo>
                    <a:pt x="323477" y="1043534"/>
                    <a:pt x="327846" y="1034809"/>
                    <a:pt x="331351" y="1017321"/>
                  </a:cubicBezTo>
                  <a:cubicBezTo>
                    <a:pt x="334856" y="999833"/>
                    <a:pt x="344470" y="981507"/>
                    <a:pt x="353208" y="973620"/>
                  </a:cubicBezTo>
                  <a:cubicBezTo>
                    <a:pt x="361945" y="965759"/>
                    <a:pt x="360206" y="958787"/>
                    <a:pt x="373299" y="955294"/>
                  </a:cubicBezTo>
                  <a:cubicBezTo>
                    <a:pt x="386418" y="951802"/>
                    <a:pt x="387294" y="949173"/>
                    <a:pt x="388158" y="943928"/>
                  </a:cubicBezTo>
                  <a:cubicBezTo>
                    <a:pt x="389021" y="938670"/>
                    <a:pt x="391650" y="935177"/>
                    <a:pt x="394253" y="930808"/>
                  </a:cubicBezTo>
                  <a:cubicBezTo>
                    <a:pt x="396882" y="926440"/>
                    <a:pt x="399511" y="920344"/>
                    <a:pt x="397746" y="912457"/>
                  </a:cubicBezTo>
                  <a:cubicBezTo>
                    <a:pt x="396006" y="904595"/>
                    <a:pt x="400375" y="897598"/>
                    <a:pt x="406497" y="893229"/>
                  </a:cubicBezTo>
                  <a:cubicBezTo>
                    <a:pt x="412593" y="888861"/>
                    <a:pt x="414358" y="882765"/>
                    <a:pt x="416098" y="876630"/>
                  </a:cubicBezTo>
                  <a:cubicBezTo>
                    <a:pt x="417863" y="870509"/>
                    <a:pt x="416098" y="867893"/>
                    <a:pt x="423096" y="861772"/>
                  </a:cubicBezTo>
                  <a:cubicBezTo>
                    <a:pt x="430094" y="855676"/>
                    <a:pt x="423959" y="861772"/>
                    <a:pt x="430094" y="853034"/>
                  </a:cubicBezTo>
                  <a:cubicBezTo>
                    <a:pt x="436228" y="844297"/>
                    <a:pt x="437092" y="838175"/>
                    <a:pt x="437092" y="823316"/>
                  </a:cubicBezTo>
                  <a:cubicBezTo>
                    <a:pt x="437092" y="808456"/>
                    <a:pt x="444953" y="805853"/>
                    <a:pt x="450186" y="797967"/>
                  </a:cubicBezTo>
                  <a:cubicBezTo>
                    <a:pt x="455418" y="790105"/>
                    <a:pt x="454554" y="777876"/>
                    <a:pt x="452814" y="772643"/>
                  </a:cubicBezTo>
                  <a:cubicBezTo>
                    <a:pt x="451049" y="767411"/>
                    <a:pt x="450186" y="762153"/>
                    <a:pt x="453678" y="753415"/>
                  </a:cubicBezTo>
                  <a:cubicBezTo>
                    <a:pt x="457170" y="744678"/>
                    <a:pt x="458910" y="741185"/>
                    <a:pt x="458910" y="735064"/>
                  </a:cubicBezTo>
                  <a:cubicBezTo>
                    <a:pt x="458910" y="728942"/>
                    <a:pt x="460675" y="728942"/>
                    <a:pt x="465031" y="719341"/>
                  </a:cubicBezTo>
                  <a:cubicBezTo>
                    <a:pt x="469400" y="709715"/>
                    <a:pt x="471153" y="705346"/>
                    <a:pt x="470263" y="696621"/>
                  </a:cubicBezTo>
                  <a:cubicBezTo>
                    <a:pt x="469400" y="687884"/>
                    <a:pt x="471153" y="682626"/>
                    <a:pt x="473756" y="673037"/>
                  </a:cubicBezTo>
                  <a:cubicBezTo>
                    <a:pt x="476385" y="663411"/>
                    <a:pt x="476385" y="661671"/>
                    <a:pt x="474620" y="645948"/>
                  </a:cubicBezTo>
                  <a:cubicBezTo>
                    <a:pt x="472880" y="630226"/>
                    <a:pt x="474620" y="617107"/>
                    <a:pt x="477248" y="605740"/>
                  </a:cubicBezTo>
                  <a:cubicBezTo>
                    <a:pt x="479877" y="594373"/>
                    <a:pt x="482506" y="587388"/>
                    <a:pt x="482506" y="577787"/>
                  </a:cubicBezTo>
                  <a:cubicBezTo>
                    <a:pt x="482506" y="568161"/>
                    <a:pt x="484246" y="563792"/>
                    <a:pt x="483370" y="541973"/>
                  </a:cubicBezTo>
                  <a:cubicBezTo>
                    <a:pt x="482506" y="520116"/>
                    <a:pt x="485110" y="512255"/>
                    <a:pt x="485110" y="499136"/>
                  </a:cubicBezTo>
                  <a:cubicBezTo>
                    <a:pt x="485110" y="486042"/>
                    <a:pt x="488603" y="477305"/>
                    <a:pt x="489479" y="465951"/>
                  </a:cubicBezTo>
                  <a:cubicBezTo>
                    <a:pt x="490368" y="454585"/>
                    <a:pt x="484246" y="451956"/>
                    <a:pt x="479878" y="442342"/>
                  </a:cubicBezTo>
                  <a:cubicBezTo>
                    <a:pt x="475509" y="432741"/>
                    <a:pt x="485973" y="426620"/>
                    <a:pt x="490368" y="421387"/>
                  </a:cubicBezTo>
                  <a:cubicBezTo>
                    <a:pt x="494736" y="416155"/>
                    <a:pt x="499105" y="409156"/>
                    <a:pt x="500832" y="401296"/>
                  </a:cubicBezTo>
                  <a:cubicBezTo>
                    <a:pt x="502597" y="393434"/>
                    <a:pt x="506090" y="391669"/>
                    <a:pt x="511322" y="382944"/>
                  </a:cubicBezTo>
                  <a:cubicBezTo>
                    <a:pt x="516580" y="374207"/>
                    <a:pt x="517444" y="375083"/>
                    <a:pt x="525317" y="356731"/>
                  </a:cubicBezTo>
                  <a:cubicBezTo>
                    <a:pt x="533191" y="338379"/>
                    <a:pt x="534055" y="329642"/>
                    <a:pt x="535808" y="318288"/>
                  </a:cubicBezTo>
                  <a:cubicBezTo>
                    <a:pt x="537548" y="306922"/>
                    <a:pt x="538411" y="305195"/>
                    <a:pt x="543669" y="297333"/>
                  </a:cubicBezTo>
                  <a:cubicBezTo>
                    <a:pt x="548901" y="289447"/>
                    <a:pt x="548038" y="287707"/>
                    <a:pt x="547136" y="278981"/>
                  </a:cubicBezTo>
                  <a:cubicBezTo>
                    <a:pt x="546273" y="270231"/>
                    <a:pt x="546273" y="269355"/>
                    <a:pt x="547136" y="261493"/>
                  </a:cubicBezTo>
                  <a:cubicBezTo>
                    <a:pt x="548025" y="253632"/>
                    <a:pt x="547136" y="251003"/>
                    <a:pt x="543669" y="244894"/>
                  </a:cubicBezTo>
                  <a:cubicBezTo>
                    <a:pt x="540176" y="238773"/>
                    <a:pt x="537548" y="236157"/>
                    <a:pt x="531413" y="220409"/>
                  </a:cubicBezTo>
                  <a:cubicBezTo>
                    <a:pt x="525317" y="204687"/>
                    <a:pt x="520046" y="187224"/>
                    <a:pt x="521812" y="166231"/>
                  </a:cubicBezTo>
                  <a:cubicBezTo>
                    <a:pt x="523552" y="145276"/>
                    <a:pt x="534042" y="126048"/>
                    <a:pt x="541040" y="118187"/>
                  </a:cubicBezTo>
                  <a:cubicBezTo>
                    <a:pt x="548037" y="110325"/>
                    <a:pt x="559175" y="101562"/>
                    <a:pt x="559175" y="101562"/>
                  </a:cubicBezTo>
                  <a:lnTo>
                    <a:pt x="559175" y="101562"/>
                  </a:lnTo>
                  <a:lnTo>
                    <a:pt x="559175" y="90173"/>
                  </a:lnTo>
                  <a:lnTo>
                    <a:pt x="559200" y="90173"/>
                  </a:lnTo>
                  <a:close/>
                </a:path>
              </a:pathLst>
            </a:cu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9" name="任意多边形 84">
              <a:extLst>
                <a:ext uri="{FF2B5EF4-FFF2-40B4-BE49-F238E27FC236}">
                  <a16:creationId xmlns:a16="http://schemas.microsoft.com/office/drawing/2014/main" id="{C912E99F-F839-468F-99A4-1D63DF48744B}"/>
                </a:ext>
              </a:extLst>
            </p:cNvPr>
            <p:cNvSpPr/>
            <p:nvPr/>
          </p:nvSpPr>
          <p:spPr>
            <a:xfrm>
              <a:off x="5208918" y="3477048"/>
              <a:ext cx="814239" cy="522243"/>
            </a:xfrm>
            <a:custGeom>
              <a:avLst/>
              <a:gdLst>
                <a:gd name="connsiteX0" fmla="*/ 1767514 w 2431572"/>
                <a:gd name="connsiteY0" fmla="*/ 1530789 h 1559580"/>
                <a:gd name="connsiteX1" fmla="*/ 1788469 w 2431572"/>
                <a:gd name="connsiteY1" fmla="*/ 1510698 h 1559580"/>
                <a:gd name="connsiteX2" fmla="*/ 1820816 w 2431572"/>
                <a:gd name="connsiteY2" fmla="*/ 1487977 h 1559580"/>
                <a:gd name="connsiteX3" fmla="*/ 1854001 w 2431572"/>
                <a:gd name="connsiteY3" fmla="*/ 1474884 h 1559580"/>
                <a:gd name="connsiteX4" fmla="*/ 1857493 w 2431572"/>
                <a:gd name="connsiteY4" fmla="*/ 1446042 h 1559580"/>
                <a:gd name="connsiteX5" fmla="*/ 1895936 w 2431572"/>
                <a:gd name="connsiteY5" fmla="*/ 1441673 h 1559580"/>
                <a:gd name="connsiteX6" fmla="*/ 1951867 w 2431572"/>
                <a:gd name="connsiteY6" fmla="*/ 1437304 h 1559580"/>
                <a:gd name="connsiteX7" fmla="*/ 1978080 w 2431572"/>
                <a:gd name="connsiteY7" fmla="*/ 1418077 h 1559580"/>
                <a:gd name="connsiteX8" fmla="*/ 2006921 w 2431572"/>
                <a:gd name="connsiteY8" fmla="*/ 1417213 h 1559580"/>
                <a:gd name="connsiteX9" fmla="*/ 2037477 w 2431572"/>
                <a:gd name="connsiteY9" fmla="*/ 1413721 h 1559580"/>
                <a:gd name="connsiteX10" fmla="*/ 2056705 w 2431572"/>
                <a:gd name="connsiteY10" fmla="*/ 1405859 h 1559580"/>
                <a:gd name="connsiteX11" fmla="*/ 2059334 w 2431572"/>
                <a:gd name="connsiteY11" fmla="*/ 1391000 h 1559580"/>
                <a:gd name="connsiteX12" fmla="*/ 2041097 w 2431572"/>
                <a:gd name="connsiteY12" fmla="*/ 1379367 h 1559580"/>
                <a:gd name="connsiteX13" fmla="*/ 2059334 w 2431572"/>
                <a:gd name="connsiteY13" fmla="*/ 1367416 h 1559580"/>
                <a:gd name="connsiteX14" fmla="*/ 2075933 w 2431572"/>
                <a:gd name="connsiteY14" fmla="*/ 1364788 h 1559580"/>
                <a:gd name="connsiteX15" fmla="*/ 2086423 w 2431572"/>
                <a:gd name="connsiteY15" fmla="*/ 1343808 h 1559580"/>
                <a:gd name="connsiteX16" fmla="*/ 2116141 w 2431572"/>
                <a:gd name="connsiteY16" fmla="*/ 1350806 h 1559580"/>
                <a:gd name="connsiteX17" fmla="*/ 2136233 w 2431572"/>
                <a:gd name="connsiteY17" fmla="*/ 1340316 h 1559580"/>
                <a:gd name="connsiteX18" fmla="*/ 2127495 w 2431572"/>
                <a:gd name="connsiteY18" fmla="*/ 1312363 h 1559580"/>
                <a:gd name="connsiteX19" fmla="*/ 2137097 w 2431572"/>
                <a:gd name="connsiteY19" fmla="*/ 1298394 h 1559580"/>
                <a:gd name="connsiteX20" fmla="*/ 2171183 w 2431572"/>
                <a:gd name="connsiteY20" fmla="*/ 1307994 h 1559580"/>
                <a:gd name="connsiteX21" fmla="*/ 2198298 w 2431572"/>
                <a:gd name="connsiteY21" fmla="*/ 1299283 h 1559580"/>
                <a:gd name="connsiteX22" fmla="*/ 2212268 w 2431572"/>
                <a:gd name="connsiteY22" fmla="*/ 1266885 h 1559580"/>
                <a:gd name="connsiteX23" fmla="*/ 2226263 w 2431572"/>
                <a:gd name="connsiteY23" fmla="*/ 1245955 h 1559580"/>
                <a:gd name="connsiteX24" fmla="*/ 2236754 w 2431572"/>
                <a:gd name="connsiteY24" fmla="*/ 1234588 h 1559580"/>
                <a:gd name="connsiteX25" fmla="*/ 2271704 w 2431572"/>
                <a:gd name="connsiteY25" fmla="*/ 1231960 h 1559580"/>
                <a:gd name="connsiteX26" fmla="*/ 2314516 w 2431572"/>
                <a:gd name="connsiteY26" fmla="*/ 1238081 h 1559580"/>
                <a:gd name="connsiteX27" fmla="*/ 2372186 w 2431572"/>
                <a:gd name="connsiteY27" fmla="*/ 1268663 h 1559580"/>
                <a:gd name="connsiteX28" fmla="*/ 2412369 w 2431572"/>
                <a:gd name="connsiteY28" fmla="*/ 1244177 h 1559580"/>
                <a:gd name="connsiteX29" fmla="*/ 2431572 w 2431572"/>
                <a:gd name="connsiteY29" fmla="*/ 1230512 h 1559580"/>
                <a:gd name="connsiteX30" fmla="*/ 2431572 w 2431572"/>
                <a:gd name="connsiteY30" fmla="*/ 1230512 h 1559580"/>
                <a:gd name="connsiteX31" fmla="*/ 2420231 w 2431572"/>
                <a:gd name="connsiteY31" fmla="*/ 1204858 h 1559580"/>
                <a:gd name="connsiteX32" fmla="*/ 2420231 w 2431572"/>
                <a:gd name="connsiteY32" fmla="*/ 1204858 h 1559580"/>
                <a:gd name="connsiteX33" fmla="*/ 2408179 w 2431572"/>
                <a:gd name="connsiteY33" fmla="*/ 1170327 h 1559580"/>
                <a:gd name="connsiteX34" fmla="*/ 2390094 w 2431572"/>
                <a:gd name="connsiteY34" fmla="*/ 1150388 h 1559580"/>
                <a:gd name="connsiteX35" fmla="*/ 2397168 w 2431572"/>
                <a:gd name="connsiteY35" fmla="*/ 1112859 h 1559580"/>
                <a:gd name="connsiteX36" fmla="*/ 2387300 w 2431572"/>
                <a:gd name="connsiteY36" fmla="*/ 1078277 h 1559580"/>
                <a:gd name="connsiteX37" fmla="*/ 2374829 w 2431572"/>
                <a:gd name="connsiteY37" fmla="*/ 1062427 h 1559580"/>
                <a:gd name="connsiteX38" fmla="*/ 2353543 w 2431572"/>
                <a:gd name="connsiteY38" fmla="*/ 1040457 h 1559580"/>
                <a:gd name="connsiteX39" fmla="*/ 2334722 w 2431572"/>
                <a:gd name="connsiteY39" fmla="*/ 1027934 h 1559580"/>
                <a:gd name="connsiteX40" fmla="*/ 2331598 w 2431572"/>
                <a:gd name="connsiteY40" fmla="*/ 1006750 h 1559580"/>
                <a:gd name="connsiteX41" fmla="*/ 2342038 w 2431572"/>
                <a:gd name="connsiteY41" fmla="*/ 988741 h 1559580"/>
                <a:gd name="connsiteX42" fmla="*/ 2328970 w 2431572"/>
                <a:gd name="connsiteY42" fmla="*/ 969818 h 1559580"/>
                <a:gd name="connsiteX43" fmla="*/ 2324550 w 2431572"/>
                <a:gd name="connsiteY43" fmla="*/ 931769 h 1559580"/>
                <a:gd name="connsiteX44" fmla="*/ 2306668 w 2431572"/>
                <a:gd name="connsiteY44" fmla="*/ 930969 h 1559580"/>
                <a:gd name="connsiteX45" fmla="*/ 2290717 w 2431572"/>
                <a:gd name="connsiteY45" fmla="*/ 908325 h 1559580"/>
                <a:gd name="connsiteX46" fmla="*/ 2283846 w 2431572"/>
                <a:gd name="connsiteY46" fmla="*/ 875280 h 1559580"/>
                <a:gd name="connsiteX47" fmla="*/ 2306300 w 2431572"/>
                <a:gd name="connsiteY47" fmla="*/ 864714 h 1559580"/>
                <a:gd name="connsiteX48" fmla="*/ 2305309 w 2431572"/>
                <a:gd name="connsiteY48" fmla="*/ 850502 h 1559580"/>
                <a:gd name="connsiteX49" fmla="*/ 2311291 w 2431572"/>
                <a:gd name="connsiteY49" fmla="*/ 821533 h 1559580"/>
                <a:gd name="connsiteX50" fmla="*/ 2338304 w 2431572"/>
                <a:gd name="connsiteY50" fmla="*/ 806408 h 1559580"/>
                <a:gd name="connsiteX51" fmla="*/ 2378957 w 2431572"/>
                <a:gd name="connsiteY51" fmla="*/ 800528 h 1559580"/>
                <a:gd name="connsiteX52" fmla="*/ 2388850 w 2431572"/>
                <a:gd name="connsiteY52" fmla="*/ 805341 h 1559580"/>
                <a:gd name="connsiteX53" fmla="*/ 2379591 w 2431572"/>
                <a:gd name="connsiteY53" fmla="*/ 779916 h 1559580"/>
                <a:gd name="connsiteX54" fmla="*/ 2333007 w 2431572"/>
                <a:gd name="connsiteY54" fmla="*/ 760663 h 1559580"/>
                <a:gd name="connsiteX55" fmla="*/ 2314656 w 2431572"/>
                <a:gd name="connsiteY55" fmla="*/ 739251 h 1559580"/>
                <a:gd name="connsiteX56" fmla="*/ 2300267 w 2431572"/>
                <a:gd name="connsiteY56" fmla="*/ 724570 h 1559580"/>
                <a:gd name="connsiteX57" fmla="*/ 2274613 w 2431572"/>
                <a:gd name="connsiteY57" fmla="*/ 732113 h 1559580"/>
                <a:gd name="connsiteX58" fmla="*/ 2233858 w 2431572"/>
                <a:gd name="connsiteY58" fmla="*/ 703881 h 1559580"/>
                <a:gd name="connsiteX59" fmla="*/ 2206274 w 2431572"/>
                <a:gd name="connsiteY59" fmla="*/ 722753 h 1559580"/>
                <a:gd name="connsiteX60" fmla="*/ 2189408 w 2431572"/>
                <a:gd name="connsiteY60" fmla="*/ 691791 h 1559580"/>
                <a:gd name="connsiteX61" fmla="*/ 2174854 w 2431572"/>
                <a:gd name="connsiteY61" fmla="*/ 660714 h 1559580"/>
                <a:gd name="connsiteX62" fmla="*/ 2147866 w 2431572"/>
                <a:gd name="connsiteY62" fmla="*/ 659876 h 1559580"/>
                <a:gd name="connsiteX63" fmla="*/ 2143002 w 2431572"/>
                <a:gd name="connsiteY63" fmla="*/ 644776 h 1559580"/>
                <a:gd name="connsiteX64" fmla="*/ 2125311 w 2431572"/>
                <a:gd name="connsiteY64" fmla="*/ 651824 h 1559580"/>
                <a:gd name="connsiteX65" fmla="*/ 2118783 w 2431572"/>
                <a:gd name="connsiteY65" fmla="*/ 650859 h 1559580"/>
                <a:gd name="connsiteX66" fmla="*/ 2114694 w 2431572"/>
                <a:gd name="connsiteY66" fmla="*/ 634667 h 1559580"/>
                <a:gd name="connsiteX67" fmla="*/ 2099988 w 2431572"/>
                <a:gd name="connsiteY67" fmla="*/ 631288 h 1559580"/>
                <a:gd name="connsiteX68" fmla="*/ 2104852 w 2431572"/>
                <a:gd name="connsiteY68" fmla="*/ 594382 h 1559580"/>
                <a:gd name="connsiteX69" fmla="*/ 2088684 w 2431572"/>
                <a:gd name="connsiteY69" fmla="*/ 578190 h 1559580"/>
                <a:gd name="connsiteX70" fmla="*/ 2073825 w 2431572"/>
                <a:gd name="connsiteY70" fmla="*/ 567331 h 1559580"/>
                <a:gd name="connsiteX71" fmla="*/ 2058204 w 2431572"/>
                <a:gd name="connsiteY71" fmla="*/ 598167 h 1559580"/>
                <a:gd name="connsiteX72" fmla="*/ 2038710 w 2431572"/>
                <a:gd name="connsiteY72" fmla="*/ 624316 h 1559580"/>
                <a:gd name="connsiteX73" fmla="*/ 2026327 w 2431572"/>
                <a:gd name="connsiteY73" fmla="*/ 610524 h 1559580"/>
                <a:gd name="connsiteX74" fmla="*/ 1986563 w 2431572"/>
                <a:gd name="connsiteY74" fmla="*/ 627834 h 1559580"/>
                <a:gd name="connsiteX75" fmla="*/ 1974651 w 2431572"/>
                <a:gd name="connsiteY75" fmla="*/ 607590 h 1559580"/>
                <a:gd name="connsiteX76" fmla="*/ 1948654 w 2431572"/>
                <a:gd name="connsiteY76" fmla="*/ 598688 h 1559580"/>
                <a:gd name="connsiteX77" fmla="*/ 1927445 w 2431572"/>
                <a:gd name="connsiteY77" fmla="*/ 577758 h 1559580"/>
                <a:gd name="connsiteX78" fmla="*/ 1904204 w 2431572"/>
                <a:gd name="connsiteY78" fmla="*/ 582990 h 1559580"/>
                <a:gd name="connsiteX79" fmla="*/ 1897803 w 2431572"/>
                <a:gd name="connsiteY79" fmla="*/ 553450 h 1559580"/>
                <a:gd name="connsiteX80" fmla="*/ 1890564 w 2431572"/>
                <a:gd name="connsiteY80" fmla="*/ 516709 h 1559580"/>
                <a:gd name="connsiteX81" fmla="*/ 1860249 w 2431572"/>
                <a:gd name="connsiteY81" fmla="*/ 523453 h 1559580"/>
                <a:gd name="connsiteX82" fmla="*/ 1808560 w 2431572"/>
                <a:gd name="connsiteY82" fmla="*/ 516239 h 1559580"/>
                <a:gd name="connsiteX83" fmla="*/ 1774384 w 2431572"/>
                <a:gd name="connsiteY83" fmla="*/ 486102 h 1559580"/>
                <a:gd name="connsiteX84" fmla="*/ 1756122 w 2431572"/>
                <a:gd name="connsiteY84" fmla="*/ 493773 h 1559580"/>
                <a:gd name="connsiteX85" fmla="*/ 1743968 w 2431572"/>
                <a:gd name="connsiteY85" fmla="*/ 521155 h 1559580"/>
                <a:gd name="connsiteX86" fmla="*/ 1733173 w 2431572"/>
                <a:gd name="connsiteY86" fmla="*/ 524533 h 1559580"/>
                <a:gd name="connsiteX87" fmla="*/ 1711024 w 2431572"/>
                <a:gd name="connsiteY87" fmla="*/ 538693 h 1559580"/>
                <a:gd name="connsiteX88" fmla="*/ 1708840 w 2431572"/>
                <a:gd name="connsiteY88" fmla="*/ 506194 h 1559580"/>
                <a:gd name="connsiteX89" fmla="*/ 1700433 w 2431572"/>
                <a:gd name="connsiteY89" fmla="*/ 487296 h 1559580"/>
                <a:gd name="connsiteX90" fmla="*/ 1686640 w 2431572"/>
                <a:gd name="connsiteY90" fmla="*/ 502384 h 1559580"/>
                <a:gd name="connsiteX91" fmla="*/ 1674461 w 2431572"/>
                <a:gd name="connsiteY91" fmla="*/ 493926 h 1559580"/>
                <a:gd name="connsiteX92" fmla="*/ 1669470 w 2431572"/>
                <a:gd name="connsiteY92" fmla="*/ 472272 h 1559580"/>
                <a:gd name="connsiteX93" fmla="*/ 1662624 w 2431572"/>
                <a:gd name="connsiteY93" fmla="*/ 459521 h 1559580"/>
                <a:gd name="connsiteX94" fmla="*/ 1644959 w 2431572"/>
                <a:gd name="connsiteY94" fmla="*/ 441043 h 1559580"/>
                <a:gd name="connsiteX95" fmla="*/ 1642228 w 2431572"/>
                <a:gd name="connsiteY95" fmla="*/ 412595 h 1559580"/>
                <a:gd name="connsiteX96" fmla="*/ 1631840 w 2431572"/>
                <a:gd name="connsiteY96" fmla="*/ 396720 h 1559580"/>
                <a:gd name="connsiteX97" fmla="*/ 1650369 w 2431572"/>
                <a:gd name="connsiteY97" fmla="*/ 384859 h 1559580"/>
                <a:gd name="connsiteX98" fmla="*/ 1642978 w 2431572"/>
                <a:gd name="connsiteY98" fmla="*/ 363053 h 1559580"/>
                <a:gd name="connsiteX99" fmla="*/ 1643372 w 2431572"/>
                <a:gd name="connsiteY99" fmla="*/ 340853 h 1559580"/>
                <a:gd name="connsiteX100" fmla="*/ 1638686 w 2431572"/>
                <a:gd name="connsiteY100" fmla="*/ 320266 h 1559580"/>
                <a:gd name="connsiteX101" fmla="*/ 1635561 w 2431572"/>
                <a:gd name="connsiteY101" fmla="*/ 311605 h 1559580"/>
                <a:gd name="connsiteX102" fmla="*/ 1608472 w 2431572"/>
                <a:gd name="connsiteY102" fmla="*/ 330833 h 1559580"/>
                <a:gd name="connsiteX103" fmla="*/ 1597754 w 2431572"/>
                <a:gd name="connsiteY103" fmla="*/ 344993 h 1559580"/>
                <a:gd name="connsiteX104" fmla="*/ 1561914 w 2431572"/>
                <a:gd name="connsiteY104" fmla="*/ 363345 h 1559580"/>
                <a:gd name="connsiteX105" fmla="*/ 1511635 w 2431572"/>
                <a:gd name="connsiteY105" fmla="*/ 332636 h 1559580"/>
                <a:gd name="connsiteX106" fmla="*/ 1471007 w 2431572"/>
                <a:gd name="connsiteY106" fmla="*/ 297241 h 1559580"/>
                <a:gd name="connsiteX107" fmla="*/ 1448604 w 2431572"/>
                <a:gd name="connsiteY107" fmla="*/ 311110 h 1559580"/>
                <a:gd name="connsiteX108" fmla="*/ 1426532 w 2431572"/>
                <a:gd name="connsiteY108" fmla="*/ 297165 h 1559580"/>
                <a:gd name="connsiteX109" fmla="*/ 1407279 w 2431572"/>
                <a:gd name="connsiteY109" fmla="*/ 304735 h 1559580"/>
                <a:gd name="connsiteX110" fmla="*/ 1384381 w 2431572"/>
                <a:gd name="connsiteY110" fmla="*/ 309028 h 1559580"/>
                <a:gd name="connsiteX111" fmla="*/ 1332831 w 2431572"/>
                <a:gd name="connsiteY111" fmla="*/ 322540 h 1559580"/>
                <a:gd name="connsiteX112" fmla="*/ 1326037 w 2431572"/>
                <a:gd name="connsiteY112" fmla="*/ 319073 h 1559580"/>
                <a:gd name="connsiteX113" fmla="*/ 1302973 w 2431572"/>
                <a:gd name="connsiteY113" fmla="*/ 311504 h 1559580"/>
                <a:gd name="connsiteX114" fmla="*/ 1290020 w 2431572"/>
                <a:gd name="connsiteY114" fmla="*/ 314780 h 1559580"/>
                <a:gd name="connsiteX115" fmla="*/ 1271668 w 2431572"/>
                <a:gd name="connsiteY115" fmla="*/ 312964 h 1559580"/>
                <a:gd name="connsiteX116" fmla="*/ 1233911 w 2431572"/>
                <a:gd name="connsiteY116" fmla="*/ 327950 h 1559580"/>
                <a:gd name="connsiteX117" fmla="*/ 1199507 w 2431572"/>
                <a:gd name="connsiteY117" fmla="*/ 331049 h 1559580"/>
                <a:gd name="connsiteX118" fmla="*/ 1185587 w 2431572"/>
                <a:gd name="connsiteY118" fmla="*/ 317752 h 1559580"/>
                <a:gd name="connsiteX119" fmla="*/ 1165128 w 2431572"/>
                <a:gd name="connsiteY119" fmla="*/ 308900 h 1559580"/>
                <a:gd name="connsiteX120" fmla="*/ 1142877 w 2431572"/>
                <a:gd name="connsiteY120" fmla="*/ 302347 h 1559580"/>
                <a:gd name="connsiteX121" fmla="*/ 1115686 w 2431572"/>
                <a:gd name="connsiteY121" fmla="*/ 294613 h 1559580"/>
                <a:gd name="connsiteX122" fmla="*/ 1103634 w 2431572"/>
                <a:gd name="connsiteY122" fmla="*/ 280922 h 1559580"/>
                <a:gd name="connsiteX123" fmla="*/ 1085549 w 2431572"/>
                <a:gd name="connsiteY123" fmla="*/ 278217 h 1559580"/>
                <a:gd name="connsiteX124" fmla="*/ 1064861 w 2431572"/>
                <a:gd name="connsiteY124" fmla="*/ 268768 h 1559580"/>
                <a:gd name="connsiteX125" fmla="*/ 1040109 w 2431572"/>
                <a:gd name="connsiteY125" fmla="*/ 257211 h 1559580"/>
                <a:gd name="connsiteX126" fmla="*/ 1012232 w 2431572"/>
                <a:gd name="connsiteY126" fmla="*/ 228662 h 1559580"/>
                <a:gd name="connsiteX127" fmla="*/ 989715 w 2431572"/>
                <a:gd name="connsiteY127" fmla="*/ 220178 h 1559580"/>
                <a:gd name="connsiteX128" fmla="*/ 973814 w 2431572"/>
                <a:gd name="connsiteY128" fmla="*/ 230516 h 1559580"/>
                <a:gd name="connsiteX129" fmla="*/ 966004 w 2431572"/>
                <a:gd name="connsiteY129" fmla="*/ 225931 h 1559580"/>
                <a:gd name="connsiteX130" fmla="*/ 957203 w 2431572"/>
                <a:gd name="connsiteY130" fmla="*/ 217422 h 1559580"/>
                <a:gd name="connsiteX131" fmla="*/ 952618 w 2431572"/>
                <a:gd name="connsiteY131" fmla="*/ 207274 h 1559580"/>
                <a:gd name="connsiteX132" fmla="*/ 941772 w 2431572"/>
                <a:gd name="connsiteY132" fmla="*/ 178306 h 1559580"/>
                <a:gd name="connsiteX133" fmla="*/ 951589 w 2431572"/>
                <a:gd name="connsiteY133" fmla="*/ 162659 h 1559580"/>
                <a:gd name="connsiteX134" fmla="*/ 931130 w 2431572"/>
                <a:gd name="connsiteY134" fmla="*/ 166508 h 1559580"/>
                <a:gd name="connsiteX135" fmla="*/ 902847 w 2431572"/>
                <a:gd name="connsiteY135" fmla="*/ 145146 h 1559580"/>
                <a:gd name="connsiteX136" fmla="*/ 871961 w 2431572"/>
                <a:gd name="connsiteY136" fmla="*/ 121803 h 1559580"/>
                <a:gd name="connsiteX137" fmla="*/ 864620 w 2431572"/>
                <a:gd name="connsiteY137" fmla="*/ 82763 h 1559580"/>
                <a:gd name="connsiteX138" fmla="*/ 845596 w 2431572"/>
                <a:gd name="connsiteY138" fmla="*/ 68057 h 1559580"/>
                <a:gd name="connsiteX139" fmla="*/ 821110 w 2431572"/>
                <a:gd name="connsiteY139" fmla="*/ 42708 h 1559580"/>
                <a:gd name="connsiteX140" fmla="*/ 788611 w 2431572"/>
                <a:gd name="connsiteY140" fmla="*/ 11580 h 1559580"/>
                <a:gd name="connsiteX141" fmla="*/ 778387 w 2431572"/>
                <a:gd name="connsiteY141" fmla="*/ 17333 h 1559580"/>
                <a:gd name="connsiteX142" fmla="*/ 758715 w 2431572"/>
                <a:gd name="connsiteY142" fmla="*/ 12914 h 1559580"/>
                <a:gd name="connsiteX143" fmla="*/ 742891 w 2431572"/>
                <a:gd name="connsiteY143" fmla="*/ 29411 h 1559580"/>
                <a:gd name="connsiteX144" fmla="*/ 719497 w 2431572"/>
                <a:gd name="connsiteY144" fmla="*/ 41743 h 1559580"/>
                <a:gd name="connsiteX145" fmla="*/ 702974 w 2431572"/>
                <a:gd name="connsiteY145" fmla="*/ 43953 h 1559580"/>
                <a:gd name="connsiteX146" fmla="*/ 685741 w 2431572"/>
                <a:gd name="connsiteY146" fmla="*/ 33679 h 1559580"/>
                <a:gd name="connsiteX147" fmla="*/ 678095 w 2431572"/>
                <a:gd name="connsiteY147" fmla="*/ 10755 h 1559580"/>
                <a:gd name="connsiteX148" fmla="*/ 660861 w 2431572"/>
                <a:gd name="connsiteY148" fmla="*/ 189 h 1559580"/>
                <a:gd name="connsiteX149" fmla="*/ 651108 w 2431572"/>
                <a:gd name="connsiteY149" fmla="*/ 20776 h 1559580"/>
                <a:gd name="connsiteX150" fmla="*/ 640288 w 2431572"/>
                <a:gd name="connsiteY150" fmla="*/ 30453 h 1559580"/>
                <a:gd name="connsiteX151" fmla="*/ 608169 w 2431572"/>
                <a:gd name="connsiteY151" fmla="*/ 24077 h 1559580"/>
                <a:gd name="connsiteX152" fmla="*/ 597374 w 2431572"/>
                <a:gd name="connsiteY152" fmla="*/ 36549 h 1559580"/>
                <a:gd name="connsiteX153" fmla="*/ 537252 w 2431572"/>
                <a:gd name="connsiteY153" fmla="*/ 15784 h 1559580"/>
                <a:gd name="connsiteX154" fmla="*/ 477524 w 2431572"/>
                <a:gd name="connsiteY154" fmla="*/ 25487 h 1559580"/>
                <a:gd name="connsiteX155" fmla="*/ 433747 w 2431572"/>
                <a:gd name="connsiteY155" fmla="*/ 6183 h 1559580"/>
                <a:gd name="connsiteX156" fmla="*/ 392079 w 2431572"/>
                <a:gd name="connsiteY156" fmla="*/ 87 h 1559580"/>
                <a:gd name="connsiteX157" fmla="*/ 371441 w 2431572"/>
                <a:gd name="connsiteY157" fmla="*/ 12939 h 1559580"/>
                <a:gd name="connsiteX158" fmla="*/ 346816 w 2431572"/>
                <a:gd name="connsiteY158" fmla="*/ 11377 h 1559580"/>
                <a:gd name="connsiteX159" fmla="*/ 338625 w 2431572"/>
                <a:gd name="connsiteY159" fmla="*/ 33158 h 1559580"/>
                <a:gd name="connsiteX160" fmla="*/ 369016 w 2431572"/>
                <a:gd name="connsiteY160" fmla="*/ 48855 h 1559580"/>
                <a:gd name="connsiteX161" fmla="*/ 402798 w 2431572"/>
                <a:gd name="connsiteY161" fmla="*/ 51382 h 1559580"/>
                <a:gd name="connsiteX162" fmla="*/ 422343 w 2431572"/>
                <a:gd name="connsiteY162" fmla="*/ 65594 h 1559580"/>
                <a:gd name="connsiteX163" fmla="*/ 432960 w 2431572"/>
                <a:gd name="connsiteY163" fmla="*/ 75931 h 1559580"/>
                <a:gd name="connsiteX164" fmla="*/ 431398 w 2431572"/>
                <a:gd name="connsiteY164" fmla="*/ 163942 h 1559580"/>
                <a:gd name="connsiteX165" fmla="*/ 455859 w 2431572"/>
                <a:gd name="connsiteY165" fmla="*/ 163295 h 1559580"/>
                <a:gd name="connsiteX166" fmla="*/ 481182 w 2431572"/>
                <a:gd name="connsiteY166" fmla="*/ 165898 h 1559580"/>
                <a:gd name="connsiteX167" fmla="*/ 508271 w 2431572"/>
                <a:gd name="connsiteY167" fmla="*/ 172019 h 1559580"/>
                <a:gd name="connsiteX168" fmla="*/ 535856 w 2431572"/>
                <a:gd name="connsiteY168" fmla="*/ 173530 h 1559580"/>
                <a:gd name="connsiteX169" fmla="*/ 544161 w 2431572"/>
                <a:gd name="connsiteY169" fmla="*/ 184148 h 1559580"/>
                <a:gd name="connsiteX170" fmla="*/ 546015 w 2431572"/>
                <a:gd name="connsiteY170" fmla="*/ 195755 h 1559580"/>
                <a:gd name="connsiteX171" fmla="*/ 553978 w 2431572"/>
                <a:gd name="connsiteY171" fmla="*/ 219022 h 1559580"/>
                <a:gd name="connsiteX172" fmla="*/ 560697 w 2431572"/>
                <a:gd name="connsiteY172" fmla="*/ 227302 h 1559580"/>
                <a:gd name="connsiteX173" fmla="*/ 541253 w 2431572"/>
                <a:gd name="connsiteY173" fmla="*/ 236878 h 1559580"/>
                <a:gd name="connsiteX174" fmla="*/ 524108 w 2431572"/>
                <a:gd name="connsiteY174" fmla="*/ 247838 h 1559580"/>
                <a:gd name="connsiteX175" fmla="*/ 478642 w 2431572"/>
                <a:gd name="connsiteY175" fmla="*/ 246619 h 1559580"/>
                <a:gd name="connsiteX176" fmla="*/ 441761 w 2431572"/>
                <a:gd name="connsiteY176" fmla="*/ 250657 h 1559580"/>
                <a:gd name="connsiteX177" fmla="*/ 407776 w 2431572"/>
                <a:gd name="connsiteY177" fmla="*/ 257731 h 1559580"/>
                <a:gd name="connsiteX178" fmla="*/ 393565 w 2431572"/>
                <a:gd name="connsiteY178" fmla="*/ 245997 h 1559580"/>
                <a:gd name="connsiteX179" fmla="*/ 375633 w 2431572"/>
                <a:gd name="connsiteY179" fmla="*/ 256664 h 1559580"/>
                <a:gd name="connsiteX180" fmla="*/ 354843 w 2431572"/>
                <a:gd name="connsiteY180" fmla="*/ 261110 h 1559580"/>
                <a:gd name="connsiteX181" fmla="*/ 364292 w 2431572"/>
                <a:gd name="connsiteY181" fmla="*/ 274825 h 1559580"/>
                <a:gd name="connsiteX182" fmla="*/ 365854 w 2431572"/>
                <a:gd name="connsiteY182" fmla="*/ 297622 h 1559580"/>
                <a:gd name="connsiteX183" fmla="*/ 365333 w 2431572"/>
                <a:gd name="connsiteY183" fmla="*/ 317942 h 1559580"/>
                <a:gd name="connsiteX184" fmla="*/ 340949 w 2431572"/>
                <a:gd name="connsiteY184" fmla="*/ 320597 h 1559580"/>
                <a:gd name="connsiteX185" fmla="*/ 341596 w 2431572"/>
                <a:gd name="connsiteY185" fmla="*/ 348943 h 1559580"/>
                <a:gd name="connsiteX186" fmla="*/ 351693 w 2431572"/>
                <a:gd name="connsiteY186" fmla="*/ 371485 h 1559580"/>
                <a:gd name="connsiteX187" fmla="*/ 374515 w 2431572"/>
                <a:gd name="connsiteY187" fmla="*/ 385481 h 1559580"/>
                <a:gd name="connsiteX188" fmla="*/ 376420 w 2431572"/>
                <a:gd name="connsiteY188" fmla="*/ 420825 h 1559580"/>
                <a:gd name="connsiteX189" fmla="*/ 372826 w 2431572"/>
                <a:gd name="connsiteY189" fmla="*/ 442897 h 1559580"/>
                <a:gd name="connsiteX190" fmla="*/ 376103 w 2431572"/>
                <a:gd name="connsiteY190" fmla="*/ 473733 h 1559580"/>
                <a:gd name="connsiteX191" fmla="*/ 369956 w 2431572"/>
                <a:gd name="connsiteY191" fmla="*/ 496034 h 1559580"/>
                <a:gd name="connsiteX192" fmla="*/ 381538 w 2431572"/>
                <a:gd name="connsiteY192" fmla="*/ 525308 h 1559580"/>
                <a:gd name="connsiteX193" fmla="*/ 373753 w 2431572"/>
                <a:gd name="connsiteY193" fmla="*/ 549933 h 1559580"/>
                <a:gd name="connsiteX194" fmla="*/ 361548 w 2431572"/>
                <a:gd name="connsiteY194" fmla="*/ 581835 h 1559580"/>
                <a:gd name="connsiteX195" fmla="*/ 368914 w 2431572"/>
                <a:gd name="connsiteY195" fmla="*/ 581416 h 1559580"/>
                <a:gd name="connsiteX196" fmla="*/ 388954 w 2431572"/>
                <a:gd name="connsiteY196" fmla="*/ 585404 h 1559580"/>
                <a:gd name="connsiteX197" fmla="*/ 413808 w 2431572"/>
                <a:gd name="connsiteY197" fmla="*/ 589773 h 1559580"/>
                <a:gd name="connsiteX198" fmla="*/ 419143 w 2431572"/>
                <a:gd name="connsiteY198" fmla="*/ 641271 h 1559580"/>
                <a:gd name="connsiteX199" fmla="*/ 436160 w 2431572"/>
                <a:gd name="connsiteY199" fmla="*/ 650098 h 1559580"/>
                <a:gd name="connsiteX200" fmla="*/ 456404 w 2431572"/>
                <a:gd name="connsiteY200" fmla="*/ 643951 h 1559580"/>
                <a:gd name="connsiteX201" fmla="*/ 472571 w 2431572"/>
                <a:gd name="connsiteY201" fmla="*/ 653158 h 1559580"/>
                <a:gd name="connsiteX202" fmla="*/ 485119 w 2431572"/>
                <a:gd name="connsiteY202" fmla="*/ 660207 h 1559580"/>
                <a:gd name="connsiteX203" fmla="*/ 498048 w 2431572"/>
                <a:gd name="connsiteY203" fmla="*/ 662836 h 1559580"/>
                <a:gd name="connsiteX204" fmla="*/ 499064 w 2431572"/>
                <a:gd name="connsiteY204" fmla="*/ 675459 h 1559580"/>
                <a:gd name="connsiteX205" fmla="*/ 511065 w 2431572"/>
                <a:gd name="connsiteY205" fmla="*/ 683969 h 1559580"/>
                <a:gd name="connsiteX206" fmla="*/ 532719 w 2431572"/>
                <a:gd name="connsiteY206" fmla="*/ 702866 h 1559580"/>
                <a:gd name="connsiteX207" fmla="*/ 553699 w 2431572"/>
                <a:gd name="connsiteY207" fmla="*/ 720799 h 1559580"/>
                <a:gd name="connsiteX208" fmla="*/ 555490 w 2431572"/>
                <a:gd name="connsiteY208" fmla="*/ 749628 h 1559580"/>
                <a:gd name="connsiteX209" fmla="*/ 565015 w 2431572"/>
                <a:gd name="connsiteY209" fmla="*/ 791716 h 1559580"/>
                <a:gd name="connsiteX210" fmla="*/ 546739 w 2431572"/>
                <a:gd name="connsiteY210" fmla="*/ 810563 h 1559580"/>
                <a:gd name="connsiteX211" fmla="*/ 546714 w 2431572"/>
                <a:gd name="connsiteY211" fmla="*/ 833512 h 1559580"/>
                <a:gd name="connsiteX212" fmla="*/ 546714 w 2431572"/>
                <a:gd name="connsiteY212" fmla="*/ 833512 h 1559580"/>
                <a:gd name="connsiteX213" fmla="*/ 548479 w 2431572"/>
                <a:gd name="connsiteY213" fmla="*/ 841843 h 1559580"/>
                <a:gd name="connsiteX214" fmla="*/ 549800 w 2431572"/>
                <a:gd name="connsiteY214" fmla="*/ 852257 h 1559580"/>
                <a:gd name="connsiteX215" fmla="*/ 561954 w 2431572"/>
                <a:gd name="connsiteY215" fmla="*/ 859331 h 1559580"/>
                <a:gd name="connsiteX216" fmla="*/ 552823 w 2431572"/>
                <a:gd name="connsiteY216" fmla="*/ 891780 h 1559580"/>
                <a:gd name="connsiteX217" fmla="*/ 531461 w 2431572"/>
                <a:gd name="connsiteY217" fmla="*/ 914970 h 1559580"/>
                <a:gd name="connsiteX218" fmla="*/ 517352 w 2431572"/>
                <a:gd name="connsiteY218" fmla="*/ 913700 h 1559580"/>
                <a:gd name="connsiteX219" fmla="*/ 504918 w 2431572"/>
                <a:gd name="connsiteY219" fmla="*/ 893240 h 1559580"/>
                <a:gd name="connsiteX220" fmla="*/ 492637 w 2431572"/>
                <a:gd name="connsiteY220" fmla="*/ 900505 h 1559580"/>
                <a:gd name="connsiteX221" fmla="*/ 476115 w 2431572"/>
                <a:gd name="connsiteY221" fmla="*/ 892021 h 1559580"/>
                <a:gd name="connsiteX222" fmla="*/ 424400 w 2431572"/>
                <a:gd name="connsiteY222" fmla="*/ 913699 h 1559580"/>
                <a:gd name="connsiteX223" fmla="*/ 388586 w 2431572"/>
                <a:gd name="connsiteY223" fmla="*/ 952117 h 1559580"/>
                <a:gd name="connsiteX224" fmla="*/ 363707 w 2431572"/>
                <a:gd name="connsiteY224" fmla="*/ 966608 h 1559580"/>
                <a:gd name="connsiteX225" fmla="*/ 335284 w 2431572"/>
                <a:gd name="connsiteY225" fmla="*/ 992300 h 1559580"/>
                <a:gd name="connsiteX226" fmla="*/ 311700 w 2431572"/>
                <a:gd name="connsiteY226" fmla="*/ 1030742 h 1559580"/>
                <a:gd name="connsiteX227" fmla="*/ 295076 w 2431572"/>
                <a:gd name="connsiteY227" fmla="*/ 1024862 h 1559580"/>
                <a:gd name="connsiteX228" fmla="*/ 302518 w 2431572"/>
                <a:gd name="connsiteY228" fmla="*/ 1010651 h 1559580"/>
                <a:gd name="connsiteX229" fmla="*/ 288726 w 2431572"/>
                <a:gd name="connsiteY229" fmla="*/ 985644 h 1559580"/>
                <a:gd name="connsiteX230" fmla="*/ 269854 w 2431572"/>
                <a:gd name="connsiteY230" fmla="*/ 989137 h 1559580"/>
                <a:gd name="connsiteX231" fmla="*/ 265384 w 2431572"/>
                <a:gd name="connsiteY231" fmla="*/ 1006282 h 1559580"/>
                <a:gd name="connsiteX232" fmla="*/ 235666 w 2431572"/>
                <a:gd name="connsiteY232" fmla="*/ 1023770 h 1559580"/>
                <a:gd name="connsiteX233" fmla="*/ 222496 w 2431572"/>
                <a:gd name="connsiteY233" fmla="*/ 995665 h 1559580"/>
                <a:gd name="connsiteX234" fmla="*/ 231792 w 2431572"/>
                <a:gd name="connsiteY234" fmla="*/ 983689 h 1559580"/>
                <a:gd name="connsiteX235" fmla="*/ 204754 w 2431572"/>
                <a:gd name="connsiteY235" fmla="*/ 977491 h 1559580"/>
                <a:gd name="connsiteX236" fmla="*/ 195458 w 2431572"/>
                <a:gd name="connsiteY236" fmla="*/ 984438 h 1559580"/>
                <a:gd name="connsiteX237" fmla="*/ 174503 w 2431572"/>
                <a:gd name="connsiteY237" fmla="*/ 990560 h 1559580"/>
                <a:gd name="connsiteX238" fmla="*/ 159644 w 2431572"/>
                <a:gd name="connsiteY238" fmla="*/ 1012416 h 1559580"/>
                <a:gd name="connsiteX239" fmla="*/ 114178 w 2431572"/>
                <a:gd name="connsiteY239" fmla="*/ 1026958 h 1559580"/>
                <a:gd name="connsiteX240" fmla="*/ 92740 w 2431572"/>
                <a:gd name="connsiteY240" fmla="*/ 998802 h 1559580"/>
                <a:gd name="connsiteX241" fmla="*/ 79177 w 2431572"/>
                <a:gd name="connsiteY241" fmla="*/ 1020062 h 1559580"/>
                <a:gd name="connsiteX242" fmla="*/ 69626 w 2431572"/>
                <a:gd name="connsiteY242" fmla="*/ 1038858 h 1559580"/>
                <a:gd name="connsiteX243" fmla="*/ 50525 w 2431572"/>
                <a:gd name="connsiteY243" fmla="*/ 1029460 h 1559580"/>
                <a:gd name="connsiteX244" fmla="*/ 26916 w 2431572"/>
                <a:gd name="connsiteY244" fmla="*/ 1030451 h 1559580"/>
                <a:gd name="connsiteX245" fmla="*/ 20617 w 2431572"/>
                <a:gd name="connsiteY245" fmla="*/ 1048282 h 1559580"/>
                <a:gd name="connsiteX246" fmla="*/ 4043 w 2431572"/>
                <a:gd name="connsiteY246" fmla="*/ 1070113 h 1559580"/>
                <a:gd name="connsiteX247" fmla="*/ 6228 w 2431572"/>
                <a:gd name="connsiteY247" fmla="*/ 1080908 h 1559580"/>
                <a:gd name="connsiteX248" fmla="*/ 25875 w 2431572"/>
                <a:gd name="connsiteY248" fmla="*/ 1088769 h 1559580"/>
                <a:gd name="connsiteX249" fmla="*/ 50335 w 2431572"/>
                <a:gd name="connsiteY249" fmla="*/ 1114982 h 1559580"/>
                <a:gd name="connsiteX250" fmla="*/ 52964 w 2431572"/>
                <a:gd name="connsiteY250" fmla="*/ 1164893 h 1559580"/>
                <a:gd name="connsiteX251" fmla="*/ 40784 w 2431572"/>
                <a:gd name="connsiteY251" fmla="*/ 1187893 h 1559580"/>
                <a:gd name="connsiteX252" fmla="*/ 42969 w 2431572"/>
                <a:gd name="connsiteY252" fmla="*/ 1212746 h 1559580"/>
                <a:gd name="connsiteX253" fmla="*/ 44289 w 2431572"/>
                <a:gd name="connsiteY253" fmla="*/ 1236330 h 1559580"/>
                <a:gd name="connsiteX254" fmla="*/ 46868 w 2431572"/>
                <a:gd name="connsiteY254" fmla="*/ 1257094 h 1559580"/>
                <a:gd name="connsiteX255" fmla="*/ 20668 w 2431572"/>
                <a:gd name="connsiteY255" fmla="*/ 1265705 h 1559580"/>
                <a:gd name="connsiteX256" fmla="*/ 2735 w 2431572"/>
                <a:gd name="connsiteY256" fmla="*/ 1265057 h 1559580"/>
                <a:gd name="connsiteX257" fmla="*/ 10990 w 2431572"/>
                <a:gd name="connsiteY257" fmla="*/ 1291028 h 1559580"/>
                <a:gd name="connsiteX258" fmla="*/ 19944 w 2431572"/>
                <a:gd name="connsiteY258" fmla="*/ 1310751 h 1559580"/>
                <a:gd name="connsiteX259" fmla="*/ 42118 w 2431572"/>
                <a:gd name="connsiteY259" fmla="*/ 1324517 h 1559580"/>
                <a:gd name="connsiteX260" fmla="*/ 46042 w 2431572"/>
                <a:gd name="connsiteY260" fmla="*/ 1314992 h 1559580"/>
                <a:gd name="connsiteX261" fmla="*/ 72217 w 2431572"/>
                <a:gd name="connsiteY261" fmla="*/ 1274010 h 1559580"/>
                <a:gd name="connsiteX262" fmla="*/ 85336 w 2431572"/>
                <a:gd name="connsiteY262" fmla="*/ 1300159 h 1559580"/>
                <a:gd name="connsiteX263" fmla="*/ 90543 w 2431572"/>
                <a:gd name="connsiteY263" fmla="*/ 1330716 h 1559580"/>
                <a:gd name="connsiteX264" fmla="*/ 116362 w 2431572"/>
                <a:gd name="connsiteY264" fmla="*/ 1318854 h 1559580"/>
                <a:gd name="connsiteX265" fmla="*/ 127601 w 2431572"/>
                <a:gd name="connsiteY265" fmla="*/ 1329940 h 1559580"/>
                <a:gd name="connsiteX266" fmla="*/ 125074 w 2431572"/>
                <a:gd name="connsiteY266" fmla="*/ 1349511 h 1559580"/>
                <a:gd name="connsiteX267" fmla="*/ 139209 w 2431572"/>
                <a:gd name="connsiteY267" fmla="*/ 1345143 h 1559580"/>
                <a:gd name="connsiteX268" fmla="*/ 148417 w 2431572"/>
                <a:gd name="connsiteY268" fmla="*/ 1354045 h 1559580"/>
                <a:gd name="connsiteX269" fmla="*/ 143032 w 2431572"/>
                <a:gd name="connsiteY269" fmla="*/ 1376143 h 1559580"/>
                <a:gd name="connsiteX270" fmla="*/ 156976 w 2431572"/>
                <a:gd name="connsiteY270" fmla="*/ 1387980 h 1559580"/>
                <a:gd name="connsiteX271" fmla="*/ 150004 w 2431572"/>
                <a:gd name="connsiteY271" fmla="*/ 1409582 h 1559580"/>
                <a:gd name="connsiteX272" fmla="*/ 151363 w 2431572"/>
                <a:gd name="connsiteY272" fmla="*/ 1440367 h 1559580"/>
                <a:gd name="connsiteX273" fmla="*/ 156595 w 2431572"/>
                <a:gd name="connsiteY273" fmla="*/ 1458376 h 1559580"/>
                <a:gd name="connsiteX274" fmla="*/ 179290 w 2431572"/>
                <a:gd name="connsiteY274" fmla="*/ 1470555 h 1559580"/>
                <a:gd name="connsiteX275" fmla="*/ 199826 w 2431572"/>
                <a:gd name="connsiteY275" fmla="*/ 1456534 h 1559580"/>
                <a:gd name="connsiteX276" fmla="*/ 218152 w 2431572"/>
                <a:gd name="connsiteY276" fmla="*/ 1466135 h 1559580"/>
                <a:gd name="connsiteX277" fmla="*/ 214278 w 2431572"/>
                <a:gd name="connsiteY277" fmla="*/ 1475927 h 1559580"/>
                <a:gd name="connsiteX278" fmla="*/ 224273 w 2431572"/>
                <a:gd name="connsiteY278" fmla="*/ 1500209 h 1559580"/>
                <a:gd name="connsiteX279" fmla="*/ 230394 w 2431572"/>
                <a:gd name="connsiteY279" fmla="*/ 1530816 h 1559580"/>
                <a:gd name="connsiteX280" fmla="*/ 252670 w 2431572"/>
                <a:gd name="connsiteY280" fmla="*/ 1542652 h 1559580"/>
                <a:gd name="connsiteX281" fmla="*/ 253991 w 2431572"/>
                <a:gd name="connsiteY281" fmla="*/ 1547440 h 1559580"/>
                <a:gd name="connsiteX282" fmla="*/ 254854 w 2431572"/>
                <a:gd name="connsiteY282" fmla="*/ 1551783 h 1559580"/>
                <a:gd name="connsiteX283" fmla="*/ 261878 w 2431572"/>
                <a:gd name="connsiteY283" fmla="*/ 1547859 h 1559580"/>
                <a:gd name="connsiteX284" fmla="*/ 269714 w 2431572"/>
                <a:gd name="connsiteY284" fmla="*/ 1543045 h 1559580"/>
                <a:gd name="connsiteX285" fmla="*/ 269714 w 2431572"/>
                <a:gd name="connsiteY285" fmla="*/ 1543045 h 1559580"/>
                <a:gd name="connsiteX286" fmla="*/ 274946 w 2431572"/>
                <a:gd name="connsiteY286" fmla="*/ 1535159 h 1559580"/>
                <a:gd name="connsiteX287" fmla="*/ 279315 w 2431572"/>
                <a:gd name="connsiteY287" fmla="*/ 1521189 h 1559580"/>
                <a:gd name="connsiteX288" fmla="*/ 288065 w 2431572"/>
                <a:gd name="connsiteY288" fmla="*/ 1509822 h 1559580"/>
                <a:gd name="connsiteX289" fmla="*/ 299431 w 2431572"/>
                <a:gd name="connsiteY289" fmla="*/ 1494100 h 1559580"/>
                <a:gd name="connsiteX290" fmla="*/ 297666 w 2431572"/>
                <a:gd name="connsiteY290" fmla="*/ 1470491 h 1559580"/>
                <a:gd name="connsiteX291" fmla="*/ 308156 w 2431572"/>
                <a:gd name="connsiteY291" fmla="*/ 1458260 h 1559580"/>
                <a:gd name="connsiteX292" fmla="*/ 308156 w 2431572"/>
                <a:gd name="connsiteY292" fmla="*/ 1458260 h 1559580"/>
                <a:gd name="connsiteX293" fmla="*/ 315154 w 2431572"/>
                <a:gd name="connsiteY293" fmla="*/ 1453028 h 1559580"/>
                <a:gd name="connsiteX294" fmla="*/ 315154 w 2431572"/>
                <a:gd name="connsiteY294" fmla="*/ 1453028 h 1559580"/>
                <a:gd name="connsiteX295" fmla="*/ 315154 w 2431572"/>
                <a:gd name="connsiteY295" fmla="*/ 1434677 h 1559580"/>
                <a:gd name="connsiteX296" fmla="*/ 326520 w 2431572"/>
                <a:gd name="connsiteY296" fmla="*/ 1408464 h 1559580"/>
                <a:gd name="connsiteX297" fmla="*/ 336121 w 2431572"/>
                <a:gd name="connsiteY297" fmla="*/ 1393605 h 1559580"/>
                <a:gd name="connsiteX298" fmla="*/ 336121 w 2431572"/>
                <a:gd name="connsiteY298" fmla="*/ 1393605 h 1559580"/>
                <a:gd name="connsiteX299" fmla="*/ 339614 w 2431572"/>
                <a:gd name="connsiteY299" fmla="*/ 1386632 h 1559580"/>
                <a:gd name="connsiteX300" fmla="*/ 343982 w 2431572"/>
                <a:gd name="connsiteY300" fmla="*/ 1379634 h 1559580"/>
                <a:gd name="connsiteX301" fmla="*/ 343982 w 2431572"/>
                <a:gd name="connsiteY301" fmla="*/ 1379634 h 1559580"/>
                <a:gd name="connsiteX302" fmla="*/ 364963 w 2431572"/>
                <a:gd name="connsiteY302" fmla="*/ 1365639 h 1559580"/>
                <a:gd name="connsiteX303" fmla="*/ 392052 w 2431572"/>
                <a:gd name="connsiteY303" fmla="*/ 1366503 h 1559580"/>
                <a:gd name="connsiteX304" fmla="*/ 416512 w 2431572"/>
                <a:gd name="connsiteY304" fmla="*/ 1356902 h 1559580"/>
                <a:gd name="connsiteX305" fmla="*/ 427002 w 2431572"/>
                <a:gd name="connsiteY305" fmla="*/ 1334181 h 1559580"/>
                <a:gd name="connsiteX306" fmla="*/ 446230 w 2431572"/>
                <a:gd name="connsiteY306" fmla="*/ 1320186 h 1559580"/>
                <a:gd name="connsiteX307" fmla="*/ 483810 w 2431572"/>
                <a:gd name="connsiteY307" fmla="*/ 1314090 h 1559580"/>
                <a:gd name="connsiteX308" fmla="*/ 506530 w 2431572"/>
                <a:gd name="connsiteY308" fmla="*/ 1314954 h 1559580"/>
                <a:gd name="connsiteX309" fmla="*/ 528387 w 2431572"/>
                <a:gd name="connsiteY309" fmla="*/ 1312325 h 1559580"/>
                <a:gd name="connsiteX310" fmla="*/ 574691 w 2431572"/>
                <a:gd name="connsiteY310" fmla="*/ 1321063 h 1559580"/>
                <a:gd name="connsiteX311" fmla="*/ 594782 w 2431572"/>
                <a:gd name="connsiteY311" fmla="*/ 1346412 h 1559580"/>
                <a:gd name="connsiteX312" fmla="*/ 600294 w 2431572"/>
                <a:gd name="connsiteY312" fmla="*/ 1351720 h 1559580"/>
                <a:gd name="connsiteX313" fmla="*/ 600294 w 2431572"/>
                <a:gd name="connsiteY313" fmla="*/ 1351720 h 1559580"/>
                <a:gd name="connsiteX314" fmla="*/ 595658 w 2431572"/>
                <a:gd name="connsiteY314" fmla="*/ 1348177 h 1559580"/>
                <a:gd name="connsiteX315" fmla="*/ 595658 w 2431572"/>
                <a:gd name="connsiteY315" fmla="*/ 1348177 h 1559580"/>
                <a:gd name="connsiteX316" fmla="*/ 613147 w 2431572"/>
                <a:gd name="connsiteY316" fmla="*/ 1355150 h 1559580"/>
                <a:gd name="connsiteX317" fmla="*/ 628869 w 2431572"/>
                <a:gd name="connsiteY317" fmla="*/ 1361271 h 1559580"/>
                <a:gd name="connsiteX318" fmla="*/ 642839 w 2431572"/>
                <a:gd name="connsiteY318" fmla="*/ 1348177 h 1559580"/>
                <a:gd name="connsiteX319" fmla="*/ 659464 w 2431572"/>
                <a:gd name="connsiteY319" fmla="*/ 1341179 h 1559580"/>
                <a:gd name="connsiteX320" fmla="*/ 659464 w 2431572"/>
                <a:gd name="connsiteY320" fmla="*/ 1341179 h 1559580"/>
                <a:gd name="connsiteX321" fmla="*/ 666461 w 2431572"/>
                <a:gd name="connsiteY321" fmla="*/ 1339414 h 1559580"/>
                <a:gd name="connsiteX322" fmla="*/ 677828 w 2431572"/>
                <a:gd name="connsiteY322" fmla="*/ 1336811 h 1559580"/>
                <a:gd name="connsiteX323" fmla="*/ 677828 w 2431572"/>
                <a:gd name="connsiteY323" fmla="*/ 1336811 h 1559580"/>
                <a:gd name="connsiteX324" fmla="*/ 697055 w 2431572"/>
                <a:gd name="connsiteY324" fmla="*/ 1329813 h 1559580"/>
                <a:gd name="connsiteX325" fmla="*/ 707520 w 2431572"/>
                <a:gd name="connsiteY325" fmla="*/ 1307956 h 1559580"/>
                <a:gd name="connsiteX326" fmla="*/ 687429 w 2431572"/>
                <a:gd name="connsiteY326" fmla="*/ 1280867 h 1559580"/>
                <a:gd name="connsiteX327" fmla="*/ 668201 w 2431572"/>
                <a:gd name="connsiteY327" fmla="*/ 1265144 h 1559580"/>
                <a:gd name="connsiteX328" fmla="*/ 662969 w 2431572"/>
                <a:gd name="connsiteY328" fmla="*/ 1250286 h 1559580"/>
                <a:gd name="connsiteX329" fmla="*/ 669966 w 2431572"/>
                <a:gd name="connsiteY329" fmla="*/ 1238055 h 1559580"/>
                <a:gd name="connsiteX330" fmla="*/ 673459 w 2431572"/>
                <a:gd name="connsiteY330" fmla="*/ 1217075 h 1559580"/>
                <a:gd name="connsiteX331" fmla="*/ 684825 w 2431572"/>
                <a:gd name="connsiteY331" fmla="*/ 1196984 h 1559580"/>
                <a:gd name="connsiteX332" fmla="*/ 718010 w 2431572"/>
                <a:gd name="connsiteY332" fmla="*/ 1199613 h 1559580"/>
                <a:gd name="connsiteX333" fmla="*/ 740731 w 2431572"/>
                <a:gd name="connsiteY333" fmla="*/ 1199613 h 1559580"/>
                <a:gd name="connsiteX334" fmla="*/ 756453 w 2431572"/>
                <a:gd name="connsiteY334" fmla="*/ 1180385 h 1559580"/>
                <a:gd name="connsiteX335" fmla="*/ 783542 w 2431572"/>
                <a:gd name="connsiteY335" fmla="*/ 1177757 h 1559580"/>
                <a:gd name="connsiteX336" fmla="*/ 797538 w 2431572"/>
                <a:gd name="connsiteY336" fmla="*/ 1191752 h 1559580"/>
                <a:gd name="connsiteX337" fmla="*/ 822887 w 2431572"/>
                <a:gd name="connsiteY337" fmla="*/ 1206586 h 1559580"/>
                <a:gd name="connsiteX338" fmla="*/ 878792 w 2431572"/>
                <a:gd name="connsiteY338" fmla="*/ 1207475 h 1559580"/>
                <a:gd name="connsiteX339" fmla="*/ 878792 w 2431572"/>
                <a:gd name="connsiteY339" fmla="*/ 1207475 h 1559580"/>
                <a:gd name="connsiteX340" fmla="*/ 892788 w 2431572"/>
                <a:gd name="connsiteY340" fmla="*/ 1210104 h 1559580"/>
                <a:gd name="connsiteX341" fmla="*/ 905018 w 2431572"/>
                <a:gd name="connsiteY341" fmla="*/ 1216199 h 1559580"/>
                <a:gd name="connsiteX342" fmla="*/ 905018 w 2431572"/>
                <a:gd name="connsiteY342" fmla="*/ 1216199 h 1559580"/>
                <a:gd name="connsiteX343" fmla="*/ 922227 w 2431572"/>
                <a:gd name="connsiteY343" fmla="*/ 1230664 h 1559580"/>
                <a:gd name="connsiteX344" fmla="*/ 932095 w 2431572"/>
                <a:gd name="connsiteY344" fmla="*/ 1242742 h 1559580"/>
                <a:gd name="connsiteX345" fmla="*/ 944198 w 2431572"/>
                <a:gd name="connsiteY345" fmla="*/ 1254845 h 1559580"/>
                <a:gd name="connsiteX346" fmla="*/ 955183 w 2431572"/>
                <a:gd name="connsiteY346" fmla="*/ 1252635 h 1559580"/>
                <a:gd name="connsiteX347" fmla="*/ 966168 w 2431572"/>
                <a:gd name="connsiteY347" fmla="*/ 1252902 h 1559580"/>
                <a:gd name="connsiteX348" fmla="*/ 966168 w 2431572"/>
                <a:gd name="connsiteY348" fmla="*/ 1252902 h 1559580"/>
                <a:gd name="connsiteX349" fmla="*/ 978399 w 2431572"/>
                <a:gd name="connsiteY349" fmla="*/ 1253765 h 1559580"/>
                <a:gd name="connsiteX350" fmla="*/ 978399 w 2431572"/>
                <a:gd name="connsiteY350" fmla="*/ 1253765 h 1559580"/>
                <a:gd name="connsiteX351" fmla="*/ 1003748 w 2431572"/>
                <a:gd name="connsiteY351" fmla="*/ 1264255 h 1559580"/>
                <a:gd name="connsiteX352" fmla="*/ 1014238 w 2431572"/>
                <a:gd name="connsiteY352" fmla="*/ 1261627 h 1559580"/>
                <a:gd name="connsiteX353" fmla="*/ 1036514 w 2431572"/>
                <a:gd name="connsiteY353" fmla="*/ 1259226 h 1559580"/>
                <a:gd name="connsiteX354" fmla="*/ 1066651 w 2431572"/>
                <a:gd name="connsiteY354" fmla="*/ 1257270 h 1559580"/>
                <a:gd name="connsiteX355" fmla="*/ 1066651 w 2431572"/>
                <a:gd name="connsiteY355" fmla="*/ 1257270 h 1559580"/>
                <a:gd name="connsiteX356" fmla="*/ 1071045 w 2431572"/>
                <a:gd name="connsiteY356" fmla="*/ 1263366 h 1559580"/>
                <a:gd name="connsiteX357" fmla="*/ 1079782 w 2431572"/>
                <a:gd name="connsiteY357" fmla="*/ 1270364 h 1559580"/>
                <a:gd name="connsiteX358" fmla="*/ 1079782 w 2431572"/>
                <a:gd name="connsiteY358" fmla="*/ 1270364 h 1559580"/>
                <a:gd name="connsiteX359" fmla="*/ 1107735 w 2431572"/>
                <a:gd name="connsiteY359" fmla="*/ 1285223 h 1559580"/>
                <a:gd name="connsiteX360" fmla="*/ 1134824 w 2431572"/>
                <a:gd name="connsiteY360" fmla="*/ 1304451 h 1559580"/>
                <a:gd name="connsiteX361" fmla="*/ 1146190 w 2431572"/>
                <a:gd name="connsiteY361" fmla="*/ 1314077 h 1559580"/>
                <a:gd name="connsiteX362" fmla="*/ 1158421 w 2431572"/>
                <a:gd name="connsiteY362" fmla="*/ 1328936 h 1559580"/>
                <a:gd name="connsiteX363" fmla="*/ 1169787 w 2431572"/>
                <a:gd name="connsiteY363" fmla="*/ 1344658 h 1559580"/>
                <a:gd name="connsiteX364" fmla="*/ 1189015 w 2431572"/>
                <a:gd name="connsiteY364" fmla="*/ 1355123 h 1559580"/>
                <a:gd name="connsiteX365" fmla="*/ 1203010 w 2431572"/>
                <a:gd name="connsiteY365" fmla="*/ 1353382 h 1559580"/>
                <a:gd name="connsiteX366" fmla="*/ 1216104 w 2431572"/>
                <a:gd name="connsiteY366" fmla="*/ 1349014 h 1559580"/>
                <a:gd name="connsiteX367" fmla="*/ 1217348 w 2431572"/>
                <a:gd name="connsiteY367" fmla="*/ 1361765 h 1559580"/>
                <a:gd name="connsiteX368" fmla="*/ 1209309 w 2431572"/>
                <a:gd name="connsiteY368" fmla="*/ 1379774 h 1559580"/>
                <a:gd name="connsiteX369" fmla="*/ 1241453 w 2431572"/>
                <a:gd name="connsiteY369" fmla="*/ 1397059 h 1559580"/>
                <a:gd name="connsiteX370" fmla="*/ 1270295 w 2431572"/>
                <a:gd name="connsiteY370" fmla="*/ 1369970 h 1559580"/>
                <a:gd name="connsiteX371" fmla="*/ 1293015 w 2431572"/>
                <a:gd name="connsiteY371" fmla="*/ 1353371 h 1559580"/>
                <a:gd name="connsiteX372" fmla="*/ 1330569 w 2431572"/>
                <a:gd name="connsiteY372" fmla="*/ 1362108 h 1559580"/>
                <a:gd name="connsiteX373" fmla="*/ 1362052 w 2431572"/>
                <a:gd name="connsiteY373" fmla="*/ 1359480 h 1559580"/>
                <a:gd name="connsiteX374" fmla="*/ 1376912 w 2431572"/>
                <a:gd name="connsiteY374" fmla="*/ 1340252 h 1559580"/>
                <a:gd name="connsiteX375" fmla="*/ 1385649 w 2431572"/>
                <a:gd name="connsiteY375" fmla="*/ 1332391 h 1559580"/>
                <a:gd name="connsiteX376" fmla="*/ 1395250 w 2431572"/>
                <a:gd name="connsiteY376" fmla="*/ 1320160 h 1559580"/>
                <a:gd name="connsiteX377" fmla="*/ 1433604 w 2431572"/>
                <a:gd name="connsiteY377" fmla="*/ 1311499 h 1559580"/>
                <a:gd name="connsiteX378" fmla="*/ 1444349 w 2431572"/>
                <a:gd name="connsiteY378" fmla="*/ 1301745 h 1559580"/>
                <a:gd name="connsiteX379" fmla="*/ 1452781 w 2431572"/>
                <a:gd name="connsiteY379" fmla="*/ 1293579 h 1559580"/>
                <a:gd name="connsiteX380" fmla="*/ 1456502 w 2431572"/>
                <a:gd name="connsiteY380" fmla="*/ 1305314 h 1559580"/>
                <a:gd name="connsiteX381" fmla="*/ 1448019 w 2431572"/>
                <a:gd name="connsiteY381" fmla="*/ 1319106 h 1559580"/>
                <a:gd name="connsiteX382" fmla="*/ 1423787 w 2431572"/>
                <a:gd name="connsiteY382" fmla="*/ 1338880 h 1559580"/>
                <a:gd name="connsiteX383" fmla="*/ 1428817 w 2431572"/>
                <a:gd name="connsiteY383" fmla="*/ 1374225 h 1559580"/>
                <a:gd name="connsiteX384" fmla="*/ 1440704 w 2431572"/>
                <a:gd name="connsiteY384" fmla="*/ 1405797 h 1559580"/>
                <a:gd name="connsiteX385" fmla="*/ 1458192 w 2431572"/>
                <a:gd name="connsiteY385" fmla="*/ 1403169 h 1559580"/>
                <a:gd name="connsiteX386" fmla="*/ 1469558 w 2431572"/>
                <a:gd name="connsiteY386" fmla="*/ 1413659 h 1559580"/>
                <a:gd name="connsiteX387" fmla="*/ 1483528 w 2431572"/>
                <a:gd name="connsiteY387" fmla="*/ 1414522 h 1559580"/>
                <a:gd name="connsiteX388" fmla="*/ 1505385 w 2431572"/>
                <a:gd name="connsiteY388" fmla="*/ 1412757 h 1559580"/>
                <a:gd name="connsiteX389" fmla="*/ 1513272 w 2431572"/>
                <a:gd name="connsiteY389" fmla="*/ 1397670 h 1559580"/>
                <a:gd name="connsiteX390" fmla="*/ 1543853 w 2431572"/>
                <a:gd name="connsiteY390" fmla="*/ 1343492 h 1559580"/>
                <a:gd name="connsiteX391" fmla="*/ 1588430 w 2431572"/>
                <a:gd name="connsiteY391" fmla="*/ 1287586 h 1559580"/>
                <a:gd name="connsiteX392" fmla="*/ 1622492 w 2431572"/>
                <a:gd name="connsiteY392" fmla="*/ 1279052 h 1559580"/>
                <a:gd name="connsiteX393" fmla="*/ 1622492 w 2431572"/>
                <a:gd name="connsiteY393" fmla="*/ 1279052 h 1559580"/>
                <a:gd name="connsiteX394" fmla="*/ 1610414 w 2431572"/>
                <a:gd name="connsiteY394" fmla="*/ 1297708 h 1559580"/>
                <a:gd name="connsiteX395" fmla="*/ 1616739 w 2431572"/>
                <a:gd name="connsiteY395" fmla="*/ 1302865 h 1559580"/>
                <a:gd name="connsiteX396" fmla="*/ 1623190 w 2431572"/>
                <a:gd name="connsiteY396" fmla="*/ 1311615 h 1559580"/>
                <a:gd name="connsiteX397" fmla="*/ 1632918 w 2431572"/>
                <a:gd name="connsiteY397" fmla="*/ 1323820 h 1559580"/>
                <a:gd name="connsiteX398" fmla="*/ 1647155 w 2431572"/>
                <a:gd name="connsiteY398" fmla="*/ 1323820 h 1559580"/>
                <a:gd name="connsiteX399" fmla="*/ 1633414 w 2431572"/>
                <a:gd name="connsiteY399" fmla="*/ 1335085 h 1559580"/>
                <a:gd name="connsiteX400" fmla="*/ 1638748 w 2431572"/>
                <a:gd name="connsiteY400" fmla="*/ 1368715 h 1559580"/>
                <a:gd name="connsiteX401" fmla="*/ 1668123 w 2431572"/>
                <a:gd name="connsiteY401" fmla="*/ 1399652 h 1559580"/>
                <a:gd name="connsiteX402" fmla="*/ 1648781 w 2431572"/>
                <a:gd name="connsiteY402" fmla="*/ 1408262 h 1559580"/>
                <a:gd name="connsiteX403" fmla="*/ 1636652 w 2431572"/>
                <a:gd name="connsiteY403" fmla="*/ 1433268 h 1559580"/>
                <a:gd name="connsiteX404" fmla="*/ 1626861 w 2431572"/>
                <a:gd name="connsiteY404" fmla="*/ 1464244 h 1559580"/>
                <a:gd name="connsiteX405" fmla="*/ 1657468 w 2431572"/>
                <a:gd name="connsiteY405" fmla="*/ 1484412 h 1559580"/>
                <a:gd name="connsiteX406" fmla="*/ 1648489 w 2431572"/>
                <a:gd name="connsiteY406" fmla="*/ 1494533 h 1559580"/>
                <a:gd name="connsiteX407" fmla="*/ 1645542 w 2431572"/>
                <a:gd name="connsiteY407" fmla="*/ 1517013 h 1559580"/>
                <a:gd name="connsiteX408" fmla="*/ 1675832 w 2431572"/>
                <a:gd name="connsiteY408" fmla="*/ 1535098 h 1559580"/>
                <a:gd name="connsiteX409" fmla="*/ 1686297 w 2431572"/>
                <a:gd name="connsiteY409" fmla="*/ 1547354 h 1559580"/>
                <a:gd name="connsiteX410" fmla="*/ 1705525 w 2431572"/>
                <a:gd name="connsiteY410" fmla="*/ 1536863 h 1559580"/>
                <a:gd name="connsiteX411" fmla="*/ 1730011 w 2431572"/>
                <a:gd name="connsiteY411" fmla="*/ 1550833 h 1559580"/>
                <a:gd name="connsiteX412" fmla="*/ 1742241 w 2431572"/>
                <a:gd name="connsiteY412" fmla="*/ 1557831 h 1559580"/>
                <a:gd name="connsiteX413" fmla="*/ 1742241 w 2431572"/>
                <a:gd name="connsiteY413" fmla="*/ 1557831 h 1559580"/>
                <a:gd name="connsiteX414" fmla="*/ 1747473 w 2431572"/>
                <a:gd name="connsiteY414" fmla="*/ 1550833 h 1559580"/>
                <a:gd name="connsiteX415" fmla="*/ 1767514 w 2431572"/>
                <a:gd name="connsiteY415" fmla="*/ 1530789 h 1559580"/>
                <a:gd name="connsiteX416" fmla="*/ 1767514 w 2431572"/>
                <a:gd name="connsiteY416" fmla="*/ 1530789 h 1559580"/>
                <a:gd name="connsiteX0" fmla="*/ 1767514 w 2431572"/>
                <a:gd name="connsiteY0" fmla="*/ 1530789 h 1559580"/>
                <a:gd name="connsiteX1" fmla="*/ 1788469 w 2431572"/>
                <a:gd name="connsiteY1" fmla="*/ 1510698 h 1559580"/>
                <a:gd name="connsiteX2" fmla="*/ 1820816 w 2431572"/>
                <a:gd name="connsiteY2" fmla="*/ 1487977 h 1559580"/>
                <a:gd name="connsiteX3" fmla="*/ 1854001 w 2431572"/>
                <a:gd name="connsiteY3" fmla="*/ 1474884 h 1559580"/>
                <a:gd name="connsiteX4" fmla="*/ 1857493 w 2431572"/>
                <a:gd name="connsiteY4" fmla="*/ 1446042 h 1559580"/>
                <a:gd name="connsiteX5" fmla="*/ 1895936 w 2431572"/>
                <a:gd name="connsiteY5" fmla="*/ 1441673 h 1559580"/>
                <a:gd name="connsiteX6" fmla="*/ 1951867 w 2431572"/>
                <a:gd name="connsiteY6" fmla="*/ 1437304 h 1559580"/>
                <a:gd name="connsiteX7" fmla="*/ 1978080 w 2431572"/>
                <a:gd name="connsiteY7" fmla="*/ 1418077 h 1559580"/>
                <a:gd name="connsiteX8" fmla="*/ 2006921 w 2431572"/>
                <a:gd name="connsiteY8" fmla="*/ 1417213 h 1559580"/>
                <a:gd name="connsiteX9" fmla="*/ 2037477 w 2431572"/>
                <a:gd name="connsiteY9" fmla="*/ 1413721 h 1559580"/>
                <a:gd name="connsiteX10" fmla="*/ 2056705 w 2431572"/>
                <a:gd name="connsiteY10" fmla="*/ 1405859 h 1559580"/>
                <a:gd name="connsiteX11" fmla="*/ 2059334 w 2431572"/>
                <a:gd name="connsiteY11" fmla="*/ 1391000 h 1559580"/>
                <a:gd name="connsiteX12" fmla="*/ 2041097 w 2431572"/>
                <a:gd name="connsiteY12" fmla="*/ 1379367 h 1559580"/>
                <a:gd name="connsiteX13" fmla="*/ 2059334 w 2431572"/>
                <a:gd name="connsiteY13" fmla="*/ 1367416 h 1559580"/>
                <a:gd name="connsiteX14" fmla="*/ 2075933 w 2431572"/>
                <a:gd name="connsiteY14" fmla="*/ 1364788 h 1559580"/>
                <a:gd name="connsiteX15" fmla="*/ 2086423 w 2431572"/>
                <a:gd name="connsiteY15" fmla="*/ 1343808 h 1559580"/>
                <a:gd name="connsiteX16" fmla="*/ 2116141 w 2431572"/>
                <a:gd name="connsiteY16" fmla="*/ 1350806 h 1559580"/>
                <a:gd name="connsiteX17" fmla="*/ 2136233 w 2431572"/>
                <a:gd name="connsiteY17" fmla="*/ 1340316 h 1559580"/>
                <a:gd name="connsiteX18" fmla="*/ 2127495 w 2431572"/>
                <a:gd name="connsiteY18" fmla="*/ 1312363 h 1559580"/>
                <a:gd name="connsiteX19" fmla="*/ 2137097 w 2431572"/>
                <a:gd name="connsiteY19" fmla="*/ 1298394 h 1559580"/>
                <a:gd name="connsiteX20" fmla="*/ 2171183 w 2431572"/>
                <a:gd name="connsiteY20" fmla="*/ 1307994 h 1559580"/>
                <a:gd name="connsiteX21" fmla="*/ 2198298 w 2431572"/>
                <a:gd name="connsiteY21" fmla="*/ 1299283 h 1559580"/>
                <a:gd name="connsiteX22" fmla="*/ 2212268 w 2431572"/>
                <a:gd name="connsiteY22" fmla="*/ 1266885 h 1559580"/>
                <a:gd name="connsiteX23" fmla="*/ 2226263 w 2431572"/>
                <a:gd name="connsiteY23" fmla="*/ 1245955 h 1559580"/>
                <a:gd name="connsiteX24" fmla="*/ 2236754 w 2431572"/>
                <a:gd name="connsiteY24" fmla="*/ 1234588 h 1559580"/>
                <a:gd name="connsiteX25" fmla="*/ 2271704 w 2431572"/>
                <a:gd name="connsiteY25" fmla="*/ 1231960 h 1559580"/>
                <a:gd name="connsiteX26" fmla="*/ 2314516 w 2431572"/>
                <a:gd name="connsiteY26" fmla="*/ 1238081 h 1559580"/>
                <a:gd name="connsiteX27" fmla="*/ 2372186 w 2431572"/>
                <a:gd name="connsiteY27" fmla="*/ 1268663 h 1559580"/>
                <a:gd name="connsiteX28" fmla="*/ 2412369 w 2431572"/>
                <a:gd name="connsiteY28" fmla="*/ 1244177 h 1559580"/>
                <a:gd name="connsiteX29" fmla="*/ 2431572 w 2431572"/>
                <a:gd name="connsiteY29" fmla="*/ 1230512 h 1559580"/>
                <a:gd name="connsiteX30" fmla="*/ 2431572 w 2431572"/>
                <a:gd name="connsiteY30" fmla="*/ 1230512 h 1559580"/>
                <a:gd name="connsiteX31" fmla="*/ 2420231 w 2431572"/>
                <a:gd name="connsiteY31" fmla="*/ 1204858 h 1559580"/>
                <a:gd name="connsiteX32" fmla="*/ 2420231 w 2431572"/>
                <a:gd name="connsiteY32" fmla="*/ 1204858 h 1559580"/>
                <a:gd name="connsiteX33" fmla="*/ 2408179 w 2431572"/>
                <a:gd name="connsiteY33" fmla="*/ 1170327 h 1559580"/>
                <a:gd name="connsiteX34" fmla="*/ 2390094 w 2431572"/>
                <a:gd name="connsiteY34" fmla="*/ 1150388 h 1559580"/>
                <a:gd name="connsiteX35" fmla="*/ 2397168 w 2431572"/>
                <a:gd name="connsiteY35" fmla="*/ 1112859 h 1559580"/>
                <a:gd name="connsiteX36" fmla="*/ 2387300 w 2431572"/>
                <a:gd name="connsiteY36" fmla="*/ 1078277 h 1559580"/>
                <a:gd name="connsiteX37" fmla="*/ 2374829 w 2431572"/>
                <a:gd name="connsiteY37" fmla="*/ 1062427 h 1559580"/>
                <a:gd name="connsiteX38" fmla="*/ 2353543 w 2431572"/>
                <a:gd name="connsiteY38" fmla="*/ 1040457 h 1559580"/>
                <a:gd name="connsiteX39" fmla="*/ 2334722 w 2431572"/>
                <a:gd name="connsiteY39" fmla="*/ 1027934 h 1559580"/>
                <a:gd name="connsiteX40" fmla="*/ 2331598 w 2431572"/>
                <a:gd name="connsiteY40" fmla="*/ 1006750 h 1559580"/>
                <a:gd name="connsiteX41" fmla="*/ 2342038 w 2431572"/>
                <a:gd name="connsiteY41" fmla="*/ 988741 h 1559580"/>
                <a:gd name="connsiteX42" fmla="*/ 2328970 w 2431572"/>
                <a:gd name="connsiteY42" fmla="*/ 969818 h 1559580"/>
                <a:gd name="connsiteX43" fmla="*/ 2324550 w 2431572"/>
                <a:gd name="connsiteY43" fmla="*/ 931769 h 1559580"/>
                <a:gd name="connsiteX44" fmla="*/ 2306668 w 2431572"/>
                <a:gd name="connsiteY44" fmla="*/ 930969 h 1559580"/>
                <a:gd name="connsiteX45" fmla="*/ 2290717 w 2431572"/>
                <a:gd name="connsiteY45" fmla="*/ 908325 h 1559580"/>
                <a:gd name="connsiteX46" fmla="*/ 2283846 w 2431572"/>
                <a:gd name="connsiteY46" fmla="*/ 875280 h 1559580"/>
                <a:gd name="connsiteX47" fmla="*/ 2306300 w 2431572"/>
                <a:gd name="connsiteY47" fmla="*/ 864714 h 1559580"/>
                <a:gd name="connsiteX48" fmla="*/ 2305309 w 2431572"/>
                <a:gd name="connsiteY48" fmla="*/ 850502 h 1559580"/>
                <a:gd name="connsiteX49" fmla="*/ 2311291 w 2431572"/>
                <a:gd name="connsiteY49" fmla="*/ 821533 h 1559580"/>
                <a:gd name="connsiteX50" fmla="*/ 2338304 w 2431572"/>
                <a:gd name="connsiteY50" fmla="*/ 806408 h 1559580"/>
                <a:gd name="connsiteX51" fmla="*/ 2378957 w 2431572"/>
                <a:gd name="connsiteY51" fmla="*/ 800528 h 1559580"/>
                <a:gd name="connsiteX52" fmla="*/ 2388850 w 2431572"/>
                <a:gd name="connsiteY52" fmla="*/ 805341 h 1559580"/>
                <a:gd name="connsiteX53" fmla="*/ 2379591 w 2431572"/>
                <a:gd name="connsiteY53" fmla="*/ 779916 h 1559580"/>
                <a:gd name="connsiteX54" fmla="*/ 2333007 w 2431572"/>
                <a:gd name="connsiteY54" fmla="*/ 760663 h 1559580"/>
                <a:gd name="connsiteX55" fmla="*/ 2314656 w 2431572"/>
                <a:gd name="connsiteY55" fmla="*/ 739251 h 1559580"/>
                <a:gd name="connsiteX56" fmla="*/ 2300267 w 2431572"/>
                <a:gd name="connsiteY56" fmla="*/ 724570 h 1559580"/>
                <a:gd name="connsiteX57" fmla="*/ 2274613 w 2431572"/>
                <a:gd name="connsiteY57" fmla="*/ 732113 h 1559580"/>
                <a:gd name="connsiteX58" fmla="*/ 2233858 w 2431572"/>
                <a:gd name="connsiteY58" fmla="*/ 703881 h 1559580"/>
                <a:gd name="connsiteX59" fmla="*/ 2206274 w 2431572"/>
                <a:gd name="connsiteY59" fmla="*/ 722753 h 1559580"/>
                <a:gd name="connsiteX60" fmla="*/ 2189408 w 2431572"/>
                <a:gd name="connsiteY60" fmla="*/ 691791 h 1559580"/>
                <a:gd name="connsiteX61" fmla="*/ 2174854 w 2431572"/>
                <a:gd name="connsiteY61" fmla="*/ 660714 h 1559580"/>
                <a:gd name="connsiteX62" fmla="*/ 2147866 w 2431572"/>
                <a:gd name="connsiteY62" fmla="*/ 659876 h 1559580"/>
                <a:gd name="connsiteX63" fmla="*/ 2143002 w 2431572"/>
                <a:gd name="connsiteY63" fmla="*/ 644776 h 1559580"/>
                <a:gd name="connsiteX64" fmla="*/ 2125311 w 2431572"/>
                <a:gd name="connsiteY64" fmla="*/ 651824 h 1559580"/>
                <a:gd name="connsiteX65" fmla="*/ 2118783 w 2431572"/>
                <a:gd name="connsiteY65" fmla="*/ 650859 h 1559580"/>
                <a:gd name="connsiteX66" fmla="*/ 2114694 w 2431572"/>
                <a:gd name="connsiteY66" fmla="*/ 634667 h 1559580"/>
                <a:gd name="connsiteX67" fmla="*/ 2099988 w 2431572"/>
                <a:gd name="connsiteY67" fmla="*/ 631288 h 1559580"/>
                <a:gd name="connsiteX68" fmla="*/ 2104852 w 2431572"/>
                <a:gd name="connsiteY68" fmla="*/ 594382 h 1559580"/>
                <a:gd name="connsiteX69" fmla="*/ 2088684 w 2431572"/>
                <a:gd name="connsiteY69" fmla="*/ 578190 h 1559580"/>
                <a:gd name="connsiteX70" fmla="*/ 2073825 w 2431572"/>
                <a:gd name="connsiteY70" fmla="*/ 567331 h 1559580"/>
                <a:gd name="connsiteX71" fmla="*/ 2058204 w 2431572"/>
                <a:gd name="connsiteY71" fmla="*/ 598167 h 1559580"/>
                <a:gd name="connsiteX72" fmla="*/ 2038710 w 2431572"/>
                <a:gd name="connsiteY72" fmla="*/ 624316 h 1559580"/>
                <a:gd name="connsiteX73" fmla="*/ 2026327 w 2431572"/>
                <a:gd name="connsiteY73" fmla="*/ 610524 h 1559580"/>
                <a:gd name="connsiteX74" fmla="*/ 1986563 w 2431572"/>
                <a:gd name="connsiteY74" fmla="*/ 627834 h 1559580"/>
                <a:gd name="connsiteX75" fmla="*/ 1974651 w 2431572"/>
                <a:gd name="connsiteY75" fmla="*/ 607590 h 1559580"/>
                <a:gd name="connsiteX76" fmla="*/ 1948654 w 2431572"/>
                <a:gd name="connsiteY76" fmla="*/ 598688 h 1559580"/>
                <a:gd name="connsiteX77" fmla="*/ 1927445 w 2431572"/>
                <a:gd name="connsiteY77" fmla="*/ 577758 h 1559580"/>
                <a:gd name="connsiteX78" fmla="*/ 1904204 w 2431572"/>
                <a:gd name="connsiteY78" fmla="*/ 582990 h 1559580"/>
                <a:gd name="connsiteX79" fmla="*/ 1897803 w 2431572"/>
                <a:gd name="connsiteY79" fmla="*/ 553450 h 1559580"/>
                <a:gd name="connsiteX80" fmla="*/ 1890564 w 2431572"/>
                <a:gd name="connsiteY80" fmla="*/ 516709 h 1559580"/>
                <a:gd name="connsiteX81" fmla="*/ 1860249 w 2431572"/>
                <a:gd name="connsiteY81" fmla="*/ 523453 h 1559580"/>
                <a:gd name="connsiteX82" fmla="*/ 1808560 w 2431572"/>
                <a:gd name="connsiteY82" fmla="*/ 516239 h 1559580"/>
                <a:gd name="connsiteX83" fmla="*/ 1774384 w 2431572"/>
                <a:gd name="connsiteY83" fmla="*/ 486102 h 1559580"/>
                <a:gd name="connsiteX84" fmla="*/ 1756122 w 2431572"/>
                <a:gd name="connsiteY84" fmla="*/ 493773 h 1559580"/>
                <a:gd name="connsiteX85" fmla="*/ 1743968 w 2431572"/>
                <a:gd name="connsiteY85" fmla="*/ 521155 h 1559580"/>
                <a:gd name="connsiteX86" fmla="*/ 1733173 w 2431572"/>
                <a:gd name="connsiteY86" fmla="*/ 524533 h 1559580"/>
                <a:gd name="connsiteX87" fmla="*/ 1711024 w 2431572"/>
                <a:gd name="connsiteY87" fmla="*/ 538693 h 1559580"/>
                <a:gd name="connsiteX88" fmla="*/ 1708840 w 2431572"/>
                <a:gd name="connsiteY88" fmla="*/ 506194 h 1559580"/>
                <a:gd name="connsiteX89" fmla="*/ 1700433 w 2431572"/>
                <a:gd name="connsiteY89" fmla="*/ 487296 h 1559580"/>
                <a:gd name="connsiteX90" fmla="*/ 1686640 w 2431572"/>
                <a:gd name="connsiteY90" fmla="*/ 502384 h 1559580"/>
                <a:gd name="connsiteX91" fmla="*/ 1674461 w 2431572"/>
                <a:gd name="connsiteY91" fmla="*/ 493926 h 1559580"/>
                <a:gd name="connsiteX92" fmla="*/ 1669470 w 2431572"/>
                <a:gd name="connsiteY92" fmla="*/ 472272 h 1559580"/>
                <a:gd name="connsiteX93" fmla="*/ 1662624 w 2431572"/>
                <a:gd name="connsiteY93" fmla="*/ 459521 h 1559580"/>
                <a:gd name="connsiteX94" fmla="*/ 1644959 w 2431572"/>
                <a:gd name="connsiteY94" fmla="*/ 441043 h 1559580"/>
                <a:gd name="connsiteX95" fmla="*/ 1642228 w 2431572"/>
                <a:gd name="connsiteY95" fmla="*/ 412595 h 1559580"/>
                <a:gd name="connsiteX96" fmla="*/ 1631840 w 2431572"/>
                <a:gd name="connsiteY96" fmla="*/ 396720 h 1559580"/>
                <a:gd name="connsiteX97" fmla="*/ 1650369 w 2431572"/>
                <a:gd name="connsiteY97" fmla="*/ 384859 h 1559580"/>
                <a:gd name="connsiteX98" fmla="*/ 1642978 w 2431572"/>
                <a:gd name="connsiteY98" fmla="*/ 363053 h 1559580"/>
                <a:gd name="connsiteX99" fmla="*/ 1643372 w 2431572"/>
                <a:gd name="connsiteY99" fmla="*/ 340853 h 1559580"/>
                <a:gd name="connsiteX100" fmla="*/ 1638686 w 2431572"/>
                <a:gd name="connsiteY100" fmla="*/ 320266 h 1559580"/>
                <a:gd name="connsiteX101" fmla="*/ 1635561 w 2431572"/>
                <a:gd name="connsiteY101" fmla="*/ 311605 h 1559580"/>
                <a:gd name="connsiteX102" fmla="*/ 1608472 w 2431572"/>
                <a:gd name="connsiteY102" fmla="*/ 330833 h 1559580"/>
                <a:gd name="connsiteX103" fmla="*/ 1597754 w 2431572"/>
                <a:gd name="connsiteY103" fmla="*/ 344993 h 1559580"/>
                <a:gd name="connsiteX104" fmla="*/ 1561914 w 2431572"/>
                <a:gd name="connsiteY104" fmla="*/ 363345 h 1559580"/>
                <a:gd name="connsiteX105" fmla="*/ 1511635 w 2431572"/>
                <a:gd name="connsiteY105" fmla="*/ 332636 h 1559580"/>
                <a:gd name="connsiteX106" fmla="*/ 1471007 w 2431572"/>
                <a:gd name="connsiteY106" fmla="*/ 297241 h 1559580"/>
                <a:gd name="connsiteX107" fmla="*/ 1448604 w 2431572"/>
                <a:gd name="connsiteY107" fmla="*/ 311110 h 1559580"/>
                <a:gd name="connsiteX108" fmla="*/ 1426532 w 2431572"/>
                <a:gd name="connsiteY108" fmla="*/ 297165 h 1559580"/>
                <a:gd name="connsiteX109" fmla="*/ 1407279 w 2431572"/>
                <a:gd name="connsiteY109" fmla="*/ 304735 h 1559580"/>
                <a:gd name="connsiteX110" fmla="*/ 1384381 w 2431572"/>
                <a:gd name="connsiteY110" fmla="*/ 309028 h 1559580"/>
                <a:gd name="connsiteX111" fmla="*/ 1332831 w 2431572"/>
                <a:gd name="connsiteY111" fmla="*/ 322540 h 1559580"/>
                <a:gd name="connsiteX112" fmla="*/ 1326037 w 2431572"/>
                <a:gd name="connsiteY112" fmla="*/ 319073 h 1559580"/>
                <a:gd name="connsiteX113" fmla="*/ 1302973 w 2431572"/>
                <a:gd name="connsiteY113" fmla="*/ 311504 h 1559580"/>
                <a:gd name="connsiteX114" fmla="*/ 1290020 w 2431572"/>
                <a:gd name="connsiteY114" fmla="*/ 314780 h 1559580"/>
                <a:gd name="connsiteX115" fmla="*/ 1271668 w 2431572"/>
                <a:gd name="connsiteY115" fmla="*/ 312964 h 1559580"/>
                <a:gd name="connsiteX116" fmla="*/ 1233911 w 2431572"/>
                <a:gd name="connsiteY116" fmla="*/ 327950 h 1559580"/>
                <a:gd name="connsiteX117" fmla="*/ 1199507 w 2431572"/>
                <a:gd name="connsiteY117" fmla="*/ 331049 h 1559580"/>
                <a:gd name="connsiteX118" fmla="*/ 1185587 w 2431572"/>
                <a:gd name="connsiteY118" fmla="*/ 317752 h 1559580"/>
                <a:gd name="connsiteX119" fmla="*/ 1165128 w 2431572"/>
                <a:gd name="connsiteY119" fmla="*/ 308900 h 1559580"/>
                <a:gd name="connsiteX120" fmla="*/ 1142877 w 2431572"/>
                <a:gd name="connsiteY120" fmla="*/ 302347 h 1559580"/>
                <a:gd name="connsiteX121" fmla="*/ 1115686 w 2431572"/>
                <a:gd name="connsiteY121" fmla="*/ 294613 h 1559580"/>
                <a:gd name="connsiteX122" fmla="*/ 1103634 w 2431572"/>
                <a:gd name="connsiteY122" fmla="*/ 280922 h 1559580"/>
                <a:gd name="connsiteX123" fmla="*/ 1085549 w 2431572"/>
                <a:gd name="connsiteY123" fmla="*/ 278217 h 1559580"/>
                <a:gd name="connsiteX124" fmla="*/ 1064861 w 2431572"/>
                <a:gd name="connsiteY124" fmla="*/ 268768 h 1559580"/>
                <a:gd name="connsiteX125" fmla="*/ 1040109 w 2431572"/>
                <a:gd name="connsiteY125" fmla="*/ 257211 h 1559580"/>
                <a:gd name="connsiteX126" fmla="*/ 1012232 w 2431572"/>
                <a:gd name="connsiteY126" fmla="*/ 228662 h 1559580"/>
                <a:gd name="connsiteX127" fmla="*/ 989715 w 2431572"/>
                <a:gd name="connsiteY127" fmla="*/ 220178 h 1559580"/>
                <a:gd name="connsiteX128" fmla="*/ 973814 w 2431572"/>
                <a:gd name="connsiteY128" fmla="*/ 230516 h 1559580"/>
                <a:gd name="connsiteX129" fmla="*/ 966004 w 2431572"/>
                <a:gd name="connsiteY129" fmla="*/ 225931 h 1559580"/>
                <a:gd name="connsiteX130" fmla="*/ 957203 w 2431572"/>
                <a:gd name="connsiteY130" fmla="*/ 217422 h 1559580"/>
                <a:gd name="connsiteX131" fmla="*/ 952618 w 2431572"/>
                <a:gd name="connsiteY131" fmla="*/ 207274 h 1559580"/>
                <a:gd name="connsiteX132" fmla="*/ 941772 w 2431572"/>
                <a:gd name="connsiteY132" fmla="*/ 178306 h 1559580"/>
                <a:gd name="connsiteX133" fmla="*/ 951589 w 2431572"/>
                <a:gd name="connsiteY133" fmla="*/ 162659 h 1559580"/>
                <a:gd name="connsiteX134" fmla="*/ 931130 w 2431572"/>
                <a:gd name="connsiteY134" fmla="*/ 166508 h 1559580"/>
                <a:gd name="connsiteX135" fmla="*/ 902847 w 2431572"/>
                <a:gd name="connsiteY135" fmla="*/ 145146 h 1559580"/>
                <a:gd name="connsiteX136" fmla="*/ 871961 w 2431572"/>
                <a:gd name="connsiteY136" fmla="*/ 121803 h 1559580"/>
                <a:gd name="connsiteX137" fmla="*/ 864620 w 2431572"/>
                <a:gd name="connsiteY137" fmla="*/ 82763 h 1559580"/>
                <a:gd name="connsiteX138" fmla="*/ 845596 w 2431572"/>
                <a:gd name="connsiteY138" fmla="*/ 68057 h 1559580"/>
                <a:gd name="connsiteX139" fmla="*/ 821110 w 2431572"/>
                <a:gd name="connsiteY139" fmla="*/ 42708 h 1559580"/>
                <a:gd name="connsiteX140" fmla="*/ 788611 w 2431572"/>
                <a:gd name="connsiteY140" fmla="*/ 11580 h 1559580"/>
                <a:gd name="connsiteX141" fmla="*/ 778387 w 2431572"/>
                <a:gd name="connsiteY141" fmla="*/ 17333 h 1559580"/>
                <a:gd name="connsiteX142" fmla="*/ 758715 w 2431572"/>
                <a:gd name="connsiteY142" fmla="*/ 12914 h 1559580"/>
                <a:gd name="connsiteX143" fmla="*/ 742891 w 2431572"/>
                <a:gd name="connsiteY143" fmla="*/ 29411 h 1559580"/>
                <a:gd name="connsiteX144" fmla="*/ 719497 w 2431572"/>
                <a:gd name="connsiteY144" fmla="*/ 41743 h 1559580"/>
                <a:gd name="connsiteX145" fmla="*/ 702974 w 2431572"/>
                <a:gd name="connsiteY145" fmla="*/ 43953 h 1559580"/>
                <a:gd name="connsiteX146" fmla="*/ 685741 w 2431572"/>
                <a:gd name="connsiteY146" fmla="*/ 33679 h 1559580"/>
                <a:gd name="connsiteX147" fmla="*/ 678095 w 2431572"/>
                <a:gd name="connsiteY147" fmla="*/ 10755 h 1559580"/>
                <a:gd name="connsiteX148" fmla="*/ 660861 w 2431572"/>
                <a:gd name="connsiteY148" fmla="*/ 189 h 1559580"/>
                <a:gd name="connsiteX149" fmla="*/ 651108 w 2431572"/>
                <a:gd name="connsiteY149" fmla="*/ 20776 h 1559580"/>
                <a:gd name="connsiteX150" fmla="*/ 640288 w 2431572"/>
                <a:gd name="connsiteY150" fmla="*/ 30453 h 1559580"/>
                <a:gd name="connsiteX151" fmla="*/ 608169 w 2431572"/>
                <a:gd name="connsiteY151" fmla="*/ 24077 h 1559580"/>
                <a:gd name="connsiteX152" fmla="*/ 597374 w 2431572"/>
                <a:gd name="connsiteY152" fmla="*/ 36549 h 1559580"/>
                <a:gd name="connsiteX153" fmla="*/ 537252 w 2431572"/>
                <a:gd name="connsiteY153" fmla="*/ 15784 h 1559580"/>
                <a:gd name="connsiteX154" fmla="*/ 477524 w 2431572"/>
                <a:gd name="connsiteY154" fmla="*/ 25487 h 1559580"/>
                <a:gd name="connsiteX155" fmla="*/ 433747 w 2431572"/>
                <a:gd name="connsiteY155" fmla="*/ 6183 h 1559580"/>
                <a:gd name="connsiteX156" fmla="*/ 392079 w 2431572"/>
                <a:gd name="connsiteY156" fmla="*/ 87 h 1559580"/>
                <a:gd name="connsiteX157" fmla="*/ 371441 w 2431572"/>
                <a:gd name="connsiteY157" fmla="*/ 12939 h 1559580"/>
                <a:gd name="connsiteX158" fmla="*/ 346816 w 2431572"/>
                <a:gd name="connsiteY158" fmla="*/ 11377 h 1559580"/>
                <a:gd name="connsiteX159" fmla="*/ 338625 w 2431572"/>
                <a:gd name="connsiteY159" fmla="*/ 33158 h 1559580"/>
                <a:gd name="connsiteX160" fmla="*/ 369016 w 2431572"/>
                <a:gd name="connsiteY160" fmla="*/ 48855 h 1559580"/>
                <a:gd name="connsiteX161" fmla="*/ 402798 w 2431572"/>
                <a:gd name="connsiteY161" fmla="*/ 51382 h 1559580"/>
                <a:gd name="connsiteX162" fmla="*/ 422343 w 2431572"/>
                <a:gd name="connsiteY162" fmla="*/ 65594 h 1559580"/>
                <a:gd name="connsiteX163" fmla="*/ 432960 w 2431572"/>
                <a:gd name="connsiteY163" fmla="*/ 75931 h 1559580"/>
                <a:gd name="connsiteX164" fmla="*/ 431398 w 2431572"/>
                <a:gd name="connsiteY164" fmla="*/ 163942 h 1559580"/>
                <a:gd name="connsiteX165" fmla="*/ 455859 w 2431572"/>
                <a:gd name="connsiteY165" fmla="*/ 163295 h 1559580"/>
                <a:gd name="connsiteX166" fmla="*/ 481182 w 2431572"/>
                <a:gd name="connsiteY166" fmla="*/ 165898 h 1559580"/>
                <a:gd name="connsiteX167" fmla="*/ 508271 w 2431572"/>
                <a:gd name="connsiteY167" fmla="*/ 172019 h 1559580"/>
                <a:gd name="connsiteX168" fmla="*/ 535856 w 2431572"/>
                <a:gd name="connsiteY168" fmla="*/ 173530 h 1559580"/>
                <a:gd name="connsiteX169" fmla="*/ 544161 w 2431572"/>
                <a:gd name="connsiteY169" fmla="*/ 184148 h 1559580"/>
                <a:gd name="connsiteX170" fmla="*/ 546015 w 2431572"/>
                <a:gd name="connsiteY170" fmla="*/ 195755 h 1559580"/>
                <a:gd name="connsiteX171" fmla="*/ 553978 w 2431572"/>
                <a:gd name="connsiteY171" fmla="*/ 219022 h 1559580"/>
                <a:gd name="connsiteX172" fmla="*/ 560697 w 2431572"/>
                <a:gd name="connsiteY172" fmla="*/ 227302 h 1559580"/>
                <a:gd name="connsiteX173" fmla="*/ 541253 w 2431572"/>
                <a:gd name="connsiteY173" fmla="*/ 236878 h 1559580"/>
                <a:gd name="connsiteX174" fmla="*/ 524108 w 2431572"/>
                <a:gd name="connsiteY174" fmla="*/ 247838 h 1559580"/>
                <a:gd name="connsiteX175" fmla="*/ 478642 w 2431572"/>
                <a:gd name="connsiteY175" fmla="*/ 246619 h 1559580"/>
                <a:gd name="connsiteX176" fmla="*/ 441761 w 2431572"/>
                <a:gd name="connsiteY176" fmla="*/ 250657 h 1559580"/>
                <a:gd name="connsiteX177" fmla="*/ 407776 w 2431572"/>
                <a:gd name="connsiteY177" fmla="*/ 257731 h 1559580"/>
                <a:gd name="connsiteX178" fmla="*/ 393565 w 2431572"/>
                <a:gd name="connsiteY178" fmla="*/ 245997 h 1559580"/>
                <a:gd name="connsiteX179" fmla="*/ 375633 w 2431572"/>
                <a:gd name="connsiteY179" fmla="*/ 256664 h 1559580"/>
                <a:gd name="connsiteX180" fmla="*/ 354843 w 2431572"/>
                <a:gd name="connsiteY180" fmla="*/ 261110 h 1559580"/>
                <a:gd name="connsiteX181" fmla="*/ 364292 w 2431572"/>
                <a:gd name="connsiteY181" fmla="*/ 274825 h 1559580"/>
                <a:gd name="connsiteX182" fmla="*/ 365854 w 2431572"/>
                <a:gd name="connsiteY182" fmla="*/ 297622 h 1559580"/>
                <a:gd name="connsiteX183" fmla="*/ 365333 w 2431572"/>
                <a:gd name="connsiteY183" fmla="*/ 317942 h 1559580"/>
                <a:gd name="connsiteX184" fmla="*/ 340949 w 2431572"/>
                <a:gd name="connsiteY184" fmla="*/ 320597 h 1559580"/>
                <a:gd name="connsiteX185" fmla="*/ 341596 w 2431572"/>
                <a:gd name="connsiteY185" fmla="*/ 348943 h 1559580"/>
                <a:gd name="connsiteX186" fmla="*/ 351693 w 2431572"/>
                <a:gd name="connsiteY186" fmla="*/ 371485 h 1559580"/>
                <a:gd name="connsiteX187" fmla="*/ 374515 w 2431572"/>
                <a:gd name="connsiteY187" fmla="*/ 385481 h 1559580"/>
                <a:gd name="connsiteX188" fmla="*/ 376420 w 2431572"/>
                <a:gd name="connsiteY188" fmla="*/ 420825 h 1559580"/>
                <a:gd name="connsiteX189" fmla="*/ 372826 w 2431572"/>
                <a:gd name="connsiteY189" fmla="*/ 442897 h 1559580"/>
                <a:gd name="connsiteX190" fmla="*/ 376103 w 2431572"/>
                <a:gd name="connsiteY190" fmla="*/ 473733 h 1559580"/>
                <a:gd name="connsiteX191" fmla="*/ 369956 w 2431572"/>
                <a:gd name="connsiteY191" fmla="*/ 496034 h 1559580"/>
                <a:gd name="connsiteX192" fmla="*/ 381538 w 2431572"/>
                <a:gd name="connsiteY192" fmla="*/ 525308 h 1559580"/>
                <a:gd name="connsiteX193" fmla="*/ 373753 w 2431572"/>
                <a:gd name="connsiteY193" fmla="*/ 549933 h 1559580"/>
                <a:gd name="connsiteX194" fmla="*/ 361548 w 2431572"/>
                <a:gd name="connsiteY194" fmla="*/ 581835 h 1559580"/>
                <a:gd name="connsiteX195" fmla="*/ 368914 w 2431572"/>
                <a:gd name="connsiteY195" fmla="*/ 581416 h 1559580"/>
                <a:gd name="connsiteX196" fmla="*/ 388954 w 2431572"/>
                <a:gd name="connsiteY196" fmla="*/ 585404 h 1559580"/>
                <a:gd name="connsiteX197" fmla="*/ 413808 w 2431572"/>
                <a:gd name="connsiteY197" fmla="*/ 589773 h 1559580"/>
                <a:gd name="connsiteX198" fmla="*/ 419143 w 2431572"/>
                <a:gd name="connsiteY198" fmla="*/ 641271 h 1559580"/>
                <a:gd name="connsiteX199" fmla="*/ 436160 w 2431572"/>
                <a:gd name="connsiteY199" fmla="*/ 650098 h 1559580"/>
                <a:gd name="connsiteX200" fmla="*/ 456404 w 2431572"/>
                <a:gd name="connsiteY200" fmla="*/ 643951 h 1559580"/>
                <a:gd name="connsiteX201" fmla="*/ 472571 w 2431572"/>
                <a:gd name="connsiteY201" fmla="*/ 653158 h 1559580"/>
                <a:gd name="connsiteX202" fmla="*/ 485119 w 2431572"/>
                <a:gd name="connsiteY202" fmla="*/ 660207 h 1559580"/>
                <a:gd name="connsiteX203" fmla="*/ 498048 w 2431572"/>
                <a:gd name="connsiteY203" fmla="*/ 662836 h 1559580"/>
                <a:gd name="connsiteX204" fmla="*/ 499064 w 2431572"/>
                <a:gd name="connsiteY204" fmla="*/ 675459 h 1559580"/>
                <a:gd name="connsiteX205" fmla="*/ 511065 w 2431572"/>
                <a:gd name="connsiteY205" fmla="*/ 683969 h 1559580"/>
                <a:gd name="connsiteX206" fmla="*/ 532719 w 2431572"/>
                <a:gd name="connsiteY206" fmla="*/ 702866 h 1559580"/>
                <a:gd name="connsiteX207" fmla="*/ 553699 w 2431572"/>
                <a:gd name="connsiteY207" fmla="*/ 720799 h 1559580"/>
                <a:gd name="connsiteX208" fmla="*/ 555490 w 2431572"/>
                <a:gd name="connsiteY208" fmla="*/ 749628 h 1559580"/>
                <a:gd name="connsiteX209" fmla="*/ 565015 w 2431572"/>
                <a:gd name="connsiteY209" fmla="*/ 791716 h 1559580"/>
                <a:gd name="connsiteX210" fmla="*/ 546739 w 2431572"/>
                <a:gd name="connsiteY210" fmla="*/ 810563 h 1559580"/>
                <a:gd name="connsiteX211" fmla="*/ 546714 w 2431572"/>
                <a:gd name="connsiteY211" fmla="*/ 833512 h 1559580"/>
                <a:gd name="connsiteX212" fmla="*/ 546714 w 2431572"/>
                <a:gd name="connsiteY212" fmla="*/ 833512 h 1559580"/>
                <a:gd name="connsiteX213" fmla="*/ 548479 w 2431572"/>
                <a:gd name="connsiteY213" fmla="*/ 841843 h 1559580"/>
                <a:gd name="connsiteX214" fmla="*/ 549800 w 2431572"/>
                <a:gd name="connsiteY214" fmla="*/ 852257 h 1559580"/>
                <a:gd name="connsiteX215" fmla="*/ 561954 w 2431572"/>
                <a:gd name="connsiteY215" fmla="*/ 859331 h 1559580"/>
                <a:gd name="connsiteX216" fmla="*/ 552823 w 2431572"/>
                <a:gd name="connsiteY216" fmla="*/ 891780 h 1559580"/>
                <a:gd name="connsiteX217" fmla="*/ 531461 w 2431572"/>
                <a:gd name="connsiteY217" fmla="*/ 914970 h 1559580"/>
                <a:gd name="connsiteX218" fmla="*/ 517352 w 2431572"/>
                <a:gd name="connsiteY218" fmla="*/ 913700 h 1559580"/>
                <a:gd name="connsiteX219" fmla="*/ 504918 w 2431572"/>
                <a:gd name="connsiteY219" fmla="*/ 893240 h 1559580"/>
                <a:gd name="connsiteX220" fmla="*/ 492637 w 2431572"/>
                <a:gd name="connsiteY220" fmla="*/ 900505 h 1559580"/>
                <a:gd name="connsiteX221" fmla="*/ 476115 w 2431572"/>
                <a:gd name="connsiteY221" fmla="*/ 892021 h 1559580"/>
                <a:gd name="connsiteX222" fmla="*/ 424400 w 2431572"/>
                <a:gd name="connsiteY222" fmla="*/ 913699 h 1559580"/>
                <a:gd name="connsiteX223" fmla="*/ 388586 w 2431572"/>
                <a:gd name="connsiteY223" fmla="*/ 952117 h 1559580"/>
                <a:gd name="connsiteX224" fmla="*/ 363707 w 2431572"/>
                <a:gd name="connsiteY224" fmla="*/ 966608 h 1559580"/>
                <a:gd name="connsiteX225" fmla="*/ 335284 w 2431572"/>
                <a:gd name="connsiteY225" fmla="*/ 992300 h 1559580"/>
                <a:gd name="connsiteX226" fmla="*/ 311700 w 2431572"/>
                <a:gd name="connsiteY226" fmla="*/ 1030742 h 1559580"/>
                <a:gd name="connsiteX227" fmla="*/ 295076 w 2431572"/>
                <a:gd name="connsiteY227" fmla="*/ 1024862 h 1559580"/>
                <a:gd name="connsiteX228" fmla="*/ 302518 w 2431572"/>
                <a:gd name="connsiteY228" fmla="*/ 1010651 h 1559580"/>
                <a:gd name="connsiteX229" fmla="*/ 288726 w 2431572"/>
                <a:gd name="connsiteY229" fmla="*/ 985644 h 1559580"/>
                <a:gd name="connsiteX230" fmla="*/ 269854 w 2431572"/>
                <a:gd name="connsiteY230" fmla="*/ 989137 h 1559580"/>
                <a:gd name="connsiteX231" fmla="*/ 265384 w 2431572"/>
                <a:gd name="connsiteY231" fmla="*/ 1006282 h 1559580"/>
                <a:gd name="connsiteX232" fmla="*/ 235666 w 2431572"/>
                <a:gd name="connsiteY232" fmla="*/ 1023770 h 1559580"/>
                <a:gd name="connsiteX233" fmla="*/ 222496 w 2431572"/>
                <a:gd name="connsiteY233" fmla="*/ 995665 h 1559580"/>
                <a:gd name="connsiteX234" fmla="*/ 231792 w 2431572"/>
                <a:gd name="connsiteY234" fmla="*/ 983689 h 1559580"/>
                <a:gd name="connsiteX235" fmla="*/ 204754 w 2431572"/>
                <a:gd name="connsiteY235" fmla="*/ 977491 h 1559580"/>
                <a:gd name="connsiteX236" fmla="*/ 195458 w 2431572"/>
                <a:gd name="connsiteY236" fmla="*/ 984438 h 1559580"/>
                <a:gd name="connsiteX237" fmla="*/ 174503 w 2431572"/>
                <a:gd name="connsiteY237" fmla="*/ 990560 h 1559580"/>
                <a:gd name="connsiteX238" fmla="*/ 159644 w 2431572"/>
                <a:gd name="connsiteY238" fmla="*/ 1012416 h 1559580"/>
                <a:gd name="connsiteX239" fmla="*/ 114178 w 2431572"/>
                <a:gd name="connsiteY239" fmla="*/ 1026958 h 1559580"/>
                <a:gd name="connsiteX240" fmla="*/ 92740 w 2431572"/>
                <a:gd name="connsiteY240" fmla="*/ 998802 h 1559580"/>
                <a:gd name="connsiteX241" fmla="*/ 79177 w 2431572"/>
                <a:gd name="connsiteY241" fmla="*/ 1020062 h 1559580"/>
                <a:gd name="connsiteX242" fmla="*/ 69626 w 2431572"/>
                <a:gd name="connsiteY242" fmla="*/ 1038858 h 1559580"/>
                <a:gd name="connsiteX243" fmla="*/ 50525 w 2431572"/>
                <a:gd name="connsiteY243" fmla="*/ 1029460 h 1559580"/>
                <a:gd name="connsiteX244" fmla="*/ 26916 w 2431572"/>
                <a:gd name="connsiteY244" fmla="*/ 1030451 h 1559580"/>
                <a:gd name="connsiteX245" fmla="*/ 20617 w 2431572"/>
                <a:gd name="connsiteY245" fmla="*/ 1048282 h 1559580"/>
                <a:gd name="connsiteX246" fmla="*/ 4043 w 2431572"/>
                <a:gd name="connsiteY246" fmla="*/ 1070113 h 1559580"/>
                <a:gd name="connsiteX247" fmla="*/ 6228 w 2431572"/>
                <a:gd name="connsiteY247" fmla="*/ 1080908 h 1559580"/>
                <a:gd name="connsiteX248" fmla="*/ 25875 w 2431572"/>
                <a:gd name="connsiteY248" fmla="*/ 1088769 h 1559580"/>
                <a:gd name="connsiteX249" fmla="*/ 50335 w 2431572"/>
                <a:gd name="connsiteY249" fmla="*/ 1114982 h 1559580"/>
                <a:gd name="connsiteX250" fmla="*/ 52964 w 2431572"/>
                <a:gd name="connsiteY250" fmla="*/ 1164893 h 1559580"/>
                <a:gd name="connsiteX251" fmla="*/ 40784 w 2431572"/>
                <a:gd name="connsiteY251" fmla="*/ 1187893 h 1559580"/>
                <a:gd name="connsiteX252" fmla="*/ 42969 w 2431572"/>
                <a:gd name="connsiteY252" fmla="*/ 1212746 h 1559580"/>
                <a:gd name="connsiteX253" fmla="*/ 44289 w 2431572"/>
                <a:gd name="connsiteY253" fmla="*/ 1236330 h 1559580"/>
                <a:gd name="connsiteX254" fmla="*/ 46868 w 2431572"/>
                <a:gd name="connsiteY254" fmla="*/ 1257094 h 1559580"/>
                <a:gd name="connsiteX255" fmla="*/ 20668 w 2431572"/>
                <a:gd name="connsiteY255" fmla="*/ 1265705 h 1559580"/>
                <a:gd name="connsiteX256" fmla="*/ 2735 w 2431572"/>
                <a:gd name="connsiteY256" fmla="*/ 1265057 h 1559580"/>
                <a:gd name="connsiteX257" fmla="*/ 10990 w 2431572"/>
                <a:gd name="connsiteY257" fmla="*/ 1291028 h 1559580"/>
                <a:gd name="connsiteX258" fmla="*/ 19944 w 2431572"/>
                <a:gd name="connsiteY258" fmla="*/ 1310751 h 1559580"/>
                <a:gd name="connsiteX259" fmla="*/ 42118 w 2431572"/>
                <a:gd name="connsiteY259" fmla="*/ 1324517 h 1559580"/>
                <a:gd name="connsiteX260" fmla="*/ 46042 w 2431572"/>
                <a:gd name="connsiteY260" fmla="*/ 1314992 h 1559580"/>
                <a:gd name="connsiteX261" fmla="*/ 72217 w 2431572"/>
                <a:gd name="connsiteY261" fmla="*/ 1274010 h 1559580"/>
                <a:gd name="connsiteX262" fmla="*/ 85336 w 2431572"/>
                <a:gd name="connsiteY262" fmla="*/ 1300159 h 1559580"/>
                <a:gd name="connsiteX263" fmla="*/ 90543 w 2431572"/>
                <a:gd name="connsiteY263" fmla="*/ 1330716 h 1559580"/>
                <a:gd name="connsiteX264" fmla="*/ 116362 w 2431572"/>
                <a:gd name="connsiteY264" fmla="*/ 1318854 h 1559580"/>
                <a:gd name="connsiteX265" fmla="*/ 127601 w 2431572"/>
                <a:gd name="connsiteY265" fmla="*/ 1329940 h 1559580"/>
                <a:gd name="connsiteX266" fmla="*/ 125074 w 2431572"/>
                <a:gd name="connsiteY266" fmla="*/ 1349511 h 1559580"/>
                <a:gd name="connsiteX267" fmla="*/ 139209 w 2431572"/>
                <a:gd name="connsiteY267" fmla="*/ 1345143 h 1559580"/>
                <a:gd name="connsiteX268" fmla="*/ 148417 w 2431572"/>
                <a:gd name="connsiteY268" fmla="*/ 1354045 h 1559580"/>
                <a:gd name="connsiteX269" fmla="*/ 143032 w 2431572"/>
                <a:gd name="connsiteY269" fmla="*/ 1376143 h 1559580"/>
                <a:gd name="connsiteX270" fmla="*/ 156976 w 2431572"/>
                <a:gd name="connsiteY270" fmla="*/ 1387980 h 1559580"/>
                <a:gd name="connsiteX271" fmla="*/ 150004 w 2431572"/>
                <a:gd name="connsiteY271" fmla="*/ 1409582 h 1559580"/>
                <a:gd name="connsiteX272" fmla="*/ 151363 w 2431572"/>
                <a:gd name="connsiteY272" fmla="*/ 1440367 h 1559580"/>
                <a:gd name="connsiteX273" fmla="*/ 156595 w 2431572"/>
                <a:gd name="connsiteY273" fmla="*/ 1458376 h 1559580"/>
                <a:gd name="connsiteX274" fmla="*/ 179290 w 2431572"/>
                <a:gd name="connsiteY274" fmla="*/ 1470555 h 1559580"/>
                <a:gd name="connsiteX275" fmla="*/ 199826 w 2431572"/>
                <a:gd name="connsiteY275" fmla="*/ 1456534 h 1559580"/>
                <a:gd name="connsiteX276" fmla="*/ 218152 w 2431572"/>
                <a:gd name="connsiteY276" fmla="*/ 1466135 h 1559580"/>
                <a:gd name="connsiteX277" fmla="*/ 214278 w 2431572"/>
                <a:gd name="connsiteY277" fmla="*/ 1475927 h 1559580"/>
                <a:gd name="connsiteX278" fmla="*/ 224273 w 2431572"/>
                <a:gd name="connsiteY278" fmla="*/ 1500209 h 1559580"/>
                <a:gd name="connsiteX279" fmla="*/ 230394 w 2431572"/>
                <a:gd name="connsiteY279" fmla="*/ 1530816 h 1559580"/>
                <a:gd name="connsiteX280" fmla="*/ 252670 w 2431572"/>
                <a:gd name="connsiteY280" fmla="*/ 1542652 h 1559580"/>
                <a:gd name="connsiteX281" fmla="*/ 253991 w 2431572"/>
                <a:gd name="connsiteY281" fmla="*/ 1547440 h 1559580"/>
                <a:gd name="connsiteX282" fmla="*/ 254854 w 2431572"/>
                <a:gd name="connsiteY282" fmla="*/ 1551783 h 1559580"/>
                <a:gd name="connsiteX283" fmla="*/ 261878 w 2431572"/>
                <a:gd name="connsiteY283" fmla="*/ 1547859 h 1559580"/>
                <a:gd name="connsiteX284" fmla="*/ 269714 w 2431572"/>
                <a:gd name="connsiteY284" fmla="*/ 1543045 h 1559580"/>
                <a:gd name="connsiteX285" fmla="*/ 269714 w 2431572"/>
                <a:gd name="connsiteY285" fmla="*/ 1543045 h 1559580"/>
                <a:gd name="connsiteX286" fmla="*/ 274946 w 2431572"/>
                <a:gd name="connsiteY286" fmla="*/ 1535159 h 1559580"/>
                <a:gd name="connsiteX287" fmla="*/ 279315 w 2431572"/>
                <a:gd name="connsiteY287" fmla="*/ 1521189 h 1559580"/>
                <a:gd name="connsiteX288" fmla="*/ 288065 w 2431572"/>
                <a:gd name="connsiteY288" fmla="*/ 1509822 h 1559580"/>
                <a:gd name="connsiteX289" fmla="*/ 299431 w 2431572"/>
                <a:gd name="connsiteY289" fmla="*/ 1494100 h 1559580"/>
                <a:gd name="connsiteX290" fmla="*/ 297666 w 2431572"/>
                <a:gd name="connsiteY290" fmla="*/ 1470491 h 1559580"/>
                <a:gd name="connsiteX291" fmla="*/ 308156 w 2431572"/>
                <a:gd name="connsiteY291" fmla="*/ 1458260 h 1559580"/>
                <a:gd name="connsiteX292" fmla="*/ 308156 w 2431572"/>
                <a:gd name="connsiteY292" fmla="*/ 1458260 h 1559580"/>
                <a:gd name="connsiteX293" fmla="*/ 315154 w 2431572"/>
                <a:gd name="connsiteY293" fmla="*/ 1453028 h 1559580"/>
                <a:gd name="connsiteX294" fmla="*/ 315154 w 2431572"/>
                <a:gd name="connsiteY294" fmla="*/ 1453028 h 1559580"/>
                <a:gd name="connsiteX295" fmla="*/ 315154 w 2431572"/>
                <a:gd name="connsiteY295" fmla="*/ 1434677 h 1559580"/>
                <a:gd name="connsiteX296" fmla="*/ 326520 w 2431572"/>
                <a:gd name="connsiteY296" fmla="*/ 1408464 h 1559580"/>
                <a:gd name="connsiteX297" fmla="*/ 336121 w 2431572"/>
                <a:gd name="connsiteY297" fmla="*/ 1393605 h 1559580"/>
                <a:gd name="connsiteX298" fmla="*/ 336121 w 2431572"/>
                <a:gd name="connsiteY298" fmla="*/ 1393605 h 1559580"/>
                <a:gd name="connsiteX299" fmla="*/ 339614 w 2431572"/>
                <a:gd name="connsiteY299" fmla="*/ 1386632 h 1559580"/>
                <a:gd name="connsiteX300" fmla="*/ 343982 w 2431572"/>
                <a:gd name="connsiteY300" fmla="*/ 1379634 h 1559580"/>
                <a:gd name="connsiteX301" fmla="*/ 343982 w 2431572"/>
                <a:gd name="connsiteY301" fmla="*/ 1379634 h 1559580"/>
                <a:gd name="connsiteX302" fmla="*/ 364963 w 2431572"/>
                <a:gd name="connsiteY302" fmla="*/ 1365639 h 1559580"/>
                <a:gd name="connsiteX303" fmla="*/ 392052 w 2431572"/>
                <a:gd name="connsiteY303" fmla="*/ 1366503 h 1559580"/>
                <a:gd name="connsiteX304" fmla="*/ 416512 w 2431572"/>
                <a:gd name="connsiteY304" fmla="*/ 1356902 h 1559580"/>
                <a:gd name="connsiteX305" fmla="*/ 427002 w 2431572"/>
                <a:gd name="connsiteY305" fmla="*/ 1334181 h 1559580"/>
                <a:gd name="connsiteX306" fmla="*/ 446230 w 2431572"/>
                <a:gd name="connsiteY306" fmla="*/ 1320186 h 1559580"/>
                <a:gd name="connsiteX307" fmla="*/ 483810 w 2431572"/>
                <a:gd name="connsiteY307" fmla="*/ 1314090 h 1559580"/>
                <a:gd name="connsiteX308" fmla="*/ 506530 w 2431572"/>
                <a:gd name="connsiteY308" fmla="*/ 1314954 h 1559580"/>
                <a:gd name="connsiteX309" fmla="*/ 528387 w 2431572"/>
                <a:gd name="connsiteY309" fmla="*/ 1312325 h 1559580"/>
                <a:gd name="connsiteX310" fmla="*/ 574691 w 2431572"/>
                <a:gd name="connsiteY310" fmla="*/ 1321063 h 1559580"/>
                <a:gd name="connsiteX311" fmla="*/ 594782 w 2431572"/>
                <a:gd name="connsiteY311" fmla="*/ 1346412 h 1559580"/>
                <a:gd name="connsiteX312" fmla="*/ 600294 w 2431572"/>
                <a:gd name="connsiteY312" fmla="*/ 1351720 h 1559580"/>
                <a:gd name="connsiteX313" fmla="*/ 600294 w 2431572"/>
                <a:gd name="connsiteY313" fmla="*/ 1351720 h 1559580"/>
                <a:gd name="connsiteX314" fmla="*/ 595658 w 2431572"/>
                <a:gd name="connsiteY314" fmla="*/ 1348177 h 1559580"/>
                <a:gd name="connsiteX315" fmla="*/ 595658 w 2431572"/>
                <a:gd name="connsiteY315" fmla="*/ 1348177 h 1559580"/>
                <a:gd name="connsiteX316" fmla="*/ 613147 w 2431572"/>
                <a:gd name="connsiteY316" fmla="*/ 1355150 h 1559580"/>
                <a:gd name="connsiteX317" fmla="*/ 628869 w 2431572"/>
                <a:gd name="connsiteY317" fmla="*/ 1361271 h 1559580"/>
                <a:gd name="connsiteX318" fmla="*/ 642839 w 2431572"/>
                <a:gd name="connsiteY318" fmla="*/ 1348177 h 1559580"/>
                <a:gd name="connsiteX319" fmla="*/ 659464 w 2431572"/>
                <a:gd name="connsiteY319" fmla="*/ 1341179 h 1559580"/>
                <a:gd name="connsiteX320" fmla="*/ 659464 w 2431572"/>
                <a:gd name="connsiteY320" fmla="*/ 1341179 h 1559580"/>
                <a:gd name="connsiteX321" fmla="*/ 666461 w 2431572"/>
                <a:gd name="connsiteY321" fmla="*/ 1339414 h 1559580"/>
                <a:gd name="connsiteX322" fmla="*/ 677828 w 2431572"/>
                <a:gd name="connsiteY322" fmla="*/ 1336811 h 1559580"/>
                <a:gd name="connsiteX323" fmla="*/ 677828 w 2431572"/>
                <a:gd name="connsiteY323" fmla="*/ 1336811 h 1559580"/>
                <a:gd name="connsiteX324" fmla="*/ 697055 w 2431572"/>
                <a:gd name="connsiteY324" fmla="*/ 1329813 h 1559580"/>
                <a:gd name="connsiteX325" fmla="*/ 707520 w 2431572"/>
                <a:gd name="connsiteY325" fmla="*/ 1307956 h 1559580"/>
                <a:gd name="connsiteX326" fmla="*/ 687429 w 2431572"/>
                <a:gd name="connsiteY326" fmla="*/ 1280867 h 1559580"/>
                <a:gd name="connsiteX327" fmla="*/ 668201 w 2431572"/>
                <a:gd name="connsiteY327" fmla="*/ 1265144 h 1559580"/>
                <a:gd name="connsiteX328" fmla="*/ 662969 w 2431572"/>
                <a:gd name="connsiteY328" fmla="*/ 1250286 h 1559580"/>
                <a:gd name="connsiteX329" fmla="*/ 669966 w 2431572"/>
                <a:gd name="connsiteY329" fmla="*/ 1238055 h 1559580"/>
                <a:gd name="connsiteX330" fmla="*/ 673459 w 2431572"/>
                <a:gd name="connsiteY330" fmla="*/ 1217075 h 1559580"/>
                <a:gd name="connsiteX331" fmla="*/ 684825 w 2431572"/>
                <a:gd name="connsiteY331" fmla="*/ 1196984 h 1559580"/>
                <a:gd name="connsiteX332" fmla="*/ 718010 w 2431572"/>
                <a:gd name="connsiteY332" fmla="*/ 1199613 h 1559580"/>
                <a:gd name="connsiteX333" fmla="*/ 740731 w 2431572"/>
                <a:gd name="connsiteY333" fmla="*/ 1199613 h 1559580"/>
                <a:gd name="connsiteX334" fmla="*/ 756453 w 2431572"/>
                <a:gd name="connsiteY334" fmla="*/ 1180385 h 1559580"/>
                <a:gd name="connsiteX335" fmla="*/ 783542 w 2431572"/>
                <a:gd name="connsiteY335" fmla="*/ 1177757 h 1559580"/>
                <a:gd name="connsiteX336" fmla="*/ 797538 w 2431572"/>
                <a:gd name="connsiteY336" fmla="*/ 1191752 h 1559580"/>
                <a:gd name="connsiteX337" fmla="*/ 822887 w 2431572"/>
                <a:gd name="connsiteY337" fmla="*/ 1206586 h 1559580"/>
                <a:gd name="connsiteX338" fmla="*/ 878792 w 2431572"/>
                <a:gd name="connsiteY338" fmla="*/ 1207475 h 1559580"/>
                <a:gd name="connsiteX339" fmla="*/ 878792 w 2431572"/>
                <a:gd name="connsiteY339" fmla="*/ 1207475 h 1559580"/>
                <a:gd name="connsiteX340" fmla="*/ 892788 w 2431572"/>
                <a:gd name="connsiteY340" fmla="*/ 1210104 h 1559580"/>
                <a:gd name="connsiteX341" fmla="*/ 905018 w 2431572"/>
                <a:gd name="connsiteY341" fmla="*/ 1216199 h 1559580"/>
                <a:gd name="connsiteX342" fmla="*/ 905018 w 2431572"/>
                <a:gd name="connsiteY342" fmla="*/ 1216199 h 1559580"/>
                <a:gd name="connsiteX343" fmla="*/ 922227 w 2431572"/>
                <a:gd name="connsiteY343" fmla="*/ 1230664 h 1559580"/>
                <a:gd name="connsiteX344" fmla="*/ 932095 w 2431572"/>
                <a:gd name="connsiteY344" fmla="*/ 1242742 h 1559580"/>
                <a:gd name="connsiteX345" fmla="*/ 944198 w 2431572"/>
                <a:gd name="connsiteY345" fmla="*/ 1254845 h 1559580"/>
                <a:gd name="connsiteX346" fmla="*/ 955183 w 2431572"/>
                <a:gd name="connsiteY346" fmla="*/ 1252635 h 1559580"/>
                <a:gd name="connsiteX347" fmla="*/ 966168 w 2431572"/>
                <a:gd name="connsiteY347" fmla="*/ 1252902 h 1559580"/>
                <a:gd name="connsiteX348" fmla="*/ 966168 w 2431572"/>
                <a:gd name="connsiteY348" fmla="*/ 1252902 h 1559580"/>
                <a:gd name="connsiteX349" fmla="*/ 978399 w 2431572"/>
                <a:gd name="connsiteY349" fmla="*/ 1253765 h 1559580"/>
                <a:gd name="connsiteX350" fmla="*/ 978399 w 2431572"/>
                <a:gd name="connsiteY350" fmla="*/ 1253765 h 1559580"/>
                <a:gd name="connsiteX351" fmla="*/ 1003748 w 2431572"/>
                <a:gd name="connsiteY351" fmla="*/ 1264255 h 1559580"/>
                <a:gd name="connsiteX352" fmla="*/ 1014238 w 2431572"/>
                <a:gd name="connsiteY352" fmla="*/ 1261627 h 1559580"/>
                <a:gd name="connsiteX353" fmla="*/ 1036514 w 2431572"/>
                <a:gd name="connsiteY353" fmla="*/ 1259226 h 1559580"/>
                <a:gd name="connsiteX354" fmla="*/ 1066651 w 2431572"/>
                <a:gd name="connsiteY354" fmla="*/ 1257270 h 1559580"/>
                <a:gd name="connsiteX355" fmla="*/ 1066651 w 2431572"/>
                <a:gd name="connsiteY355" fmla="*/ 1257270 h 1559580"/>
                <a:gd name="connsiteX356" fmla="*/ 1071045 w 2431572"/>
                <a:gd name="connsiteY356" fmla="*/ 1263366 h 1559580"/>
                <a:gd name="connsiteX357" fmla="*/ 1079782 w 2431572"/>
                <a:gd name="connsiteY357" fmla="*/ 1270364 h 1559580"/>
                <a:gd name="connsiteX358" fmla="*/ 1079782 w 2431572"/>
                <a:gd name="connsiteY358" fmla="*/ 1270364 h 1559580"/>
                <a:gd name="connsiteX359" fmla="*/ 1107735 w 2431572"/>
                <a:gd name="connsiteY359" fmla="*/ 1285223 h 1559580"/>
                <a:gd name="connsiteX360" fmla="*/ 1134824 w 2431572"/>
                <a:gd name="connsiteY360" fmla="*/ 1304451 h 1559580"/>
                <a:gd name="connsiteX361" fmla="*/ 1146190 w 2431572"/>
                <a:gd name="connsiteY361" fmla="*/ 1314077 h 1559580"/>
                <a:gd name="connsiteX362" fmla="*/ 1158421 w 2431572"/>
                <a:gd name="connsiteY362" fmla="*/ 1328936 h 1559580"/>
                <a:gd name="connsiteX363" fmla="*/ 1169787 w 2431572"/>
                <a:gd name="connsiteY363" fmla="*/ 1344658 h 1559580"/>
                <a:gd name="connsiteX364" fmla="*/ 1189015 w 2431572"/>
                <a:gd name="connsiteY364" fmla="*/ 1355123 h 1559580"/>
                <a:gd name="connsiteX365" fmla="*/ 1203010 w 2431572"/>
                <a:gd name="connsiteY365" fmla="*/ 1353382 h 1559580"/>
                <a:gd name="connsiteX366" fmla="*/ 1216104 w 2431572"/>
                <a:gd name="connsiteY366" fmla="*/ 1349014 h 1559580"/>
                <a:gd name="connsiteX367" fmla="*/ 1217348 w 2431572"/>
                <a:gd name="connsiteY367" fmla="*/ 1361765 h 1559580"/>
                <a:gd name="connsiteX368" fmla="*/ 1209309 w 2431572"/>
                <a:gd name="connsiteY368" fmla="*/ 1379774 h 1559580"/>
                <a:gd name="connsiteX369" fmla="*/ 1241453 w 2431572"/>
                <a:gd name="connsiteY369" fmla="*/ 1397059 h 1559580"/>
                <a:gd name="connsiteX370" fmla="*/ 1270295 w 2431572"/>
                <a:gd name="connsiteY370" fmla="*/ 1369970 h 1559580"/>
                <a:gd name="connsiteX371" fmla="*/ 1293015 w 2431572"/>
                <a:gd name="connsiteY371" fmla="*/ 1353371 h 1559580"/>
                <a:gd name="connsiteX372" fmla="*/ 1330569 w 2431572"/>
                <a:gd name="connsiteY372" fmla="*/ 1362108 h 1559580"/>
                <a:gd name="connsiteX373" fmla="*/ 1362052 w 2431572"/>
                <a:gd name="connsiteY373" fmla="*/ 1359480 h 1559580"/>
                <a:gd name="connsiteX374" fmla="*/ 1376912 w 2431572"/>
                <a:gd name="connsiteY374" fmla="*/ 1340252 h 1559580"/>
                <a:gd name="connsiteX375" fmla="*/ 1385649 w 2431572"/>
                <a:gd name="connsiteY375" fmla="*/ 1332391 h 1559580"/>
                <a:gd name="connsiteX376" fmla="*/ 1395250 w 2431572"/>
                <a:gd name="connsiteY376" fmla="*/ 1320160 h 1559580"/>
                <a:gd name="connsiteX377" fmla="*/ 1433604 w 2431572"/>
                <a:gd name="connsiteY377" fmla="*/ 1311499 h 1559580"/>
                <a:gd name="connsiteX378" fmla="*/ 1444349 w 2431572"/>
                <a:gd name="connsiteY378" fmla="*/ 1301745 h 1559580"/>
                <a:gd name="connsiteX379" fmla="*/ 1452781 w 2431572"/>
                <a:gd name="connsiteY379" fmla="*/ 1293579 h 1559580"/>
                <a:gd name="connsiteX380" fmla="*/ 1456502 w 2431572"/>
                <a:gd name="connsiteY380" fmla="*/ 1305314 h 1559580"/>
                <a:gd name="connsiteX381" fmla="*/ 1448019 w 2431572"/>
                <a:gd name="connsiteY381" fmla="*/ 1319106 h 1559580"/>
                <a:gd name="connsiteX382" fmla="*/ 1423787 w 2431572"/>
                <a:gd name="connsiteY382" fmla="*/ 1338880 h 1559580"/>
                <a:gd name="connsiteX383" fmla="*/ 1428817 w 2431572"/>
                <a:gd name="connsiteY383" fmla="*/ 1374225 h 1559580"/>
                <a:gd name="connsiteX384" fmla="*/ 1440704 w 2431572"/>
                <a:gd name="connsiteY384" fmla="*/ 1405797 h 1559580"/>
                <a:gd name="connsiteX385" fmla="*/ 1458192 w 2431572"/>
                <a:gd name="connsiteY385" fmla="*/ 1403169 h 1559580"/>
                <a:gd name="connsiteX386" fmla="*/ 1469558 w 2431572"/>
                <a:gd name="connsiteY386" fmla="*/ 1413659 h 1559580"/>
                <a:gd name="connsiteX387" fmla="*/ 1483528 w 2431572"/>
                <a:gd name="connsiteY387" fmla="*/ 1414522 h 1559580"/>
                <a:gd name="connsiteX388" fmla="*/ 1505385 w 2431572"/>
                <a:gd name="connsiteY388" fmla="*/ 1412757 h 1559580"/>
                <a:gd name="connsiteX389" fmla="*/ 1513272 w 2431572"/>
                <a:gd name="connsiteY389" fmla="*/ 1397670 h 1559580"/>
                <a:gd name="connsiteX390" fmla="*/ 1543853 w 2431572"/>
                <a:gd name="connsiteY390" fmla="*/ 1343492 h 1559580"/>
                <a:gd name="connsiteX391" fmla="*/ 1588430 w 2431572"/>
                <a:gd name="connsiteY391" fmla="*/ 1287586 h 1559580"/>
                <a:gd name="connsiteX392" fmla="*/ 1622492 w 2431572"/>
                <a:gd name="connsiteY392" fmla="*/ 1279052 h 1559580"/>
                <a:gd name="connsiteX393" fmla="*/ 1622492 w 2431572"/>
                <a:gd name="connsiteY393" fmla="*/ 1279052 h 1559580"/>
                <a:gd name="connsiteX394" fmla="*/ 1610414 w 2431572"/>
                <a:gd name="connsiteY394" fmla="*/ 1297708 h 1559580"/>
                <a:gd name="connsiteX395" fmla="*/ 1616739 w 2431572"/>
                <a:gd name="connsiteY395" fmla="*/ 1302865 h 1559580"/>
                <a:gd name="connsiteX396" fmla="*/ 1623190 w 2431572"/>
                <a:gd name="connsiteY396" fmla="*/ 1311615 h 1559580"/>
                <a:gd name="connsiteX397" fmla="*/ 1632918 w 2431572"/>
                <a:gd name="connsiteY397" fmla="*/ 1323820 h 1559580"/>
                <a:gd name="connsiteX398" fmla="*/ 1647155 w 2431572"/>
                <a:gd name="connsiteY398" fmla="*/ 1323820 h 1559580"/>
                <a:gd name="connsiteX399" fmla="*/ 1633414 w 2431572"/>
                <a:gd name="connsiteY399" fmla="*/ 1335085 h 1559580"/>
                <a:gd name="connsiteX400" fmla="*/ 1638748 w 2431572"/>
                <a:gd name="connsiteY400" fmla="*/ 1368715 h 1559580"/>
                <a:gd name="connsiteX401" fmla="*/ 1668123 w 2431572"/>
                <a:gd name="connsiteY401" fmla="*/ 1399652 h 1559580"/>
                <a:gd name="connsiteX402" fmla="*/ 1648781 w 2431572"/>
                <a:gd name="connsiteY402" fmla="*/ 1408262 h 1559580"/>
                <a:gd name="connsiteX403" fmla="*/ 1636652 w 2431572"/>
                <a:gd name="connsiteY403" fmla="*/ 1433268 h 1559580"/>
                <a:gd name="connsiteX404" fmla="*/ 1626861 w 2431572"/>
                <a:gd name="connsiteY404" fmla="*/ 1464244 h 1559580"/>
                <a:gd name="connsiteX405" fmla="*/ 1657468 w 2431572"/>
                <a:gd name="connsiteY405" fmla="*/ 1484412 h 1559580"/>
                <a:gd name="connsiteX406" fmla="*/ 1648489 w 2431572"/>
                <a:gd name="connsiteY406" fmla="*/ 1494533 h 1559580"/>
                <a:gd name="connsiteX407" fmla="*/ 1645542 w 2431572"/>
                <a:gd name="connsiteY407" fmla="*/ 1517013 h 1559580"/>
                <a:gd name="connsiteX408" fmla="*/ 1675832 w 2431572"/>
                <a:gd name="connsiteY408" fmla="*/ 1535098 h 1559580"/>
                <a:gd name="connsiteX409" fmla="*/ 1686297 w 2431572"/>
                <a:gd name="connsiteY409" fmla="*/ 1547354 h 1559580"/>
                <a:gd name="connsiteX410" fmla="*/ 1705525 w 2431572"/>
                <a:gd name="connsiteY410" fmla="*/ 1536863 h 1559580"/>
                <a:gd name="connsiteX411" fmla="*/ 1730011 w 2431572"/>
                <a:gd name="connsiteY411" fmla="*/ 1550833 h 1559580"/>
                <a:gd name="connsiteX412" fmla="*/ 1742241 w 2431572"/>
                <a:gd name="connsiteY412" fmla="*/ 1557831 h 1559580"/>
                <a:gd name="connsiteX413" fmla="*/ 1742241 w 2431572"/>
                <a:gd name="connsiteY413" fmla="*/ 1557831 h 1559580"/>
                <a:gd name="connsiteX414" fmla="*/ 1747473 w 2431572"/>
                <a:gd name="connsiteY414" fmla="*/ 1550833 h 1559580"/>
                <a:gd name="connsiteX415" fmla="*/ 1767514 w 2431572"/>
                <a:gd name="connsiteY415" fmla="*/ 1530789 h 1559580"/>
                <a:gd name="connsiteX416" fmla="*/ 1767514 w 2431572"/>
                <a:gd name="connsiteY416" fmla="*/ 1530789 h 15595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Lst>
              <a:rect l="l" t="t" r="r" b="b"/>
              <a:pathLst>
                <a:path w="2431572" h="1559580">
                  <a:moveTo>
                    <a:pt x="1767514" y="1530789"/>
                  </a:moveTo>
                  <a:cubicBezTo>
                    <a:pt x="1767514" y="1530789"/>
                    <a:pt x="1779744" y="1521188"/>
                    <a:pt x="1788469" y="1510698"/>
                  </a:cubicBezTo>
                  <a:cubicBezTo>
                    <a:pt x="1797219" y="1500208"/>
                    <a:pt x="1805068" y="1489742"/>
                    <a:pt x="1820816" y="1487977"/>
                  </a:cubicBezTo>
                  <a:cubicBezTo>
                    <a:pt x="1836538" y="1486237"/>
                    <a:pt x="1854902" y="1486237"/>
                    <a:pt x="1854001" y="1474884"/>
                  </a:cubicBezTo>
                  <a:cubicBezTo>
                    <a:pt x="1853137" y="1463517"/>
                    <a:pt x="1848768" y="1453903"/>
                    <a:pt x="1857493" y="1446042"/>
                  </a:cubicBezTo>
                  <a:cubicBezTo>
                    <a:pt x="1866243" y="1438180"/>
                    <a:pt x="1875845" y="1436441"/>
                    <a:pt x="1895936" y="1441673"/>
                  </a:cubicBezTo>
                  <a:cubicBezTo>
                    <a:pt x="1916053" y="1446905"/>
                    <a:pt x="1939637" y="1446042"/>
                    <a:pt x="1951867" y="1437304"/>
                  </a:cubicBezTo>
                  <a:cubicBezTo>
                    <a:pt x="1964097" y="1428567"/>
                    <a:pt x="1968466" y="1425074"/>
                    <a:pt x="1978080" y="1418077"/>
                  </a:cubicBezTo>
                  <a:cubicBezTo>
                    <a:pt x="1987681" y="1411079"/>
                    <a:pt x="1995542" y="1413708"/>
                    <a:pt x="2006921" y="1417213"/>
                  </a:cubicBezTo>
                  <a:cubicBezTo>
                    <a:pt x="2018262" y="1420706"/>
                    <a:pt x="2026124" y="1418077"/>
                    <a:pt x="2037477" y="1413721"/>
                  </a:cubicBezTo>
                  <a:cubicBezTo>
                    <a:pt x="2048831" y="1409364"/>
                    <a:pt x="2048844" y="1410228"/>
                    <a:pt x="2056705" y="1405859"/>
                  </a:cubicBezTo>
                  <a:cubicBezTo>
                    <a:pt x="2064567" y="1401490"/>
                    <a:pt x="2075057" y="1391000"/>
                    <a:pt x="2059334" y="1391000"/>
                  </a:cubicBezTo>
                  <a:cubicBezTo>
                    <a:pt x="2043612" y="1391000"/>
                    <a:pt x="2036741" y="1388969"/>
                    <a:pt x="2041097" y="1379367"/>
                  </a:cubicBezTo>
                  <a:cubicBezTo>
                    <a:pt x="2045466" y="1369740"/>
                    <a:pt x="2047968" y="1363911"/>
                    <a:pt x="2059334" y="1367416"/>
                  </a:cubicBezTo>
                  <a:cubicBezTo>
                    <a:pt x="2070701" y="1370884"/>
                    <a:pt x="2076822" y="1377017"/>
                    <a:pt x="2075933" y="1364788"/>
                  </a:cubicBezTo>
                  <a:cubicBezTo>
                    <a:pt x="2075070" y="1352558"/>
                    <a:pt x="2074193" y="1345560"/>
                    <a:pt x="2086423" y="1343808"/>
                  </a:cubicBezTo>
                  <a:cubicBezTo>
                    <a:pt x="2098654" y="1342068"/>
                    <a:pt x="2103911" y="1342944"/>
                    <a:pt x="2116141" y="1350806"/>
                  </a:cubicBezTo>
                  <a:cubicBezTo>
                    <a:pt x="2128371" y="1358667"/>
                    <a:pt x="2137998" y="1355175"/>
                    <a:pt x="2136233" y="1340316"/>
                  </a:cubicBezTo>
                  <a:cubicBezTo>
                    <a:pt x="2134493" y="1325482"/>
                    <a:pt x="2133604" y="1323717"/>
                    <a:pt x="2127495" y="1312363"/>
                  </a:cubicBezTo>
                  <a:cubicBezTo>
                    <a:pt x="2121374" y="1300996"/>
                    <a:pt x="2120498" y="1293136"/>
                    <a:pt x="2137097" y="1298394"/>
                  </a:cubicBezTo>
                  <a:cubicBezTo>
                    <a:pt x="2153721" y="1303626"/>
                    <a:pt x="2165075" y="1303626"/>
                    <a:pt x="2171183" y="1307994"/>
                  </a:cubicBezTo>
                  <a:cubicBezTo>
                    <a:pt x="2177305" y="1312363"/>
                    <a:pt x="2186931" y="1310649"/>
                    <a:pt x="2198298" y="1299283"/>
                  </a:cubicBezTo>
                  <a:cubicBezTo>
                    <a:pt x="2209665" y="1287917"/>
                    <a:pt x="2211392" y="1279115"/>
                    <a:pt x="2212268" y="1266885"/>
                  </a:cubicBezTo>
                  <a:cubicBezTo>
                    <a:pt x="2213131" y="1254629"/>
                    <a:pt x="2226263" y="1245955"/>
                    <a:pt x="2226263" y="1245955"/>
                  </a:cubicBezTo>
                  <a:cubicBezTo>
                    <a:pt x="2226263" y="1245955"/>
                    <a:pt x="2223634" y="1237217"/>
                    <a:pt x="2236754" y="1234588"/>
                  </a:cubicBezTo>
                  <a:cubicBezTo>
                    <a:pt x="2249847" y="1231960"/>
                    <a:pt x="2248984" y="1234588"/>
                    <a:pt x="2271704" y="1231960"/>
                  </a:cubicBezTo>
                  <a:cubicBezTo>
                    <a:pt x="2294425" y="1229356"/>
                    <a:pt x="2303162" y="1225864"/>
                    <a:pt x="2314516" y="1238081"/>
                  </a:cubicBezTo>
                  <a:cubicBezTo>
                    <a:pt x="2325869" y="1250298"/>
                    <a:pt x="2349466" y="1274771"/>
                    <a:pt x="2372186" y="1268663"/>
                  </a:cubicBezTo>
                  <a:cubicBezTo>
                    <a:pt x="2394907" y="1262541"/>
                    <a:pt x="2401905" y="1259912"/>
                    <a:pt x="2412369" y="1244177"/>
                  </a:cubicBezTo>
                  <a:cubicBezTo>
                    <a:pt x="2417285" y="1236837"/>
                    <a:pt x="2424282" y="1232544"/>
                    <a:pt x="2431572" y="1230512"/>
                  </a:cubicBezTo>
                  <a:lnTo>
                    <a:pt x="2431572" y="1230512"/>
                  </a:lnTo>
                  <a:lnTo>
                    <a:pt x="2420231" y="1204858"/>
                  </a:lnTo>
                  <a:lnTo>
                    <a:pt x="2420231" y="1204858"/>
                  </a:lnTo>
                  <a:cubicBezTo>
                    <a:pt x="2420231" y="1204858"/>
                    <a:pt x="2416509" y="1183852"/>
                    <a:pt x="2408179" y="1170327"/>
                  </a:cubicBezTo>
                  <a:cubicBezTo>
                    <a:pt x="2401676" y="1159811"/>
                    <a:pt x="2390094" y="1157259"/>
                    <a:pt x="2390094" y="1150388"/>
                  </a:cubicBezTo>
                  <a:cubicBezTo>
                    <a:pt x="2390094" y="1134666"/>
                    <a:pt x="2401524" y="1128607"/>
                    <a:pt x="2397168" y="1112859"/>
                  </a:cubicBezTo>
                  <a:cubicBezTo>
                    <a:pt x="2392799" y="1097137"/>
                    <a:pt x="2392660" y="1089885"/>
                    <a:pt x="2387300" y="1078277"/>
                  </a:cubicBezTo>
                  <a:cubicBezTo>
                    <a:pt x="2379439" y="1070415"/>
                    <a:pt x="2380925" y="1068523"/>
                    <a:pt x="2374829" y="1062427"/>
                  </a:cubicBezTo>
                  <a:cubicBezTo>
                    <a:pt x="2368708" y="1056306"/>
                    <a:pt x="2364910" y="1042184"/>
                    <a:pt x="2353543" y="1040457"/>
                  </a:cubicBezTo>
                  <a:cubicBezTo>
                    <a:pt x="2342177" y="1038692"/>
                    <a:pt x="2330353" y="1046286"/>
                    <a:pt x="2334722" y="1027934"/>
                  </a:cubicBezTo>
                  <a:cubicBezTo>
                    <a:pt x="2339091" y="1009582"/>
                    <a:pt x="2327229" y="1012847"/>
                    <a:pt x="2331598" y="1006750"/>
                  </a:cubicBezTo>
                  <a:cubicBezTo>
                    <a:pt x="2335993" y="1000629"/>
                    <a:pt x="2348172" y="993974"/>
                    <a:pt x="2342038" y="988741"/>
                  </a:cubicBezTo>
                  <a:cubicBezTo>
                    <a:pt x="2335917" y="983483"/>
                    <a:pt x="2328970" y="982912"/>
                    <a:pt x="2328970" y="969818"/>
                  </a:cubicBezTo>
                  <a:cubicBezTo>
                    <a:pt x="2313171" y="954616"/>
                    <a:pt x="2335917" y="935261"/>
                    <a:pt x="2324550" y="931769"/>
                  </a:cubicBezTo>
                  <a:cubicBezTo>
                    <a:pt x="2316168" y="929738"/>
                    <a:pt x="2312294" y="935833"/>
                    <a:pt x="2306668" y="930969"/>
                  </a:cubicBezTo>
                  <a:cubicBezTo>
                    <a:pt x="2299429" y="924747"/>
                    <a:pt x="2295428" y="916238"/>
                    <a:pt x="2290717" y="908325"/>
                  </a:cubicBezTo>
                  <a:cubicBezTo>
                    <a:pt x="2282831" y="895054"/>
                    <a:pt x="2285535" y="883738"/>
                    <a:pt x="2283846" y="875280"/>
                  </a:cubicBezTo>
                  <a:cubicBezTo>
                    <a:pt x="2282436" y="868180"/>
                    <a:pt x="2297867" y="863278"/>
                    <a:pt x="2306300" y="864714"/>
                  </a:cubicBezTo>
                  <a:cubicBezTo>
                    <a:pt x="2315698" y="866327"/>
                    <a:pt x="2306351" y="858783"/>
                    <a:pt x="2305309" y="850502"/>
                  </a:cubicBezTo>
                  <a:cubicBezTo>
                    <a:pt x="2303544" y="836507"/>
                    <a:pt x="2299924" y="822397"/>
                    <a:pt x="2311291" y="821533"/>
                  </a:cubicBezTo>
                  <a:cubicBezTo>
                    <a:pt x="2322658" y="820670"/>
                    <a:pt x="2325185" y="816898"/>
                    <a:pt x="2338304" y="806408"/>
                  </a:cubicBezTo>
                  <a:cubicBezTo>
                    <a:pt x="2351398" y="795918"/>
                    <a:pt x="2367057" y="787307"/>
                    <a:pt x="2378957" y="800528"/>
                  </a:cubicBezTo>
                  <a:cubicBezTo>
                    <a:pt x="2379820" y="799753"/>
                    <a:pt x="2388113" y="806090"/>
                    <a:pt x="2388850" y="805341"/>
                  </a:cubicBezTo>
                  <a:cubicBezTo>
                    <a:pt x="2400089" y="794076"/>
                    <a:pt x="2393536" y="782367"/>
                    <a:pt x="2379591" y="779916"/>
                  </a:cubicBezTo>
                  <a:cubicBezTo>
                    <a:pt x="2356973" y="763266"/>
                    <a:pt x="2338215" y="767393"/>
                    <a:pt x="2333007" y="760663"/>
                  </a:cubicBezTo>
                  <a:cubicBezTo>
                    <a:pt x="2328639" y="754110"/>
                    <a:pt x="2322683" y="747937"/>
                    <a:pt x="2314656" y="739251"/>
                  </a:cubicBezTo>
                  <a:cubicBezTo>
                    <a:pt x="2306617" y="730615"/>
                    <a:pt x="2307709" y="722385"/>
                    <a:pt x="2300267" y="724570"/>
                  </a:cubicBezTo>
                  <a:cubicBezTo>
                    <a:pt x="2285408" y="728938"/>
                    <a:pt x="2283351" y="734412"/>
                    <a:pt x="2274613" y="732113"/>
                  </a:cubicBezTo>
                  <a:cubicBezTo>
                    <a:pt x="2253657" y="721052"/>
                    <a:pt x="2246089" y="695157"/>
                    <a:pt x="2233858" y="703881"/>
                  </a:cubicBezTo>
                  <a:cubicBezTo>
                    <a:pt x="2221627" y="712605"/>
                    <a:pt x="2215875" y="742844"/>
                    <a:pt x="2206274" y="722753"/>
                  </a:cubicBezTo>
                  <a:cubicBezTo>
                    <a:pt x="2194120" y="716200"/>
                    <a:pt x="2193726" y="700681"/>
                    <a:pt x="2189408" y="691791"/>
                  </a:cubicBezTo>
                  <a:cubicBezTo>
                    <a:pt x="2181737" y="675967"/>
                    <a:pt x="2183236" y="661832"/>
                    <a:pt x="2174854" y="660714"/>
                  </a:cubicBezTo>
                  <a:cubicBezTo>
                    <a:pt x="2161760" y="658949"/>
                    <a:pt x="2160770" y="660613"/>
                    <a:pt x="2147866" y="659876"/>
                  </a:cubicBezTo>
                  <a:cubicBezTo>
                    <a:pt x="2143701" y="663940"/>
                    <a:pt x="2146406" y="648738"/>
                    <a:pt x="2143002" y="644776"/>
                  </a:cubicBezTo>
                  <a:cubicBezTo>
                    <a:pt x="2136005" y="646515"/>
                    <a:pt x="2133528" y="648294"/>
                    <a:pt x="2125311" y="651824"/>
                  </a:cubicBezTo>
                  <a:cubicBezTo>
                    <a:pt x="2123051" y="651176"/>
                    <a:pt x="2124016" y="651723"/>
                    <a:pt x="2118783" y="650859"/>
                  </a:cubicBezTo>
                  <a:cubicBezTo>
                    <a:pt x="2116497" y="650630"/>
                    <a:pt x="2117768" y="637562"/>
                    <a:pt x="2114694" y="634667"/>
                  </a:cubicBezTo>
                  <a:cubicBezTo>
                    <a:pt x="2111227" y="631415"/>
                    <a:pt x="2103378" y="637969"/>
                    <a:pt x="2099988" y="631288"/>
                  </a:cubicBezTo>
                  <a:cubicBezTo>
                    <a:pt x="2099099" y="624316"/>
                    <a:pt x="2101346" y="609241"/>
                    <a:pt x="2104852" y="594382"/>
                  </a:cubicBezTo>
                  <a:cubicBezTo>
                    <a:pt x="2108357" y="579523"/>
                    <a:pt x="2102045" y="583663"/>
                    <a:pt x="2088684" y="578190"/>
                  </a:cubicBezTo>
                  <a:cubicBezTo>
                    <a:pt x="2083871" y="577936"/>
                    <a:pt x="2078461" y="566277"/>
                    <a:pt x="2073825" y="567331"/>
                  </a:cubicBezTo>
                  <a:cubicBezTo>
                    <a:pt x="2062395" y="569884"/>
                    <a:pt x="2066015" y="585784"/>
                    <a:pt x="2058204" y="598167"/>
                  </a:cubicBezTo>
                  <a:cubicBezTo>
                    <a:pt x="2054559" y="607400"/>
                    <a:pt x="2047790" y="622729"/>
                    <a:pt x="2038710" y="624316"/>
                  </a:cubicBezTo>
                  <a:cubicBezTo>
                    <a:pt x="2033630" y="625205"/>
                    <a:pt x="2035141" y="611438"/>
                    <a:pt x="2026327" y="610524"/>
                  </a:cubicBezTo>
                  <a:cubicBezTo>
                    <a:pt x="2015633" y="612454"/>
                    <a:pt x="1994209" y="628482"/>
                    <a:pt x="1986563" y="627834"/>
                  </a:cubicBezTo>
                  <a:cubicBezTo>
                    <a:pt x="1976771" y="626996"/>
                    <a:pt x="1982499" y="614486"/>
                    <a:pt x="1974651" y="607590"/>
                  </a:cubicBezTo>
                  <a:cubicBezTo>
                    <a:pt x="1965900" y="599945"/>
                    <a:pt x="1956413" y="602180"/>
                    <a:pt x="1948654" y="598688"/>
                  </a:cubicBezTo>
                  <a:cubicBezTo>
                    <a:pt x="1944018" y="596580"/>
                    <a:pt x="1932106" y="582559"/>
                    <a:pt x="1927445" y="577758"/>
                  </a:cubicBezTo>
                  <a:cubicBezTo>
                    <a:pt x="1917653" y="581746"/>
                    <a:pt x="1911963" y="588769"/>
                    <a:pt x="1904204" y="582990"/>
                  </a:cubicBezTo>
                  <a:cubicBezTo>
                    <a:pt x="1898197" y="574405"/>
                    <a:pt x="1897803" y="568309"/>
                    <a:pt x="1897803" y="553450"/>
                  </a:cubicBezTo>
                  <a:cubicBezTo>
                    <a:pt x="1905194" y="543900"/>
                    <a:pt x="1904229" y="522272"/>
                    <a:pt x="1890564" y="516709"/>
                  </a:cubicBezTo>
                  <a:cubicBezTo>
                    <a:pt x="1879032" y="525586"/>
                    <a:pt x="1875083" y="524329"/>
                    <a:pt x="1860249" y="523453"/>
                  </a:cubicBezTo>
                  <a:cubicBezTo>
                    <a:pt x="1845390" y="522589"/>
                    <a:pt x="1829045" y="522780"/>
                    <a:pt x="1808560" y="516239"/>
                  </a:cubicBezTo>
                  <a:cubicBezTo>
                    <a:pt x="1797194" y="500517"/>
                    <a:pt x="1781369" y="478241"/>
                    <a:pt x="1774384" y="486102"/>
                  </a:cubicBezTo>
                  <a:cubicBezTo>
                    <a:pt x="1772568" y="488134"/>
                    <a:pt x="1762624" y="485899"/>
                    <a:pt x="1756122" y="493773"/>
                  </a:cubicBezTo>
                  <a:cubicBezTo>
                    <a:pt x="1751067" y="499895"/>
                    <a:pt x="1750026" y="515770"/>
                    <a:pt x="1743968" y="521155"/>
                  </a:cubicBezTo>
                  <a:cubicBezTo>
                    <a:pt x="1740450" y="524279"/>
                    <a:pt x="1736551" y="521726"/>
                    <a:pt x="1733173" y="524533"/>
                  </a:cubicBezTo>
                  <a:cubicBezTo>
                    <a:pt x="1721044" y="534604"/>
                    <a:pt x="1711024" y="540509"/>
                    <a:pt x="1711024" y="538693"/>
                  </a:cubicBezTo>
                  <a:cubicBezTo>
                    <a:pt x="1702223" y="526539"/>
                    <a:pt x="1705639" y="522475"/>
                    <a:pt x="1708840" y="506194"/>
                  </a:cubicBezTo>
                  <a:cubicBezTo>
                    <a:pt x="1703582" y="511452"/>
                    <a:pt x="1706554" y="483791"/>
                    <a:pt x="1700433" y="487296"/>
                  </a:cubicBezTo>
                  <a:cubicBezTo>
                    <a:pt x="1697956" y="488706"/>
                    <a:pt x="1690158" y="505978"/>
                    <a:pt x="1686640" y="502384"/>
                  </a:cubicBezTo>
                  <a:cubicBezTo>
                    <a:pt x="1681484" y="497151"/>
                    <a:pt x="1676023" y="502231"/>
                    <a:pt x="1674461" y="493926"/>
                  </a:cubicBezTo>
                  <a:cubicBezTo>
                    <a:pt x="1671858" y="479955"/>
                    <a:pt x="1676467" y="473136"/>
                    <a:pt x="1669470" y="472272"/>
                  </a:cubicBezTo>
                  <a:cubicBezTo>
                    <a:pt x="1662472" y="471383"/>
                    <a:pt x="1662624" y="467383"/>
                    <a:pt x="1662624" y="459521"/>
                  </a:cubicBezTo>
                  <a:cubicBezTo>
                    <a:pt x="1662624" y="451660"/>
                    <a:pt x="1654585" y="448015"/>
                    <a:pt x="1644959" y="441043"/>
                  </a:cubicBezTo>
                  <a:cubicBezTo>
                    <a:pt x="1654687" y="425587"/>
                    <a:pt x="1650534" y="424546"/>
                    <a:pt x="1642228" y="412595"/>
                  </a:cubicBezTo>
                  <a:cubicBezTo>
                    <a:pt x="1635612" y="406271"/>
                    <a:pt x="1626087" y="399895"/>
                    <a:pt x="1631840" y="396720"/>
                  </a:cubicBezTo>
                  <a:cubicBezTo>
                    <a:pt x="1637618" y="393545"/>
                    <a:pt x="1653417" y="389672"/>
                    <a:pt x="1650369" y="384859"/>
                  </a:cubicBezTo>
                  <a:cubicBezTo>
                    <a:pt x="1651284" y="375600"/>
                    <a:pt x="1638609" y="370914"/>
                    <a:pt x="1642978" y="363053"/>
                  </a:cubicBezTo>
                  <a:cubicBezTo>
                    <a:pt x="1647347" y="355191"/>
                    <a:pt x="1643372" y="351343"/>
                    <a:pt x="1643372" y="340853"/>
                  </a:cubicBezTo>
                  <a:cubicBezTo>
                    <a:pt x="1643372" y="330363"/>
                    <a:pt x="1638686" y="320266"/>
                    <a:pt x="1638686" y="320266"/>
                  </a:cubicBezTo>
                  <a:cubicBezTo>
                    <a:pt x="1638686" y="320266"/>
                    <a:pt x="1645188" y="308976"/>
                    <a:pt x="1635561" y="311605"/>
                  </a:cubicBezTo>
                  <a:cubicBezTo>
                    <a:pt x="1625960" y="314234"/>
                    <a:pt x="1615470" y="319466"/>
                    <a:pt x="1608472" y="330833"/>
                  </a:cubicBezTo>
                  <a:cubicBezTo>
                    <a:pt x="1601475" y="342200"/>
                    <a:pt x="1597754" y="344993"/>
                    <a:pt x="1597754" y="344993"/>
                  </a:cubicBezTo>
                  <a:cubicBezTo>
                    <a:pt x="1579300" y="358709"/>
                    <a:pt x="1576253" y="369352"/>
                    <a:pt x="1561914" y="363345"/>
                  </a:cubicBezTo>
                  <a:cubicBezTo>
                    <a:pt x="1541797" y="354938"/>
                    <a:pt x="1530113" y="344663"/>
                    <a:pt x="1511635" y="332636"/>
                  </a:cubicBezTo>
                  <a:cubicBezTo>
                    <a:pt x="1508726" y="326413"/>
                    <a:pt x="1478564" y="285329"/>
                    <a:pt x="1471007" y="297241"/>
                  </a:cubicBezTo>
                  <a:cubicBezTo>
                    <a:pt x="1464911" y="306843"/>
                    <a:pt x="1458231" y="317206"/>
                    <a:pt x="1448604" y="311110"/>
                  </a:cubicBezTo>
                  <a:cubicBezTo>
                    <a:pt x="1444706" y="308608"/>
                    <a:pt x="1433822" y="301318"/>
                    <a:pt x="1426532" y="297165"/>
                  </a:cubicBezTo>
                  <a:cubicBezTo>
                    <a:pt x="1419661" y="293292"/>
                    <a:pt x="1415394" y="300861"/>
                    <a:pt x="1407279" y="304735"/>
                  </a:cubicBezTo>
                  <a:cubicBezTo>
                    <a:pt x="1399443" y="308481"/>
                    <a:pt x="1387683" y="308456"/>
                    <a:pt x="1384381" y="309028"/>
                  </a:cubicBezTo>
                  <a:cubicBezTo>
                    <a:pt x="1371579" y="307440"/>
                    <a:pt x="1349925" y="322540"/>
                    <a:pt x="1332831" y="322540"/>
                  </a:cubicBezTo>
                  <a:cubicBezTo>
                    <a:pt x="1330406" y="322540"/>
                    <a:pt x="1325732" y="321080"/>
                    <a:pt x="1326037" y="319073"/>
                  </a:cubicBezTo>
                  <a:cubicBezTo>
                    <a:pt x="1319687" y="314654"/>
                    <a:pt x="1312423" y="290079"/>
                    <a:pt x="1302973" y="311504"/>
                  </a:cubicBezTo>
                  <a:cubicBezTo>
                    <a:pt x="1300688" y="316711"/>
                    <a:pt x="1295239" y="315276"/>
                    <a:pt x="1290020" y="314780"/>
                  </a:cubicBezTo>
                  <a:cubicBezTo>
                    <a:pt x="1279504" y="313815"/>
                    <a:pt x="1271668" y="312964"/>
                    <a:pt x="1271668" y="312964"/>
                  </a:cubicBezTo>
                  <a:cubicBezTo>
                    <a:pt x="1271300" y="311872"/>
                    <a:pt x="1246217" y="305154"/>
                    <a:pt x="1233911" y="327950"/>
                  </a:cubicBezTo>
                  <a:cubicBezTo>
                    <a:pt x="1228501" y="338021"/>
                    <a:pt x="1210276" y="331493"/>
                    <a:pt x="1199507" y="331049"/>
                  </a:cubicBezTo>
                  <a:cubicBezTo>
                    <a:pt x="1190706" y="330680"/>
                    <a:pt x="1193703" y="318666"/>
                    <a:pt x="1185587" y="317752"/>
                  </a:cubicBezTo>
                  <a:cubicBezTo>
                    <a:pt x="1177180" y="316787"/>
                    <a:pt x="1171528" y="315199"/>
                    <a:pt x="1165128" y="308900"/>
                  </a:cubicBezTo>
                  <a:cubicBezTo>
                    <a:pt x="1150027" y="293990"/>
                    <a:pt x="1145214" y="302347"/>
                    <a:pt x="1142877" y="302347"/>
                  </a:cubicBezTo>
                  <a:cubicBezTo>
                    <a:pt x="1128691" y="281532"/>
                    <a:pt x="1127447" y="285088"/>
                    <a:pt x="1115686" y="294613"/>
                  </a:cubicBezTo>
                  <a:cubicBezTo>
                    <a:pt x="1110950" y="298486"/>
                    <a:pt x="1110581" y="285900"/>
                    <a:pt x="1103634" y="280922"/>
                  </a:cubicBezTo>
                  <a:cubicBezTo>
                    <a:pt x="1098249" y="277048"/>
                    <a:pt x="1089270" y="278661"/>
                    <a:pt x="1085549" y="278217"/>
                  </a:cubicBezTo>
                  <a:cubicBezTo>
                    <a:pt x="1079148" y="277417"/>
                    <a:pt x="1073027" y="272336"/>
                    <a:pt x="1064861" y="268768"/>
                  </a:cubicBezTo>
                  <a:cubicBezTo>
                    <a:pt x="1056720" y="265174"/>
                    <a:pt x="1048414" y="264501"/>
                    <a:pt x="1040109" y="257211"/>
                  </a:cubicBezTo>
                  <a:cubicBezTo>
                    <a:pt x="1029466" y="247838"/>
                    <a:pt x="1018722" y="226604"/>
                    <a:pt x="1012232" y="228662"/>
                  </a:cubicBezTo>
                  <a:cubicBezTo>
                    <a:pt x="995633" y="233894"/>
                    <a:pt x="995836" y="219289"/>
                    <a:pt x="989715" y="220178"/>
                  </a:cubicBezTo>
                  <a:cubicBezTo>
                    <a:pt x="983593" y="221041"/>
                    <a:pt x="976913" y="234288"/>
                    <a:pt x="973814" y="230516"/>
                  </a:cubicBezTo>
                  <a:lnTo>
                    <a:pt x="966004" y="225931"/>
                  </a:lnTo>
                  <a:lnTo>
                    <a:pt x="957203" y="217422"/>
                  </a:lnTo>
                  <a:lnTo>
                    <a:pt x="952618" y="207274"/>
                  </a:lnTo>
                  <a:cubicBezTo>
                    <a:pt x="943881" y="195044"/>
                    <a:pt x="938280" y="182662"/>
                    <a:pt x="941772" y="178306"/>
                  </a:cubicBezTo>
                  <a:cubicBezTo>
                    <a:pt x="945265" y="173949"/>
                    <a:pt x="955742" y="169301"/>
                    <a:pt x="951589" y="162659"/>
                  </a:cubicBezTo>
                  <a:cubicBezTo>
                    <a:pt x="943309" y="161097"/>
                    <a:pt x="941620" y="169111"/>
                    <a:pt x="931130" y="166508"/>
                  </a:cubicBezTo>
                  <a:cubicBezTo>
                    <a:pt x="920640" y="163879"/>
                    <a:pt x="915077" y="155649"/>
                    <a:pt x="902847" y="145146"/>
                  </a:cubicBezTo>
                  <a:cubicBezTo>
                    <a:pt x="890795" y="134478"/>
                    <a:pt x="882603" y="122375"/>
                    <a:pt x="871961" y="121803"/>
                  </a:cubicBezTo>
                  <a:cubicBezTo>
                    <a:pt x="859464" y="126248"/>
                    <a:pt x="871313" y="90828"/>
                    <a:pt x="864620" y="82763"/>
                  </a:cubicBezTo>
                  <a:cubicBezTo>
                    <a:pt x="852390" y="78395"/>
                    <a:pt x="852758" y="71600"/>
                    <a:pt x="845596" y="68057"/>
                  </a:cubicBezTo>
                  <a:cubicBezTo>
                    <a:pt x="842103" y="59307"/>
                    <a:pt x="830736" y="47940"/>
                    <a:pt x="821110" y="42708"/>
                  </a:cubicBezTo>
                  <a:cubicBezTo>
                    <a:pt x="811509" y="37476"/>
                    <a:pt x="788611" y="11580"/>
                    <a:pt x="788611" y="11580"/>
                  </a:cubicBezTo>
                  <a:cubicBezTo>
                    <a:pt x="787988" y="12393"/>
                    <a:pt x="782108" y="17676"/>
                    <a:pt x="778387" y="17333"/>
                  </a:cubicBezTo>
                  <a:cubicBezTo>
                    <a:pt x="772190" y="16762"/>
                    <a:pt x="766208" y="10310"/>
                    <a:pt x="758715" y="12914"/>
                  </a:cubicBezTo>
                  <a:cubicBezTo>
                    <a:pt x="751501" y="15416"/>
                    <a:pt x="749317" y="26782"/>
                    <a:pt x="742891" y="29411"/>
                  </a:cubicBezTo>
                  <a:cubicBezTo>
                    <a:pt x="731206" y="34174"/>
                    <a:pt x="729175" y="38758"/>
                    <a:pt x="719497" y="41743"/>
                  </a:cubicBezTo>
                  <a:cubicBezTo>
                    <a:pt x="710861" y="44398"/>
                    <a:pt x="704841" y="44194"/>
                    <a:pt x="702974" y="43953"/>
                  </a:cubicBezTo>
                  <a:cubicBezTo>
                    <a:pt x="701336" y="43750"/>
                    <a:pt x="690071" y="38175"/>
                    <a:pt x="685741" y="33679"/>
                  </a:cubicBezTo>
                  <a:cubicBezTo>
                    <a:pt x="680826" y="28599"/>
                    <a:pt x="683505" y="16064"/>
                    <a:pt x="678095" y="10755"/>
                  </a:cubicBezTo>
                  <a:cubicBezTo>
                    <a:pt x="671123" y="3910"/>
                    <a:pt x="666259" y="418"/>
                    <a:pt x="660861" y="189"/>
                  </a:cubicBezTo>
                  <a:cubicBezTo>
                    <a:pt x="658410" y="113"/>
                    <a:pt x="652352" y="19684"/>
                    <a:pt x="651108" y="20776"/>
                  </a:cubicBezTo>
                  <a:cubicBezTo>
                    <a:pt x="643247" y="27773"/>
                    <a:pt x="653394" y="29577"/>
                    <a:pt x="640288" y="30453"/>
                  </a:cubicBezTo>
                  <a:cubicBezTo>
                    <a:pt x="632922" y="30948"/>
                    <a:pt x="614684" y="24077"/>
                    <a:pt x="608169" y="24077"/>
                  </a:cubicBezTo>
                  <a:cubicBezTo>
                    <a:pt x="603115" y="24077"/>
                    <a:pt x="601197" y="34250"/>
                    <a:pt x="597374" y="36549"/>
                  </a:cubicBezTo>
                  <a:cubicBezTo>
                    <a:pt x="588637" y="41781"/>
                    <a:pt x="546867" y="14921"/>
                    <a:pt x="537252" y="15784"/>
                  </a:cubicBezTo>
                  <a:cubicBezTo>
                    <a:pt x="527651" y="16648"/>
                    <a:pt x="489780" y="29843"/>
                    <a:pt x="477524" y="25487"/>
                  </a:cubicBezTo>
                  <a:cubicBezTo>
                    <a:pt x="470946" y="23125"/>
                    <a:pt x="452594" y="13676"/>
                    <a:pt x="433747" y="6183"/>
                  </a:cubicBezTo>
                  <a:cubicBezTo>
                    <a:pt x="417669" y="-243"/>
                    <a:pt x="398098" y="506"/>
                    <a:pt x="392079" y="87"/>
                  </a:cubicBezTo>
                  <a:cubicBezTo>
                    <a:pt x="383074" y="-510"/>
                    <a:pt x="383392" y="1776"/>
                    <a:pt x="371441" y="12939"/>
                  </a:cubicBezTo>
                  <a:cubicBezTo>
                    <a:pt x="369054" y="15175"/>
                    <a:pt x="352315" y="7085"/>
                    <a:pt x="346816" y="11377"/>
                  </a:cubicBezTo>
                  <a:cubicBezTo>
                    <a:pt x="339742" y="16889"/>
                    <a:pt x="340618" y="25691"/>
                    <a:pt x="338625" y="33158"/>
                  </a:cubicBezTo>
                  <a:cubicBezTo>
                    <a:pt x="341050" y="38213"/>
                    <a:pt x="346067" y="41540"/>
                    <a:pt x="369016" y="48855"/>
                  </a:cubicBezTo>
                  <a:cubicBezTo>
                    <a:pt x="377969" y="51738"/>
                    <a:pt x="390453" y="47636"/>
                    <a:pt x="402798" y="51382"/>
                  </a:cubicBezTo>
                  <a:cubicBezTo>
                    <a:pt x="410710" y="53783"/>
                    <a:pt x="421009" y="64527"/>
                    <a:pt x="422343" y="65594"/>
                  </a:cubicBezTo>
                  <a:cubicBezTo>
                    <a:pt x="425620" y="68222"/>
                    <a:pt x="431246" y="69962"/>
                    <a:pt x="432960" y="75931"/>
                  </a:cubicBezTo>
                  <a:cubicBezTo>
                    <a:pt x="436364" y="87844"/>
                    <a:pt x="419143" y="158481"/>
                    <a:pt x="431398" y="163942"/>
                  </a:cubicBezTo>
                  <a:cubicBezTo>
                    <a:pt x="439260" y="167435"/>
                    <a:pt x="450601" y="167663"/>
                    <a:pt x="455859" y="163295"/>
                  </a:cubicBezTo>
                  <a:cubicBezTo>
                    <a:pt x="461091" y="158926"/>
                    <a:pt x="472457" y="159802"/>
                    <a:pt x="481182" y="165898"/>
                  </a:cubicBezTo>
                  <a:cubicBezTo>
                    <a:pt x="489932" y="172019"/>
                    <a:pt x="502163" y="176388"/>
                    <a:pt x="508271" y="172019"/>
                  </a:cubicBezTo>
                  <a:cubicBezTo>
                    <a:pt x="514393" y="167651"/>
                    <a:pt x="528858" y="164806"/>
                    <a:pt x="535856" y="173530"/>
                  </a:cubicBezTo>
                  <a:cubicBezTo>
                    <a:pt x="542853" y="182255"/>
                    <a:pt x="544161" y="184148"/>
                    <a:pt x="544161" y="184148"/>
                  </a:cubicBezTo>
                  <a:lnTo>
                    <a:pt x="546015" y="195755"/>
                  </a:lnTo>
                  <a:cubicBezTo>
                    <a:pt x="548416" y="207859"/>
                    <a:pt x="545076" y="206893"/>
                    <a:pt x="553978" y="219022"/>
                  </a:cubicBezTo>
                  <a:cubicBezTo>
                    <a:pt x="551819" y="222743"/>
                    <a:pt x="562018" y="224584"/>
                    <a:pt x="560697" y="227302"/>
                  </a:cubicBezTo>
                  <a:cubicBezTo>
                    <a:pt x="556722" y="235494"/>
                    <a:pt x="546358" y="236230"/>
                    <a:pt x="541253" y="236878"/>
                  </a:cubicBezTo>
                  <a:cubicBezTo>
                    <a:pt x="538522" y="237221"/>
                    <a:pt x="530661" y="238618"/>
                    <a:pt x="524108" y="247838"/>
                  </a:cubicBezTo>
                  <a:cubicBezTo>
                    <a:pt x="513122" y="263294"/>
                    <a:pt x="486630" y="252829"/>
                    <a:pt x="478642" y="246619"/>
                  </a:cubicBezTo>
                  <a:cubicBezTo>
                    <a:pt x="474972" y="243761"/>
                    <a:pt x="465345" y="242949"/>
                    <a:pt x="441761" y="250657"/>
                  </a:cubicBezTo>
                  <a:cubicBezTo>
                    <a:pt x="431893" y="253883"/>
                    <a:pt x="420159" y="247927"/>
                    <a:pt x="407776" y="257731"/>
                  </a:cubicBezTo>
                  <a:cubicBezTo>
                    <a:pt x="401401" y="262811"/>
                    <a:pt x="399915" y="247813"/>
                    <a:pt x="393565" y="245997"/>
                  </a:cubicBezTo>
                  <a:cubicBezTo>
                    <a:pt x="387215" y="244180"/>
                    <a:pt x="376001" y="255547"/>
                    <a:pt x="375633" y="256664"/>
                  </a:cubicBezTo>
                  <a:cubicBezTo>
                    <a:pt x="375137" y="258150"/>
                    <a:pt x="356926" y="259522"/>
                    <a:pt x="354843" y="261110"/>
                  </a:cubicBezTo>
                  <a:cubicBezTo>
                    <a:pt x="351122" y="263942"/>
                    <a:pt x="358881" y="273314"/>
                    <a:pt x="364292" y="274825"/>
                  </a:cubicBezTo>
                  <a:cubicBezTo>
                    <a:pt x="372597" y="277213"/>
                    <a:pt x="370514" y="294053"/>
                    <a:pt x="365854" y="297622"/>
                  </a:cubicBezTo>
                  <a:cubicBezTo>
                    <a:pt x="364368" y="304696"/>
                    <a:pt x="364469" y="307439"/>
                    <a:pt x="365333" y="317942"/>
                  </a:cubicBezTo>
                  <a:cubicBezTo>
                    <a:pt x="365701" y="322527"/>
                    <a:pt x="343260" y="315758"/>
                    <a:pt x="340949" y="320597"/>
                  </a:cubicBezTo>
                  <a:cubicBezTo>
                    <a:pt x="337977" y="326819"/>
                    <a:pt x="345013" y="345006"/>
                    <a:pt x="341596" y="348943"/>
                  </a:cubicBezTo>
                  <a:cubicBezTo>
                    <a:pt x="335475" y="355915"/>
                    <a:pt x="341724" y="359954"/>
                    <a:pt x="351693" y="371485"/>
                  </a:cubicBezTo>
                  <a:cubicBezTo>
                    <a:pt x="356659" y="378013"/>
                    <a:pt x="364025" y="379347"/>
                    <a:pt x="374515" y="385481"/>
                  </a:cubicBezTo>
                  <a:cubicBezTo>
                    <a:pt x="385005" y="391615"/>
                    <a:pt x="358145" y="390040"/>
                    <a:pt x="376420" y="420825"/>
                  </a:cubicBezTo>
                  <a:cubicBezTo>
                    <a:pt x="374680" y="426921"/>
                    <a:pt x="369321" y="435912"/>
                    <a:pt x="372826" y="442897"/>
                  </a:cubicBezTo>
                  <a:cubicBezTo>
                    <a:pt x="376331" y="449883"/>
                    <a:pt x="372432" y="457909"/>
                    <a:pt x="376103" y="473733"/>
                  </a:cubicBezTo>
                  <a:cubicBezTo>
                    <a:pt x="375239" y="486852"/>
                    <a:pt x="377271" y="486585"/>
                    <a:pt x="369956" y="496034"/>
                  </a:cubicBezTo>
                  <a:cubicBezTo>
                    <a:pt x="370819" y="509153"/>
                    <a:pt x="384142" y="515681"/>
                    <a:pt x="381538" y="525308"/>
                  </a:cubicBezTo>
                  <a:cubicBezTo>
                    <a:pt x="378909" y="534909"/>
                    <a:pt x="369384" y="540344"/>
                    <a:pt x="373753" y="549933"/>
                  </a:cubicBezTo>
                  <a:cubicBezTo>
                    <a:pt x="378121" y="559560"/>
                    <a:pt x="361548" y="581835"/>
                    <a:pt x="361548" y="581835"/>
                  </a:cubicBezTo>
                  <a:lnTo>
                    <a:pt x="368914" y="581416"/>
                  </a:lnTo>
                  <a:cubicBezTo>
                    <a:pt x="383519" y="587500"/>
                    <a:pt x="376204" y="580769"/>
                    <a:pt x="388954" y="585404"/>
                  </a:cubicBezTo>
                  <a:cubicBezTo>
                    <a:pt x="398556" y="588897"/>
                    <a:pt x="400715" y="586268"/>
                    <a:pt x="413808" y="589773"/>
                  </a:cubicBezTo>
                  <a:cubicBezTo>
                    <a:pt x="426927" y="593265"/>
                    <a:pt x="420882" y="622069"/>
                    <a:pt x="419143" y="641271"/>
                  </a:cubicBezTo>
                  <a:cubicBezTo>
                    <a:pt x="421302" y="649602"/>
                    <a:pt x="424794" y="648345"/>
                    <a:pt x="436160" y="650098"/>
                  </a:cubicBezTo>
                  <a:cubicBezTo>
                    <a:pt x="447527" y="651838"/>
                    <a:pt x="436313" y="642211"/>
                    <a:pt x="456404" y="643951"/>
                  </a:cubicBezTo>
                  <a:cubicBezTo>
                    <a:pt x="467072" y="644865"/>
                    <a:pt x="467720" y="649336"/>
                    <a:pt x="472571" y="653158"/>
                  </a:cubicBezTo>
                  <a:cubicBezTo>
                    <a:pt x="476864" y="656537"/>
                    <a:pt x="484700" y="656930"/>
                    <a:pt x="485119" y="660207"/>
                  </a:cubicBezTo>
                  <a:cubicBezTo>
                    <a:pt x="490199" y="659788"/>
                    <a:pt x="496727" y="661045"/>
                    <a:pt x="498048" y="662836"/>
                  </a:cubicBezTo>
                  <a:cubicBezTo>
                    <a:pt x="500283" y="665782"/>
                    <a:pt x="494695" y="673821"/>
                    <a:pt x="499064" y="675459"/>
                  </a:cubicBezTo>
                  <a:cubicBezTo>
                    <a:pt x="506061" y="678063"/>
                    <a:pt x="504080" y="678736"/>
                    <a:pt x="511065" y="683969"/>
                  </a:cubicBezTo>
                  <a:cubicBezTo>
                    <a:pt x="518038" y="689201"/>
                    <a:pt x="524388" y="699005"/>
                    <a:pt x="532719" y="702866"/>
                  </a:cubicBezTo>
                  <a:cubicBezTo>
                    <a:pt x="547552" y="705864"/>
                    <a:pt x="550207" y="708543"/>
                    <a:pt x="553699" y="720799"/>
                  </a:cubicBezTo>
                  <a:cubicBezTo>
                    <a:pt x="557191" y="733029"/>
                    <a:pt x="552861" y="737398"/>
                    <a:pt x="555490" y="749628"/>
                  </a:cubicBezTo>
                  <a:cubicBezTo>
                    <a:pt x="558119" y="761858"/>
                    <a:pt x="564151" y="783854"/>
                    <a:pt x="565015" y="791716"/>
                  </a:cubicBezTo>
                  <a:cubicBezTo>
                    <a:pt x="565878" y="799577"/>
                    <a:pt x="553724" y="805305"/>
                    <a:pt x="546739" y="810563"/>
                  </a:cubicBezTo>
                  <a:cubicBezTo>
                    <a:pt x="539742" y="815795"/>
                    <a:pt x="546714" y="833512"/>
                    <a:pt x="546714" y="833512"/>
                  </a:cubicBezTo>
                  <a:lnTo>
                    <a:pt x="546714" y="833512"/>
                  </a:lnTo>
                  <a:lnTo>
                    <a:pt x="548479" y="841843"/>
                  </a:lnTo>
                  <a:lnTo>
                    <a:pt x="549800" y="852257"/>
                  </a:lnTo>
                  <a:cubicBezTo>
                    <a:pt x="549800" y="852257"/>
                    <a:pt x="554588" y="853590"/>
                    <a:pt x="561954" y="859331"/>
                  </a:cubicBezTo>
                  <a:cubicBezTo>
                    <a:pt x="559325" y="870698"/>
                    <a:pt x="558753" y="879372"/>
                    <a:pt x="552823" y="891780"/>
                  </a:cubicBezTo>
                  <a:cubicBezTo>
                    <a:pt x="546701" y="904010"/>
                    <a:pt x="541063" y="906245"/>
                    <a:pt x="531461" y="914970"/>
                  </a:cubicBezTo>
                  <a:cubicBezTo>
                    <a:pt x="528959" y="917230"/>
                    <a:pt x="521390" y="917700"/>
                    <a:pt x="517352" y="913700"/>
                  </a:cubicBezTo>
                  <a:cubicBezTo>
                    <a:pt x="512170" y="908595"/>
                    <a:pt x="509782" y="895869"/>
                    <a:pt x="504918" y="893240"/>
                  </a:cubicBezTo>
                  <a:cubicBezTo>
                    <a:pt x="499013" y="890039"/>
                    <a:pt x="495470" y="902994"/>
                    <a:pt x="492637" y="900505"/>
                  </a:cubicBezTo>
                  <a:cubicBezTo>
                    <a:pt x="485640" y="894409"/>
                    <a:pt x="492739" y="894650"/>
                    <a:pt x="476115" y="892021"/>
                  </a:cubicBezTo>
                  <a:cubicBezTo>
                    <a:pt x="459516" y="889392"/>
                    <a:pt x="441888" y="900581"/>
                    <a:pt x="424400" y="913699"/>
                  </a:cubicBezTo>
                  <a:cubicBezTo>
                    <a:pt x="406938" y="926793"/>
                    <a:pt x="392079" y="942503"/>
                    <a:pt x="388586" y="952117"/>
                  </a:cubicBezTo>
                  <a:cubicBezTo>
                    <a:pt x="375835" y="979625"/>
                    <a:pt x="369282" y="981010"/>
                    <a:pt x="363707" y="966608"/>
                  </a:cubicBezTo>
                  <a:cubicBezTo>
                    <a:pt x="348848" y="970100"/>
                    <a:pt x="350143" y="981835"/>
                    <a:pt x="335284" y="992300"/>
                  </a:cubicBezTo>
                  <a:cubicBezTo>
                    <a:pt x="320425" y="1002790"/>
                    <a:pt x="318685" y="1015020"/>
                    <a:pt x="311700" y="1030742"/>
                  </a:cubicBezTo>
                  <a:cubicBezTo>
                    <a:pt x="304715" y="1046465"/>
                    <a:pt x="296816" y="1039721"/>
                    <a:pt x="295076" y="1024862"/>
                  </a:cubicBezTo>
                  <a:cubicBezTo>
                    <a:pt x="294708" y="1021738"/>
                    <a:pt x="302836" y="1016429"/>
                    <a:pt x="302518" y="1010651"/>
                  </a:cubicBezTo>
                  <a:cubicBezTo>
                    <a:pt x="301998" y="1001050"/>
                    <a:pt x="292650" y="990089"/>
                    <a:pt x="288726" y="985644"/>
                  </a:cubicBezTo>
                  <a:cubicBezTo>
                    <a:pt x="283862" y="980108"/>
                    <a:pt x="271759" y="990280"/>
                    <a:pt x="269854" y="989137"/>
                  </a:cubicBezTo>
                  <a:cubicBezTo>
                    <a:pt x="265485" y="986509"/>
                    <a:pt x="277614" y="995779"/>
                    <a:pt x="265384" y="1006282"/>
                  </a:cubicBezTo>
                  <a:cubicBezTo>
                    <a:pt x="253128" y="1016772"/>
                    <a:pt x="246156" y="1021141"/>
                    <a:pt x="235666" y="1023770"/>
                  </a:cubicBezTo>
                  <a:cubicBezTo>
                    <a:pt x="225176" y="1026374"/>
                    <a:pt x="227728" y="1009660"/>
                    <a:pt x="222496" y="995665"/>
                  </a:cubicBezTo>
                  <a:cubicBezTo>
                    <a:pt x="223741" y="990356"/>
                    <a:pt x="232491" y="986241"/>
                    <a:pt x="231792" y="983689"/>
                  </a:cubicBezTo>
                  <a:cubicBezTo>
                    <a:pt x="229291" y="974633"/>
                    <a:pt x="208297" y="980514"/>
                    <a:pt x="204754" y="977491"/>
                  </a:cubicBezTo>
                  <a:cubicBezTo>
                    <a:pt x="201211" y="974469"/>
                    <a:pt x="198137" y="984832"/>
                    <a:pt x="195458" y="984438"/>
                  </a:cubicBezTo>
                  <a:cubicBezTo>
                    <a:pt x="189362" y="983575"/>
                    <a:pt x="179735" y="983575"/>
                    <a:pt x="174503" y="990560"/>
                  </a:cubicBezTo>
                  <a:cubicBezTo>
                    <a:pt x="169271" y="997544"/>
                    <a:pt x="171874" y="994928"/>
                    <a:pt x="159644" y="1012416"/>
                  </a:cubicBezTo>
                  <a:cubicBezTo>
                    <a:pt x="147413" y="1029879"/>
                    <a:pt x="128160" y="1026958"/>
                    <a:pt x="114178" y="1026958"/>
                  </a:cubicBezTo>
                  <a:cubicBezTo>
                    <a:pt x="100208" y="1026958"/>
                    <a:pt x="98874" y="1005800"/>
                    <a:pt x="92740" y="998802"/>
                  </a:cubicBezTo>
                  <a:cubicBezTo>
                    <a:pt x="86644" y="991804"/>
                    <a:pt x="80040" y="1012201"/>
                    <a:pt x="79177" y="1020062"/>
                  </a:cubicBezTo>
                  <a:cubicBezTo>
                    <a:pt x="78313" y="1027924"/>
                    <a:pt x="69626" y="1038858"/>
                    <a:pt x="69626" y="1038858"/>
                  </a:cubicBezTo>
                  <a:cubicBezTo>
                    <a:pt x="65232" y="1054580"/>
                    <a:pt x="69753" y="1032064"/>
                    <a:pt x="50525" y="1029460"/>
                  </a:cubicBezTo>
                  <a:cubicBezTo>
                    <a:pt x="39121" y="1027898"/>
                    <a:pt x="31209" y="1025244"/>
                    <a:pt x="26916" y="1030451"/>
                  </a:cubicBezTo>
                  <a:cubicBezTo>
                    <a:pt x="24008" y="1034020"/>
                    <a:pt x="24160" y="1044738"/>
                    <a:pt x="20617" y="1048282"/>
                  </a:cubicBezTo>
                  <a:cubicBezTo>
                    <a:pt x="11879" y="1057019"/>
                    <a:pt x="11905" y="1057858"/>
                    <a:pt x="4043" y="1070113"/>
                  </a:cubicBezTo>
                  <a:cubicBezTo>
                    <a:pt x="-3818" y="1082343"/>
                    <a:pt x="6228" y="1080908"/>
                    <a:pt x="6228" y="1080908"/>
                  </a:cubicBezTo>
                  <a:cubicBezTo>
                    <a:pt x="6228" y="1080908"/>
                    <a:pt x="14508" y="1082673"/>
                    <a:pt x="25875" y="1088769"/>
                  </a:cubicBezTo>
                  <a:cubicBezTo>
                    <a:pt x="37241" y="1094890"/>
                    <a:pt x="39870" y="1104491"/>
                    <a:pt x="50335" y="1114982"/>
                  </a:cubicBezTo>
                  <a:cubicBezTo>
                    <a:pt x="60825" y="1125472"/>
                    <a:pt x="54704" y="1146529"/>
                    <a:pt x="52964" y="1164893"/>
                  </a:cubicBezTo>
                  <a:cubicBezTo>
                    <a:pt x="51198" y="1183245"/>
                    <a:pt x="46906" y="1180895"/>
                    <a:pt x="40784" y="1187893"/>
                  </a:cubicBezTo>
                  <a:cubicBezTo>
                    <a:pt x="43756" y="1196173"/>
                    <a:pt x="49420" y="1202282"/>
                    <a:pt x="42969" y="1212746"/>
                  </a:cubicBezTo>
                  <a:cubicBezTo>
                    <a:pt x="48201" y="1220608"/>
                    <a:pt x="47782" y="1226741"/>
                    <a:pt x="44289" y="1236330"/>
                  </a:cubicBezTo>
                  <a:cubicBezTo>
                    <a:pt x="40797" y="1245956"/>
                    <a:pt x="46004" y="1243099"/>
                    <a:pt x="46868" y="1257094"/>
                  </a:cubicBezTo>
                  <a:cubicBezTo>
                    <a:pt x="47731" y="1271090"/>
                    <a:pt x="35526" y="1265705"/>
                    <a:pt x="20668" y="1265705"/>
                  </a:cubicBezTo>
                  <a:cubicBezTo>
                    <a:pt x="5809" y="1265705"/>
                    <a:pt x="8831" y="1258060"/>
                    <a:pt x="2735" y="1265057"/>
                  </a:cubicBezTo>
                  <a:cubicBezTo>
                    <a:pt x="-3386" y="1272055"/>
                    <a:pt x="1377" y="1285796"/>
                    <a:pt x="10990" y="1291028"/>
                  </a:cubicBezTo>
                  <a:cubicBezTo>
                    <a:pt x="20592" y="1296260"/>
                    <a:pt x="17315" y="1298496"/>
                    <a:pt x="19944" y="1310751"/>
                  </a:cubicBezTo>
                  <a:cubicBezTo>
                    <a:pt x="22573" y="1322981"/>
                    <a:pt x="35997" y="1325381"/>
                    <a:pt x="42118" y="1324517"/>
                  </a:cubicBezTo>
                  <a:cubicBezTo>
                    <a:pt x="48239" y="1323628"/>
                    <a:pt x="38143" y="1335084"/>
                    <a:pt x="46042" y="1314992"/>
                  </a:cubicBezTo>
                  <a:cubicBezTo>
                    <a:pt x="53878" y="1294901"/>
                    <a:pt x="60850" y="1275775"/>
                    <a:pt x="72217" y="1274010"/>
                  </a:cubicBezTo>
                  <a:cubicBezTo>
                    <a:pt x="83596" y="1272270"/>
                    <a:pt x="86212" y="1286163"/>
                    <a:pt x="85336" y="1300159"/>
                  </a:cubicBezTo>
                  <a:cubicBezTo>
                    <a:pt x="84459" y="1314155"/>
                    <a:pt x="86174" y="1314993"/>
                    <a:pt x="90543" y="1330716"/>
                  </a:cubicBezTo>
                  <a:cubicBezTo>
                    <a:pt x="101655" y="1351976"/>
                    <a:pt x="104830" y="1318485"/>
                    <a:pt x="116362" y="1318854"/>
                  </a:cubicBezTo>
                  <a:cubicBezTo>
                    <a:pt x="121302" y="1320339"/>
                    <a:pt x="128960" y="1322206"/>
                    <a:pt x="127601" y="1329940"/>
                  </a:cubicBezTo>
                  <a:cubicBezTo>
                    <a:pt x="126928" y="1333839"/>
                    <a:pt x="120629" y="1345714"/>
                    <a:pt x="125074" y="1349511"/>
                  </a:cubicBezTo>
                  <a:cubicBezTo>
                    <a:pt x="128300" y="1352242"/>
                    <a:pt x="133786" y="1345015"/>
                    <a:pt x="139209" y="1345143"/>
                  </a:cubicBezTo>
                  <a:cubicBezTo>
                    <a:pt x="143426" y="1345244"/>
                    <a:pt x="148137" y="1352737"/>
                    <a:pt x="148417" y="1354045"/>
                  </a:cubicBezTo>
                  <a:cubicBezTo>
                    <a:pt x="149687" y="1359951"/>
                    <a:pt x="142359" y="1373197"/>
                    <a:pt x="143032" y="1376143"/>
                  </a:cubicBezTo>
                  <a:cubicBezTo>
                    <a:pt x="144772" y="1384005"/>
                    <a:pt x="151744" y="1383611"/>
                    <a:pt x="156976" y="1387980"/>
                  </a:cubicBezTo>
                  <a:cubicBezTo>
                    <a:pt x="162234" y="1392348"/>
                    <a:pt x="156113" y="1398229"/>
                    <a:pt x="150004" y="1409582"/>
                  </a:cubicBezTo>
                  <a:cubicBezTo>
                    <a:pt x="143883" y="1420949"/>
                    <a:pt x="143502" y="1437738"/>
                    <a:pt x="151363" y="1440367"/>
                  </a:cubicBezTo>
                  <a:cubicBezTo>
                    <a:pt x="159224" y="1442996"/>
                    <a:pt x="160100" y="1443516"/>
                    <a:pt x="156595" y="1458376"/>
                  </a:cubicBezTo>
                  <a:cubicBezTo>
                    <a:pt x="153103" y="1473210"/>
                    <a:pt x="166171" y="1476652"/>
                    <a:pt x="179290" y="1470555"/>
                  </a:cubicBezTo>
                  <a:cubicBezTo>
                    <a:pt x="192384" y="1464434"/>
                    <a:pt x="194568" y="1464408"/>
                    <a:pt x="199826" y="1456534"/>
                  </a:cubicBezTo>
                  <a:cubicBezTo>
                    <a:pt x="205058" y="1448673"/>
                    <a:pt x="211192" y="1456534"/>
                    <a:pt x="218152" y="1466135"/>
                  </a:cubicBezTo>
                  <a:cubicBezTo>
                    <a:pt x="220781" y="1469754"/>
                    <a:pt x="213313" y="1472066"/>
                    <a:pt x="214278" y="1475927"/>
                  </a:cubicBezTo>
                  <a:cubicBezTo>
                    <a:pt x="215917" y="1482404"/>
                    <a:pt x="224819" y="1490938"/>
                    <a:pt x="224273" y="1500209"/>
                  </a:cubicBezTo>
                  <a:cubicBezTo>
                    <a:pt x="223410" y="1515068"/>
                    <a:pt x="224299" y="1522955"/>
                    <a:pt x="230394" y="1530816"/>
                  </a:cubicBezTo>
                  <a:cubicBezTo>
                    <a:pt x="236516" y="1538677"/>
                    <a:pt x="241304" y="1540049"/>
                    <a:pt x="252670" y="1542652"/>
                  </a:cubicBezTo>
                  <a:cubicBezTo>
                    <a:pt x="264011" y="1545281"/>
                    <a:pt x="253991" y="1541319"/>
                    <a:pt x="253991" y="1547440"/>
                  </a:cubicBezTo>
                  <a:lnTo>
                    <a:pt x="254854" y="1551783"/>
                  </a:lnTo>
                  <a:lnTo>
                    <a:pt x="261878" y="1547859"/>
                  </a:lnTo>
                  <a:lnTo>
                    <a:pt x="269714" y="1543045"/>
                  </a:lnTo>
                  <a:lnTo>
                    <a:pt x="269714" y="1543045"/>
                  </a:lnTo>
                  <a:cubicBezTo>
                    <a:pt x="269714" y="1543045"/>
                    <a:pt x="269714" y="1540417"/>
                    <a:pt x="274946" y="1535159"/>
                  </a:cubicBezTo>
                  <a:cubicBezTo>
                    <a:pt x="280204" y="1529927"/>
                    <a:pt x="280204" y="1529063"/>
                    <a:pt x="279315" y="1521189"/>
                  </a:cubicBezTo>
                  <a:cubicBezTo>
                    <a:pt x="278451" y="1513328"/>
                    <a:pt x="279315" y="1511563"/>
                    <a:pt x="288065" y="1509822"/>
                  </a:cubicBezTo>
                  <a:cubicBezTo>
                    <a:pt x="296802" y="1508057"/>
                    <a:pt x="302924" y="1504565"/>
                    <a:pt x="299431" y="1494100"/>
                  </a:cubicBezTo>
                  <a:cubicBezTo>
                    <a:pt x="295939" y="1483610"/>
                    <a:pt x="294173" y="1477476"/>
                    <a:pt x="297666" y="1470491"/>
                  </a:cubicBezTo>
                  <a:cubicBezTo>
                    <a:pt x="301158" y="1463518"/>
                    <a:pt x="302035" y="1460026"/>
                    <a:pt x="308156" y="1458260"/>
                  </a:cubicBezTo>
                  <a:lnTo>
                    <a:pt x="308156" y="1458260"/>
                  </a:lnTo>
                  <a:lnTo>
                    <a:pt x="315154" y="1453028"/>
                  </a:lnTo>
                  <a:lnTo>
                    <a:pt x="315154" y="1453028"/>
                  </a:lnTo>
                  <a:cubicBezTo>
                    <a:pt x="315154" y="1453028"/>
                    <a:pt x="315154" y="1445167"/>
                    <a:pt x="315154" y="1434677"/>
                  </a:cubicBezTo>
                  <a:cubicBezTo>
                    <a:pt x="315154" y="1424187"/>
                    <a:pt x="321250" y="1416325"/>
                    <a:pt x="326520" y="1408464"/>
                  </a:cubicBezTo>
                  <a:cubicBezTo>
                    <a:pt x="331752" y="1400602"/>
                    <a:pt x="336121" y="1393605"/>
                    <a:pt x="336121" y="1393605"/>
                  </a:cubicBezTo>
                  <a:lnTo>
                    <a:pt x="336121" y="1393605"/>
                  </a:lnTo>
                  <a:lnTo>
                    <a:pt x="339614" y="1386632"/>
                  </a:lnTo>
                  <a:lnTo>
                    <a:pt x="343982" y="1379634"/>
                  </a:lnTo>
                  <a:lnTo>
                    <a:pt x="343982" y="1379634"/>
                  </a:lnTo>
                  <a:cubicBezTo>
                    <a:pt x="343982" y="1379634"/>
                    <a:pt x="357101" y="1367404"/>
                    <a:pt x="364963" y="1365639"/>
                  </a:cubicBezTo>
                  <a:cubicBezTo>
                    <a:pt x="372824" y="1363899"/>
                    <a:pt x="383314" y="1364776"/>
                    <a:pt x="392052" y="1366503"/>
                  </a:cubicBezTo>
                  <a:cubicBezTo>
                    <a:pt x="400789" y="1368268"/>
                    <a:pt x="409540" y="1368268"/>
                    <a:pt x="416512" y="1356902"/>
                  </a:cubicBezTo>
                  <a:cubicBezTo>
                    <a:pt x="423510" y="1345535"/>
                    <a:pt x="424373" y="1342906"/>
                    <a:pt x="427002" y="1334181"/>
                  </a:cubicBezTo>
                  <a:cubicBezTo>
                    <a:pt x="429631" y="1325456"/>
                    <a:pt x="436629" y="1321951"/>
                    <a:pt x="446230" y="1320186"/>
                  </a:cubicBezTo>
                  <a:cubicBezTo>
                    <a:pt x="455857" y="1318446"/>
                    <a:pt x="465458" y="1312324"/>
                    <a:pt x="483810" y="1314090"/>
                  </a:cubicBezTo>
                  <a:cubicBezTo>
                    <a:pt x="502161" y="1315830"/>
                    <a:pt x="499532" y="1313201"/>
                    <a:pt x="506530" y="1314954"/>
                  </a:cubicBezTo>
                  <a:cubicBezTo>
                    <a:pt x="513527" y="1316694"/>
                    <a:pt x="517896" y="1316694"/>
                    <a:pt x="528387" y="1312325"/>
                  </a:cubicBezTo>
                  <a:cubicBezTo>
                    <a:pt x="538852" y="1307956"/>
                    <a:pt x="565077" y="1308832"/>
                    <a:pt x="574691" y="1321063"/>
                  </a:cubicBezTo>
                  <a:cubicBezTo>
                    <a:pt x="584292" y="1333319"/>
                    <a:pt x="588661" y="1337687"/>
                    <a:pt x="594782" y="1346412"/>
                  </a:cubicBezTo>
                  <a:cubicBezTo>
                    <a:pt x="596420" y="1348749"/>
                    <a:pt x="598300" y="1350450"/>
                    <a:pt x="600294" y="1351720"/>
                  </a:cubicBezTo>
                  <a:lnTo>
                    <a:pt x="600294" y="1351720"/>
                  </a:lnTo>
                  <a:lnTo>
                    <a:pt x="595658" y="1348177"/>
                  </a:lnTo>
                  <a:lnTo>
                    <a:pt x="595658" y="1348177"/>
                  </a:lnTo>
                  <a:cubicBezTo>
                    <a:pt x="595658" y="1348177"/>
                    <a:pt x="600916" y="1356039"/>
                    <a:pt x="613147" y="1355150"/>
                  </a:cubicBezTo>
                  <a:cubicBezTo>
                    <a:pt x="625377" y="1354286"/>
                    <a:pt x="622748" y="1366516"/>
                    <a:pt x="628869" y="1361271"/>
                  </a:cubicBezTo>
                  <a:cubicBezTo>
                    <a:pt x="634991" y="1356026"/>
                    <a:pt x="637607" y="1353410"/>
                    <a:pt x="642839" y="1348177"/>
                  </a:cubicBezTo>
                  <a:cubicBezTo>
                    <a:pt x="648097" y="1342919"/>
                    <a:pt x="655095" y="1342919"/>
                    <a:pt x="659464" y="1341179"/>
                  </a:cubicBezTo>
                  <a:lnTo>
                    <a:pt x="659464" y="1341179"/>
                  </a:lnTo>
                  <a:lnTo>
                    <a:pt x="666461" y="1339414"/>
                  </a:lnTo>
                  <a:lnTo>
                    <a:pt x="677828" y="1336811"/>
                  </a:lnTo>
                  <a:lnTo>
                    <a:pt x="677828" y="1336811"/>
                  </a:lnTo>
                  <a:cubicBezTo>
                    <a:pt x="677828" y="1336811"/>
                    <a:pt x="688292" y="1336811"/>
                    <a:pt x="697055" y="1329813"/>
                  </a:cubicBezTo>
                  <a:cubicBezTo>
                    <a:pt x="705793" y="1322815"/>
                    <a:pt x="708422" y="1318446"/>
                    <a:pt x="707520" y="1307956"/>
                  </a:cubicBezTo>
                  <a:cubicBezTo>
                    <a:pt x="706657" y="1297466"/>
                    <a:pt x="700548" y="1290468"/>
                    <a:pt x="687429" y="1280867"/>
                  </a:cubicBezTo>
                  <a:cubicBezTo>
                    <a:pt x="674335" y="1271240"/>
                    <a:pt x="674335" y="1271240"/>
                    <a:pt x="668201" y="1265144"/>
                  </a:cubicBezTo>
                  <a:cubicBezTo>
                    <a:pt x="662105" y="1259023"/>
                    <a:pt x="663832" y="1258146"/>
                    <a:pt x="662969" y="1250286"/>
                  </a:cubicBezTo>
                  <a:cubicBezTo>
                    <a:pt x="662105" y="1242425"/>
                    <a:pt x="662969" y="1243288"/>
                    <a:pt x="669966" y="1238055"/>
                  </a:cubicBezTo>
                  <a:cubicBezTo>
                    <a:pt x="676939" y="1232798"/>
                    <a:pt x="676939" y="1226689"/>
                    <a:pt x="673459" y="1217075"/>
                  </a:cubicBezTo>
                  <a:cubicBezTo>
                    <a:pt x="669966" y="1207474"/>
                    <a:pt x="673459" y="1200476"/>
                    <a:pt x="684825" y="1196984"/>
                  </a:cubicBezTo>
                  <a:cubicBezTo>
                    <a:pt x="696166" y="1193491"/>
                    <a:pt x="705780" y="1192615"/>
                    <a:pt x="718010" y="1199613"/>
                  </a:cubicBezTo>
                  <a:cubicBezTo>
                    <a:pt x="730241" y="1206585"/>
                    <a:pt x="738102" y="1209214"/>
                    <a:pt x="740731" y="1199613"/>
                  </a:cubicBezTo>
                  <a:cubicBezTo>
                    <a:pt x="743360" y="1189986"/>
                    <a:pt x="744223" y="1179496"/>
                    <a:pt x="756453" y="1180385"/>
                  </a:cubicBezTo>
                  <a:cubicBezTo>
                    <a:pt x="768709" y="1181249"/>
                    <a:pt x="773078" y="1177757"/>
                    <a:pt x="783542" y="1177757"/>
                  </a:cubicBezTo>
                  <a:cubicBezTo>
                    <a:pt x="794032" y="1177757"/>
                    <a:pt x="794909" y="1183878"/>
                    <a:pt x="797538" y="1191752"/>
                  </a:cubicBezTo>
                  <a:cubicBezTo>
                    <a:pt x="800167" y="1199626"/>
                    <a:pt x="805399" y="1206586"/>
                    <a:pt x="822887" y="1206586"/>
                  </a:cubicBezTo>
                  <a:cubicBezTo>
                    <a:pt x="840349" y="1206586"/>
                    <a:pt x="863933" y="1205722"/>
                    <a:pt x="878792" y="1207475"/>
                  </a:cubicBezTo>
                  <a:lnTo>
                    <a:pt x="878792" y="1207475"/>
                  </a:lnTo>
                  <a:lnTo>
                    <a:pt x="892788" y="1210104"/>
                  </a:lnTo>
                  <a:lnTo>
                    <a:pt x="905018" y="1216199"/>
                  </a:lnTo>
                  <a:lnTo>
                    <a:pt x="905018" y="1216199"/>
                  </a:lnTo>
                  <a:cubicBezTo>
                    <a:pt x="905018" y="1216199"/>
                    <a:pt x="922227" y="1220759"/>
                    <a:pt x="922227" y="1230664"/>
                  </a:cubicBezTo>
                  <a:cubicBezTo>
                    <a:pt x="922227" y="1240570"/>
                    <a:pt x="925529" y="1241650"/>
                    <a:pt x="932095" y="1242742"/>
                  </a:cubicBezTo>
                  <a:cubicBezTo>
                    <a:pt x="938698" y="1243860"/>
                    <a:pt x="944198" y="1254845"/>
                    <a:pt x="944198" y="1254845"/>
                  </a:cubicBezTo>
                  <a:cubicBezTo>
                    <a:pt x="944198" y="1254845"/>
                    <a:pt x="950802" y="1257029"/>
                    <a:pt x="955183" y="1252635"/>
                  </a:cubicBezTo>
                  <a:cubicBezTo>
                    <a:pt x="959565" y="1248241"/>
                    <a:pt x="966168" y="1252902"/>
                    <a:pt x="966168" y="1252902"/>
                  </a:cubicBezTo>
                  <a:lnTo>
                    <a:pt x="966168" y="1252902"/>
                  </a:lnTo>
                  <a:lnTo>
                    <a:pt x="978399" y="1253765"/>
                  </a:lnTo>
                  <a:lnTo>
                    <a:pt x="978399" y="1253765"/>
                  </a:lnTo>
                  <a:cubicBezTo>
                    <a:pt x="978399" y="1253765"/>
                    <a:pt x="990654" y="1266859"/>
                    <a:pt x="1003748" y="1264255"/>
                  </a:cubicBezTo>
                  <a:cubicBezTo>
                    <a:pt x="1016842" y="1261627"/>
                    <a:pt x="1014238" y="1261627"/>
                    <a:pt x="1014238" y="1261627"/>
                  </a:cubicBezTo>
                  <a:cubicBezTo>
                    <a:pt x="1014238" y="1261627"/>
                    <a:pt x="1025528" y="1261424"/>
                    <a:pt x="1036514" y="1259226"/>
                  </a:cubicBezTo>
                  <a:cubicBezTo>
                    <a:pt x="1047499" y="1257029"/>
                    <a:pt x="1066651" y="1257270"/>
                    <a:pt x="1066651" y="1257270"/>
                  </a:cubicBezTo>
                  <a:lnTo>
                    <a:pt x="1066651" y="1257270"/>
                  </a:lnTo>
                  <a:lnTo>
                    <a:pt x="1071045" y="1263366"/>
                  </a:lnTo>
                  <a:lnTo>
                    <a:pt x="1079782" y="1270364"/>
                  </a:lnTo>
                  <a:lnTo>
                    <a:pt x="1079782" y="1270364"/>
                  </a:lnTo>
                  <a:cubicBezTo>
                    <a:pt x="1079782" y="1270364"/>
                    <a:pt x="1093778" y="1276486"/>
                    <a:pt x="1107735" y="1285223"/>
                  </a:cubicBezTo>
                  <a:cubicBezTo>
                    <a:pt x="1121730" y="1293960"/>
                    <a:pt x="1130455" y="1298342"/>
                    <a:pt x="1134824" y="1304451"/>
                  </a:cubicBezTo>
                  <a:cubicBezTo>
                    <a:pt x="1139193" y="1310572"/>
                    <a:pt x="1140082" y="1314077"/>
                    <a:pt x="1146190" y="1314077"/>
                  </a:cubicBezTo>
                  <a:cubicBezTo>
                    <a:pt x="1152312" y="1314077"/>
                    <a:pt x="1156680" y="1316681"/>
                    <a:pt x="1158421" y="1328936"/>
                  </a:cubicBezTo>
                  <a:cubicBezTo>
                    <a:pt x="1160186" y="1341166"/>
                    <a:pt x="1162815" y="1342030"/>
                    <a:pt x="1169787" y="1344658"/>
                  </a:cubicBezTo>
                  <a:cubicBezTo>
                    <a:pt x="1176785" y="1347262"/>
                    <a:pt x="1183782" y="1346398"/>
                    <a:pt x="1189015" y="1355123"/>
                  </a:cubicBezTo>
                  <a:cubicBezTo>
                    <a:pt x="1194273" y="1363873"/>
                    <a:pt x="1200381" y="1360380"/>
                    <a:pt x="1203010" y="1353382"/>
                  </a:cubicBezTo>
                  <a:cubicBezTo>
                    <a:pt x="1205639" y="1346384"/>
                    <a:pt x="1210008" y="1348150"/>
                    <a:pt x="1216104" y="1349014"/>
                  </a:cubicBezTo>
                  <a:cubicBezTo>
                    <a:pt x="1222225" y="1349877"/>
                    <a:pt x="1213843" y="1353027"/>
                    <a:pt x="1217348" y="1361765"/>
                  </a:cubicBezTo>
                  <a:cubicBezTo>
                    <a:pt x="1220854" y="1370503"/>
                    <a:pt x="1211075" y="1369283"/>
                    <a:pt x="1209309" y="1379774"/>
                  </a:cubicBezTo>
                  <a:cubicBezTo>
                    <a:pt x="1207570" y="1390238"/>
                    <a:pt x="1231852" y="1404056"/>
                    <a:pt x="1241453" y="1397059"/>
                  </a:cubicBezTo>
                  <a:cubicBezTo>
                    <a:pt x="1251080" y="1390086"/>
                    <a:pt x="1262434" y="1380460"/>
                    <a:pt x="1270295" y="1369970"/>
                  </a:cubicBezTo>
                  <a:cubicBezTo>
                    <a:pt x="1278156" y="1359480"/>
                    <a:pt x="1280760" y="1349879"/>
                    <a:pt x="1293015" y="1353371"/>
                  </a:cubicBezTo>
                  <a:cubicBezTo>
                    <a:pt x="1305245" y="1356864"/>
                    <a:pt x="1317475" y="1355999"/>
                    <a:pt x="1330569" y="1362108"/>
                  </a:cubicBezTo>
                  <a:cubicBezTo>
                    <a:pt x="1343688" y="1368230"/>
                    <a:pt x="1356782" y="1371735"/>
                    <a:pt x="1362052" y="1359480"/>
                  </a:cubicBezTo>
                  <a:cubicBezTo>
                    <a:pt x="1367285" y="1347249"/>
                    <a:pt x="1367285" y="1351618"/>
                    <a:pt x="1376912" y="1340252"/>
                  </a:cubicBezTo>
                  <a:cubicBezTo>
                    <a:pt x="1382423" y="1333749"/>
                    <a:pt x="1382423" y="1335235"/>
                    <a:pt x="1385649" y="1332391"/>
                  </a:cubicBezTo>
                  <a:cubicBezTo>
                    <a:pt x="1388036" y="1330282"/>
                    <a:pt x="1394133" y="1323882"/>
                    <a:pt x="1395250" y="1320160"/>
                  </a:cubicBezTo>
                  <a:cubicBezTo>
                    <a:pt x="1395250" y="1320160"/>
                    <a:pt x="1428093" y="1318078"/>
                    <a:pt x="1433604" y="1311499"/>
                  </a:cubicBezTo>
                  <a:lnTo>
                    <a:pt x="1444349" y="1301745"/>
                  </a:lnTo>
                  <a:lnTo>
                    <a:pt x="1452781" y="1293579"/>
                  </a:lnTo>
                  <a:cubicBezTo>
                    <a:pt x="1457277" y="1288817"/>
                    <a:pt x="1458611" y="1294773"/>
                    <a:pt x="1456502" y="1305314"/>
                  </a:cubicBezTo>
                  <a:cubicBezTo>
                    <a:pt x="1453899" y="1318408"/>
                    <a:pt x="1448019" y="1319106"/>
                    <a:pt x="1448019" y="1319106"/>
                  </a:cubicBezTo>
                  <a:cubicBezTo>
                    <a:pt x="1448019" y="1318979"/>
                    <a:pt x="1425718" y="1331082"/>
                    <a:pt x="1423787" y="1338880"/>
                  </a:cubicBezTo>
                  <a:cubicBezTo>
                    <a:pt x="1422200" y="1345306"/>
                    <a:pt x="1429909" y="1367137"/>
                    <a:pt x="1428817" y="1374225"/>
                  </a:cubicBezTo>
                  <a:cubicBezTo>
                    <a:pt x="1427077" y="1385566"/>
                    <a:pt x="1431966" y="1397935"/>
                    <a:pt x="1440704" y="1405797"/>
                  </a:cubicBezTo>
                  <a:cubicBezTo>
                    <a:pt x="1449454" y="1413659"/>
                    <a:pt x="1453823" y="1405797"/>
                    <a:pt x="1458192" y="1403169"/>
                  </a:cubicBezTo>
                  <a:cubicBezTo>
                    <a:pt x="1462561" y="1400540"/>
                    <a:pt x="1468657" y="1404032"/>
                    <a:pt x="1469558" y="1413659"/>
                  </a:cubicBezTo>
                  <a:cubicBezTo>
                    <a:pt x="1470422" y="1423260"/>
                    <a:pt x="1478296" y="1423260"/>
                    <a:pt x="1483528" y="1414522"/>
                  </a:cubicBezTo>
                  <a:cubicBezTo>
                    <a:pt x="1488786" y="1405785"/>
                    <a:pt x="1502781" y="1406661"/>
                    <a:pt x="1505385" y="1412757"/>
                  </a:cubicBezTo>
                  <a:cubicBezTo>
                    <a:pt x="1508014" y="1418878"/>
                    <a:pt x="1505411" y="1411665"/>
                    <a:pt x="1513272" y="1397670"/>
                  </a:cubicBezTo>
                  <a:cubicBezTo>
                    <a:pt x="1521133" y="1383700"/>
                    <a:pt x="1521133" y="1367977"/>
                    <a:pt x="1543853" y="1343492"/>
                  </a:cubicBezTo>
                  <a:cubicBezTo>
                    <a:pt x="1566574" y="1319031"/>
                    <a:pt x="1571806" y="1305912"/>
                    <a:pt x="1588430" y="1287586"/>
                  </a:cubicBezTo>
                  <a:cubicBezTo>
                    <a:pt x="1605029" y="1269235"/>
                    <a:pt x="1622492" y="1279052"/>
                    <a:pt x="1622492" y="1279052"/>
                  </a:cubicBezTo>
                  <a:lnTo>
                    <a:pt x="1622492" y="1279052"/>
                  </a:lnTo>
                  <a:lnTo>
                    <a:pt x="1610414" y="1297708"/>
                  </a:lnTo>
                  <a:lnTo>
                    <a:pt x="1616739" y="1302865"/>
                  </a:lnTo>
                  <a:cubicBezTo>
                    <a:pt x="1624969" y="1300553"/>
                    <a:pt x="1634176" y="1298445"/>
                    <a:pt x="1623190" y="1311615"/>
                  </a:cubicBezTo>
                  <a:cubicBezTo>
                    <a:pt x="1618822" y="1316847"/>
                    <a:pt x="1619812" y="1323820"/>
                    <a:pt x="1632918" y="1323820"/>
                  </a:cubicBezTo>
                  <a:cubicBezTo>
                    <a:pt x="1632918" y="1323820"/>
                    <a:pt x="1633883" y="1321915"/>
                    <a:pt x="1647155" y="1323820"/>
                  </a:cubicBezTo>
                  <a:cubicBezTo>
                    <a:pt x="1660452" y="1325700"/>
                    <a:pt x="1629616" y="1325585"/>
                    <a:pt x="1633414" y="1335085"/>
                  </a:cubicBezTo>
                  <a:cubicBezTo>
                    <a:pt x="1637211" y="1344585"/>
                    <a:pt x="1650127" y="1358275"/>
                    <a:pt x="1638748" y="1368715"/>
                  </a:cubicBezTo>
                  <a:cubicBezTo>
                    <a:pt x="1628499" y="1378113"/>
                    <a:pt x="1664986" y="1377796"/>
                    <a:pt x="1668123" y="1399652"/>
                  </a:cubicBezTo>
                  <a:cubicBezTo>
                    <a:pt x="1669063" y="1406294"/>
                    <a:pt x="1656642" y="1403893"/>
                    <a:pt x="1648781" y="1408262"/>
                  </a:cubicBezTo>
                  <a:cubicBezTo>
                    <a:pt x="1640920" y="1412656"/>
                    <a:pt x="1637541" y="1426271"/>
                    <a:pt x="1636652" y="1433268"/>
                  </a:cubicBezTo>
                  <a:cubicBezTo>
                    <a:pt x="1635789" y="1440266"/>
                    <a:pt x="1635585" y="1450287"/>
                    <a:pt x="1626861" y="1464244"/>
                  </a:cubicBezTo>
                  <a:cubicBezTo>
                    <a:pt x="1618123" y="1478239"/>
                    <a:pt x="1648743" y="1483548"/>
                    <a:pt x="1657468" y="1484412"/>
                  </a:cubicBezTo>
                  <a:cubicBezTo>
                    <a:pt x="1666193" y="1485275"/>
                    <a:pt x="1644120" y="1489276"/>
                    <a:pt x="1648489" y="1494533"/>
                  </a:cubicBezTo>
                  <a:cubicBezTo>
                    <a:pt x="1652883" y="1499766"/>
                    <a:pt x="1649035" y="1508250"/>
                    <a:pt x="1645542" y="1517013"/>
                  </a:cubicBezTo>
                  <a:cubicBezTo>
                    <a:pt x="1642050" y="1525750"/>
                    <a:pt x="1668834" y="1528125"/>
                    <a:pt x="1675832" y="1535098"/>
                  </a:cubicBezTo>
                  <a:cubicBezTo>
                    <a:pt x="1682830" y="1542096"/>
                    <a:pt x="1674067" y="1538590"/>
                    <a:pt x="1686297" y="1547354"/>
                  </a:cubicBezTo>
                  <a:cubicBezTo>
                    <a:pt x="1698552" y="1556091"/>
                    <a:pt x="1699416" y="1547354"/>
                    <a:pt x="1705525" y="1536863"/>
                  </a:cubicBezTo>
                  <a:cubicBezTo>
                    <a:pt x="1711646" y="1526373"/>
                    <a:pt x="1721273" y="1536863"/>
                    <a:pt x="1730011" y="1550833"/>
                  </a:cubicBezTo>
                  <a:cubicBezTo>
                    <a:pt x="1738748" y="1564828"/>
                    <a:pt x="1742241" y="1557831"/>
                    <a:pt x="1742241" y="1557831"/>
                  </a:cubicBezTo>
                  <a:lnTo>
                    <a:pt x="1742241" y="1557831"/>
                  </a:lnTo>
                  <a:lnTo>
                    <a:pt x="1747473" y="1550833"/>
                  </a:lnTo>
                  <a:lnTo>
                    <a:pt x="1767514" y="1530789"/>
                  </a:lnTo>
                  <a:lnTo>
                    <a:pt x="1767514" y="1530789"/>
                  </a:lnTo>
                  <a:close/>
                </a:path>
              </a:pathLst>
            </a:cu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0" name="任意多边形 85">
              <a:extLst>
                <a:ext uri="{FF2B5EF4-FFF2-40B4-BE49-F238E27FC236}">
                  <a16:creationId xmlns:a16="http://schemas.microsoft.com/office/drawing/2014/main" id="{1417C0C1-03EE-4978-BBA7-3CFDB36C2C2C}"/>
                </a:ext>
              </a:extLst>
            </p:cNvPr>
            <p:cNvSpPr/>
            <p:nvPr/>
          </p:nvSpPr>
          <p:spPr>
            <a:xfrm>
              <a:off x="6002893" y="3202409"/>
              <a:ext cx="598356" cy="529385"/>
            </a:xfrm>
            <a:custGeom>
              <a:avLst/>
              <a:gdLst>
                <a:gd name="connsiteX0" fmla="*/ 924418 w 1786878"/>
                <a:gd name="connsiteY0" fmla="*/ 889062 h 1580908"/>
                <a:gd name="connsiteX1" fmla="*/ 911591 w 1786878"/>
                <a:gd name="connsiteY1" fmla="*/ 856766 h 1580908"/>
                <a:gd name="connsiteX2" fmla="*/ 894649 w 1786878"/>
                <a:gd name="connsiteY2" fmla="*/ 858353 h 1580908"/>
                <a:gd name="connsiteX3" fmla="*/ 877974 w 1786878"/>
                <a:gd name="connsiteY3" fmla="*/ 847812 h 1580908"/>
                <a:gd name="connsiteX4" fmla="*/ 864830 w 1786878"/>
                <a:gd name="connsiteY4" fmla="*/ 831137 h 1580908"/>
                <a:gd name="connsiteX5" fmla="*/ 841983 w 1786878"/>
                <a:gd name="connsiteY5" fmla="*/ 807973 h 1580908"/>
                <a:gd name="connsiteX6" fmla="*/ 799539 w 1786878"/>
                <a:gd name="connsiteY6" fmla="*/ 809459 h 1580908"/>
                <a:gd name="connsiteX7" fmla="*/ 789786 w 1786878"/>
                <a:gd name="connsiteY7" fmla="*/ 845971 h 1580908"/>
                <a:gd name="connsiteX8" fmla="*/ 780312 w 1786878"/>
                <a:gd name="connsiteY8" fmla="*/ 851305 h 1580908"/>
                <a:gd name="connsiteX9" fmla="*/ 772171 w 1786878"/>
                <a:gd name="connsiteY9" fmla="*/ 879626 h 1580908"/>
                <a:gd name="connsiteX10" fmla="*/ 747114 w 1786878"/>
                <a:gd name="connsiteY10" fmla="*/ 895247 h 1580908"/>
                <a:gd name="connsiteX11" fmla="*/ 712786 w 1786878"/>
                <a:gd name="connsiteY11" fmla="*/ 898321 h 1580908"/>
                <a:gd name="connsiteX12" fmla="*/ 683017 w 1786878"/>
                <a:gd name="connsiteY12" fmla="*/ 898092 h 1580908"/>
                <a:gd name="connsiteX13" fmla="*/ 666329 w 1786878"/>
                <a:gd name="connsiteY13" fmla="*/ 903249 h 1580908"/>
                <a:gd name="connsiteX14" fmla="*/ 639837 w 1786878"/>
                <a:gd name="connsiteY14" fmla="*/ 873315 h 1580908"/>
                <a:gd name="connsiteX15" fmla="*/ 631772 w 1786878"/>
                <a:gd name="connsiteY15" fmla="*/ 846823 h 1580908"/>
                <a:gd name="connsiteX16" fmla="*/ 634173 w 1786878"/>
                <a:gd name="connsiteY16" fmla="*/ 838961 h 1580908"/>
                <a:gd name="connsiteX17" fmla="*/ 640269 w 1786878"/>
                <a:gd name="connsiteY17" fmla="*/ 828497 h 1580908"/>
                <a:gd name="connsiteX18" fmla="*/ 628038 w 1786878"/>
                <a:gd name="connsiteY18" fmla="*/ 807516 h 1580908"/>
                <a:gd name="connsiteX19" fmla="*/ 619301 w 1786878"/>
                <a:gd name="connsiteY19" fmla="*/ 780427 h 1580908"/>
                <a:gd name="connsiteX20" fmla="*/ 605306 w 1786878"/>
                <a:gd name="connsiteY20" fmla="*/ 755103 h 1580908"/>
                <a:gd name="connsiteX21" fmla="*/ 573848 w 1786878"/>
                <a:gd name="connsiteY21" fmla="*/ 765568 h 1580908"/>
                <a:gd name="connsiteX22" fmla="*/ 546518 w 1786878"/>
                <a:gd name="connsiteY22" fmla="*/ 768515 h 1580908"/>
                <a:gd name="connsiteX23" fmla="*/ 535011 w 1786878"/>
                <a:gd name="connsiteY23" fmla="*/ 748918 h 1580908"/>
                <a:gd name="connsiteX24" fmla="*/ 535011 w 1786878"/>
                <a:gd name="connsiteY24" fmla="*/ 748918 h 1580908"/>
                <a:gd name="connsiteX25" fmla="*/ 539227 w 1786878"/>
                <a:gd name="connsiteY25" fmla="*/ 755396 h 1580908"/>
                <a:gd name="connsiteX26" fmla="*/ 539227 w 1786878"/>
                <a:gd name="connsiteY26" fmla="*/ 755396 h 1580908"/>
                <a:gd name="connsiteX27" fmla="*/ 533842 w 1786878"/>
                <a:gd name="connsiteY27" fmla="*/ 746620 h 1580908"/>
                <a:gd name="connsiteX28" fmla="*/ 527785 w 1786878"/>
                <a:gd name="connsiteY28" fmla="*/ 724192 h 1580908"/>
                <a:gd name="connsiteX29" fmla="*/ 526870 w 1786878"/>
                <a:gd name="connsiteY29" fmla="*/ 707326 h 1580908"/>
                <a:gd name="connsiteX30" fmla="*/ 529271 w 1786878"/>
                <a:gd name="connsiteY30" fmla="*/ 685990 h 1580908"/>
                <a:gd name="connsiteX31" fmla="*/ 540180 w 1786878"/>
                <a:gd name="connsiteY31" fmla="*/ 640346 h 1580908"/>
                <a:gd name="connsiteX32" fmla="*/ 558608 w 1786878"/>
                <a:gd name="connsiteY32" fmla="*/ 612711 h 1580908"/>
                <a:gd name="connsiteX33" fmla="*/ 555585 w 1786878"/>
                <a:gd name="connsiteY33" fmla="*/ 585749 h 1580908"/>
                <a:gd name="connsiteX34" fmla="*/ 570470 w 1786878"/>
                <a:gd name="connsiteY34" fmla="*/ 574510 h 1580908"/>
                <a:gd name="connsiteX35" fmla="*/ 577620 w 1786878"/>
                <a:gd name="connsiteY35" fmla="*/ 553097 h 1580908"/>
                <a:gd name="connsiteX36" fmla="*/ 550290 w 1786878"/>
                <a:gd name="connsiteY36" fmla="*/ 530377 h 1580908"/>
                <a:gd name="connsiteX37" fmla="*/ 520381 w 1786878"/>
                <a:gd name="connsiteY37" fmla="*/ 534022 h 1580908"/>
                <a:gd name="connsiteX38" fmla="*/ 505497 w 1786878"/>
                <a:gd name="connsiteY38" fmla="*/ 535140 h 1580908"/>
                <a:gd name="connsiteX39" fmla="*/ 471346 w 1786878"/>
                <a:gd name="connsiteY39" fmla="*/ 545058 h 1580908"/>
                <a:gd name="connsiteX40" fmla="*/ 445172 w 1786878"/>
                <a:gd name="connsiteY40" fmla="*/ 550786 h 1580908"/>
                <a:gd name="connsiteX41" fmla="*/ 435126 w 1786878"/>
                <a:gd name="connsiteY41" fmla="*/ 525488 h 1580908"/>
                <a:gd name="connsiteX42" fmla="*/ 438047 w 1786878"/>
                <a:gd name="connsiteY42" fmla="*/ 493115 h 1580908"/>
                <a:gd name="connsiteX43" fmla="*/ 416596 w 1786878"/>
                <a:gd name="connsiteY43" fmla="*/ 484911 h 1580908"/>
                <a:gd name="connsiteX44" fmla="*/ 399655 w 1786878"/>
                <a:gd name="connsiteY44" fmla="*/ 446633 h 1580908"/>
                <a:gd name="connsiteX45" fmla="*/ 379538 w 1786878"/>
                <a:gd name="connsiteY45" fmla="*/ 460946 h 1580908"/>
                <a:gd name="connsiteX46" fmla="*/ 356043 w 1786878"/>
                <a:gd name="connsiteY46" fmla="*/ 433387 h 1580908"/>
                <a:gd name="connsiteX47" fmla="*/ 340689 w 1786878"/>
                <a:gd name="connsiteY47" fmla="*/ 447967 h 1580908"/>
                <a:gd name="connsiteX48" fmla="*/ 325805 w 1786878"/>
                <a:gd name="connsiteY48" fmla="*/ 443903 h 1580908"/>
                <a:gd name="connsiteX49" fmla="*/ 302564 w 1786878"/>
                <a:gd name="connsiteY49" fmla="*/ 437235 h 1580908"/>
                <a:gd name="connsiteX50" fmla="*/ 271233 w 1786878"/>
                <a:gd name="connsiteY50" fmla="*/ 433768 h 1580908"/>
                <a:gd name="connsiteX51" fmla="*/ 243280 w 1786878"/>
                <a:gd name="connsiteY51" fmla="*/ 419582 h 1580908"/>
                <a:gd name="connsiteX52" fmla="*/ 218921 w 1786878"/>
                <a:gd name="connsiteY52" fmla="*/ 401853 h 1580908"/>
                <a:gd name="connsiteX53" fmla="*/ 224979 w 1786878"/>
                <a:gd name="connsiteY53" fmla="*/ 379183 h 1580908"/>
                <a:gd name="connsiteX54" fmla="*/ 202132 w 1786878"/>
                <a:gd name="connsiteY54" fmla="*/ 363931 h 1580908"/>
                <a:gd name="connsiteX55" fmla="*/ 202932 w 1786878"/>
                <a:gd name="connsiteY55" fmla="*/ 341058 h 1580908"/>
                <a:gd name="connsiteX56" fmla="*/ 197420 w 1786878"/>
                <a:gd name="connsiteY56" fmla="*/ 320154 h 1580908"/>
                <a:gd name="connsiteX57" fmla="*/ 190777 w 1786878"/>
                <a:gd name="connsiteY57" fmla="*/ 314617 h 1580908"/>
                <a:gd name="connsiteX58" fmla="*/ 170458 w 1786878"/>
                <a:gd name="connsiteY58" fmla="*/ 307949 h 1580908"/>
                <a:gd name="connsiteX59" fmla="*/ 170458 w 1786878"/>
                <a:gd name="connsiteY59" fmla="*/ 307949 h 1580908"/>
                <a:gd name="connsiteX60" fmla="*/ 138340 w 1786878"/>
                <a:gd name="connsiteY60" fmla="*/ 319113 h 1580908"/>
                <a:gd name="connsiteX61" fmla="*/ 101535 w 1786878"/>
                <a:gd name="connsiteY61" fmla="*/ 295948 h 1580908"/>
                <a:gd name="connsiteX62" fmla="*/ 71271 w 1786878"/>
                <a:gd name="connsiteY62" fmla="*/ 284416 h 1580908"/>
                <a:gd name="connsiteX63" fmla="*/ 28586 w 1786878"/>
                <a:gd name="connsiteY63" fmla="*/ 252641 h 1580908"/>
                <a:gd name="connsiteX64" fmla="*/ 28586 w 1786878"/>
                <a:gd name="connsiteY64" fmla="*/ 252641 h 1580908"/>
                <a:gd name="connsiteX65" fmla="*/ 23125 w 1786878"/>
                <a:gd name="connsiteY65" fmla="*/ 247383 h 1580908"/>
                <a:gd name="connsiteX66" fmla="*/ 13333 w 1786878"/>
                <a:gd name="connsiteY66" fmla="*/ 232206 h 1580908"/>
                <a:gd name="connsiteX67" fmla="*/ 112 w 1786878"/>
                <a:gd name="connsiteY67" fmla="*/ 210705 h 1580908"/>
                <a:gd name="connsiteX68" fmla="*/ 8647 w 1786878"/>
                <a:gd name="connsiteY68" fmla="*/ 191312 h 1580908"/>
                <a:gd name="connsiteX69" fmla="*/ 19530 w 1786878"/>
                <a:gd name="connsiteY69" fmla="*/ 154228 h 1580908"/>
                <a:gd name="connsiteX70" fmla="*/ 38111 w 1786878"/>
                <a:gd name="connsiteY70" fmla="*/ 117893 h 1580908"/>
                <a:gd name="connsiteX71" fmla="*/ 120343 w 1786878"/>
                <a:gd name="connsiteY71" fmla="*/ 111962 h 1580908"/>
                <a:gd name="connsiteX72" fmla="*/ 191603 w 1786878"/>
                <a:gd name="connsiteY72" fmla="*/ 148678 h 1580908"/>
                <a:gd name="connsiteX73" fmla="*/ 207034 w 1786878"/>
                <a:gd name="connsiteY73" fmla="*/ 192734 h 1580908"/>
                <a:gd name="connsiteX74" fmla="*/ 221397 w 1786878"/>
                <a:gd name="connsiteY74" fmla="*/ 223735 h 1580908"/>
                <a:gd name="connsiteX75" fmla="*/ 241565 w 1786878"/>
                <a:gd name="connsiteY75" fmla="*/ 264388 h 1580908"/>
                <a:gd name="connsiteX76" fmla="*/ 254659 w 1786878"/>
                <a:gd name="connsiteY76" fmla="*/ 284682 h 1580908"/>
                <a:gd name="connsiteX77" fmla="*/ 264260 w 1786878"/>
                <a:gd name="connsiteY77" fmla="*/ 283196 h 1580908"/>
                <a:gd name="connsiteX78" fmla="*/ 266215 w 1786878"/>
                <a:gd name="connsiteY78" fmla="*/ 268540 h 1580908"/>
                <a:gd name="connsiteX79" fmla="*/ 282904 w 1786878"/>
                <a:gd name="connsiteY79" fmla="*/ 241947 h 1580908"/>
                <a:gd name="connsiteX80" fmla="*/ 341412 w 1786878"/>
                <a:gd name="connsiteY80" fmla="*/ 282383 h 1580908"/>
                <a:gd name="connsiteX81" fmla="*/ 370851 w 1786878"/>
                <a:gd name="connsiteY81" fmla="*/ 272833 h 1580908"/>
                <a:gd name="connsiteX82" fmla="*/ 415745 w 1786878"/>
                <a:gd name="connsiteY82" fmla="*/ 259879 h 1580908"/>
                <a:gd name="connsiteX83" fmla="*/ 418946 w 1786878"/>
                <a:gd name="connsiteY83" fmla="*/ 231748 h 1580908"/>
                <a:gd name="connsiteX84" fmla="*/ 476642 w 1786878"/>
                <a:gd name="connsiteY84" fmla="*/ 190080 h 1580908"/>
                <a:gd name="connsiteX85" fmla="*/ 524991 w 1786878"/>
                <a:gd name="connsiteY85" fmla="*/ 218362 h 1580908"/>
                <a:gd name="connsiteX86" fmla="*/ 542898 w 1786878"/>
                <a:gd name="connsiteY86" fmla="*/ 254507 h 1580908"/>
                <a:gd name="connsiteX87" fmla="*/ 553439 w 1786878"/>
                <a:gd name="connsiteY87" fmla="*/ 287095 h 1580908"/>
                <a:gd name="connsiteX88" fmla="*/ 563777 w 1786878"/>
                <a:gd name="connsiteY88" fmla="*/ 306666 h 1580908"/>
                <a:gd name="connsiteX89" fmla="*/ 563777 w 1786878"/>
                <a:gd name="connsiteY89" fmla="*/ 306666 h 1580908"/>
                <a:gd name="connsiteX90" fmla="*/ 579919 w 1786878"/>
                <a:gd name="connsiteY90" fmla="*/ 296442 h 1580908"/>
                <a:gd name="connsiteX91" fmla="*/ 585672 w 1786878"/>
                <a:gd name="connsiteY91" fmla="*/ 293001 h 1580908"/>
                <a:gd name="connsiteX92" fmla="*/ 593737 w 1786878"/>
                <a:gd name="connsiteY92" fmla="*/ 290550 h 1580908"/>
                <a:gd name="connsiteX93" fmla="*/ 627125 w 1786878"/>
                <a:gd name="connsiteY93" fmla="*/ 279018 h 1580908"/>
                <a:gd name="connsiteX94" fmla="*/ 627125 w 1786878"/>
                <a:gd name="connsiteY94" fmla="*/ 279018 h 1580908"/>
                <a:gd name="connsiteX95" fmla="*/ 623797 w 1786878"/>
                <a:gd name="connsiteY95" fmla="*/ 256044 h 1580908"/>
                <a:gd name="connsiteX96" fmla="*/ 603731 w 1786878"/>
                <a:gd name="connsiteY96" fmla="*/ 213080 h 1580908"/>
                <a:gd name="connsiteX97" fmla="*/ 620800 w 1786878"/>
                <a:gd name="connsiteY97" fmla="*/ 193979 h 1580908"/>
                <a:gd name="connsiteX98" fmla="*/ 628890 w 1786878"/>
                <a:gd name="connsiteY98" fmla="*/ 167716 h 1580908"/>
                <a:gd name="connsiteX99" fmla="*/ 645388 w 1786878"/>
                <a:gd name="connsiteY99" fmla="*/ 166204 h 1580908"/>
                <a:gd name="connsiteX100" fmla="*/ 659574 w 1786878"/>
                <a:gd name="connsiteY100" fmla="*/ 157924 h 1580908"/>
                <a:gd name="connsiteX101" fmla="*/ 673493 w 1786878"/>
                <a:gd name="connsiteY101" fmla="*/ 162979 h 1580908"/>
                <a:gd name="connsiteX102" fmla="*/ 686320 w 1786878"/>
                <a:gd name="connsiteY102" fmla="*/ 134226 h 1580908"/>
                <a:gd name="connsiteX103" fmla="*/ 710285 w 1786878"/>
                <a:gd name="connsiteY103" fmla="*/ 73824 h 1580908"/>
                <a:gd name="connsiteX104" fmla="*/ 742848 w 1786878"/>
                <a:gd name="connsiteY104" fmla="*/ 32499 h 1580908"/>
                <a:gd name="connsiteX105" fmla="*/ 774827 w 1786878"/>
                <a:gd name="connsiteY105" fmla="*/ 24422 h 1580908"/>
                <a:gd name="connsiteX106" fmla="*/ 817791 w 1786878"/>
                <a:gd name="connsiteY106" fmla="*/ 3416 h 1580908"/>
                <a:gd name="connsiteX107" fmla="*/ 872464 w 1786878"/>
                <a:gd name="connsiteY107" fmla="*/ 16408 h 1580908"/>
                <a:gd name="connsiteX108" fmla="*/ 879043 w 1786878"/>
                <a:gd name="connsiteY108" fmla="*/ 19545 h 1580908"/>
                <a:gd name="connsiteX109" fmla="*/ 865695 w 1786878"/>
                <a:gd name="connsiteY109" fmla="*/ 28105 h 1580908"/>
                <a:gd name="connsiteX110" fmla="*/ 847344 w 1786878"/>
                <a:gd name="connsiteY110" fmla="*/ 41212 h 1580908"/>
                <a:gd name="connsiteX111" fmla="*/ 846454 w 1786878"/>
                <a:gd name="connsiteY111" fmla="*/ 66561 h 1580908"/>
                <a:gd name="connsiteX112" fmla="*/ 847344 w 1786878"/>
                <a:gd name="connsiteY112" fmla="*/ 94513 h 1580908"/>
                <a:gd name="connsiteX113" fmla="*/ 850836 w 1786878"/>
                <a:gd name="connsiteY113" fmla="*/ 126860 h 1580908"/>
                <a:gd name="connsiteX114" fmla="*/ 876160 w 1786878"/>
                <a:gd name="connsiteY114" fmla="*/ 146952 h 1580908"/>
                <a:gd name="connsiteX115" fmla="*/ 888391 w 1786878"/>
                <a:gd name="connsiteY115" fmla="*/ 141719 h 1580908"/>
                <a:gd name="connsiteX116" fmla="*/ 907618 w 1786878"/>
                <a:gd name="connsiteY116" fmla="*/ 140830 h 1580908"/>
                <a:gd name="connsiteX117" fmla="*/ 929475 w 1786878"/>
                <a:gd name="connsiteY117" fmla="*/ 149581 h 1580908"/>
                <a:gd name="connsiteX118" fmla="*/ 939153 w 1786878"/>
                <a:gd name="connsiteY118" fmla="*/ 160922 h 1580908"/>
                <a:gd name="connsiteX119" fmla="*/ 946963 w 1786878"/>
                <a:gd name="connsiteY119" fmla="*/ 177546 h 1580908"/>
                <a:gd name="connsiteX120" fmla="*/ 978421 w 1786878"/>
                <a:gd name="connsiteY120" fmla="*/ 194145 h 1580908"/>
                <a:gd name="connsiteX121" fmla="*/ 990701 w 1786878"/>
                <a:gd name="connsiteY121" fmla="*/ 208115 h 1580908"/>
                <a:gd name="connsiteX122" fmla="*/ 967930 w 1786878"/>
                <a:gd name="connsiteY122" fmla="*/ 226492 h 1580908"/>
                <a:gd name="connsiteX123" fmla="*/ 966190 w 1786878"/>
                <a:gd name="connsiteY123" fmla="*/ 237858 h 1580908"/>
                <a:gd name="connsiteX124" fmla="*/ 982789 w 1786878"/>
                <a:gd name="connsiteY124" fmla="*/ 230861 h 1580908"/>
                <a:gd name="connsiteX125" fmla="*/ 1002880 w 1786878"/>
                <a:gd name="connsiteY125" fmla="*/ 216001 h 1580908"/>
                <a:gd name="connsiteX126" fmla="*/ 1029969 w 1786878"/>
                <a:gd name="connsiteY126" fmla="*/ 220370 h 1580908"/>
                <a:gd name="connsiteX127" fmla="*/ 1037881 w 1786878"/>
                <a:gd name="connsiteY127" fmla="*/ 226466 h 1580908"/>
                <a:gd name="connsiteX128" fmla="*/ 1047406 w 1786878"/>
                <a:gd name="connsiteY128" fmla="*/ 229298 h 1580908"/>
                <a:gd name="connsiteX129" fmla="*/ 1066633 w 1786878"/>
                <a:gd name="connsiteY129" fmla="*/ 230162 h 1580908"/>
                <a:gd name="connsiteX130" fmla="*/ 1090217 w 1786878"/>
                <a:gd name="connsiteY130" fmla="*/ 237159 h 1580908"/>
                <a:gd name="connsiteX131" fmla="*/ 1112937 w 1786878"/>
                <a:gd name="connsiteY131" fmla="*/ 246761 h 1580908"/>
                <a:gd name="connsiteX132" fmla="*/ 1141805 w 1786878"/>
                <a:gd name="connsiteY132" fmla="*/ 258102 h 1580908"/>
                <a:gd name="connsiteX133" fmla="*/ 1164525 w 1786878"/>
                <a:gd name="connsiteY133" fmla="*/ 265100 h 1580908"/>
                <a:gd name="connsiteX134" fmla="*/ 1195107 w 1786878"/>
                <a:gd name="connsiteY134" fmla="*/ 287820 h 1580908"/>
                <a:gd name="connsiteX135" fmla="*/ 1206422 w 1786878"/>
                <a:gd name="connsiteY135" fmla="*/ 327164 h 1580908"/>
                <a:gd name="connsiteX136" fmla="*/ 1215173 w 1786878"/>
                <a:gd name="connsiteY136" fmla="*/ 356006 h 1580908"/>
                <a:gd name="connsiteX137" fmla="*/ 1226540 w 1786878"/>
                <a:gd name="connsiteY137" fmla="*/ 376097 h 1580908"/>
                <a:gd name="connsiteX138" fmla="*/ 1238770 w 1786878"/>
                <a:gd name="connsiteY138" fmla="*/ 392696 h 1580908"/>
                <a:gd name="connsiteX139" fmla="*/ 1247507 w 1786878"/>
                <a:gd name="connsiteY139" fmla="*/ 412813 h 1580908"/>
                <a:gd name="connsiteX140" fmla="*/ 1255369 w 1786878"/>
                <a:gd name="connsiteY140" fmla="*/ 429412 h 1580908"/>
                <a:gd name="connsiteX141" fmla="*/ 1265859 w 1786878"/>
                <a:gd name="connsiteY141" fmla="*/ 452996 h 1580908"/>
                <a:gd name="connsiteX142" fmla="*/ 1264996 w 1786878"/>
                <a:gd name="connsiteY142" fmla="*/ 465226 h 1580908"/>
                <a:gd name="connsiteX143" fmla="*/ 1274648 w 1786878"/>
                <a:gd name="connsiteY143" fmla="*/ 469595 h 1580908"/>
                <a:gd name="connsiteX144" fmla="*/ 1280731 w 1786878"/>
                <a:gd name="connsiteY144" fmla="*/ 490576 h 1580908"/>
                <a:gd name="connsiteX145" fmla="*/ 1291247 w 1786878"/>
                <a:gd name="connsiteY145" fmla="*/ 510667 h 1580908"/>
                <a:gd name="connsiteX146" fmla="*/ 1291221 w 1786878"/>
                <a:gd name="connsiteY146" fmla="*/ 529019 h 1580908"/>
                <a:gd name="connsiteX147" fmla="*/ 1314805 w 1786878"/>
                <a:gd name="connsiteY147" fmla="*/ 559600 h 1580908"/>
                <a:gd name="connsiteX148" fmla="*/ 1323542 w 1786878"/>
                <a:gd name="connsiteY148" fmla="*/ 593687 h 1580908"/>
                <a:gd name="connsiteX149" fmla="*/ 1333169 w 1786878"/>
                <a:gd name="connsiteY149" fmla="*/ 632130 h 1580908"/>
                <a:gd name="connsiteX150" fmla="*/ 1345399 w 1786878"/>
                <a:gd name="connsiteY150" fmla="*/ 645224 h 1580908"/>
                <a:gd name="connsiteX151" fmla="*/ 1361173 w 1786878"/>
                <a:gd name="connsiteY151" fmla="*/ 650456 h 1580908"/>
                <a:gd name="connsiteX152" fmla="*/ 1368119 w 1786878"/>
                <a:gd name="connsiteY152" fmla="*/ 674065 h 1580908"/>
                <a:gd name="connsiteX153" fmla="*/ 1368119 w 1786878"/>
                <a:gd name="connsiteY153" fmla="*/ 690664 h 1580908"/>
                <a:gd name="connsiteX154" fmla="*/ 1385684 w 1786878"/>
                <a:gd name="connsiteY154" fmla="*/ 712318 h 1580908"/>
                <a:gd name="connsiteX155" fmla="*/ 1384718 w 1786878"/>
                <a:gd name="connsiteY155" fmla="*/ 722109 h 1580908"/>
                <a:gd name="connsiteX156" fmla="*/ 1397812 w 1786878"/>
                <a:gd name="connsiteY156" fmla="*/ 732599 h 1580908"/>
                <a:gd name="connsiteX157" fmla="*/ 1417065 w 1786878"/>
                <a:gd name="connsiteY157" fmla="*/ 737857 h 1580908"/>
                <a:gd name="connsiteX158" fmla="*/ 1420533 w 1786878"/>
                <a:gd name="connsiteY158" fmla="*/ 754456 h 1580908"/>
                <a:gd name="connsiteX159" fmla="*/ 1427531 w 1786878"/>
                <a:gd name="connsiteY159" fmla="*/ 773684 h 1580908"/>
                <a:gd name="connsiteX160" fmla="*/ 1436268 w 1786878"/>
                <a:gd name="connsiteY160" fmla="*/ 795541 h 1580908"/>
                <a:gd name="connsiteX161" fmla="*/ 1425804 w 1786878"/>
                <a:gd name="connsiteY161" fmla="*/ 809511 h 1580908"/>
                <a:gd name="connsiteX162" fmla="*/ 1417942 w 1786878"/>
                <a:gd name="connsiteY162" fmla="*/ 821766 h 1580908"/>
                <a:gd name="connsiteX163" fmla="*/ 1423174 w 1786878"/>
                <a:gd name="connsiteY163" fmla="*/ 834860 h 1580908"/>
                <a:gd name="connsiteX164" fmla="*/ 1431912 w 1786878"/>
                <a:gd name="connsiteY164" fmla="*/ 847954 h 1580908"/>
                <a:gd name="connsiteX165" fmla="*/ 1436280 w 1786878"/>
                <a:gd name="connsiteY165" fmla="*/ 864578 h 1580908"/>
                <a:gd name="connsiteX166" fmla="*/ 1435417 w 1786878"/>
                <a:gd name="connsiteY166" fmla="*/ 877672 h 1580908"/>
                <a:gd name="connsiteX167" fmla="*/ 1430185 w 1786878"/>
                <a:gd name="connsiteY167" fmla="*/ 884669 h 1580908"/>
                <a:gd name="connsiteX168" fmla="*/ 1435417 w 1786878"/>
                <a:gd name="connsiteY168" fmla="*/ 896036 h 1580908"/>
                <a:gd name="connsiteX169" fmla="*/ 1462506 w 1786878"/>
                <a:gd name="connsiteY169" fmla="*/ 903033 h 1580908"/>
                <a:gd name="connsiteX170" fmla="*/ 1471257 w 1786878"/>
                <a:gd name="connsiteY170" fmla="*/ 914400 h 1580908"/>
                <a:gd name="connsiteX171" fmla="*/ 1483487 w 1786878"/>
                <a:gd name="connsiteY171" fmla="*/ 919632 h 1580908"/>
                <a:gd name="connsiteX172" fmla="*/ 1521929 w 1786878"/>
                <a:gd name="connsiteY172" fmla="*/ 924890 h 1580908"/>
                <a:gd name="connsiteX173" fmla="*/ 1560372 w 1786878"/>
                <a:gd name="connsiteY173" fmla="*/ 935355 h 1580908"/>
                <a:gd name="connsiteX174" fmla="*/ 1582203 w 1786878"/>
                <a:gd name="connsiteY174" fmla="*/ 944981 h 1580908"/>
                <a:gd name="connsiteX175" fmla="*/ 1598878 w 1786878"/>
                <a:gd name="connsiteY175" fmla="*/ 961555 h 1580908"/>
                <a:gd name="connsiteX176" fmla="*/ 1600618 w 1786878"/>
                <a:gd name="connsiteY176" fmla="*/ 995641 h 1580908"/>
                <a:gd name="connsiteX177" fmla="*/ 1598955 w 1786878"/>
                <a:gd name="connsiteY177" fmla="*/ 1011389 h 1580908"/>
                <a:gd name="connsiteX178" fmla="*/ 1597190 w 1786878"/>
                <a:gd name="connsiteY178" fmla="*/ 1027112 h 1580908"/>
                <a:gd name="connsiteX179" fmla="*/ 1609420 w 1786878"/>
                <a:gd name="connsiteY179" fmla="*/ 1029741 h 1580908"/>
                <a:gd name="connsiteX180" fmla="*/ 1623454 w 1786878"/>
                <a:gd name="connsiteY180" fmla="*/ 1036713 h 1580908"/>
                <a:gd name="connsiteX181" fmla="*/ 1635633 w 1786878"/>
                <a:gd name="connsiteY181" fmla="*/ 1052461 h 1580908"/>
                <a:gd name="connsiteX182" fmla="*/ 1690751 w 1786878"/>
                <a:gd name="connsiteY182" fmla="*/ 1061199 h 1580908"/>
                <a:gd name="connsiteX183" fmla="*/ 1732674 w 1786878"/>
                <a:gd name="connsiteY183" fmla="*/ 1083030 h 1580908"/>
                <a:gd name="connsiteX184" fmla="*/ 1752740 w 1786878"/>
                <a:gd name="connsiteY184" fmla="*/ 1106639 h 1580908"/>
                <a:gd name="connsiteX185" fmla="*/ 1763256 w 1786878"/>
                <a:gd name="connsiteY185" fmla="*/ 1126731 h 1580908"/>
                <a:gd name="connsiteX186" fmla="*/ 1776324 w 1786878"/>
                <a:gd name="connsiteY186" fmla="*/ 1152943 h 1580908"/>
                <a:gd name="connsiteX187" fmla="*/ 1779817 w 1786878"/>
                <a:gd name="connsiteY187" fmla="*/ 1175664 h 1580908"/>
                <a:gd name="connsiteX188" fmla="*/ 1785100 w 1786878"/>
                <a:gd name="connsiteY188" fmla="*/ 1193990 h 1580908"/>
                <a:gd name="connsiteX189" fmla="*/ 1754468 w 1786878"/>
                <a:gd name="connsiteY189" fmla="*/ 1202740 h 1580908"/>
                <a:gd name="connsiteX190" fmla="*/ 1723010 w 1786878"/>
                <a:gd name="connsiteY190" fmla="*/ 1192250 h 1580908"/>
                <a:gd name="connsiteX191" fmla="*/ 1677570 w 1786878"/>
                <a:gd name="connsiteY191" fmla="*/ 1173924 h 1580908"/>
                <a:gd name="connsiteX192" fmla="*/ 1649617 w 1786878"/>
                <a:gd name="connsiteY192" fmla="*/ 1165174 h 1580908"/>
                <a:gd name="connsiteX193" fmla="*/ 1619899 w 1786878"/>
                <a:gd name="connsiteY193" fmla="*/ 1152943 h 1580908"/>
                <a:gd name="connsiteX194" fmla="*/ 1595438 w 1786878"/>
                <a:gd name="connsiteY194" fmla="*/ 1150314 h 1580908"/>
                <a:gd name="connsiteX195" fmla="*/ 1572718 w 1786878"/>
                <a:gd name="connsiteY195" fmla="*/ 1156436 h 1580908"/>
                <a:gd name="connsiteX196" fmla="*/ 1555230 w 1786878"/>
                <a:gd name="connsiteY196" fmla="*/ 1166062 h 1580908"/>
                <a:gd name="connsiteX197" fmla="*/ 1543863 w 1786878"/>
                <a:gd name="connsiteY197" fmla="*/ 1173924 h 1580908"/>
                <a:gd name="connsiteX198" fmla="*/ 1525511 w 1786878"/>
                <a:gd name="connsiteY198" fmla="*/ 1180896 h 1580908"/>
                <a:gd name="connsiteX199" fmla="*/ 1504607 w 1786878"/>
                <a:gd name="connsiteY199" fmla="*/ 1171269 h 1580908"/>
                <a:gd name="connsiteX200" fmla="*/ 1481887 w 1786878"/>
                <a:gd name="connsiteY200" fmla="*/ 1169530 h 1580908"/>
                <a:gd name="connsiteX201" fmla="*/ 1474025 w 1786878"/>
                <a:gd name="connsiteY201" fmla="*/ 1142441 h 1580908"/>
                <a:gd name="connsiteX202" fmla="*/ 1438161 w 1786878"/>
                <a:gd name="connsiteY202" fmla="*/ 1118857 h 1580908"/>
                <a:gd name="connsiteX203" fmla="*/ 1417181 w 1786878"/>
                <a:gd name="connsiteY203" fmla="*/ 1110119 h 1580908"/>
                <a:gd name="connsiteX204" fmla="*/ 1394512 w 1786878"/>
                <a:gd name="connsiteY204" fmla="*/ 1100493 h 1580908"/>
                <a:gd name="connsiteX205" fmla="*/ 1377862 w 1786878"/>
                <a:gd name="connsiteY205" fmla="*/ 1097889 h 1580908"/>
                <a:gd name="connsiteX206" fmla="*/ 1339470 w 1786878"/>
                <a:gd name="connsiteY206" fmla="*/ 1097864 h 1580908"/>
                <a:gd name="connsiteX207" fmla="*/ 1299211 w 1786878"/>
                <a:gd name="connsiteY207" fmla="*/ 1133703 h 1580908"/>
                <a:gd name="connsiteX208" fmla="*/ 1278256 w 1786878"/>
                <a:gd name="connsiteY208" fmla="*/ 1155560 h 1580908"/>
                <a:gd name="connsiteX209" fmla="*/ 1296633 w 1786878"/>
                <a:gd name="connsiteY209" fmla="*/ 1152931 h 1580908"/>
                <a:gd name="connsiteX210" fmla="*/ 1316699 w 1786878"/>
                <a:gd name="connsiteY210" fmla="*/ 1149439 h 1580908"/>
                <a:gd name="connsiteX211" fmla="*/ 1328930 w 1786878"/>
                <a:gd name="connsiteY211" fmla="*/ 1136345 h 1580908"/>
                <a:gd name="connsiteX212" fmla="*/ 1342023 w 1786878"/>
                <a:gd name="connsiteY212" fmla="*/ 1123226 h 1580908"/>
                <a:gd name="connsiteX213" fmla="*/ 1382232 w 1786878"/>
                <a:gd name="connsiteY213" fmla="*/ 1124991 h 1580908"/>
                <a:gd name="connsiteX214" fmla="*/ 1421601 w 1786878"/>
                <a:gd name="connsiteY214" fmla="*/ 1128458 h 1580908"/>
                <a:gd name="connsiteX215" fmla="*/ 1444322 w 1786878"/>
                <a:gd name="connsiteY215" fmla="*/ 1162545 h 1580908"/>
                <a:gd name="connsiteX216" fmla="*/ 1438175 w 1786878"/>
                <a:gd name="connsiteY216" fmla="*/ 1175664 h 1580908"/>
                <a:gd name="connsiteX217" fmla="*/ 1435546 w 1786878"/>
                <a:gd name="connsiteY217" fmla="*/ 1186154 h 1580908"/>
                <a:gd name="connsiteX218" fmla="*/ 1457403 w 1786878"/>
                <a:gd name="connsiteY218" fmla="*/ 1198384 h 1580908"/>
                <a:gd name="connsiteX219" fmla="*/ 1483603 w 1786878"/>
                <a:gd name="connsiteY219" fmla="*/ 1201877 h 1580908"/>
                <a:gd name="connsiteX220" fmla="*/ 1533412 w 1786878"/>
                <a:gd name="connsiteY220" fmla="*/ 1212367 h 1580908"/>
                <a:gd name="connsiteX221" fmla="*/ 1582358 w 1786878"/>
                <a:gd name="connsiteY221" fmla="*/ 1244689 h 1580908"/>
                <a:gd name="connsiteX222" fmla="*/ 1599846 w 1786878"/>
                <a:gd name="connsiteY222" fmla="*/ 1268272 h 1580908"/>
                <a:gd name="connsiteX223" fmla="*/ 1608127 w 1786878"/>
                <a:gd name="connsiteY223" fmla="*/ 1284986 h 1580908"/>
                <a:gd name="connsiteX224" fmla="*/ 1584657 w 1786878"/>
                <a:gd name="connsiteY224" fmla="*/ 1312367 h 1580908"/>
                <a:gd name="connsiteX225" fmla="*/ 1577532 w 1786878"/>
                <a:gd name="connsiteY225" fmla="*/ 1329131 h 1580908"/>
                <a:gd name="connsiteX226" fmla="*/ 1559626 w 1786878"/>
                <a:gd name="connsiteY226" fmla="*/ 1339723 h 1580908"/>
                <a:gd name="connsiteX227" fmla="*/ 1565721 w 1786878"/>
                <a:gd name="connsiteY227" fmla="*/ 1363332 h 1580908"/>
                <a:gd name="connsiteX228" fmla="*/ 1556984 w 1786878"/>
                <a:gd name="connsiteY228" fmla="*/ 1378166 h 1580908"/>
                <a:gd name="connsiteX229" fmla="*/ 1549986 w 1786878"/>
                <a:gd name="connsiteY229" fmla="*/ 1400912 h 1580908"/>
                <a:gd name="connsiteX230" fmla="*/ 1550710 w 1786878"/>
                <a:gd name="connsiteY230" fmla="*/ 1416494 h 1580908"/>
                <a:gd name="connsiteX231" fmla="*/ 1543027 w 1786878"/>
                <a:gd name="connsiteY231" fmla="*/ 1427734 h 1580908"/>
                <a:gd name="connsiteX232" fmla="*/ 1536969 w 1786878"/>
                <a:gd name="connsiteY232" fmla="*/ 1430960 h 1580908"/>
                <a:gd name="connsiteX233" fmla="*/ 1531635 w 1786878"/>
                <a:gd name="connsiteY233" fmla="*/ 1441107 h 1580908"/>
                <a:gd name="connsiteX234" fmla="*/ 1500659 w 1786878"/>
                <a:gd name="connsiteY234" fmla="*/ 1435100 h 1580908"/>
                <a:gd name="connsiteX235" fmla="*/ 1495821 w 1786878"/>
                <a:gd name="connsiteY235" fmla="*/ 1451598 h 1580908"/>
                <a:gd name="connsiteX236" fmla="*/ 1495821 w 1786878"/>
                <a:gd name="connsiteY236" fmla="*/ 1451598 h 1580908"/>
                <a:gd name="connsiteX237" fmla="*/ 1508254 w 1786878"/>
                <a:gd name="connsiteY237" fmla="*/ 1473772 h 1580908"/>
                <a:gd name="connsiteX238" fmla="*/ 1498412 w 1786878"/>
                <a:gd name="connsiteY238" fmla="*/ 1478433 h 1580908"/>
                <a:gd name="connsiteX239" fmla="*/ 1484746 w 1786878"/>
                <a:gd name="connsiteY239" fmla="*/ 1482624 h 1580908"/>
                <a:gd name="connsiteX240" fmla="*/ 1451701 w 1786878"/>
                <a:gd name="connsiteY240" fmla="*/ 1502296 h 1580908"/>
                <a:gd name="connsiteX241" fmla="*/ 1441655 w 1786878"/>
                <a:gd name="connsiteY241" fmla="*/ 1506640 h 1580908"/>
                <a:gd name="connsiteX242" fmla="*/ 1459867 w 1786878"/>
                <a:gd name="connsiteY242" fmla="*/ 1514501 h 1580908"/>
                <a:gd name="connsiteX243" fmla="*/ 1458622 w 1786878"/>
                <a:gd name="connsiteY243" fmla="*/ 1529436 h 1580908"/>
                <a:gd name="connsiteX244" fmla="*/ 1431165 w 1786878"/>
                <a:gd name="connsiteY244" fmla="*/ 1541590 h 1580908"/>
                <a:gd name="connsiteX245" fmla="*/ 1410210 w 1786878"/>
                <a:gd name="connsiteY245" fmla="*/ 1561681 h 1580908"/>
                <a:gd name="connsiteX246" fmla="*/ 1391858 w 1786878"/>
                <a:gd name="connsiteY246" fmla="*/ 1580908 h 1580908"/>
                <a:gd name="connsiteX247" fmla="*/ 1374370 w 1786878"/>
                <a:gd name="connsiteY247" fmla="*/ 1555584 h 1580908"/>
                <a:gd name="connsiteX248" fmla="*/ 1366509 w 1786878"/>
                <a:gd name="connsiteY248" fmla="*/ 1532864 h 1580908"/>
                <a:gd name="connsiteX249" fmla="*/ 1351650 w 1786878"/>
                <a:gd name="connsiteY249" fmla="*/ 1536357 h 1580908"/>
                <a:gd name="connsiteX250" fmla="*/ 1338556 w 1786878"/>
                <a:gd name="connsiteY250" fmla="*/ 1535493 h 1580908"/>
                <a:gd name="connsiteX251" fmla="*/ 1333324 w 1786878"/>
                <a:gd name="connsiteY251" fmla="*/ 1528495 h 1580908"/>
                <a:gd name="connsiteX252" fmla="*/ 1305346 w 1786878"/>
                <a:gd name="connsiteY252" fmla="*/ 1531988 h 1580908"/>
                <a:gd name="connsiteX253" fmla="*/ 1243306 w 1786878"/>
                <a:gd name="connsiteY253" fmla="*/ 1511871 h 1580908"/>
                <a:gd name="connsiteX254" fmla="*/ 1216217 w 1786878"/>
                <a:gd name="connsiteY254" fmla="*/ 1468196 h 1580908"/>
                <a:gd name="connsiteX255" fmla="*/ 1207480 w 1786878"/>
                <a:gd name="connsiteY255" fmla="*/ 1445476 h 1580908"/>
                <a:gd name="connsiteX256" fmla="*/ 1173418 w 1786878"/>
                <a:gd name="connsiteY256" fmla="*/ 1466761 h 1580908"/>
                <a:gd name="connsiteX257" fmla="*/ 1158534 w 1786878"/>
                <a:gd name="connsiteY257" fmla="*/ 1453337 h 1580908"/>
                <a:gd name="connsiteX258" fmla="*/ 1129463 w 1786878"/>
                <a:gd name="connsiteY258" fmla="*/ 1465643 h 1580908"/>
                <a:gd name="connsiteX259" fmla="*/ 1114630 w 1786878"/>
                <a:gd name="connsiteY259" fmla="*/ 1474203 h 1580908"/>
                <a:gd name="connsiteX260" fmla="*/ 1097370 w 1786878"/>
                <a:gd name="connsiteY260" fmla="*/ 1469936 h 1580908"/>
                <a:gd name="connsiteX261" fmla="*/ 1076390 w 1786878"/>
                <a:gd name="connsiteY261" fmla="*/ 1462075 h 1580908"/>
                <a:gd name="connsiteX262" fmla="*/ 1047891 w 1786878"/>
                <a:gd name="connsiteY262" fmla="*/ 1466190 h 1580908"/>
                <a:gd name="connsiteX263" fmla="*/ 1034772 w 1786878"/>
                <a:gd name="connsiteY263" fmla="*/ 1429499 h 1580908"/>
                <a:gd name="connsiteX264" fmla="*/ 1010858 w 1786878"/>
                <a:gd name="connsiteY264" fmla="*/ 1429753 h 1580908"/>
                <a:gd name="connsiteX265" fmla="*/ 979400 w 1786878"/>
                <a:gd name="connsiteY265" fmla="*/ 1430617 h 1580908"/>
                <a:gd name="connsiteX266" fmla="*/ 951815 w 1786878"/>
                <a:gd name="connsiteY266" fmla="*/ 1431684 h 1580908"/>
                <a:gd name="connsiteX267" fmla="*/ 920853 w 1786878"/>
                <a:gd name="connsiteY267" fmla="*/ 1451597 h 1580908"/>
                <a:gd name="connsiteX268" fmla="*/ 890271 w 1786878"/>
                <a:gd name="connsiteY268" fmla="*/ 1453337 h 1580908"/>
                <a:gd name="connsiteX269" fmla="*/ 864718 w 1786878"/>
                <a:gd name="connsiteY269" fmla="*/ 1454112 h 1580908"/>
                <a:gd name="connsiteX270" fmla="*/ 856882 w 1786878"/>
                <a:gd name="connsiteY270" fmla="*/ 1455128 h 1580908"/>
                <a:gd name="connsiteX271" fmla="*/ 840093 w 1786878"/>
                <a:gd name="connsiteY271" fmla="*/ 1438084 h 1580908"/>
                <a:gd name="connsiteX272" fmla="*/ 811416 w 1786878"/>
                <a:gd name="connsiteY272" fmla="*/ 1431264 h 1580908"/>
                <a:gd name="connsiteX273" fmla="*/ 815976 w 1786878"/>
                <a:gd name="connsiteY273" fmla="*/ 1414526 h 1580908"/>
                <a:gd name="connsiteX274" fmla="*/ 838950 w 1786878"/>
                <a:gd name="connsiteY274" fmla="*/ 1400162 h 1580908"/>
                <a:gd name="connsiteX275" fmla="*/ 863880 w 1786878"/>
                <a:gd name="connsiteY275" fmla="*/ 1383296 h 1580908"/>
                <a:gd name="connsiteX276" fmla="*/ 872568 w 1786878"/>
                <a:gd name="connsiteY276" fmla="*/ 1351051 h 1580908"/>
                <a:gd name="connsiteX277" fmla="*/ 863195 w 1786878"/>
                <a:gd name="connsiteY277" fmla="*/ 1315288 h 1580908"/>
                <a:gd name="connsiteX278" fmla="*/ 845707 w 1786878"/>
                <a:gd name="connsiteY278" fmla="*/ 1310919 h 1580908"/>
                <a:gd name="connsiteX279" fmla="*/ 825489 w 1786878"/>
                <a:gd name="connsiteY279" fmla="*/ 1302512 h 1580908"/>
                <a:gd name="connsiteX280" fmla="*/ 805321 w 1786878"/>
                <a:gd name="connsiteY280" fmla="*/ 1297749 h 1580908"/>
                <a:gd name="connsiteX281" fmla="*/ 794234 w 1786878"/>
                <a:gd name="connsiteY281" fmla="*/ 1311516 h 1580908"/>
                <a:gd name="connsiteX282" fmla="*/ 776099 w 1786878"/>
                <a:gd name="connsiteY282" fmla="*/ 1301217 h 1580908"/>
                <a:gd name="connsiteX283" fmla="*/ 783668 w 1786878"/>
                <a:gd name="connsiteY283" fmla="*/ 1284071 h 1580908"/>
                <a:gd name="connsiteX284" fmla="*/ 767069 w 1786878"/>
                <a:gd name="connsiteY284" fmla="*/ 1270698 h 1580908"/>
                <a:gd name="connsiteX285" fmla="*/ 743511 w 1786878"/>
                <a:gd name="connsiteY285" fmla="*/ 1269034 h 1580908"/>
                <a:gd name="connsiteX286" fmla="*/ 727382 w 1786878"/>
                <a:gd name="connsiteY286" fmla="*/ 1256258 h 1580908"/>
                <a:gd name="connsiteX287" fmla="*/ 717514 w 1786878"/>
                <a:gd name="connsiteY287" fmla="*/ 1227505 h 1580908"/>
                <a:gd name="connsiteX288" fmla="*/ 681840 w 1786878"/>
                <a:gd name="connsiteY288" fmla="*/ 1201114 h 1580908"/>
                <a:gd name="connsiteX289" fmla="*/ 686399 w 1786878"/>
                <a:gd name="connsiteY289" fmla="*/ 1175918 h 1580908"/>
                <a:gd name="connsiteX290" fmla="*/ 698261 w 1786878"/>
                <a:gd name="connsiteY290" fmla="*/ 1153248 h 1580908"/>
                <a:gd name="connsiteX291" fmla="*/ 707519 w 1786878"/>
                <a:gd name="connsiteY291" fmla="*/ 1130578 h 1580908"/>
                <a:gd name="connsiteX292" fmla="*/ 736590 w 1786878"/>
                <a:gd name="connsiteY292" fmla="*/ 1107134 h 1580908"/>
                <a:gd name="connsiteX293" fmla="*/ 762955 w 1786878"/>
                <a:gd name="connsiteY293" fmla="*/ 1097952 h 1580908"/>
                <a:gd name="connsiteX294" fmla="*/ 772505 w 1786878"/>
                <a:gd name="connsiteY294" fmla="*/ 1092644 h 1580908"/>
                <a:gd name="connsiteX295" fmla="*/ 773204 w 1786878"/>
                <a:gd name="connsiteY295" fmla="*/ 1066202 h 1580908"/>
                <a:gd name="connsiteX296" fmla="*/ 766879 w 1786878"/>
                <a:gd name="connsiteY296" fmla="*/ 1042364 h 1580908"/>
                <a:gd name="connsiteX297" fmla="*/ 769534 w 1786878"/>
                <a:gd name="connsiteY297" fmla="*/ 1023543 h 1580908"/>
                <a:gd name="connsiteX298" fmla="*/ 744058 w 1786878"/>
                <a:gd name="connsiteY298" fmla="*/ 981519 h 1580908"/>
                <a:gd name="connsiteX299" fmla="*/ 727459 w 1786878"/>
                <a:gd name="connsiteY299" fmla="*/ 959560 h 1580908"/>
                <a:gd name="connsiteX300" fmla="*/ 746254 w 1786878"/>
                <a:gd name="connsiteY300" fmla="*/ 947457 h 1580908"/>
                <a:gd name="connsiteX301" fmla="*/ 769026 w 1786878"/>
                <a:gd name="connsiteY301" fmla="*/ 943419 h 1580908"/>
                <a:gd name="connsiteX302" fmla="*/ 783389 w 1786878"/>
                <a:gd name="connsiteY302" fmla="*/ 942098 h 1580908"/>
                <a:gd name="connsiteX303" fmla="*/ 810695 w 1786878"/>
                <a:gd name="connsiteY303" fmla="*/ 939520 h 1580908"/>
                <a:gd name="connsiteX304" fmla="*/ 836222 w 1786878"/>
                <a:gd name="connsiteY304" fmla="*/ 951204 h 1580908"/>
                <a:gd name="connsiteX305" fmla="*/ 848502 w 1786878"/>
                <a:gd name="connsiteY305" fmla="*/ 968959 h 1580908"/>
                <a:gd name="connsiteX306" fmla="*/ 862167 w 1786878"/>
                <a:gd name="connsiteY306" fmla="*/ 970127 h 1580908"/>
                <a:gd name="connsiteX307" fmla="*/ 880176 w 1786878"/>
                <a:gd name="connsiteY307" fmla="*/ 983576 h 1580908"/>
                <a:gd name="connsiteX308" fmla="*/ 887098 w 1786878"/>
                <a:gd name="connsiteY308" fmla="*/ 986497 h 1580908"/>
                <a:gd name="connsiteX309" fmla="*/ 897194 w 1786878"/>
                <a:gd name="connsiteY309" fmla="*/ 981532 h 1580908"/>
                <a:gd name="connsiteX310" fmla="*/ 910732 w 1786878"/>
                <a:gd name="connsiteY310" fmla="*/ 944346 h 1580908"/>
                <a:gd name="connsiteX311" fmla="*/ 921120 w 1786878"/>
                <a:gd name="connsiteY311" fmla="*/ 937602 h 1580908"/>
                <a:gd name="connsiteX312" fmla="*/ 922530 w 1786878"/>
                <a:gd name="connsiteY312" fmla="*/ 922146 h 1580908"/>
                <a:gd name="connsiteX313" fmla="*/ 922429 w 1786878"/>
                <a:gd name="connsiteY313" fmla="*/ 905281 h 1580908"/>
                <a:gd name="connsiteX314" fmla="*/ 922429 w 1786878"/>
                <a:gd name="connsiteY314" fmla="*/ 895133 h 1580908"/>
                <a:gd name="connsiteX315" fmla="*/ 920841 w 1786878"/>
                <a:gd name="connsiteY315" fmla="*/ 883576 h 1580908"/>
                <a:gd name="connsiteX316" fmla="*/ 920841 w 1786878"/>
                <a:gd name="connsiteY316" fmla="*/ 883576 h 1580908"/>
                <a:gd name="connsiteX317" fmla="*/ 924418 w 1786878"/>
                <a:gd name="connsiteY317" fmla="*/ 889062 h 1580908"/>
                <a:gd name="connsiteX318" fmla="*/ 924418 w 1786878"/>
                <a:gd name="connsiteY318" fmla="*/ 889062 h 1580908"/>
                <a:gd name="connsiteX0" fmla="*/ 924418 w 1786878"/>
                <a:gd name="connsiteY0" fmla="*/ 889062 h 1580908"/>
                <a:gd name="connsiteX1" fmla="*/ 911591 w 1786878"/>
                <a:gd name="connsiteY1" fmla="*/ 856766 h 1580908"/>
                <a:gd name="connsiteX2" fmla="*/ 894649 w 1786878"/>
                <a:gd name="connsiteY2" fmla="*/ 858353 h 1580908"/>
                <a:gd name="connsiteX3" fmla="*/ 877974 w 1786878"/>
                <a:gd name="connsiteY3" fmla="*/ 847812 h 1580908"/>
                <a:gd name="connsiteX4" fmla="*/ 864830 w 1786878"/>
                <a:gd name="connsiteY4" fmla="*/ 831137 h 1580908"/>
                <a:gd name="connsiteX5" fmla="*/ 841983 w 1786878"/>
                <a:gd name="connsiteY5" fmla="*/ 807973 h 1580908"/>
                <a:gd name="connsiteX6" fmla="*/ 799539 w 1786878"/>
                <a:gd name="connsiteY6" fmla="*/ 809459 h 1580908"/>
                <a:gd name="connsiteX7" fmla="*/ 789786 w 1786878"/>
                <a:gd name="connsiteY7" fmla="*/ 845971 h 1580908"/>
                <a:gd name="connsiteX8" fmla="*/ 780312 w 1786878"/>
                <a:gd name="connsiteY8" fmla="*/ 851305 h 1580908"/>
                <a:gd name="connsiteX9" fmla="*/ 772171 w 1786878"/>
                <a:gd name="connsiteY9" fmla="*/ 879626 h 1580908"/>
                <a:gd name="connsiteX10" fmla="*/ 747114 w 1786878"/>
                <a:gd name="connsiteY10" fmla="*/ 895247 h 1580908"/>
                <a:gd name="connsiteX11" fmla="*/ 712786 w 1786878"/>
                <a:gd name="connsiteY11" fmla="*/ 898321 h 1580908"/>
                <a:gd name="connsiteX12" fmla="*/ 683017 w 1786878"/>
                <a:gd name="connsiteY12" fmla="*/ 898092 h 1580908"/>
                <a:gd name="connsiteX13" fmla="*/ 666329 w 1786878"/>
                <a:gd name="connsiteY13" fmla="*/ 903249 h 1580908"/>
                <a:gd name="connsiteX14" fmla="*/ 639837 w 1786878"/>
                <a:gd name="connsiteY14" fmla="*/ 873315 h 1580908"/>
                <a:gd name="connsiteX15" fmla="*/ 631772 w 1786878"/>
                <a:gd name="connsiteY15" fmla="*/ 846823 h 1580908"/>
                <a:gd name="connsiteX16" fmla="*/ 634173 w 1786878"/>
                <a:gd name="connsiteY16" fmla="*/ 838961 h 1580908"/>
                <a:gd name="connsiteX17" fmla="*/ 640269 w 1786878"/>
                <a:gd name="connsiteY17" fmla="*/ 828497 h 1580908"/>
                <a:gd name="connsiteX18" fmla="*/ 628038 w 1786878"/>
                <a:gd name="connsiteY18" fmla="*/ 807516 h 1580908"/>
                <a:gd name="connsiteX19" fmla="*/ 619301 w 1786878"/>
                <a:gd name="connsiteY19" fmla="*/ 780427 h 1580908"/>
                <a:gd name="connsiteX20" fmla="*/ 605306 w 1786878"/>
                <a:gd name="connsiteY20" fmla="*/ 755103 h 1580908"/>
                <a:gd name="connsiteX21" fmla="*/ 573848 w 1786878"/>
                <a:gd name="connsiteY21" fmla="*/ 765568 h 1580908"/>
                <a:gd name="connsiteX22" fmla="*/ 546518 w 1786878"/>
                <a:gd name="connsiteY22" fmla="*/ 768515 h 1580908"/>
                <a:gd name="connsiteX23" fmla="*/ 535011 w 1786878"/>
                <a:gd name="connsiteY23" fmla="*/ 748918 h 1580908"/>
                <a:gd name="connsiteX24" fmla="*/ 535011 w 1786878"/>
                <a:gd name="connsiteY24" fmla="*/ 748918 h 1580908"/>
                <a:gd name="connsiteX25" fmla="*/ 539227 w 1786878"/>
                <a:gd name="connsiteY25" fmla="*/ 755396 h 1580908"/>
                <a:gd name="connsiteX26" fmla="*/ 539227 w 1786878"/>
                <a:gd name="connsiteY26" fmla="*/ 755396 h 1580908"/>
                <a:gd name="connsiteX27" fmla="*/ 533842 w 1786878"/>
                <a:gd name="connsiteY27" fmla="*/ 746620 h 1580908"/>
                <a:gd name="connsiteX28" fmla="*/ 527785 w 1786878"/>
                <a:gd name="connsiteY28" fmla="*/ 724192 h 1580908"/>
                <a:gd name="connsiteX29" fmla="*/ 526870 w 1786878"/>
                <a:gd name="connsiteY29" fmla="*/ 707326 h 1580908"/>
                <a:gd name="connsiteX30" fmla="*/ 529271 w 1786878"/>
                <a:gd name="connsiteY30" fmla="*/ 685990 h 1580908"/>
                <a:gd name="connsiteX31" fmla="*/ 540180 w 1786878"/>
                <a:gd name="connsiteY31" fmla="*/ 640346 h 1580908"/>
                <a:gd name="connsiteX32" fmla="*/ 558608 w 1786878"/>
                <a:gd name="connsiteY32" fmla="*/ 612711 h 1580908"/>
                <a:gd name="connsiteX33" fmla="*/ 555585 w 1786878"/>
                <a:gd name="connsiteY33" fmla="*/ 585749 h 1580908"/>
                <a:gd name="connsiteX34" fmla="*/ 570470 w 1786878"/>
                <a:gd name="connsiteY34" fmla="*/ 574510 h 1580908"/>
                <a:gd name="connsiteX35" fmla="*/ 577620 w 1786878"/>
                <a:gd name="connsiteY35" fmla="*/ 553097 h 1580908"/>
                <a:gd name="connsiteX36" fmla="*/ 550290 w 1786878"/>
                <a:gd name="connsiteY36" fmla="*/ 530377 h 1580908"/>
                <a:gd name="connsiteX37" fmla="*/ 520381 w 1786878"/>
                <a:gd name="connsiteY37" fmla="*/ 534022 h 1580908"/>
                <a:gd name="connsiteX38" fmla="*/ 505497 w 1786878"/>
                <a:gd name="connsiteY38" fmla="*/ 535140 h 1580908"/>
                <a:gd name="connsiteX39" fmla="*/ 471346 w 1786878"/>
                <a:gd name="connsiteY39" fmla="*/ 545058 h 1580908"/>
                <a:gd name="connsiteX40" fmla="*/ 445172 w 1786878"/>
                <a:gd name="connsiteY40" fmla="*/ 550786 h 1580908"/>
                <a:gd name="connsiteX41" fmla="*/ 435126 w 1786878"/>
                <a:gd name="connsiteY41" fmla="*/ 525488 h 1580908"/>
                <a:gd name="connsiteX42" fmla="*/ 438047 w 1786878"/>
                <a:gd name="connsiteY42" fmla="*/ 493115 h 1580908"/>
                <a:gd name="connsiteX43" fmla="*/ 416596 w 1786878"/>
                <a:gd name="connsiteY43" fmla="*/ 484911 h 1580908"/>
                <a:gd name="connsiteX44" fmla="*/ 399655 w 1786878"/>
                <a:gd name="connsiteY44" fmla="*/ 446633 h 1580908"/>
                <a:gd name="connsiteX45" fmla="*/ 379538 w 1786878"/>
                <a:gd name="connsiteY45" fmla="*/ 460946 h 1580908"/>
                <a:gd name="connsiteX46" fmla="*/ 356043 w 1786878"/>
                <a:gd name="connsiteY46" fmla="*/ 433387 h 1580908"/>
                <a:gd name="connsiteX47" fmla="*/ 340689 w 1786878"/>
                <a:gd name="connsiteY47" fmla="*/ 447967 h 1580908"/>
                <a:gd name="connsiteX48" fmla="*/ 325805 w 1786878"/>
                <a:gd name="connsiteY48" fmla="*/ 443903 h 1580908"/>
                <a:gd name="connsiteX49" fmla="*/ 302564 w 1786878"/>
                <a:gd name="connsiteY49" fmla="*/ 437235 h 1580908"/>
                <a:gd name="connsiteX50" fmla="*/ 271233 w 1786878"/>
                <a:gd name="connsiteY50" fmla="*/ 433768 h 1580908"/>
                <a:gd name="connsiteX51" fmla="*/ 243280 w 1786878"/>
                <a:gd name="connsiteY51" fmla="*/ 419582 h 1580908"/>
                <a:gd name="connsiteX52" fmla="*/ 218921 w 1786878"/>
                <a:gd name="connsiteY52" fmla="*/ 401853 h 1580908"/>
                <a:gd name="connsiteX53" fmla="*/ 224979 w 1786878"/>
                <a:gd name="connsiteY53" fmla="*/ 379183 h 1580908"/>
                <a:gd name="connsiteX54" fmla="*/ 202132 w 1786878"/>
                <a:gd name="connsiteY54" fmla="*/ 363931 h 1580908"/>
                <a:gd name="connsiteX55" fmla="*/ 202932 w 1786878"/>
                <a:gd name="connsiteY55" fmla="*/ 341058 h 1580908"/>
                <a:gd name="connsiteX56" fmla="*/ 197420 w 1786878"/>
                <a:gd name="connsiteY56" fmla="*/ 320154 h 1580908"/>
                <a:gd name="connsiteX57" fmla="*/ 190777 w 1786878"/>
                <a:gd name="connsiteY57" fmla="*/ 314617 h 1580908"/>
                <a:gd name="connsiteX58" fmla="*/ 170458 w 1786878"/>
                <a:gd name="connsiteY58" fmla="*/ 307949 h 1580908"/>
                <a:gd name="connsiteX59" fmla="*/ 170458 w 1786878"/>
                <a:gd name="connsiteY59" fmla="*/ 307949 h 1580908"/>
                <a:gd name="connsiteX60" fmla="*/ 138340 w 1786878"/>
                <a:gd name="connsiteY60" fmla="*/ 319113 h 1580908"/>
                <a:gd name="connsiteX61" fmla="*/ 101535 w 1786878"/>
                <a:gd name="connsiteY61" fmla="*/ 295948 h 1580908"/>
                <a:gd name="connsiteX62" fmla="*/ 71271 w 1786878"/>
                <a:gd name="connsiteY62" fmla="*/ 284416 h 1580908"/>
                <a:gd name="connsiteX63" fmla="*/ 28586 w 1786878"/>
                <a:gd name="connsiteY63" fmla="*/ 252641 h 1580908"/>
                <a:gd name="connsiteX64" fmla="*/ 28586 w 1786878"/>
                <a:gd name="connsiteY64" fmla="*/ 252641 h 1580908"/>
                <a:gd name="connsiteX65" fmla="*/ 23125 w 1786878"/>
                <a:gd name="connsiteY65" fmla="*/ 247383 h 1580908"/>
                <a:gd name="connsiteX66" fmla="*/ 13333 w 1786878"/>
                <a:gd name="connsiteY66" fmla="*/ 232206 h 1580908"/>
                <a:gd name="connsiteX67" fmla="*/ 112 w 1786878"/>
                <a:gd name="connsiteY67" fmla="*/ 210705 h 1580908"/>
                <a:gd name="connsiteX68" fmla="*/ 8647 w 1786878"/>
                <a:gd name="connsiteY68" fmla="*/ 191312 h 1580908"/>
                <a:gd name="connsiteX69" fmla="*/ 19530 w 1786878"/>
                <a:gd name="connsiteY69" fmla="*/ 154228 h 1580908"/>
                <a:gd name="connsiteX70" fmla="*/ 38111 w 1786878"/>
                <a:gd name="connsiteY70" fmla="*/ 117893 h 1580908"/>
                <a:gd name="connsiteX71" fmla="*/ 120343 w 1786878"/>
                <a:gd name="connsiteY71" fmla="*/ 111962 h 1580908"/>
                <a:gd name="connsiteX72" fmla="*/ 191603 w 1786878"/>
                <a:gd name="connsiteY72" fmla="*/ 148678 h 1580908"/>
                <a:gd name="connsiteX73" fmla="*/ 207034 w 1786878"/>
                <a:gd name="connsiteY73" fmla="*/ 192734 h 1580908"/>
                <a:gd name="connsiteX74" fmla="*/ 221397 w 1786878"/>
                <a:gd name="connsiteY74" fmla="*/ 223735 h 1580908"/>
                <a:gd name="connsiteX75" fmla="*/ 241565 w 1786878"/>
                <a:gd name="connsiteY75" fmla="*/ 264388 h 1580908"/>
                <a:gd name="connsiteX76" fmla="*/ 254659 w 1786878"/>
                <a:gd name="connsiteY76" fmla="*/ 284682 h 1580908"/>
                <a:gd name="connsiteX77" fmla="*/ 264260 w 1786878"/>
                <a:gd name="connsiteY77" fmla="*/ 283196 h 1580908"/>
                <a:gd name="connsiteX78" fmla="*/ 266215 w 1786878"/>
                <a:gd name="connsiteY78" fmla="*/ 268540 h 1580908"/>
                <a:gd name="connsiteX79" fmla="*/ 282904 w 1786878"/>
                <a:gd name="connsiteY79" fmla="*/ 241947 h 1580908"/>
                <a:gd name="connsiteX80" fmla="*/ 341412 w 1786878"/>
                <a:gd name="connsiteY80" fmla="*/ 282383 h 1580908"/>
                <a:gd name="connsiteX81" fmla="*/ 370851 w 1786878"/>
                <a:gd name="connsiteY81" fmla="*/ 272833 h 1580908"/>
                <a:gd name="connsiteX82" fmla="*/ 415745 w 1786878"/>
                <a:gd name="connsiteY82" fmla="*/ 259879 h 1580908"/>
                <a:gd name="connsiteX83" fmla="*/ 418946 w 1786878"/>
                <a:gd name="connsiteY83" fmla="*/ 231748 h 1580908"/>
                <a:gd name="connsiteX84" fmla="*/ 476642 w 1786878"/>
                <a:gd name="connsiteY84" fmla="*/ 190080 h 1580908"/>
                <a:gd name="connsiteX85" fmla="*/ 524991 w 1786878"/>
                <a:gd name="connsiteY85" fmla="*/ 218362 h 1580908"/>
                <a:gd name="connsiteX86" fmla="*/ 542898 w 1786878"/>
                <a:gd name="connsiteY86" fmla="*/ 254507 h 1580908"/>
                <a:gd name="connsiteX87" fmla="*/ 553439 w 1786878"/>
                <a:gd name="connsiteY87" fmla="*/ 287095 h 1580908"/>
                <a:gd name="connsiteX88" fmla="*/ 563777 w 1786878"/>
                <a:gd name="connsiteY88" fmla="*/ 306666 h 1580908"/>
                <a:gd name="connsiteX89" fmla="*/ 563777 w 1786878"/>
                <a:gd name="connsiteY89" fmla="*/ 306666 h 1580908"/>
                <a:gd name="connsiteX90" fmla="*/ 579919 w 1786878"/>
                <a:gd name="connsiteY90" fmla="*/ 296442 h 1580908"/>
                <a:gd name="connsiteX91" fmla="*/ 585672 w 1786878"/>
                <a:gd name="connsiteY91" fmla="*/ 293001 h 1580908"/>
                <a:gd name="connsiteX92" fmla="*/ 593737 w 1786878"/>
                <a:gd name="connsiteY92" fmla="*/ 290550 h 1580908"/>
                <a:gd name="connsiteX93" fmla="*/ 627125 w 1786878"/>
                <a:gd name="connsiteY93" fmla="*/ 279018 h 1580908"/>
                <a:gd name="connsiteX94" fmla="*/ 627125 w 1786878"/>
                <a:gd name="connsiteY94" fmla="*/ 279018 h 1580908"/>
                <a:gd name="connsiteX95" fmla="*/ 623797 w 1786878"/>
                <a:gd name="connsiteY95" fmla="*/ 256044 h 1580908"/>
                <a:gd name="connsiteX96" fmla="*/ 603731 w 1786878"/>
                <a:gd name="connsiteY96" fmla="*/ 213080 h 1580908"/>
                <a:gd name="connsiteX97" fmla="*/ 620800 w 1786878"/>
                <a:gd name="connsiteY97" fmla="*/ 193979 h 1580908"/>
                <a:gd name="connsiteX98" fmla="*/ 628890 w 1786878"/>
                <a:gd name="connsiteY98" fmla="*/ 167716 h 1580908"/>
                <a:gd name="connsiteX99" fmla="*/ 645388 w 1786878"/>
                <a:gd name="connsiteY99" fmla="*/ 166204 h 1580908"/>
                <a:gd name="connsiteX100" fmla="*/ 659574 w 1786878"/>
                <a:gd name="connsiteY100" fmla="*/ 157924 h 1580908"/>
                <a:gd name="connsiteX101" fmla="*/ 673493 w 1786878"/>
                <a:gd name="connsiteY101" fmla="*/ 162979 h 1580908"/>
                <a:gd name="connsiteX102" fmla="*/ 686320 w 1786878"/>
                <a:gd name="connsiteY102" fmla="*/ 134226 h 1580908"/>
                <a:gd name="connsiteX103" fmla="*/ 710285 w 1786878"/>
                <a:gd name="connsiteY103" fmla="*/ 73824 h 1580908"/>
                <a:gd name="connsiteX104" fmla="*/ 742848 w 1786878"/>
                <a:gd name="connsiteY104" fmla="*/ 32499 h 1580908"/>
                <a:gd name="connsiteX105" fmla="*/ 774827 w 1786878"/>
                <a:gd name="connsiteY105" fmla="*/ 24422 h 1580908"/>
                <a:gd name="connsiteX106" fmla="*/ 817791 w 1786878"/>
                <a:gd name="connsiteY106" fmla="*/ 3416 h 1580908"/>
                <a:gd name="connsiteX107" fmla="*/ 872464 w 1786878"/>
                <a:gd name="connsiteY107" fmla="*/ 16408 h 1580908"/>
                <a:gd name="connsiteX108" fmla="*/ 879043 w 1786878"/>
                <a:gd name="connsiteY108" fmla="*/ 19545 h 1580908"/>
                <a:gd name="connsiteX109" fmla="*/ 865695 w 1786878"/>
                <a:gd name="connsiteY109" fmla="*/ 28105 h 1580908"/>
                <a:gd name="connsiteX110" fmla="*/ 847344 w 1786878"/>
                <a:gd name="connsiteY110" fmla="*/ 41212 h 1580908"/>
                <a:gd name="connsiteX111" fmla="*/ 846454 w 1786878"/>
                <a:gd name="connsiteY111" fmla="*/ 66561 h 1580908"/>
                <a:gd name="connsiteX112" fmla="*/ 847344 w 1786878"/>
                <a:gd name="connsiteY112" fmla="*/ 94513 h 1580908"/>
                <a:gd name="connsiteX113" fmla="*/ 850836 w 1786878"/>
                <a:gd name="connsiteY113" fmla="*/ 126860 h 1580908"/>
                <a:gd name="connsiteX114" fmla="*/ 876160 w 1786878"/>
                <a:gd name="connsiteY114" fmla="*/ 146952 h 1580908"/>
                <a:gd name="connsiteX115" fmla="*/ 888391 w 1786878"/>
                <a:gd name="connsiteY115" fmla="*/ 141719 h 1580908"/>
                <a:gd name="connsiteX116" fmla="*/ 907618 w 1786878"/>
                <a:gd name="connsiteY116" fmla="*/ 140830 h 1580908"/>
                <a:gd name="connsiteX117" fmla="*/ 929475 w 1786878"/>
                <a:gd name="connsiteY117" fmla="*/ 149581 h 1580908"/>
                <a:gd name="connsiteX118" fmla="*/ 939153 w 1786878"/>
                <a:gd name="connsiteY118" fmla="*/ 160922 h 1580908"/>
                <a:gd name="connsiteX119" fmla="*/ 946963 w 1786878"/>
                <a:gd name="connsiteY119" fmla="*/ 177546 h 1580908"/>
                <a:gd name="connsiteX120" fmla="*/ 978421 w 1786878"/>
                <a:gd name="connsiteY120" fmla="*/ 194145 h 1580908"/>
                <a:gd name="connsiteX121" fmla="*/ 990701 w 1786878"/>
                <a:gd name="connsiteY121" fmla="*/ 208115 h 1580908"/>
                <a:gd name="connsiteX122" fmla="*/ 967930 w 1786878"/>
                <a:gd name="connsiteY122" fmla="*/ 226492 h 1580908"/>
                <a:gd name="connsiteX123" fmla="*/ 966190 w 1786878"/>
                <a:gd name="connsiteY123" fmla="*/ 237858 h 1580908"/>
                <a:gd name="connsiteX124" fmla="*/ 982789 w 1786878"/>
                <a:gd name="connsiteY124" fmla="*/ 230861 h 1580908"/>
                <a:gd name="connsiteX125" fmla="*/ 1002880 w 1786878"/>
                <a:gd name="connsiteY125" fmla="*/ 216001 h 1580908"/>
                <a:gd name="connsiteX126" fmla="*/ 1029969 w 1786878"/>
                <a:gd name="connsiteY126" fmla="*/ 220370 h 1580908"/>
                <a:gd name="connsiteX127" fmla="*/ 1037881 w 1786878"/>
                <a:gd name="connsiteY127" fmla="*/ 226466 h 1580908"/>
                <a:gd name="connsiteX128" fmla="*/ 1047406 w 1786878"/>
                <a:gd name="connsiteY128" fmla="*/ 229298 h 1580908"/>
                <a:gd name="connsiteX129" fmla="*/ 1066633 w 1786878"/>
                <a:gd name="connsiteY129" fmla="*/ 230162 h 1580908"/>
                <a:gd name="connsiteX130" fmla="*/ 1090217 w 1786878"/>
                <a:gd name="connsiteY130" fmla="*/ 237159 h 1580908"/>
                <a:gd name="connsiteX131" fmla="*/ 1112937 w 1786878"/>
                <a:gd name="connsiteY131" fmla="*/ 246761 h 1580908"/>
                <a:gd name="connsiteX132" fmla="*/ 1141805 w 1786878"/>
                <a:gd name="connsiteY132" fmla="*/ 258102 h 1580908"/>
                <a:gd name="connsiteX133" fmla="*/ 1164525 w 1786878"/>
                <a:gd name="connsiteY133" fmla="*/ 265100 h 1580908"/>
                <a:gd name="connsiteX134" fmla="*/ 1195107 w 1786878"/>
                <a:gd name="connsiteY134" fmla="*/ 287820 h 1580908"/>
                <a:gd name="connsiteX135" fmla="*/ 1206422 w 1786878"/>
                <a:gd name="connsiteY135" fmla="*/ 327164 h 1580908"/>
                <a:gd name="connsiteX136" fmla="*/ 1215173 w 1786878"/>
                <a:gd name="connsiteY136" fmla="*/ 356006 h 1580908"/>
                <a:gd name="connsiteX137" fmla="*/ 1226540 w 1786878"/>
                <a:gd name="connsiteY137" fmla="*/ 376097 h 1580908"/>
                <a:gd name="connsiteX138" fmla="*/ 1238770 w 1786878"/>
                <a:gd name="connsiteY138" fmla="*/ 392696 h 1580908"/>
                <a:gd name="connsiteX139" fmla="*/ 1247507 w 1786878"/>
                <a:gd name="connsiteY139" fmla="*/ 412813 h 1580908"/>
                <a:gd name="connsiteX140" fmla="*/ 1255369 w 1786878"/>
                <a:gd name="connsiteY140" fmla="*/ 429412 h 1580908"/>
                <a:gd name="connsiteX141" fmla="*/ 1265859 w 1786878"/>
                <a:gd name="connsiteY141" fmla="*/ 452996 h 1580908"/>
                <a:gd name="connsiteX142" fmla="*/ 1264996 w 1786878"/>
                <a:gd name="connsiteY142" fmla="*/ 465226 h 1580908"/>
                <a:gd name="connsiteX143" fmla="*/ 1274648 w 1786878"/>
                <a:gd name="connsiteY143" fmla="*/ 469595 h 1580908"/>
                <a:gd name="connsiteX144" fmla="*/ 1280731 w 1786878"/>
                <a:gd name="connsiteY144" fmla="*/ 490576 h 1580908"/>
                <a:gd name="connsiteX145" fmla="*/ 1291247 w 1786878"/>
                <a:gd name="connsiteY145" fmla="*/ 510667 h 1580908"/>
                <a:gd name="connsiteX146" fmla="*/ 1291221 w 1786878"/>
                <a:gd name="connsiteY146" fmla="*/ 529019 h 1580908"/>
                <a:gd name="connsiteX147" fmla="*/ 1314805 w 1786878"/>
                <a:gd name="connsiteY147" fmla="*/ 559600 h 1580908"/>
                <a:gd name="connsiteX148" fmla="*/ 1323542 w 1786878"/>
                <a:gd name="connsiteY148" fmla="*/ 593687 h 1580908"/>
                <a:gd name="connsiteX149" fmla="*/ 1333169 w 1786878"/>
                <a:gd name="connsiteY149" fmla="*/ 632130 h 1580908"/>
                <a:gd name="connsiteX150" fmla="*/ 1345399 w 1786878"/>
                <a:gd name="connsiteY150" fmla="*/ 645224 h 1580908"/>
                <a:gd name="connsiteX151" fmla="*/ 1361173 w 1786878"/>
                <a:gd name="connsiteY151" fmla="*/ 650456 h 1580908"/>
                <a:gd name="connsiteX152" fmla="*/ 1368119 w 1786878"/>
                <a:gd name="connsiteY152" fmla="*/ 674065 h 1580908"/>
                <a:gd name="connsiteX153" fmla="*/ 1368119 w 1786878"/>
                <a:gd name="connsiteY153" fmla="*/ 690664 h 1580908"/>
                <a:gd name="connsiteX154" fmla="*/ 1385684 w 1786878"/>
                <a:gd name="connsiteY154" fmla="*/ 712318 h 1580908"/>
                <a:gd name="connsiteX155" fmla="*/ 1384718 w 1786878"/>
                <a:gd name="connsiteY155" fmla="*/ 722109 h 1580908"/>
                <a:gd name="connsiteX156" fmla="*/ 1397812 w 1786878"/>
                <a:gd name="connsiteY156" fmla="*/ 732599 h 1580908"/>
                <a:gd name="connsiteX157" fmla="*/ 1417065 w 1786878"/>
                <a:gd name="connsiteY157" fmla="*/ 737857 h 1580908"/>
                <a:gd name="connsiteX158" fmla="*/ 1420533 w 1786878"/>
                <a:gd name="connsiteY158" fmla="*/ 754456 h 1580908"/>
                <a:gd name="connsiteX159" fmla="*/ 1427531 w 1786878"/>
                <a:gd name="connsiteY159" fmla="*/ 773684 h 1580908"/>
                <a:gd name="connsiteX160" fmla="*/ 1436268 w 1786878"/>
                <a:gd name="connsiteY160" fmla="*/ 795541 h 1580908"/>
                <a:gd name="connsiteX161" fmla="*/ 1425804 w 1786878"/>
                <a:gd name="connsiteY161" fmla="*/ 809511 h 1580908"/>
                <a:gd name="connsiteX162" fmla="*/ 1417942 w 1786878"/>
                <a:gd name="connsiteY162" fmla="*/ 821766 h 1580908"/>
                <a:gd name="connsiteX163" fmla="*/ 1423174 w 1786878"/>
                <a:gd name="connsiteY163" fmla="*/ 834860 h 1580908"/>
                <a:gd name="connsiteX164" fmla="*/ 1431912 w 1786878"/>
                <a:gd name="connsiteY164" fmla="*/ 847954 h 1580908"/>
                <a:gd name="connsiteX165" fmla="*/ 1436280 w 1786878"/>
                <a:gd name="connsiteY165" fmla="*/ 864578 h 1580908"/>
                <a:gd name="connsiteX166" fmla="*/ 1435417 w 1786878"/>
                <a:gd name="connsiteY166" fmla="*/ 877672 h 1580908"/>
                <a:gd name="connsiteX167" fmla="*/ 1430185 w 1786878"/>
                <a:gd name="connsiteY167" fmla="*/ 884669 h 1580908"/>
                <a:gd name="connsiteX168" fmla="*/ 1435417 w 1786878"/>
                <a:gd name="connsiteY168" fmla="*/ 896036 h 1580908"/>
                <a:gd name="connsiteX169" fmla="*/ 1462506 w 1786878"/>
                <a:gd name="connsiteY169" fmla="*/ 903033 h 1580908"/>
                <a:gd name="connsiteX170" fmla="*/ 1471257 w 1786878"/>
                <a:gd name="connsiteY170" fmla="*/ 914400 h 1580908"/>
                <a:gd name="connsiteX171" fmla="*/ 1483487 w 1786878"/>
                <a:gd name="connsiteY171" fmla="*/ 919632 h 1580908"/>
                <a:gd name="connsiteX172" fmla="*/ 1521929 w 1786878"/>
                <a:gd name="connsiteY172" fmla="*/ 924890 h 1580908"/>
                <a:gd name="connsiteX173" fmla="*/ 1560372 w 1786878"/>
                <a:gd name="connsiteY173" fmla="*/ 935355 h 1580908"/>
                <a:gd name="connsiteX174" fmla="*/ 1582203 w 1786878"/>
                <a:gd name="connsiteY174" fmla="*/ 944981 h 1580908"/>
                <a:gd name="connsiteX175" fmla="*/ 1598878 w 1786878"/>
                <a:gd name="connsiteY175" fmla="*/ 961555 h 1580908"/>
                <a:gd name="connsiteX176" fmla="*/ 1600618 w 1786878"/>
                <a:gd name="connsiteY176" fmla="*/ 995641 h 1580908"/>
                <a:gd name="connsiteX177" fmla="*/ 1598955 w 1786878"/>
                <a:gd name="connsiteY177" fmla="*/ 1011389 h 1580908"/>
                <a:gd name="connsiteX178" fmla="*/ 1597190 w 1786878"/>
                <a:gd name="connsiteY178" fmla="*/ 1027112 h 1580908"/>
                <a:gd name="connsiteX179" fmla="*/ 1609420 w 1786878"/>
                <a:gd name="connsiteY179" fmla="*/ 1029741 h 1580908"/>
                <a:gd name="connsiteX180" fmla="*/ 1623454 w 1786878"/>
                <a:gd name="connsiteY180" fmla="*/ 1036713 h 1580908"/>
                <a:gd name="connsiteX181" fmla="*/ 1635633 w 1786878"/>
                <a:gd name="connsiteY181" fmla="*/ 1052461 h 1580908"/>
                <a:gd name="connsiteX182" fmla="*/ 1690751 w 1786878"/>
                <a:gd name="connsiteY182" fmla="*/ 1061199 h 1580908"/>
                <a:gd name="connsiteX183" fmla="*/ 1732674 w 1786878"/>
                <a:gd name="connsiteY183" fmla="*/ 1083030 h 1580908"/>
                <a:gd name="connsiteX184" fmla="*/ 1752740 w 1786878"/>
                <a:gd name="connsiteY184" fmla="*/ 1106639 h 1580908"/>
                <a:gd name="connsiteX185" fmla="*/ 1763256 w 1786878"/>
                <a:gd name="connsiteY185" fmla="*/ 1126731 h 1580908"/>
                <a:gd name="connsiteX186" fmla="*/ 1776324 w 1786878"/>
                <a:gd name="connsiteY186" fmla="*/ 1152943 h 1580908"/>
                <a:gd name="connsiteX187" fmla="*/ 1779817 w 1786878"/>
                <a:gd name="connsiteY187" fmla="*/ 1175664 h 1580908"/>
                <a:gd name="connsiteX188" fmla="*/ 1785100 w 1786878"/>
                <a:gd name="connsiteY188" fmla="*/ 1193990 h 1580908"/>
                <a:gd name="connsiteX189" fmla="*/ 1754468 w 1786878"/>
                <a:gd name="connsiteY189" fmla="*/ 1202740 h 1580908"/>
                <a:gd name="connsiteX190" fmla="*/ 1723010 w 1786878"/>
                <a:gd name="connsiteY190" fmla="*/ 1192250 h 1580908"/>
                <a:gd name="connsiteX191" fmla="*/ 1677570 w 1786878"/>
                <a:gd name="connsiteY191" fmla="*/ 1173924 h 1580908"/>
                <a:gd name="connsiteX192" fmla="*/ 1649617 w 1786878"/>
                <a:gd name="connsiteY192" fmla="*/ 1165174 h 1580908"/>
                <a:gd name="connsiteX193" fmla="*/ 1619899 w 1786878"/>
                <a:gd name="connsiteY193" fmla="*/ 1152943 h 1580908"/>
                <a:gd name="connsiteX194" fmla="*/ 1595438 w 1786878"/>
                <a:gd name="connsiteY194" fmla="*/ 1150314 h 1580908"/>
                <a:gd name="connsiteX195" fmla="*/ 1572718 w 1786878"/>
                <a:gd name="connsiteY195" fmla="*/ 1156436 h 1580908"/>
                <a:gd name="connsiteX196" fmla="*/ 1555230 w 1786878"/>
                <a:gd name="connsiteY196" fmla="*/ 1166062 h 1580908"/>
                <a:gd name="connsiteX197" fmla="*/ 1543863 w 1786878"/>
                <a:gd name="connsiteY197" fmla="*/ 1173924 h 1580908"/>
                <a:gd name="connsiteX198" fmla="*/ 1525511 w 1786878"/>
                <a:gd name="connsiteY198" fmla="*/ 1180896 h 1580908"/>
                <a:gd name="connsiteX199" fmla="*/ 1504607 w 1786878"/>
                <a:gd name="connsiteY199" fmla="*/ 1171269 h 1580908"/>
                <a:gd name="connsiteX200" fmla="*/ 1481887 w 1786878"/>
                <a:gd name="connsiteY200" fmla="*/ 1169530 h 1580908"/>
                <a:gd name="connsiteX201" fmla="*/ 1474025 w 1786878"/>
                <a:gd name="connsiteY201" fmla="*/ 1142441 h 1580908"/>
                <a:gd name="connsiteX202" fmla="*/ 1438161 w 1786878"/>
                <a:gd name="connsiteY202" fmla="*/ 1118857 h 1580908"/>
                <a:gd name="connsiteX203" fmla="*/ 1417181 w 1786878"/>
                <a:gd name="connsiteY203" fmla="*/ 1110119 h 1580908"/>
                <a:gd name="connsiteX204" fmla="*/ 1394512 w 1786878"/>
                <a:gd name="connsiteY204" fmla="*/ 1100493 h 1580908"/>
                <a:gd name="connsiteX205" fmla="*/ 1377862 w 1786878"/>
                <a:gd name="connsiteY205" fmla="*/ 1097889 h 1580908"/>
                <a:gd name="connsiteX206" fmla="*/ 1339470 w 1786878"/>
                <a:gd name="connsiteY206" fmla="*/ 1097864 h 1580908"/>
                <a:gd name="connsiteX207" fmla="*/ 1299211 w 1786878"/>
                <a:gd name="connsiteY207" fmla="*/ 1133703 h 1580908"/>
                <a:gd name="connsiteX208" fmla="*/ 1278256 w 1786878"/>
                <a:gd name="connsiteY208" fmla="*/ 1155560 h 1580908"/>
                <a:gd name="connsiteX209" fmla="*/ 1296633 w 1786878"/>
                <a:gd name="connsiteY209" fmla="*/ 1152931 h 1580908"/>
                <a:gd name="connsiteX210" fmla="*/ 1316699 w 1786878"/>
                <a:gd name="connsiteY210" fmla="*/ 1149439 h 1580908"/>
                <a:gd name="connsiteX211" fmla="*/ 1328930 w 1786878"/>
                <a:gd name="connsiteY211" fmla="*/ 1136345 h 1580908"/>
                <a:gd name="connsiteX212" fmla="*/ 1342023 w 1786878"/>
                <a:gd name="connsiteY212" fmla="*/ 1123226 h 1580908"/>
                <a:gd name="connsiteX213" fmla="*/ 1382232 w 1786878"/>
                <a:gd name="connsiteY213" fmla="*/ 1124991 h 1580908"/>
                <a:gd name="connsiteX214" fmla="*/ 1421601 w 1786878"/>
                <a:gd name="connsiteY214" fmla="*/ 1128458 h 1580908"/>
                <a:gd name="connsiteX215" fmla="*/ 1444322 w 1786878"/>
                <a:gd name="connsiteY215" fmla="*/ 1162545 h 1580908"/>
                <a:gd name="connsiteX216" fmla="*/ 1438175 w 1786878"/>
                <a:gd name="connsiteY216" fmla="*/ 1175664 h 1580908"/>
                <a:gd name="connsiteX217" fmla="*/ 1435546 w 1786878"/>
                <a:gd name="connsiteY217" fmla="*/ 1186154 h 1580908"/>
                <a:gd name="connsiteX218" fmla="*/ 1457403 w 1786878"/>
                <a:gd name="connsiteY218" fmla="*/ 1198384 h 1580908"/>
                <a:gd name="connsiteX219" fmla="*/ 1483603 w 1786878"/>
                <a:gd name="connsiteY219" fmla="*/ 1201877 h 1580908"/>
                <a:gd name="connsiteX220" fmla="*/ 1533412 w 1786878"/>
                <a:gd name="connsiteY220" fmla="*/ 1212367 h 1580908"/>
                <a:gd name="connsiteX221" fmla="*/ 1582358 w 1786878"/>
                <a:gd name="connsiteY221" fmla="*/ 1244689 h 1580908"/>
                <a:gd name="connsiteX222" fmla="*/ 1599846 w 1786878"/>
                <a:gd name="connsiteY222" fmla="*/ 1268272 h 1580908"/>
                <a:gd name="connsiteX223" fmla="*/ 1608127 w 1786878"/>
                <a:gd name="connsiteY223" fmla="*/ 1284986 h 1580908"/>
                <a:gd name="connsiteX224" fmla="*/ 1584657 w 1786878"/>
                <a:gd name="connsiteY224" fmla="*/ 1312367 h 1580908"/>
                <a:gd name="connsiteX225" fmla="*/ 1577532 w 1786878"/>
                <a:gd name="connsiteY225" fmla="*/ 1329131 h 1580908"/>
                <a:gd name="connsiteX226" fmla="*/ 1559626 w 1786878"/>
                <a:gd name="connsiteY226" fmla="*/ 1339723 h 1580908"/>
                <a:gd name="connsiteX227" fmla="*/ 1565721 w 1786878"/>
                <a:gd name="connsiteY227" fmla="*/ 1363332 h 1580908"/>
                <a:gd name="connsiteX228" fmla="*/ 1556984 w 1786878"/>
                <a:gd name="connsiteY228" fmla="*/ 1378166 h 1580908"/>
                <a:gd name="connsiteX229" fmla="*/ 1549986 w 1786878"/>
                <a:gd name="connsiteY229" fmla="*/ 1400912 h 1580908"/>
                <a:gd name="connsiteX230" fmla="*/ 1550710 w 1786878"/>
                <a:gd name="connsiteY230" fmla="*/ 1416494 h 1580908"/>
                <a:gd name="connsiteX231" fmla="*/ 1543027 w 1786878"/>
                <a:gd name="connsiteY231" fmla="*/ 1427734 h 1580908"/>
                <a:gd name="connsiteX232" fmla="*/ 1536969 w 1786878"/>
                <a:gd name="connsiteY232" fmla="*/ 1430960 h 1580908"/>
                <a:gd name="connsiteX233" fmla="*/ 1531635 w 1786878"/>
                <a:gd name="connsiteY233" fmla="*/ 1441107 h 1580908"/>
                <a:gd name="connsiteX234" fmla="*/ 1500659 w 1786878"/>
                <a:gd name="connsiteY234" fmla="*/ 1435100 h 1580908"/>
                <a:gd name="connsiteX235" fmla="*/ 1495821 w 1786878"/>
                <a:gd name="connsiteY235" fmla="*/ 1451598 h 1580908"/>
                <a:gd name="connsiteX236" fmla="*/ 1495821 w 1786878"/>
                <a:gd name="connsiteY236" fmla="*/ 1451598 h 1580908"/>
                <a:gd name="connsiteX237" fmla="*/ 1508254 w 1786878"/>
                <a:gd name="connsiteY237" fmla="*/ 1473772 h 1580908"/>
                <a:gd name="connsiteX238" fmla="*/ 1498412 w 1786878"/>
                <a:gd name="connsiteY238" fmla="*/ 1478433 h 1580908"/>
                <a:gd name="connsiteX239" fmla="*/ 1484746 w 1786878"/>
                <a:gd name="connsiteY239" fmla="*/ 1482624 h 1580908"/>
                <a:gd name="connsiteX240" fmla="*/ 1451701 w 1786878"/>
                <a:gd name="connsiteY240" fmla="*/ 1502296 h 1580908"/>
                <a:gd name="connsiteX241" fmla="*/ 1441655 w 1786878"/>
                <a:gd name="connsiteY241" fmla="*/ 1506640 h 1580908"/>
                <a:gd name="connsiteX242" fmla="*/ 1459867 w 1786878"/>
                <a:gd name="connsiteY242" fmla="*/ 1514501 h 1580908"/>
                <a:gd name="connsiteX243" fmla="*/ 1458622 w 1786878"/>
                <a:gd name="connsiteY243" fmla="*/ 1529436 h 1580908"/>
                <a:gd name="connsiteX244" fmla="*/ 1431165 w 1786878"/>
                <a:gd name="connsiteY244" fmla="*/ 1541590 h 1580908"/>
                <a:gd name="connsiteX245" fmla="*/ 1410210 w 1786878"/>
                <a:gd name="connsiteY245" fmla="*/ 1561681 h 1580908"/>
                <a:gd name="connsiteX246" fmla="*/ 1391858 w 1786878"/>
                <a:gd name="connsiteY246" fmla="*/ 1580908 h 1580908"/>
                <a:gd name="connsiteX247" fmla="*/ 1374370 w 1786878"/>
                <a:gd name="connsiteY247" fmla="*/ 1555584 h 1580908"/>
                <a:gd name="connsiteX248" fmla="*/ 1366509 w 1786878"/>
                <a:gd name="connsiteY248" fmla="*/ 1532864 h 1580908"/>
                <a:gd name="connsiteX249" fmla="*/ 1351650 w 1786878"/>
                <a:gd name="connsiteY249" fmla="*/ 1536357 h 1580908"/>
                <a:gd name="connsiteX250" fmla="*/ 1338556 w 1786878"/>
                <a:gd name="connsiteY250" fmla="*/ 1535493 h 1580908"/>
                <a:gd name="connsiteX251" fmla="*/ 1333324 w 1786878"/>
                <a:gd name="connsiteY251" fmla="*/ 1528495 h 1580908"/>
                <a:gd name="connsiteX252" fmla="*/ 1305346 w 1786878"/>
                <a:gd name="connsiteY252" fmla="*/ 1531988 h 1580908"/>
                <a:gd name="connsiteX253" fmla="*/ 1243306 w 1786878"/>
                <a:gd name="connsiteY253" fmla="*/ 1511871 h 1580908"/>
                <a:gd name="connsiteX254" fmla="*/ 1216217 w 1786878"/>
                <a:gd name="connsiteY254" fmla="*/ 1468196 h 1580908"/>
                <a:gd name="connsiteX255" fmla="*/ 1207480 w 1786878"/>
                <a:gd name="connsiteY255" fmla="*/ 1445476 h 1580908"/>
                <a:gd name="connsiteX256" fmla="*/ 1173418 w 1786878"/>
                <a:gd name="connsiteY256" fmla="*/ 1466761 h 1580908"/>
                <a:gd name="connsiteX257" fmla="*/ 1158534 w 1786878"/>
                <a:gd name="connsiteY257" fmla="*/ 1453337 h 1580908"/>
                <a:gd name="connsiteX258" fmla="*/ 1129463 w 1786878"/>
                <a:gd name="connsiteY258" fmla="*/ 1465643 h 1580908"/>
                <a:gd name="connsiteX259" fmla="*/ 1114630 w 1786878"/>
                <a:gd name="connsiteY259" fmla="*/ 1474203 h 1580908"/>
                <a:gd name="connsiteX260" fmla="*/ 1097370 w 1786878"/>
                <a:gd name="connsiteY260" fmla="*/ 1469936 h 1580908"/>
                <a:gd name="connsiteX261" fmla="*/ 1076390 w 1786878"/>
                <a:gd name="connsiteY261" fmla="*/ 1462075 h 1580908"/>
                <a:gd name="connsiteX262" fmla="*/ 1047891 w 1786878"/>
                <a:gd name="connsiteY262" fmla="*/ 1466190 h 1580908"/>
                <a:gd name="connsiteX263" fmla="*/ 1034772 w 1786878"/>
                <a:gd name="connsiteY263" fmla="*/ 1429499 h 1580908"/>
                <a:gd name="connsiteX264" fmla="*/ 1010858 w 1786878"/>
                <a:gd name="connsiteY264" fmla="*/ 1429753 h 1580908"/>
                <a:gd name="connsiteX265" fmla="*/ 979400 w 1786878"/>
                <a:gd name="connsiteY265" fmla="*/ 1430617 h 1580908"/>
                <a:gd name="connsiteX266" fmla="*/ 951815 w 1786878"/>
                <a:gd name="connsiteY266" fmla="*/ 1431684 h 1580908"/>
                <a:gd name="connsiteX267" fmla="*/ 920853 w 1786878"/>
                <a:gd name="connsiteY267" fmla="*/ 1451597 h 1580908"/>
                <a:gd name="connsiteX268" fmla="*/ 890271 w 1786878"/>
                <a:gd name="connsiteY268" fmla="*/ 1453337 h 1580908"/>
                <a:gd name="connsiteX269" fmla="*/ 864718 w 1786878"/>
                <a:gd name="connsiteY269" fmla="*/ 1454112 h 1580908"/>
                <a:gd name="connsiteX270" fmla="*/ 856882 w 1786878"/>
                <a:gd name="connsiteY270" fmla="*/ 1455128 h 1580908"/>
                <a:gd name="connsiteX271" fmla="*/ 840093 w 1786878"/>
                <a:gd name="connsiteY271" fmla="*/ 1438084 h 1580908"/>
                <a:gd name="connsiteX272" fmla="*/ 811416 w 1786878"/>
                <a:gd name="connsiteY272" fmla="*/ 1431264 h 1580908"/>
                <a:gd name="connsiteX273" fmla="*/ 815976 w 1786878"/>
                <a:gd name="connsiteY273" fmla="*/ 1414526 h 1580908"/>
                <a:gd name="connsiteX274" fmla="*/ 838950 w 1786878"/>
                <a:gd name="connsiteY274" fmla="*/ 1400162 h 1580908"/>
                <a:gd name="connsiteX275" fmla="*/ 863880 w 1786878"/>
                <a:gd name="connsiteY275" fmla="*/ 1383296 h 1580908"/>
                <a:gd name="connsiteX276" fmla="*/ 872568 w 1786878"/>
                <a:gd name="connsiteY276" fmla="*/ 1351051 h 1580908"/>
                <a:gd name="connsiteX277" fmla="*/ 863195 w 1786878"/>
                <a:gd name="connsiteY277" fmla="*/ 1315288 h 1580908"/>
                <a:gd name="connsiteX278" fmla="*/ 845707 w 1786878"/>
                <a:gd name="connsiteY278" fmla="*/ 1310919 h 1580908"/>
                <a:gd name="connsiteX279" fmla="*/ 825489 w 1786878"/>
                <a:gd name="connsiteY279" fmla="*/ 1302512 h 1580908"/>
                <a:gd name="connsiteX280" fmla="*/ 805321 w 1786878"/>
                <a:gd name="connsiteY280" fmla="*/ 1297749 h 1580908"/>
                <a:gd name="connsiteX281" fmla="*/ 794234 w 1786878"/>
                <a:gd name="connsiteY281" fmla="*/ 1311516 h 1580908"/>
                <a:gd name="connsiteX282" fmla="*/ 776099 w 1786878"/>
                <a:gd name="connsiteY282" fmla="*/ 1301217 h 1580908"/>
                <a:gd name="connsiteX283" fmla="*/ 783668 w 1786878"/>
                <a:gd name="connsiteY283" fmla="*/ 1284071 h 1580908"/>
                <a:gd name="connsiteX284" fmla="*/ 767069 w 1786878"/>
                <a:gd name="connsiteY284" fmla="*/ 1270698 h 1580908"/>
                <a:gd name="connsiteX285" fmla="*/ 743511 w 1786878"/>
                <a:gd name="connsiteY285" fmla="*/ 1269034 h 1580908"/>
                <a:gd name="connsiteX286" fmla="*/ 727382 w 1786878"/>
                <a:gd name="connsiteY286" fmla="*/ 1256258 h 1580908"/>
                <a:gd name="connsiteX287" fmla="*/ 717514 w 1786878"/>
                <a:gd name="connsiteY287" fmla="*/ 1227505 h 1580908"/>
                <a:gd name="connsiteX288" fmla="*/ 681840 w 1786878"/>
                <a:gd name="connsiteY288" fmla="*/ 1201114 h 1580908"/>
                <a:gd name="connsiteX289" fmla="*/ 686399 w 1786878"/>
                <a:gd name="connsiteY289" fmla="*/ 1175918 h 1580908"/>
                <a:gd name="connsiteX290" fmla="*/ 698261 w 1786878"/>
                <a:gd name="connsiteY290" fmla="*/ 1153248 h 1580908"/>
                <a:gd name="connsiteX291" fmla="*/ 707519 w 1786878"/>
                <a:gd name="connsiteY291" fmla="*/ 1130578 h 1580908"/>
                <a:gd name="connsiteX292" fmla="*/ 736590 w 1786878"/>
                <a:gd name="connsiteY292" fmla="*/ 1107134 h 1580908"/>
                <a:gd name="connsiteX293" fmla="*/ 762955 w 1786878"/>
                <a:gd name="connsiteY293" fmla="*/ 1097952 h 1580908"/>
                <a:gd name="connsiteX294" fmla="*/ 772505 w 1786878"/>
                <a:gd name="connsiteY294" fmla="*/ 1092644 h 1580908"/>
                <a:gd name="connsiteX295" fmla="*/ 773204 w 1786878"/>
                <a:gd name="connsiteY295" fmla="*/ 1066202 h 1580908"/>
                <a:gd name="connsiteX296" fmla="*/ 766879 w 1786878"/>
                <a:gd name="connsiteY296" fmla="*/ 1042364 h 1580908"/>
                <a:gd name="connsiteX297" fmla="*/ 769534 w 1786878"/>
                <a:gd name="connsiteY297" fmla="*/ 1023543 h 1580908"/>
                <a:gd name="connsiteX298" fmla="*/ 744058 w 1786878"/>
                <a:gd name="connsiteY298" fmla="*/ 981519 h 1580908"/>
                <a:gd name="connsiteX299" fmla="*/ 727459 w 1786878"/>
                <a:gd name="connsiteY299" fmla="*/ 959560 h 1580908"/>
                <a:gd name="connsiteX300" fmla="*/ 746254 w 1786878"/>
                <a:gd name="connsiteY300" fmla="*/ 947457 h 1580908"/>
                <a:gd name="connsiteX301" fmla="*/ 769026 w 1786878"/>
                <a:gd name="connsiteY301" fmla="*/ 943419 h 1580908"/>
                <a:gd name="connsiteX302" fmla="*/ 783389 w 1786878"/>
                <a:gd name="connsiteY302" fmla="*/ 942098 h 1580908"/>
                <a:gd name="connsiteX303" fmla="*/ 810695 w 1786878"/>
                <a:gd name="connsiteY303" fmla="*/ 939520 h 1580908"/>
                <a:gd name="connsiteX304" fmla="*/ 836222 w 1786878"/>
                <a:gd name="connsiteY304" fmla="*/ 951204 h 1580908"/>
                <a:gd name="connsiteX305" fmla="*/ 848502 w 1786878"/>
                <a:gd name="connsiteY305" fmla="*/ 968959 h 1580908"/>
                <a:gd name="connsiteX306" fmla="*/ 862167 w 1786878"/>
                <a:gd name="connsiteY306" fmla="*/ 970127 h 1580908"/>
                <a:gd name="connsiteX307" fmla="*/ 880176 w 1786878"/>
                <a:gd name="connsiteY307" fmla="*/ 983576 h 1580908"/>
                <a:gd name="connsiteX308" fmla="*/ 887098 w 1786878"/>
                <a:gd name="connsiteY308" fmla="*/ 986497 h 1580908"/>
                <a:gd name="connsiteX309" fmla="*/ 897194 w 1786878"/>
                <a:gd name="connsiteY309" fmla="*/ 981532 h 1580908"/>
                <a:gd name="connsiteX310" fmla="*/ 910732 w 1786878"/>
                <a:gd name="connsiteY310" fmla="*/ 944346 h 1580908"/>
                <a:gd name="connsiteX311" fmla="*/ 921120 w 1786878"/>
                <a:gd name="connsiteY311" fmla="*/ 937602 h 1580908"/>
                <a:gd name="connsiteX312" fmla="*/ 922530 w 1786878"/>
                <a:gd name="connsiteY312" fmla="*/ 922146 h 1580908"/>
                <a:gd name="connsiteX313" fmla="*/ 922429 w 1786878"/>
                <a:gd name="connsiteY313" fmla="*/ 905281 h 1580908"/>
                <a:gd name="connsiteX314" fmla="*/ 922429 w 1786878"/>
                <a:gd name="connsiteY314" fmla="*/ 895133 h 1580908"/>
                <a:gd name="connsiteX315" fmla="*/ 920841 w 1786878"/>
                <a:gd name="connsiteY315" fmla="*/ 883576 h 1580908"/>
                <a:gd name="connsiteX316" fmla="*/ 920841 w 1786878"/>
                <a:gd name="connsiteY316" fmla="*/ 883576 h 1580908"/>
                <a:gd name="connsiteX317" fmla="*/ 924418 w 1786878"/>
                <a:gd name="connsiteY317" fmla="*/ 889062 h 1580908"/>
                <a:gd name="connsiteX318" fmla="*/ 924418 w 1786878"/>
                <a:gd name="connsiteY318" fmla="*/ 889062 h 15809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Lst>
              <a:rect l="l" t="t" r="r" b="b"/>
              <a:pathLst>
                <a:path w="1786878" h="1580908">
                  <a:moveTo>
                    <a:pt x="924418" y="889062"/>
                  </a:moveTo>
                  <a:cubicBezTo>
                    <a:pt x="919731" y="882369"/>
                    <a:pt x="918093" y="863141"/>
                    <a:pt x="911591" y="856766"/>
                  </a:cubicBezTo>
                  <a:cubicBezTo>
                    <a:pt x="907146" y="852422"/>
                    <a:pt x="897532" y="859915"/>
                    <a:pt x="894649" y="858353"/>
                  </a:cubicBezTo>
                  <a:cubicBezTo>
                    <a:pt x="885048" y="853121"/>
                    <a:pt x="877974" y="847812"/>
                    <a:pt x="877974" y="847812"/>
                  </a:cubicBezTo>
                  <a:cubicBezTo>
                    <a:pt x="877974" y="847812"/>
                    <a:pt x="869414" y="843825"/>
                    <a:pt x="864830" y="831137"/>
                  </a:cubicBezTo>
                  <a:cubicBezTo>
                    <a:pt x="860220" y="818463"/>
                    <a:pt x="863891" y="805661"/>
                    <a:pt x="841983" y="807973"/>
                  </a:cubicBezTo>
                  <a:cubicBezTo>
                    <a:pt x="820100" y="810284"/>
                    <a:pt x="804607" y="802296"/>
                    <a:pt x="799539" y="809459"/>
                  </a:cubicBezTo>
                  <a:cubicBezTo>
                    <a:pt x="795742" y="813129"/>
                    <a:pt x="795171" y="837195"/>
                    <a:pt x="789786" y="845971"/>
                  </a:cubicBezTo>
                  <a:cubicBezTo>
                    <a:pt x="786535" y="851229"/>
                    <a:pt x="783093" y="846200"/>
                    <a:pt x="780312" y="851305"/>
                  </a:cubicBezTo>
                  <a:cubicBezTo>
                    <a:pt x="773314" y="864132"/>
                    <a:pt x="771054" y="874076"/>
                    <a:pt x="772171" y="879626"/>
                  </a:cubicBezTo>
                  <a:cubicBezTo>
                    <a:pt x="774483" y="891158"/>
                    <a:pt x="767828" y="891882"/>
                    <a:pt x="747114" y="895247"/>
                  </a:cubicBezTo>
                  <a:cubicBezTo>
                    <a:pt x="726375" y="895247"/>
                    <a:pt x="721981" y="900632"/>
                    <a:pt x="712786" y="898321"/>
                  </a:cubicBezTo>
                  <a:cubicBezTo>
                    <a:pt x="703553" y="896035"/>
                    <a:pt x="689938" y="891171"/>
                    <a:pt x="683017" y="898092"/>
                  </a:cubicBezTo>
                  <a:cubicBezTo>
                    <a:pt x="676121" y="905014"/>
                    <a:pt x="672082" y="911313"/>
                    <a:pt x="666329" y="903249"/>
                  </a:cubicBezTo>
                  <a:cubicBezTo>
                    <a:pt x="660576" y="895184"/>
                    <a:pt x="650200" y="884821"/>
                    <a:pt x="639837" y="873315"/>
                  </a:cubicBezTo>
                  <a:cubicBezTo>
                    <a:pt x="629474" y="861808"/>
                    <a:pt x="631772" y="846823"/>
                    <a:pt x="631772" y="846823"/>
                  </a:cubicBezTo>
                  <a:cubicBezTo>
                    <a:pt x="631772" y="846823"/>
                    <a:pt x="629816" y="847712"/>
                    <a:pt x="634173" y="838961"/>
                  </a:cubicBezTo>
                  <a:cubicBezTo>
                    <a:pt x="638542" y="830224"/>
                    <a:pt x="640269" y="828497"/>
                    <a:pt x="640269" y="828497"/>
                  </a:cubicBezTo>
                  <a:cubicBezTo>
                    <a:pt x="640269" y="828497"/>
                    <a:pt x="634173" y="817130"/>
                    <a:pt x="628038" y="807516"/>
                  </a:cubicBezTo>
                  <a:cubicBezTo>
                    <a:pt x="621917" y="797915"/>
                    <a:pt x="619301" y="789190"/>
                    <a:pt x="619301" y="780427"/>
                  </a:cubicBezTo>
                  <a:cubicBezTo>
                    <a:pt x="619301" y="771690"/>
                    <a:pt x="621041" y="762964"/>
                    <a:pt x="605306" y="755103"/>
                  </a:cubicBezTo>
                  <a:cubicBezTo>
                    <a:pt x="589583" y="747217"/>
                    <a:pt x="581722" y="759472"/>
                    <a:pt x="573848" y="765568"/>
                  </a:cubicBezTo>
                  <a:cubicBezTo>
                    <a:pt x="565986" y="771690"/>
                    <a:pt x="546518" y="768515"/>
                    <a:pt x="546518" y="768515"/>
                  </a:cubicBezTo>
                  <a:cubicBezTo>
                    <a:pt x="546518" y="768515"/>
                    <a:pt x="539698" y="756856"/>
                    <a:pt x="535011" y="748918"/>
                  </a:cubicBezTo>
                  <a:lnTo>
                    <a:pt x="535011" y="748918"/>
                  </a:lnTo>
                  <a:lnTo>
                    <a:pt x="539227" y="755396"/>
                  </a:lnTo>
                  <a:lnTo>
                    <a:pt x="539227" y="755396"/>
                  </a:lnTo>
                  <a:cubicBezTo>
                    <a:pt x="537666" y="752741"/>
                    <a:pt x="535875" y="749795"/>
                    <a:pt x="533842" y="746620"/>
                  </a:cubicBezTo>
                  <a:cubicBezTo>
                    <a:pt x="525778" y="733945"/>
                    <a:pt x="524343" y="729945"/>
                    <a:pt x="527785" y="724192"/>
                  </a:cubicBezTo>
                  <a:cubicBezTo>
                    <a:pt x="531226" y="718439"/>
                    <a:pt x="528013" y="718832"/>
                    <a:pt x="526870" y="707326"/>
                  </a:cubicBezTo>
                  <a:cubicBezTo>
                    <a:pt x="525727" y="695795"/>
                    <a:pt x="521218" y="692886"/>
                    <a:pt x="529271" y="685990"/>
                  </a:cubicBezTo>
                  <a:cubicBezTo>
                    <a:pt x="537335" y="679068"/>
                    <a:pt x="540180" y="640346"/>
                    <a:pt x="540180" y="640346"/>
                  </a:cubicBezTo>
                  <a:cubicBezTo>
                    <a:pt x="541069" y="634250"/>
                    <a:pt x="558608" y="612711"/>
                    <a:pt x="558608" y="612711"/>
                  </a:cubicBezTo>
                  <a:cubicBezTo>
                    <a:pt x="558608" y="612711"/>
                    <a:pt x="552105" y="596544"/>
                    <a:pt x="555585" y="585749"/>
                  </a:cubicBezTo>
                  <a:cubicBezTo>
                    <a:pt x="557668" y="579272"/>
                    <a:pt x="570470" y="577545"/>
                    <a:pt x="570470" y="574510"/>
                  </a:cubicBezTo>
                  <a:cubicBezTo>
                    <a:pt x="570470" y="566445"/>
                    <a:pt x="576452" y="558863"/>
                    <a:pt x="577620" y="553097"/>
                  </a:cubicBezTo>
                  <a:cubicBezTo>
                    <a:pt x="560780" y="526732"/>
                    <a:pt x="562684" y="526288"/>
                    <a:pt x="550290" y="530377"/>
                  </a:cubicBezTo>
                  <a:cubicBezTo>
                    <a:pt x="541882" y="531050"/>
                    <a:pt x="529703" y="539673"/>
                    <a:pt x="520381" y="534022"/>
                  </a:cubicBezTo>
                  <a:cubicBezTo>
                    <a:pt x="502995" y="523506"/>
                    <a:pt x="504900" y="534390"/>
                    <a:pt x="505497" y="535140"/>
                  </a:cubicBezTo>
                  <a:cubicBezTo>
                    <a:pt x="505205" y="535140"/>
                    <a:pt x="478141" y="544195"/>
                    <a:pt x="471346" y="545058"/>
                  </a:cubicBezTo>
                  <a:cubicBezTo>
                    <a:pt x="458875" y="552221"/>
                    <a:pt x="442974" y="548957"/>
                    <a:pt x="445172" y="550786"/>
                  </a:cubicBezTo>
                  <a:cubicBezTo>
                    <a:pt x="445172" y="550786"/>
                    <a:pt x="431672" y="541604"/>
                    <a:pt x="435126" y="525488"/>
                  </a:cubicBezTo>
                  <a:cubicBezTo>
                    <a:pt x="440016" y="502691"/>
                    <a:pt x="443318" y="496214"/>
                    <a:pt x="438047" y="493115"/>
                  </a:cubicBezTo>
                  <a:cubicBezTo>
                    <a:pt x="434872" y="491261"/>
                    <a:pt x="420266" y="499643"/>
                    <a:pt x="416596" y="484911"/>
                  </a:cubicBezTo>
                  <a:cubicBezTo>
                    <a:pt x="407618" y="471093"/>
                    <a:pt x="411186" y="442023"/>
                    <a:pt x="399655" y="446633"/>
                  </a:cubicBezTo>
                  <a:cubicBezTo>
                    <a:pt x="388148" y="451218"/>
                    <a:pt x="382980" y="470179"/>
                    <a:pt x="379538" y="460946"/>
                  </a:cubicBezTo>
                  <a:cubicBezTo>
                    <a:pt x="376071" y="451739"/>
                    <a:pt x="367562" y="427634"/>
                    <a:pt x="356043" y="433387"/>
                  </a:cubicBezTo>
                  <a:cubicBezTo>
                    <a:pt x="349566" y="436638"/>
                    <a:pt x="345845" y="445363"/>
                    <a:pt x="340689" y="447967"/>
                  </a:cubicBezTo>
                  <a:cubicBezTo>
                    <a:pt x="336676" y="449999"/>
                    <a:pt x="331342" y="446925"/>
                    <a:pt x="325805" y="443903"/>
                  </a:cubicBezTo>
                  <a:cubicBezTo>
                    <a:pt x="313130" y="436981"/>
                    <a:pt x="311772" y="432638"/>
                    <a:pt x="302564" y="437235"/>
                  </a:cubicBezTo>
                  <a:cubicBezTo>
                    <a:pt x="297648" y="439686"/>
                    <a:pt x="283171" y="434505"/>
                    <a:pt x="271233" y="433768"/>
                  </a:cubicBezTo>
                  <a:cubicBezTo>
                    <a:pt x="260717" y="433120"/>
                    <a:pt x="251383" y="423900"/>
                    <a:pt x="243280" y="419582"/>
                  </a:cubicBezTo>
                  <a:cubicBezTo>
                    <a:pt x="226021" y="410349"/>
                    <a:pt x="218921" y="412216"/>
                    <a:pt x="218921" y="401853"/>
                  </a:cubicBezTo>
                  <a:cubicBezTo>
                    <a:pt x="218921" y="391489"/>
                    <a:pt x="228446" y="384936"/>
                    <a:pt x="224979" y="379183"/>
                  </a:cubicBezTo>
                  <a:cubicBezTo>
                    <a:pt x="221538" y="373405"/>
                    <a:pt x="208380" y="368337"/>
                    <a:pt x="202132" y="363931"/>
                  </a:cubicBezTo>
                  <a:cubicBezTo>
                    <a:pt x="197763" y="356070"/>
                    <a:pt x="198537" y="352424"/>
                    <a:pt x="202932" y="341058"/>
                  </a:cubicBezTo>
                  <a:cubicBezTo>
                    <a:pt x="207300" y="329692"/>
                    <a:pt x="195223" y="321614"/>
                    <a:pt x="197420" y="320154"/>
                  </a:cubicBezTo>
                  <a:lnTo>
                    <a:pt x="190777" y="314617"/>
                  </a:lnTo>
                  <a:lnTo>
                    <a:pt x="170458" y="307949"/>
                  </a:lnTo>
                  <a:lnTo>
                    <a:pt x="170458" y="307949"/>
                  </a:lnTo>
                  <a:cubicBezTo>
                    <a:pt x="170458" y="307949"/>
                    <a:pt x="148385" y="331660"/>
                    <a:pt x="138340" y="319113"/>
                  </a:cubicBezTo>
                  <a:cubicBezTo>
                    <a:pt x="128268" y="306540"/>
                    <a:pt x="114654" y="295071"/>
                    <a:pt x="101535" y="295948"/>
                  </a:cubicBezTo>
                  <a:cubicBezTo>
                    <a:pt x="88441" y="296811"/>
                    <a:pt x="82637" y="300164"/>
                    <a:pt x="71271" y="284416"/>
                  </a:cubicBezTo>
                  <a:cubicBezTo>
                    <a:pt x="59904" y="268693"/>
                    <a:pt x="28586" y="252641"/>
                    <a:pt x="28586" y="252641"/>
                  </a:cubicBezTo>
                  <a:lnTo>
                    <a:pt x="28586" y="252641"/>
                  </a:lnTo>
                  <a:cubicBezTo>
                    <a:pt x="21639" y="253263"/>
                    <a:pt x="24611" y="249415"/>
                    <a:pt x="23125" y="247383"/>
                  </a:cubicBezTo>
                  <a:cubicBezTo>
                    <a:pt x="21220" y="244779"/>
                    <a:pt x="15759" y="242798"/>
                    <a:pt x="13333" y="232206"/>
                  </a:cubicBezTo>
                  <a:cubicBezTo>
                    <a:pt x="11974" y="226352"/>
                    <a:pt x="1204" y="218668"/>
                    <a:pt x="112" y="210705"/>
                  </a:cubicBezTo>
                  <a:cubicBezTo>
                    <a:pt x="-904" y="203212"/>
                    <a:pt x="5269" y="198082"/>
                    <a:pt x="8647" y="191312"/>
                  </a:cubicBezTo>
                  <a:cubicBezTo>
                    <a:pt x="15645" y="177342"/>
                    <a:pt x="20026" y="156781"/>
                    <a:pt x="19530" y="154228"/>
                  </a:cubicBezTo>
                  <a:cubicBezTo>
                    <a:pt x="25652" y="128561"/>
                    <a:pt x="33742" y="122249"/>
                    <a:pt x="38111" y="117893"/>
                  </a:cubicBezTo>
                  <a:cubicBezTo>
                    <a:pt x="42479" y="113537"/>
                    <a:pt x="120343" y="111962"/>
                    <a:pt x="120343" y="111962"/>
                  </a:cubicBezTo>
                  <a:cubicBezTo>
                    <a:pt x="135202" y="123329"/>
                    <a:pt x="180274" y="136448"/>
                    <a:pt x="191603" y="148678"/>
                  </a:cubicBezTo>
                  <a:cubicBezTo>
                    <a:pt x="196340" y="153758"/>
                    <a:pt x="201331" y="182384"/>
                    <a:pt x="207034" y="192734"/>
                  </a:cubicBezTo>
                  <a:cubicBezTo>
                    <a:pt x="217130" y="199008"/>
                    <a:pt x="216038" y="213575"/>
                    <a:pt x="221397" y="223735"/>
                  </a:cubicBezTo>
                  <a:cubicBezTo>
                    <a:pt x="230033" y="240131"/>
                    <a:pt x="241742" y="253453"/>
                    <a:pt x="241565" y="264388"/>
                  </a:cubicBezTo>
                  <a:cubicBezTo>
                    <a:pt x="241387" y="275767"/>
                    <a:pt x="246099" y="283806"/>
                    <a:pt x="254659" y="284682"/>
                  </a:cubicBezTo>
                  <a:cubicBezTo>
                    <a:pt x="257732" y="284974"/>
                    <a:pt x="260488" y="289419"/>
                    <a:pt x="264260" y="283196"/>
                  </a:cubicBezTo>
                  <a:cubicBezTo>
                    <a:pt x="263688" y="277964"/>
                    <a:pt x="263942" y="274662"/>
                    <a:pt x="266215" y="268540"/>
                  </a:cubicBezTo>
                  <a:cubicBezTo>
                    <a:pt x="270876" y="255968"/>
                    <a:pt x="277429" y="244385"/>
                    <a:pt x="282904" y="241947"/>
                  </a:cubicBezTo>
                  <a:cubicBezTo>
                    <a:pt x="299045" y="234822"/>
                    <a:pt x="326630" y="271817"/>
                    <a:pt x="341412" y="282383"/>
                  </a:cubicBezTo>
                  <a:cubicBezTo>
                    <a:pt x="353643" y="291121"/>
                    <a:pt x="355103" y="287692"/>
                    <a:pt x="370851" y="272833"/>
                  </a:cubicBezTo>
                  <a:cubicBezTo>
                    <a:pt x="386573" y="257974"/>
                    <a:pt x="413041" y="270153"/>
                    <a:pt x="415745" y="259879"/>
                  </a:cubicBezTo>
                  <a:cubicBezTo>
                    <a:pt x="418946" y="247725"/>
                    <a:pt x="415453" y="245744"/>
                    <a:pt x="418946" y="231748"/>
                  </a:cubicBezTo>
                  <a:cubicBezTo>
                    <a:pt x="422438" y="217753"/>
                    <a:pt x="459383" y="190080"/>
                    <a:pt x="476642" y="190080"/>
                  </a:cubicBezTo>
                  <a:cubicBezTo>
                    <a:pt x="487310" y="190080"/>
                    <a:pt x="511885" y="198271"/>
                    <a:pt x="524991" y="218362"/>
                  </a:cubicBezTo>
                  <a:cubicBezTo>
                    <a:pt x="533106" y="230834"/>
                    <a:pt x="540117" y="246594"/>
                    <a:pt x="542898" y="254507"/>
                  </a:cubicBezTo>
                  <a:cubicBezTo>
                    <a:pt x="546200" y="261174"/>
                    <a:pt x="546517" y="277875"/>
                    <a:pt x="553439" y="287095"/>
                  </a:cubicBezTo>
                  <a:cubicBezTo>
                    <a:pt x="560335" y="296303"/>
                    <a:pt x="563777" y="306666"/>
                    <a:pt x="563777" y="306666"/>
                  </a:cubicBezTo>
                  <a:lnTo>
                    <a:pt x="563777" y="306666"/>
                  </a:lnTo>
                  <a:lnTo>
                    <a:pt x="579919" y="296442"/>
                  </a:lnTo>
                  <a:lnTo>
                    <a:pt x="585672" y="293001"/>
                  </a:lnTo>
                  <a:lnTo>
                    <a:pt x="593737" y="290550"/>
                  </a:lnTo>
                  <a:lnTo>
                    <a:pt x="627125" y="279018"/>
                  </a:lnTo>
                  <a:lnTo>
                    <a:pt x="627125" y="279018"/>
                  </a:lnTo>
                  <a:cubicBezTo>
                    <a:pt x="627125" y="279018"/>
                    <a:pt x="624966" y="269887"/>
                    <a:pt x="623797" y="256044"/>
                  </a:cubicBezTo>
                  <a:cubicBezTo>
                    <a:pt x="623048" y="246989"/>
                    <a:pt x="598893" y="225462"/>
                    <a:pt x="603731" y="213080"/>
                  </a:cubicBezTo>
                  <a:cubicBezTo>
                    <a:pt x="606258" y="206603"/>
                    <a:pt x="616851" y="201891"/>
                    <a:pt x="620800" y="193979"/>
                  </a:cubicBezTo>
                  <a:cubicBezTo>
                    <a:pt x="620800" y="193979"/>
                    <a:pt x="624521" y="172071"/>
                    <a:pt x="628890" y="167716"/>
                  </a:cubicBezTo>
                  <a:lnTo>
                    <a:pt x="645388" y="166204"/>
                  </a:lnTo>
                  <a:lnTo>
                    <a:pt x="659574" y="157924"/>
                  </a:lnTo>
                  <a:lnTo>
                    <a:pt x="673493" y="162979"/>
                  </a:lnTo>
                  <a:lnTo>
                    <a:pt x="686320" y="134226"/>
                  </a:lnTo>
                  <a:cubicBezTo>
                    <a:pt x="678255" y="123862"/>
                    <a:pt x="712558" y="86499"/>
                    <a:pt x="710285" y="73824"/>
                  </a:cubicBezTo>
                  <a:cubicBezTo>
                    <a:pt x="707974" y="61150"/>
                    <a:pt x="726731" y="37096"/>
                    <a:pt x="742848" y="32499"/>
                  </a:cubicBezTo>
                  <a:cubicBezTo>
                    <a:pt x="758978" y="27888"/>
                    <a:pt x="764451" y="25577"/>
                    <a:pt x="774827" y="24422"/>
                  </a:cubicBezTo>
                  <a:cubicBezTo>
                    <a:pt x="785190" y="23279"/>
                    <a:pt x="803973" y="12623"/>
                    <a:pt x="817791" y="3416"/>
                  </a:cubicBezTo>
                  <a:cubicBezTo>
                    <a:pt x="831609" y="-5792"/>
                    <a:pt x="850341" y="5346"/>
                    <a:pt x="872464" y="16408"/>
                  </a:cubicBezTo>
                  <a:cubicBezTo>
                    <a:pt x="883971" y="22174"/>
                    <a:pt x="879043" y="19545"/>
                    <a:pt x="879043" y="19545"/>
                  </a:cubicBezTo>
                  <a:cubicBezTo>
                    <a:pt x="875639" y="23279"/>
                    <a:pt x="871448" y="26009"/>
                    <a:pt x="865695" y="28105"/>
                  </a:cubicBezTo>
                  <a:cubicBezTo>
                    <a:pt x="856069" y="31610"/>
                    <a:pt x="851700" y="31610"/>
                    <a:pt x="847344" y="41212"/>
                  </a:cubicBezTo>
                  <a:cubicBezTo>
                    <a:pt x="842975" y="50838"/>
                    <a:pt x="845579" y="56934"/>
                    <a:pt x="846454" y="66561"/>
                  </a:cubicBezTo>
                  <a:cubicBezTo>
                    <a:pt x="847344" y="76162"/>
                    <a:pt x="850849" y="83160"/>
                    <a:pt x="847344" y="94513"/>
                  </a:cubicBezTo>
                  <a:cubicBezTo>
                    <a:pt x="843838" y="105867"/>
                    <a:pt x="842975" y="118123"/>
                    <a:pt x="850836" y="126860"/>
                  </a:cubicBezTo>
                  <a:cubicBezTo>
                    <a:pt x="858698" y="135598"/>
                    <a:pt x="870064" y="142583"/>
                    <a:pt x="876160" y="146952"/>
                  </a:cubicBezTo>
                  <a:cubicBezTo>
                    <a:pt x="882282" y="151320"/>
                    <a:pt x="882282" y="149581"/>
                    <a:pt x="888391" y="141719"/>
                  </a:cubicBezTo>
                  <a:cubicBezTo>
                    <a:pt x="894512" y="133858"/>
                    <a:pt x="900646" y="135598"/>
                    <a:pt x="907618" y="140830"/>
                  </a:cubicBezTo>
                  <a:cubicBezTo>
                    <a:pt x="914616" y="146088"/>
                    <a:pt x="919874" y="148692"/>
                    <a:pt x="929475" y="149581"/>
                  </a:cubicBezTo>
                  <a:cubicBezTo>
                    <a:pt x="939101" y="150444"/>
                    <a:pt x="940880" y="154813"/>
                    <a:pt x="939153" y="160922"/>
                  </a:cubicBezTo>
                  <a:cubicBezTo>
                    <a:pt x="937388" y="167043"/>
                    <a:pt x="938238" y="174041"/>
                    <a:pt x="946963" y="177546"/>
                  </a:cubicBezTo>
                  <a:cubicBezTo>
                    <a:pt x="955688" y="181051"/>
                    <a:pt x="969683" y="189776"/>
                    <a:pt x="978421" y="194145"/>
                  </a:cubicBezTo>
                  <a:cubicBezTo>
                    <a:pt x="987158" y="198539"/>
                    <a:pt x="990701" y="202006"/>
                    <a:pt x="990701" y="208115"/>
                  </a:cubicBezTo>
                  <a:cubicBezTo>
                    <a:pt x="990701" y="214236"/>
                    <a:pt x="975791" y="223863"/>
                    <a:pt x="967930" y="226492"/>
                  </a:cubicBezTo>
                  <a:cubicBezTo>
                    <a:pt x="960068" y="229121"/>
                    <a:pt x="955700" y="236982"/>
                    <a:pt x="966190" y="237858"/>
                  </a:cubicBezTo>
                  <a:cubicBezTo>
                    <a:pt x="976654" y="238722"/>
                    <a:pt x="978420" y="237858"/>
                    <a:pt x="982789" y="230861"/>
                  </a:cubicBezTo>
                  <a:cubicBezTo>
                    <a:pt x="987157" y="223863"/>
                    <a:pt x="988047" y="218630"/>
                    <a:pt x="1002880" y="216001"/>
                  </a:cubicBezTo>
                  <a:cubicBezTo>
                    <a:pt x="1017739" y="213372"/>
                    <a:pt x="1025600" y="215138"/>
                    <a:pt x="1029969" y="220370"/>
                  </a:cubicBezTo>
                  <a:cubicBezTo>
                    <a:pt x="1029969" y="220370"/>
                    <a:pt x="1037017" y="222110"/>
                    <a:pt x="1037881" y="226466"/>
                  </a:cubicBezTo>
                  <a:cubicBezTo>
                    <a:pt x="1038770" y="230835"/>
                    <a:pt x="1040408" y="233655"/>
                    <a:pt x="1047406" y="229298"/>
                  </a:cubicBezTo>
                  <a:cubicBezTo>
                    <a:pt x="1051774" y="227533"/>
                    <a:pt x="1059636" y="226669"/>
                    <a:pt x="1066633" y="230162"/>
                  </a:cubicBezTo>
                  <a:cubicBezTo>
                    <a:pt x="1073630" y="233654"/>
                    <a:pt x="1078000" y="236258"/>
                    <a:pt x="1090217" y="237159"/>
                  </a:cubicBezTo>
                  <a:cubicBezTo>
                    <a:pt x="1102447" y="238023"/>
                    <a:pt x="1104212" y="240652"/>
                    <a:pt x="1112937" y="246761"/>
                  </a:cubicBezTo>
                  <a:cubicBezTo>
                    <a:pt x="1121675" y="252882"/>
                    <a:pt x="1131315" y="257226"/>
                    <a:pt x="1141805" y="258102"/>
                  </a:cubicBezTo>
                  <a:cubicBezTo>
                    <a:pt x="1152295" y="258991"/>
                    <a:pt x="1155800" y="261620"/>
                    <a:pt x="1164525" y="265100"/>
                  </a:cubicBezTo>
                  <a:cubicBezTo>
                    <a:pt x="1173262" y="268592"/>
                    <a:pt x="1189874" y="276466"/>
                    <a:pt x="1195107" y="287820"/>
                  </a:cubicBezTo>
                  <a:cubicBezTo>
                    <a:pt x="1200340" y="299174"/>
                    <a:pt x="1203819" y="314934"/>
                    <a:pt x="1206422" y="327164"/>
                  </a:cubicBezTo>
                  <a:cubicBezTo>
                    <a:pt x="1209051" y="339395"/>
                    <a:pt x="1209915" y="349885"/>
                    <a:pt x="1215173" y="356006"/>
                  </a:cubicBezTo>
                  <a:cubicBezTo>
                    <a:pt x="1220405" y="362102"/>
                    <a:pt x="1221269" y="367372"/>
                    <a:pt x="1226540" y="376097"/>
                  </a:cubicBezTo>
                  <a:cubicBezTo>
                    <a:pt x="1231772" y="384835"/>
                    <a:pt x="1233512" y="386587"/>
                    <a:pt x="1238770" y="392696"/>
                  </a:cubicBezTo>
                  <a:cubicBezTo>
                    <a:pt x="1244002" y="398818"/>
                    <a:pt x="1245768" y="405815"/>
                    <a:pt x="1247507" y="412813"/>
                  </a:cubicBezTo>
                  <a:cubicBezTo>
                    <a:pt x="1249272" y="419786"/>
                    <a:pt x="1248371" y="418046"/>
                    <a:pt x="1255369" y="429412"/>
                  </a:cubicBezTo>
                  <a:cubicBezTo>
                    <a:pt x="1262367" y="440779"/>
                    <a:pt x="1269364" y="445135"/>
                    <a:pt x="1265859" y="452996"/>
                  </a:cubicBezTo>
                  <a:cubicBezTo>
                    <a:pt x="1262354" y="460857"/>
                    <a:pt x="1259738" y="467855"/>
                    <a:pt x="1264996" y="465226"/>
                  </a:cubicBezTo>
                  <a:cubicBezTo>
                    <a:pt x="1270228" y="462623"/>
                    <a:pt x="1274648" y="464337"/>
                    <a:pt x="1274648" y="469595"/>
                  </a:cubicBezTo>
                  <a:cubicBezTo>
                    <a:pt x="1274648" y="474827"/>
                    <a:pt x="1274597" y="485343"/>
                    <a:pt x="1280731" y="490576"/>
                  </a:cubicBezTo>
                  <a:cubicBezTo>
                    <a:pt x="1286827" y="495808"/>
                    <a:pt x="1294752" y="502806"/>
                    <a:pt x="1291247" y="510667"/>
                  </a:cubicBezTo>
                  <a:cubicBezTo>
                    <a:pt x="1287741" y="518528"/>
                    <a:pt x="1284224" y="524662"/>
                    <a:pt x="1291221" y="529019"/>
                  </a:cubicBezTo>
                  <a:cubicBezTo>
                    <a:pt x="1298194" y="533387"/>
                    <a:pt x="1312176" y="548247"/>
                    <a:pt x="1314805" y="559600"/>
                  </a:cubicBezTo>
                  <a:cubicBezTo>
                    <a:pt x="1317409" y="570967"/>
                    <a:pt x="1320037" y="582320"/>
                    <a:pt x="1323542" y="593687"/>
                  </a:cubicBezTo>
                  <a:cubicBezTo>
                    <a:pt x="1327048" y="605053"/>
                    <a:pt x="1330540" y="623405"/>
                    <a:pt x="1333169" y="632130"/>
                  </a:cubicBezTo>
                  <a:cubicBezTo>
                    <a:pt x="1335773" y="640867"/>
                    <a:pt x="1338401" y="646989"/>
                    <a:pt x="1345399" y="645224"/>
                  </a:cubicBezTo>
                  <a:cubicBezTo>
                    <a:pt x="1352372" y="643484"/>
                    <a:pt x="1356778" y="644360"/>
                    <a:pt x="1361173" y="650456"/>
                  </a:cubicBezTo>
                  <a:cubicBezTo>
                    <a:pt x="1365541" y="656577"/>
                    <a:pt x="1370723" y="667944"/>
                    <a:pt x="1368119" y="674065"/>
                  </a:cubicBezTo>
                  <a:cubicBezTo>
                    <a:pt x="1365491" y="680187"/>
                    <a:pt x="1362862" y="685432"/>
                    <a:pt x="1368119" y="690664"/>
                  </a:cubicBezTo>
                  <a:cubicBezTo>
                    <a:pt x="1373352" y="695922"/>
                    <a:pt x="1382178" y="708851"/>
                    <a:pt x="1385684" y="712318"/>
                  </a:cubicBezTo>
                  <a:cubicBezTo>
                    <a:pt x="1389176" y="715810"/>
                    <a:pt x="1384718" y="715150"/>
                    <a:pt x="1384718" y="722109"/>
                  </a:cubicBezTo>
                  <a:cubicBezTo>
                    <a:pt x="1384718" y="729107"/>
                    <a:pt x="1387347" y="733488"/>
                    <a:pt x="1397812" y="732599"/>
                  </a:cubicBezTo>
                  <a:cubicBezTo>
                    <a:pt x="1408302" y="731736"/>
                    <a:pt x="1410932" y="732599"/>
                    <a:pt x="1417065" y="737857"/>
                  </a:cubicBezTo>
                  <a:cubicBezTo>
                    <a:pt x="1423161" y="743089"/>
                    <a:pt x="1420533" y="747458"/>
                    <a:pt x="1420533" y="754456"/>
                  </a:cubicBezTo>
                  <a:cubicBezTo>
                    <a:pt x="1420533" y="761454"/>
                    <a:pt x="1423161" y="769315"/>
                    <a:pt x="1427531" y="773684"/>
                  </a:cubicBezTo>
                  <a:cubicBezTo>
                    <a:pt x="1431900" y="778053"/>
                    <a:pt x="1436268" y="786778"/>
                    <a:pt x="1436268" y="795541"/>
                  </a:cubicBezTo>
                  <a:cubicBezTo>
                    <a:pt x="1436268" y="804278"/>
                    <a:pt x="1432801" y="808635"/>
                    <a:pt x="1425804" y="809511"/>
                  </a:cubicBezTo>
                  <a:cubicBezTo>
                    <a:pt x="1418806" y="810400"/>
                    <a:pt x="1417942" y="813905"/>
                    <a:pt x="1417942" y="821766"/>
                  </a:cubicBezTo>
                  <a:cubicBezTo>
                    <a:pt x="1417942" y="829627"/>
                    <a:pt x="1417942" y="833133"/>
                    <a:pt x="1423174" y="834860"/>
                  </a:cubicBezTo>
                  <a:cubicBezTo>
                    <a:pt x="1428406" y="836588"/>
                    <a:pt x="1431036" y="840981"/>
                    <a:pt x="1431912" y="847954"/>
                  </a:cubicBezTo>
                  <a:cubicBezTo>
                    <a:pt x="1432801" y="854952"/>
                    <a:pt x="1433677" y="859320"/>
                    <a:pt x="1436280" y="864578"/>
                  </a:cubicBezTo>
                  <a:cubicBezTo>
                    <a:pt x="1438909" y="869810"/>
                    <a:pt x="1440675" y="879437"/>
                    <a:pt x="1435417" y="877672"/>
                  </a:cubicBezTo>
                  <a:cubicBezTo>
                    <a:pt x="1430185" y="875932"/>
                    <a:pt x="1429321" y="879437"/>
                    <a:pt x="1430185" y="884669"/>
                  </a:cubicBezTo>
                  <a:cubicBezTo>
                    <a:pt x="1431048" y="889902"/>
                    <a:pt x="1426692" y="896900"/>
                    <a:pt x="1435417" y="896036"/>
                  </a:cubicBezTo>
                  <a:cubicBezTo>
                    <a:pt x="1444168" y="895172"/>
                    <a:pt x="1455508" y="896899"/>
                    <a:pt x="1462506" y="903033"/>
                  </a:cubicBezTo>
                  <a:cubicBezTo>
                    <a:pt x="1469504" y="909130"/>
                    <a:pt x="1468627" y="907402"/>
                    <a:pt x="1471257" y="914400"/>
                  </a:cubicBezTo>
                  <a:cubicBezTo>
                    <a:pt x="1473860" y="921397"/>
                    <a:pt x="1474724" y="920496"/>
                    <a:pt x="1483487" y="919632"/>
                  </a:cubicBezTo>
                  <a:cubicBezTo>
                    <a:pt x="1492224" y="918769"/>
                    <a:pt x="1507071" y="921397"/>
                    <a:pt x="1521929" y="924890"/>
                  </a:cubicBezTo>
                  <a:cubicBezTo>
                    <a:pt x="1536788" y="928357"/>
                    <a:pt x="1549019" y="930986"/>
                    <a:pt x="1560372" y="935355"/>
                  </a:cubicBezTo>
                  <a:cubicBezTo>
                    <a:pt x="1571726" y="939723"/>
                    <a:pt x="1576094" y="942352"/>
                    <a:pt x="1582203" y="944981"/>
                  </a:cubicBezTo>
                  <a:cubicBezTo>
                    <a:pt x="1588325" y="947610"/>
                    <a:pt x="1599742" y="947585"/>
                    <a:pt x="1598878" y="961555"/>
                  </a:cubicBezTo>
                  <a:cubicBezTo>
                    <a:pt x="1598015" y="975550"/>
                    <a:pt x="1596250" y="987767"/>
                    <a:pt x="1600618" y="995641"/>
                  </a:cubicBezTo>
                  <a:cubicBezTo>
                    <a:pt x="1604987" y="1003528"/>
                    <a:pt x="1603324" y="1006157"/>
                    <a:pt x="1598955" y="1011389"/>
                  </a:cubicBezTo>
                  <a:cubicBezTo>
                    <a:pt x="1594561" y="1016621"/>
                    <a:pt x="1592834" y="1022756"/>
                    <a:pt x="1597190" y="1027112"/>
                  </a:cubicBezTo>
                  <a:cubicBezTo>
                    <a:pt x="1601546" y="1031468"/>
                    <a:pt x="1604188" y="1034110"/>
                    <a:pt x="1609420" y="1029741"/>
                  </a:cubicBezTo>
                  <a:cubicBezTo>
                    <a:pt x="1614678" y="1025372"/>
                    <a:pt x="1622590" y="1030604"/>
                    <a:pt x="1623454" y="1036713"/>
                  </a:cubicBezTo>
                  <a:cubicBezTo>
                    <a:pt x="1624317" y="1042835"/>
                    <a:pt x="1624267" y="1053337"/>
                    <a:pt x="1635633" y="1052461"/>
                  </a:cubicBezTo>
                  <a:cubicBezTo>
                    <a:pt x="1646999" y="1051585"/>
                    <a:pt x="1670634" y="1053325"/>
                    <a:pt x="1690751" y="1061199"/>
                  </a:cubicBezTo>
                  <a:cubicBezTo>
                    <a:pt x="1710842" y="1069060"/>
                    <a:pt x="1723072" y="1076921"/>
                    <a:pt x="1732674" y="1083030"/>
                  </a:cubicBezTo>
                  <a:cubicBezTo>
                    <a:pt x="1742301" y="1089151"/>
                    <a:pt x="1750974" y="1099654"/>
                    <a:pt x="1752740" y="1106639"/>
                  </a:cubicBezTo>
                  <a:cubicBezTo>
                    <a:pt x="1754480" y="1113637"/>
                    <a:pt x="1754531" y="1118870"/>
                    <a:pt x="1763256" y="1126731"/>
                  </a:cubicBezTo>
                  <a:cubicBezTo>
                    <a:pt x="1772006" y="1134592"/>
                    <a:pt x="1776324" y="1143355"/>
                    <a:pt x="1776324" y="1152943"/>
                  </a:cubicBezTo>
                  <a:cubicBezTo>
                    <a:pt x="1776324" y="1162570"/>
                    <a:pt x="1774584" y="1168666"/>
                    <a:pt x="1779817" y="1175664"/>
                  </a:cubicBezTo>
                  <a:cubicBezTo>
                    <a:pt x="1785050" y="1182661"/>
                    <a:pt x="1789469" y="1187894"/>
                    <a:pt x="1785100" y="1193990"/>
                  </a:cubicBezTo>
                  <a:cubicBezTo>
                    <a:pt x="1780731" y="1200111"/>
                    <a:pt x="1768451" y="1207109"/>
                    <a:pt x="1754468" y="1202740"/>
                  </a:cubicBezTo>
                  <a:cubicBezTo>
                    <a:pt x="1740498" y="1198371"/>
                    <a:pt x="1735240" y="1197508"/>
                    <a:pt x="1723010" y="1192250"/>
                  </a:cubicBezTo>
                  <a:cubicBezTo>
                    <a:pt x="1710780" y="1187018"/>
                    <a:pt x="1686295" y="1173924"/>
                    <a:pt x="1677570" y="1173924"/>
                  </a:cubicBezTo>
                  <a:cubicBezTo>
                    <a:pt x="1668845" y="1173924"/>
                    <a:pt x="1660107" y="1170431"/>
                    <a:pt x="1649617" y="1165174"/>
                  </a:cubicBezTo>
                  <a:cubicBezTo>
                    <a:pt x="1639127" y="1159941"/>
                    <a:pt x="1629526" y="1152943"/>
                    <a:pt x="1619899" y="1152943"/>
                  </a:cubicBezTo>
                  <a:cubicBezTo>
                    <a:pt x="1610298" y="1152943"/>
                    <a:pt x="1606805" y="1150314"/>
                    <a:pt x="1595438" y="1150314"/>
                  </a:cubicBezTo>
                  <a:cubicBezTo>
                    <a:pt x="1584071" y="1150314"/>
                    <a:pt x="1579716" y="1152080"/>
                    <a:pt x="1572718" y="1156436"/>
                  </a:cubicBezTo>
                  <a:cubicBezTo>
                    <a:pt x="1565720" y="1160792"/>
                    <a:pt x="1561351" y="1166062"/>
                    <a:pt x="1555230" y="1166062"/>
                  </a:cubicBezTo>
                  <a:cubicBezTo>
                    <a:pt x="1549134" y="1166062"/>
                    <a:pt x="1549134" y="1167802"/>
                    <a:pt x="1543863" y="1173924"/>
                  </a:cubicBezTo>
                  <a:cubicBezTo>
                    <a:pt x="1538631" y="1180020"/>
                    <a:pt x="1535126" y="1185290"/>
                    <a:pt x="1525511" y="1180896"/>
                  </a:cubicBezTo>
                  <a:cubicBezTo>
                    <a:pt x="1515910" y="1176527"/>
                    <a:pt x="1514196" y="1166901"/>
                    <a:pt x="1504607" y="1171269"/>
                  </a:cubicBezTo>
                  <a:cubicBezTo>
                    <a:pt x="1494981" y="1175664"/>
                    <a:pt x="1482750" y="1180020"/>
                    <a:pt x="1481887" y="1169530"/>
                  </a:cubicBezTo>
                  <a:cubicBezTo>
                    <a:pt x="1480998" y="1159040"/>
                    <a:pt x="1490624" y="1152931"/>
                    <a:pt x="1474025" y="1142441"/>
                  </a:cubicBezTo>
                  <a:cubicBezTo>
                    <a:pt x="1457401" y="1131950"/>
                    <a:pt x="1449515" y="1124115"/>
                    <a:pt x="1438161" y="1118857"/>
                  </a:cubicBezTo>
                  <a:cubicBezTo>
                    <a:pt x="1426782" y="1113624"/>
                    <a:pt x="1428534" y="1112761"/>
                    <a:pt x="1417181" y="1110119"/>
                  </a:cubicBezTo>
                  <a:cubicBezTo>
                    <a:pt x="1405827" y="1107478"/>
                    <a:pt x="1401509" y="1103122"/>
                    <a:pt x="1394512" y="1100493"/>
                  </a:cubicBezTo>
                  <a:cubicBezTo>
                    <a:pt x="1387514" y="1097864"/>
                    <a:pt x="1389228" y="1098753"/>
                    <a:pt x="1377862" y="1097889"/>
                  </a:cubicBezTo>
                  <a:cubicBezTo>
                    <a:pt x="1366496" y="1097026"/>
                    <a:pt x="1349059" y="1092632"/>
                    <a:pt x="1339470" y="1097864"/>
                  </a:cubicBezTo>
                  <a:cubicBezTo>
                    <a:pt x="1329844" y="1103122"/>
                    <a:pt x="1307072" y="1125842"/>
                    <a:pt x="1299211" y="1133703"/>
                  </a:cubicBezTo>
                  <a:cubicBezTo>
                    <a:pt x="1291351" y="1141564"/>
                    <a:pt x="1282612" y="1152055"/>
                    <a:pt x="1278256" y="1155560"/>
                  </a:cubicBezTo>
                  <a:cubicBezTo>
                    <a:pt x="1273900" y="1159065"/>
                    <a:pt x="1285279" y="1156423"/>
                    <a:pt x="1296633" y="1152931"/>
                  </a:cubicBezTo>
                  <a:cubicBezTo>
                    <a:pt x="1307987" y="1149439"/>
                    <a:pt x="1309701" y="1152067"/>
                    <a:pt x="1316699" y="1149439"/>
                  </a:cubicBezTo>
                  <a:cubicBezTo>
                    <a:pt x="1323697" y="1146810"/>
                    <a:pt x="1328066" y="1145070"/>
                    <a:pt x="1328930" y="1136345"/>
                  </a:cubicBezTo>
                  <a:cubicBezTo>
                    <a:pt x="1329793" y="1127620"/>
                    <a:pt x="1329793" y="1121486"/>
                    <a:pt x="1342023" y="1123226"/>
                  </a:cubicBezTo>
                  <a:cubicBezTo>
                    <a:pt x="1354279" y="1124991"/>
                    <a:pt x="1363880" y="1128484"/>
                    <a:pt x="1382232" y="1124991"/>
                  </a:cubicBezTo>
                  <a:cubicBezTo>
                    <a:pt x="1400583" y="1121499"/>
                    <a:pt x="1412001" y="1116241"/>
                    <a:pt x="1421601" y="1128458"/>
                  </a:cubicBezTo>
                  <a:cubicBezTo>
                    <a:pt x="1431228" y="1140714"/>
                    <a:pt x="1440829" y="1156437"/>
                    <a:pt x="1444322" y="1162545"/>
                  </a:cubicBezTo>
                  <a:cubicBezTo>
                    <a:pt x="1447815" y="1168666"/>
                    <a:pt x="1445135" y="1175664"/>
                    <a:pt x="1438175" y="1175664"/>
                  </a:cubicBezTo>
                  <a:cubicBezTo>
                    <a:pt x="1431177" y="1175664"/>
                    <a:pt x="1424180" y="1182662"/>
                    <a:pt x="1435546" y="1186154"/>
                  </a:cubicBezTo>
                  <a:cubicBezTo>
                    <a:pt x="1446913" y="1189647"/>
                    <a:pt x="1451269" y="1193152"/>
                    <a:pt x="1457403" y="1198384"/>
                  </a:cubicBezTo>
                  <a:cubicBezTo>
                    <a:pt x="1463499" y="1203617"/>
                    <a:pt x="1472237" y="1204506"/>
                    <a:pt x="1483603" y="1201877"/>
                  </a:cubicBezTo>
                  <a:cubicBezTo>
                    <a:pt x="1494969" y="1199248"/>
                    <a:pt x="1520319" y="1206246"/>
                    <a:pt x="1533412" y="1212367"/>
                  </a:cubicBezTo>
                  <a:cubicBezTo>
                    <a:pt x="1546532" y="1218463"/>
                    <a:pt x="1571881" y="1237691"/>
                    <a:pt x="1582358" y="1244689"/>
                  </a:cubicBezTo>
                  <a:cubicBezTo>
                    <a:pt x="1592848" y="1251686"/>
                    <a:pt x="1598081" y="1259548"/>
                    <a:pt x="1599846" y="1268272"/>
                  </a:cubicBezTo>
                  <a:cubicBezTo>
                    <a:pt x="1600990" y="1274051"/>
                    <a:pt x="1602920" y="1280198"/>
                    <a:pt x="1608127" y="1284986"/>
                  </a:cubicBezTo>
                  <a:cubicBezTo>
                    <a:pt x="1597167" y="1290637"/>
                    <a:pt x="1597687" y="1305445"/>
                    <a:pt x="1584657" y="1312367"/>
                  </a:cubicBezTo>
                  <a:cubicBezTo>
                    <a:pt x="1569798" y="1320228"/>
                    <a:pt x="1576668" y="1323035"/>
                    <a:pt x="1577532" y="1329131"/>
                  </a:cubicBezTo>
                  <a:cubicBezTo>
                    <a:pt x="1578396" y="1335252"/>
                    <a:pt x="1566623" y="1333627"/>
                    <a:pt x="1559626" y="1339723"/>
                  </a:cubicBezTo>
                  <a:cubicBezTo>
                    <a:pt x="1552628" y="1345844"/>
                    <a:pt x="1565721" y="1353718"/>
                    <a:pt x="1565721" y="1363332"/>
                  </a:cubicBezTo>
                  <a:cubicBezTo>
                    <a:pt x="1565721" y="1372934"/>
                    <a:pt x="1563118" y="1376426"/>
                    <a:pt x="1556984" y="1378166"/>
                  </a:cubicBezTo>
                  <a:cubicBezTo>
                    <a:pt x="1550888" y="1379931"/>
                    <a:pt x="1549986" y="1385164"/>
                    <a:pt x="1549986" y="1400912"/>
                  </a:cubicBezTo>
                  <a:cubicBezTo>
                    <a:pt x="1549986" y="1416634"/>
                    <a:pt x="1550710" y="1416494"/>
                    <a:pt x="1550710" y="1416494"/>
                  </a:cubicBezTo>
                  <a:lnTo>
                    <a:pt x="1543027" y="1427734"/>
                  </a:lnTo>
                  <a:lnTo>
                    <a:pt x="1536969" y="1430960"/>
                  </a:lnTo>
                  <a:cubicBezTo>
                    <a:pt x="1528536" y="1421854"/>
                    <a:pt x="1531635" y="1435405"/>
                    <a:pt x="1531635" y="1441107"/>
                  </a:cubicBezTo>
                  <a:cubicBezTo>
                    <a:pt x="1531635" y="1447203"/>
                    <a:pt x="1521615" y="1435977"/>
                    <a:pt x="1500659" y="1435100"/>
                  </a:cubicBezTo>
                  <a:cubicBezTo>
                    <a:pt x="1479679" y="1434211"/>
                    <a:pt x="1495821" y="1451598"/>
                    <a:pt x="1495821" y="1451598"/>
                  </a:cubicBezTo>
                  <a:lnTo>
                    <a:pt x="1495821" y="1451598"/>
                  </a:lnTo>
                  <a:lnTo>
                    <a:pt x="1508254" y="1473772"/>
                  </a:lnTo>
                  <a:lnTo>
                    <a:pt x="1498412" y="1478433"/>
                  </a:lnTo>
                  <a:cubicBezTo>
                    <a:pt x="1494716" y="1479652"/>
                    <a:pt x="1489559" y="1480566"/>
                    <a:pt x="1484746" y="1482624"/>
                  </a:cubicBezTo>
                  <a:cubicBezTo>
                    <a:pt x="1466395" y="1490485"/>
                    <a:pt x="1454190" y="1505052"/>
                    <a:pt x="1451701" y="1502296"/>
                  </a:cubicBezTo>
                  <a:cubicBezTo>
                    <a:pt x="1439471" y="1508417"/>
                    <a:pt x="1445771" y="1508303"/>
                    <a:pt x="1441655" y="1506640"/>
                  </a:cubicBezTo>
                  <a:cubicBezTo>
                    <a:pt x="1441655" y="1506640"/>
                    <a:pt x="1458077" y="1511275"/>
                    <a:pt x="1459867" y="1514501"/>
                  </a:cubicBezTo>
                  <a:cubicBezTo>
                    <a:pt x="1466865" y="1517994"/>
                    <a:pt x="1460566" y="1531912"/>
                    <a:pt x="1458622" y="1529436"/>
                  </a:cubicBezTo>
                  <a:cubicBezTo>
                    <a:pt x="1458622" y="1529436"/>
                    <a:pt x="1441655" y="1538987"/>
                    <a:pt x="1431165" y="1541590"/>
                  </a:cubicBezTo>
                  <a:cubicBezTo>
                    <a:pt x="1420675" y="1544218"/>
                    <a:pt x="1417196" y="1550327"/>
                    <a:pt x="1410210" y="1561681"/>
                  </a:cubicBezTo>
                  <a:cubicBezTo>
                    <a:pt x="1403224" y="1573034"/>
                    <a:pt x="1398843" y="1580908"/>
                    <a:pt x="1391858" y="1580908"/>
                  </a:cubicBezTo>
                  <a:cubicBezTo>
                    <a:pt x="1384873" y="1580908"/>
                    <a:pt x="1377863" y="1573047"/>
                    <a:pt x="1374370" y="1555584"/>
                  </a:cubicBezTo>
                  <a:cubicBezTo>
                    <a:pt x="1370877" y="1538096"/>
                    <a:pt x="1372630" y="1534604"/>
                    <a:pt x="1366509" y="1532864"/>
                  </a:cubicBezTo>
                  <a:cubicBezTo>
                    <a:pt x="1360413" y="1531124"/>
                    <a:pt x="1359511" y="1529371"/>
                    <a:pt x="1351650" y="1536357"/>
                  </a:cubicBezTo>
                  <a:cubicBezTo>
                    <a:pt x="1343789" y="1543342"/>
                    <a:pt x="1341185" y="1541589"/>
                    <a:pt x="1338556" y="1535493"/>
                  </a:cubicBezTo>
                  <a:cubicBezTo>
                    <a:pt x="1335928" y="1529372"/>
                    <a:pt x="1333324" y="1528495"/>
                    <a:pt x="1333324" y="1528495"/>
                  </a:cubicBezTo>
                  <a:cubicBezTo>
                    <a:pt x="1328066" y="1524127"/>
                    <a:pt x="1321957" y="1528495"/>
                    <a:pt x="1305346" y="1531988"/>
                  </a:cubicBezTo>
                  <a:cubicBezTo>
                    <a:pt x="1288747" y="1535481"/>
                    <a:pt x="1271957" y="1530604"/>
                    <a:pt x="1243306" y="1511871"/>
                  </a:cubicBezTo>
                  <a:cubicBezTo>
                    <a:pt x="1223608" y="1499019"/>
                    <a:pt x="1218846" y="1479550"/>
                    <a:pt x="1216217" y="1468196"/>
                  </a:cubicBezTo>
                  <a:cubicBezTo>
                    <a:pt x="1213589" y="1456843"/>
                    <a:pt x="1207480" y="1445476"/>
                    <a:pt x="1207480" y="1445476"/>
                  </a:cubicBezTo>
                  <a:cubicBezTo>
                    <a:pt x="1207480" y="1445476"/>
                    <a:pt x="1181305" y="1453642"/>
                    <a:pt x="1173418" y="1466761"/>
                  </a:cubicBezTo>
                  <a:cubicBezTo>
                    <a:pt x="1171387" y="1470114"/>
                    <a:pt x="1161633" y="1453515"/>
                    <a:pt x="1158534" y="1453337"/>
                  </a:cubicBezTo>
                  <a:cubicBezTo>
                    <a:pt x="1141909" y="1452474"/>
                    <a:pt x="1140817" y="1453388"/>
                    <a:pt x="1129463" y="1465643"/>
                  </a:cubicBezTo>
                  <a:cubicBezTo>
                    <a:pt x="1124625" y="1470850"/>
                    <a:pt x="1118922" y="1473060"/>
                    <a:pt x="1114630" y="1474203"/>
                  </a:cubicBezTo>
                  <a:cubicBezTo>
                    <a:pt x="1108876" y="1475740"/>
                    <a:pt x="1102374" y="1472959"/>
                    <a:pt x="1097370" y="1469936"/>
                  </a:cubicBezTo>
                  <a:cubicBezTo>
                    <a:pt x="1088633" y="1464704"/>
                    <a:pt x="1085140" y="1462964"/>
                    <a:pt x="1076390" y="1462075"/>
                  </a:cubicBezTo>
                  <a:cubicBezTo>
                    <a:pt x="1067653" y="1461211"/>
                    <a:pt x="1066217" y="1466190"/>
                    <a:pt x="1047891" y="1466190"/>
                  </a:cubicBezTo>
                  <a:cubicBezTo>
                    <a:pt x="1029539" y="1466190"/>
                    <a:pt x="1033007" y="1444333"/>
                    <a:pt x="1034772" y="1429499"/>
                  </a:cubicBezTo>
                  <a:cubicBezTo>
                    <a:pt x="1036512" y="1414640"/>
                    <a:pt x="1021348" y="1420127"/>
                    <a:pt x="1010858" y="1429753"/>
                  </a:cubicBezTo>
                  <a:cubicBezTo>
                    <a:pt x="1000393" y="1439380"/>
                    <a:pt x="990767" y="1437614"/>
                    <a:pt x="979400" y="1430617"/>
                  </a:cubicBezTo>
                  <a:cubicBezTo>
                    <a:pt x="968033" y="1423619"/>
                    <a:pt x="957949" y="1422946"/>
                    <a:pt x="951815" y="1431684"/>
                  </a:cubicBezTo>
                  <a:cubicBezTo>
                    <a:pt x="945682" y="1440422"/>
                    <a:pt x="931331" y="1451597"/>
                    <a:pt x="920853" y="1451597"/>
                  </a:cubicBezTo>
                  <a:cubicBezTo>
                    <a:pt x="910363" y="1451597"/>
                    <a:pt x="901625" y="1453337"/>
                    <a:pt x="890271" y="1453337"/>
                  </a:cubicBezTo>
                  <a:cubicBezTo>
                    <a:pt x="878917" y="1453337"/>
                    <a:pt x="864718" y="1454112"/>
                    <a:pt x="864718" y="1454112"/>
                  </a:cubicBezTo>
                  <a:lnTo>
                    <a:pt x="856882" y="1455128"/>
                  </a:lnTo>
                  <a:cubicBezTo>
                    <a:pt x="848691" y="1454785"/>
                    <a:pt x="841262" y="1446250"/>
                    <a:pt x="840093" y="1438084"/>
                  </a:cubicBezTo>
                  <a:cubicBezTo>
                    <a:pt x="832410" y="1431290"/>
                    <a:pt x="816648" y="1431264"/>
                    <a:pt x="811416" y="1431264"/>
                  </a:cubicBezTo>
                  <a:cubicBezTo>
                    <a:pt x="812166" y="1425727"/>
                    <a:pt x="812432" y="1418907"/>
                    <a:pt x="815976" y="1414526"/>
                  </a:cubicBezTo>
                  <a:cubicBezTo>
                    <a:pt x="823786" y="1404874"/>
                    <a:pt x="837781" y="1400340"/>
                    <a:pt x="838950" y="1400162"/>
                  </a:cubicBezTo>
                  <a:cubicBezTo>
                    <a:pt x="850317" y="1398422"/>
                    <a:pt x="856882" y="1394650"/>
                    <a:pt x="863880" y="1383296"/>
                  </a:cubicBezTo>
                  <a:cubicBezTo>
                    <a:pt x="870879" y="1371942"/>
                    <a:pt x="874295" y="1366774"/>
                    <a:pt x="872568" y="1351051"/>
                  </a:cubicBezTo>
                  <a:cubicBezTo>
                    <a:pt x="870803" y="1335328"/>
                    <a:pt x="867551" y="1326642"/>
                    <a:pt x="863195" y="1315288"/>
                  </a:cubicBezTo>
                  <a:cubicBezTo>
                    <a:pt x="857760" y="1301203"/>
                    <a:pt x="854445" y="1302194"/>
                    <a:pt x="845707" y="1310919"/>
                  </a:cubicBezTo>
                  <a:cubicBezTo>
                    <a:pt x="836970" y="1319644"/>
                    <a:pt x="826365" y="1309509"/>
                    <a:pt x="825489" y="1302512"/>
                  </a:cubicBezTo>
                  <a:cubicBezTo>
                    <a:pt x="824626" y="1295539"/>
                    <a:pt x="811456" y="1288123"/>
                    <a:pt x="805321" y="1297749"/>
                  </a:cubicBezTo>
                  <a:cubicBezTo>
                    <a:pt x="799226" y="1307351"/>
                    <a:pt x="803810" y="1306284"/>
                    <a:pt x="794234" y="1311516"/>
                  </a:cubicBezTo>
                  <a:cubicBezTo>
                    <a:pt x="786373" y="1308913"/>
                    <a:pt x="772606" y="1309090"/>
                    <a:pt x="776099" y="1301217"/>
                  </a:cubicBezTo>
                  <a:cubicBezTo>
                    <a:pt x="779592" y="1293343"/>
                    <a:pt x="780163" y="1294574"/>
                    <a:pt x="783668" y="1284071"/>
                  </a:cubicBezTo>
                  <a:cubicBezTo>
                    <a:pt x="787161" y="1273607"/>
                    <a:pt x="782805" y="1268095"/>
                    <a:pt x="767069" y="1270698"/>
                  </a:cubicBezTo>
                  <a:cubicBezTo>
                    <a:pt x="751321" y="1273327"/>
                    <a:pt x="743511" y="1269034"/>
                    <a:pt x="743511" y="1269034"/>
                  </a:cubicBezTo>
                  <a:cubicBezTo>
                    <a:pt x="743511" y="1269034"/>
                    <a:pt x="732450" y="1265313"/>
                    <a:pt x="727382" y="1256258"/>
                  </a:cubicBezTo>
                  <a:cubicBezTo>
                    <a:pt x="722327" y="1247228"/>
                    <a:pt x="724931" y="1228381"/>
                    <a:pt x="717514" y="1227505"/>
                  </a:cubicBezTo>
                  <a:cubicBezTo>
                    <a:pt x="702655" y="1225765"/>
                    <a:pt x="689714" y="1223835"/>
                    <a:pt x="681840" y="1201114"/>
                  </a:cubicBezTo>
                  <a:cubicBezTo>
                    <a:pt x="680951" y="1188046"/>
                    <a:pt x="681764" y="1187868"/>
                    <a:pt x="686399" y="1175918"/>
                  </a:cubicBezTo>
                  <a:cubicBezTo>
                    <a:pt x="688711" y="1168945"/>
                    <a:pt x="688253" y="1160335"/>
                    <a:pt x="698261" y="1153248"/>
                  </a:cubicBezTo>
                  <a:cubicBezTo>
                    <a:pt x="703316" y="1149679"/>
                    <a:pt x="704789" y="1137741"/>
                    <a:pt x="707519" y="1130578"/>
                  </a:cubicBezTo>
                  <a:cubicBezTo>
                    <a:pt x="714098" y="1113535"/>
                    <a:pt x="723166" y="1111871"/>
                    <a:pt x="736590" y="1107134"/>
                  </a:cubicBezTo>
                  <a:cubicBezTo>
                    <a:pt x="747728" y="1103184"/>
                    <a:pt x="753481" y="1097660"/>
                    <a:pt x="762955" y="1097952"/>
                  </a:cubicBezTo>
                  <a:cubicBezTo>
                    <a:pt x="767692" y="1098079"/>
                    <a:pt x="770168" y="1095069"/>
                    <a:pt x="772505" y="1092644"/>
                  </a:cubicBezTo>
                  <a:cubicBezTo>
                    <a:pt x="778538" y="1086395"/>
                    <a:pt x="774817" y="1079867"/>
                    <a:pt x="773204" y="1066202"/>
                  </a:cubicBezTo>
                  <a:cubicBezTo>
                    <a:pt x="770524" y="1060576"/>
                    <a:pt x="766130" y="1045831"/>
                    <a:pt x="766879" y="1042364"/>
                  </a:cubicBezTo>
                  <a:cubicBezTo>
                    <a:pt x="766879" y="1042364"/>
                    <a:pt x="768391" y="1036192"/>
                    <a:pt x="769534" y="1023543"/>
                  </a:cubicBezTo>
                  <a:cubicBezTo>
                    <a:pt x="770003" y="993202"/>
                    <a:pt x="757088" y="1009230"/>
                    <a:pt x="744058" y="981519"/>
                  </a:cubicBezTo>
                  <a:cubicBezTo>
                    <a:pt x="740311" y="973581"/>
                    <a:pt x="728970" y="964920"/>
                    <a:pt x="727459" y="959560"/>
                  </a:cubicBezTo>
                  <a:cubicBezTo>
                    <a:pt x="725249" y="951724"/>
                    <a:pt x="738749" y="946759"/>
                    <a:pt x="746254" y="947457"/>
                  </a:cubicBezTo>
                  <a:cubicBezTo>
                    <a:pt x="753379" y="948105"/>
                    <a:pt x="761685" y="944625"/>
                    <a:pt x="769026" y="943419"/>
                  </a:cubicBezTo>
                  <a:cubicBezTo>
                    <a:pt x="774728" y="942479"/>
                    <a:pt x="779872" y="944117"/>
                    <a:pt x="783389" y="942098"/>
                  </a:cubicBezTo>
                  <a:cubicBezTo>
                    <a:pt x="791454" y="937488"/>
                    <a:pt x="801500" y="938351"/>
                    <a:pt x="810695" y="939520"/>
                  </a:cubicBezTo>
                  <a:cubicBezTo>
                    <a:pt x="819927" y="940663"/>
                    <a:pt x="822404" y="951204"/>
                    <a:pt x="836222" y="951204"/>
                  </a:cubicBezTo>
                  <a:cubicBezTo>
                    <a:pt x="842699" y="951204"/>
                    <a:pt x="844058" y="966787"/>
                    <a:pt x="848502" y="968959"/>
                  </a:cubicBezTo>
                  <a:cubicBezTo>
                    <a:pt x="853557" y="971410"/>
                    <a:pt x="859716" y="965834"/>
                    <a:pt x="862167" y="970127"/>
                  </a:cubicBezTo>
                  <a:cubicBezTo>
                    <a:pt x="873305" y="972857"/>
                    <a:pt x="873801" y="977937"/>
                    <a:pt x="880176" y="983576"/>
                  </a:cubicBezTo>
                  <a:lnTo>
                    <a:pt x="887098" y="986497"/>
                  </a:lnTo>
                  <a:cubicBezTo>
                    <a:pt x="889079" y="988809"/>
                    <a:pt x="894286" y="986345"/>
                    <a:pt x="897194" y="981532"/>
                  </a:cubicBezTo>
                  <a:cubicBezTo>
                    <a:pt x="902032" y="973493"/>
                    <a:pt x="905157" y="954697"/>
                    <a:pt x="910732" y="944346"/>
                  </a:cubicBezTo>
                  <a:cubicBezTo>
                    <a:pt x="913463" y="939266"/>
                    <a:pt x="919507" y="940854"/>
                    <a:pt x="921120" y="937602"/>
                  </a:cubicBezTo>
                  <a:cubicBezTo>
                    <a:pt x="924562" y="930706"/>
                    <a:pt x="922632" y="926515"/>
                    <a:pt x="922530" y="922146"/>
                  </a:cubicBezTo>
                  <a:lnTo>
                    <a:pt x="922429" y="905281"/>
                  </a:lnTo>
                  <a:lnTo>
                    <a:pt x="922429" y="895133"/>
                  </a:lnTo>
                  <a:cubicBezTo>
                    <a:pt x="921514" y="891386"/>
                    <a:pt x="923724" y="887691"/>
                    <a:pt x="920841" y="883576"/>
                  </a:cubicBezTo>
                  <a:lnTo>
                    <a:pt x="920841" y="883576"/>
                  </a:lnTo>
                  <a:lnTo>
                    <a:pt x="924418" y="889062"/>
                  </a:lnTo>
                  <a:lnTo>
                    <a:pt x="924418" y="889062"/>
                  </a:lnTo>
                  <a:close/>
                </a:path>
              </a:pathLst>
            </a:cu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1" name="任意多边形 86">
              <a:extLst>
                <a:ext uri="{FF2B5EF4-FFF2-40B4-BE49-F238E27FC236}">
                  <a16:creationId xmlns:a16="http://schemas.microsoft.com/office/drawing/2014/main" id="{F5F19BB4-58A7-41FA-B4FE-6D70BDAEF274}"/>
                </a:ext>
              </a:extLst>
            </p:cNvPr>
            <p:cNvSpPr/>
            <p:nvPr/>
          </p:nvSpPr>
          <p:spPr>
            <a:xfrm>
              <a:off x="6229622" y="3686453"/>
              <a:ext cx="422236" cy="491205"/>
            </a:xfrm>
            <a:custGeom>
              <a:avLst/>
              <a:gdLst>
                <a:gd name="connsiteX0" fmla="*/ 954942 w 1260930"/>
                <a:gd name="connsiteY0" fmla="*/ 138285 h 1466892"/>
                <a:gd name="connsiteX1" fmla="*/ 928424 w 1260930"/>
                <a:gd name="connsiteY1" fmla="*/ 151582 h 1466892"/>
                <a:gd name="connsiteX2" fmla="*/ 920435 w 1260930"/>
                <a:gd name="connsiteY2" fmla="*/ 167686 h 1466892"/>
                <a:gd name="connsiteX3" fmla="*/ 903290 w 1260930"/>
                <a:gd name="connsiteY3" fmla="*/ 180462 h 1466892"/>
                <a:gd name="connsiteX4" fmla="*/ 872036 w 1260930"/>
                <a:gd name="connsiteY4" fmla="*/ 198597 h 1466892"/>
                <a:gd name="connsiteX5" fmla="*/ 866676 w 1260930"/>
                <a:gd name="connsiteY5" fmla="*/ 231808 h 1466892"/>
                <a:gd name="connsiteX6" fmla="*/ 859081 w 1260930"/>
                <a:gd name="connsiteY6" fmla="*/ 258769 h 1466892"/>
                <a:gd name="connsiteX7" fmla="*/ 838736 w 1260930"/>
                <a:gd name="connsiteY7" fmla="*/ 273324 h 1466892"/>
                <a:gd name="connsiteX8" fmla="*/ 805475 w 1260930"/>
                <a:gd name="connsiteY8" fmla="*/ 282480 h 1466892"/>
                <a:gd name="connsiteX9" fmla="*/ 780341 w 1260930"/>
                <a:gd name="connsiteY9" fmla="*/ 266923 h 1466892"/>
                <a:gd name="connsiteX10" fmla="*/ 742864 w 1260930"/>
                <a:gd name="connsiteY10" fmla="*/ 268333 h 1466892"/>
                <a:gd name="connsiteX11" fmla="*/ 712600 w 1260930"/>
                <a:gd name="connsiteY11" fmla="*/ 282875 h 1466892"/>
                <a:gd name="connsiteX12" fmla="*/ 690476 w 1260930"/>
                <a:gd name="connsiteY12" fmla="*/ 306421 h 1466892"/>
                <a:gd name="connsiteX13" fmla="*/ 665546 w 1260930"/>
                <a:gd name="connsiteY13" fmla="*/ 325572 h 1466892"/>
                <a:gd name="connsiteX14" fmla="*/ 649938 w 1260930"/>
                <a:gd name="connsiteY14" fmla="*/ 335796 h 1466892"/>
                <a:gd name="connsiteX15" fmla="*/ 672912 w 1260930"/>
                <a:gd name="connsiteY15" fmla="*/ 330715 h 1466892"/>
                <a:gd name="connsiteX16" fmla="*/ 705030 w 1260930"/>
                <a:gd name="connsiteY16" fmla="*/ 309634 h 1466892"/>
                <a:gd name="connsiteX17" fmla="*/ 735066 w 1260930"/>
                <a:gd name="connsiteY17" fmla="*/ 287485 h 1466892"/>
                <a:gd name="connsiteX18" fmla="*/ 770956 w 1260930"/>
                <a:gd name="connsiteY18" fmla="*/ 307830 h 1466892"/>
                <a:gd name="connsiteX19" fmla="*/ 774055 w 1260930"/>
                <a:gd name="connsiteY19" fmla="*/ 341040 h 1466892"/>
                <a:gd name="connsiteX20" fmla="*/ 778373 w 1260930"/>
                <a:gd name="connsiteY20" fmla="*/ 360294 h 1466892"/>
                <a:gd name="connsiteX21" fmla="*/ 782768 w 1260930"/>
                <a:gd name="connsiteY21" fmla="*/ 371660 h 1466892"/>
                <a:gd name="connsiteX22" fmla="*/ 791505 w 1260930"/>
                <a:gd name="connsiteY22" fmla="*/ 365539 h 1466892"/>
                <a:gd name="connsiteX23" fmla="*/ 798503 w 1260930"/>
                <a:gd name="connsiteY23" fmla="*/ 360307 h 1466892"/>
                <a:gd name="connsiteX24" fmla="*/ 825960 w 1260930"/>
                <a:gd name="connsiteY24" fmla="*/ 362834 h 1466892"/>
                <a:gd name="connsiteX25" fmla="*/ 858650 w 1260930"/>
                <a:gd name="connsiteY25" fmla="*/ 351073 h 1466892"/>
                <a:gd name="connsiteX26" fmla="*/ 877001 w 1260930"/>
                <a:gd name="connsiteY26" fmla="*/ 336519 h 1466892"/>
                <a:gd name="connsiteX27" fmla="*/ 895302 w 1260930"/>
                <a:gd name="connsiteY27" fmla="*/ 312440 h 1466892"/>
                <a:gd name="connsiteX28" fmla="*/ 923013 w 1260930"/>
                <a:gd name="connsiteY28" fmla="*/ 290507 h 1466892"/>
                <a:gd name="connsiteX29" fmla="*/ 972429 w 1260930"/>
                <a:gd name="connsiteY29" fmla="*/ 273769 h 1466892"/>
                <a:gd name="connsiteX30" fmla="*/ 1036183 w 1260930"/>
                <a:gd name="connsiteY30" fmla="*/ 300883 h 1466892"/>
                <a:gd name="connsiteX31" fmla="*/ 1060694 w 1260930"/>
                <a:gd name="connsiteY31" fmla="*/ 326207 h 1466892"/>
                <a:gd name="connsiteX32" fmla="*/ 1097359 w 1260930"/>
                <a:gd name="connsiteY32" fmla="*/ 369044 h 1466892"/>
                <a:gd name="connsiteX33" fmla="*/ 1153595 w 1260930"/>
                <a:gd name="connsiteY33" fmla="*/ 389948 h 1466892"/>
                <a:gd name="connsiteX34" fmla="*/ 1185687 w 1260930"/>
                <a:gd name="connsiteY34" fmla="*/ 398330 h 1466892"/>
                <a:gd name="connsiteX35" fmla="*/ 1198438 w 1260930"/>
                <a:gd name="connsiteY35" fmla="*/ 390138 h 1466892"/>
                <a:gd name="connsiteX36" fmla="*/ 1215380 w 1260930"/>
                <a:gd name="connsiteY36" fmla="*/ 394354 h 1466892"/>
                <a:gd name="connsiteX37" fmla="*/ 1236487 w 1260930"/>
                <a:gd name="connsiteY37" fmla="*/ 402317 h 1466892"/>
                <a:gd name="connsiteX38" fmla="*/ 1253226 w 1260930"/>
                <a:gd name="connsiteY38" fmla="*/ 397135 h 1466892"/>
                <a:gd name="connsiteX39" fmla="*/ 1260198 w 1260930"/>
                <a:gd name="connsiteY39" fmla="*/ 404299 h 1466892"/>
                <a:gd name="connsiteX40" fmla="*/ 1253035 w 1260930"/>
                <a:gd name="connsiteY40" fmla="*/ 418218 h 1466892"/>
                <a:gd name="connsiteX41" fmla="*/ 1234683 w 1260930"/>
                <a:gd name="connsiteY41" fmla="*/ 425787 h 1466892"/>
                <a:gd name="connsiteX42" fmla="*/ 1209601 w 1260930"/>
                <a:gd name="connsiteY42" fmla="*/ 438169 h 1466892"/>
                <a:gd name="connsiteX43" fmla="*/ 1182487 w 1260930"/>
                <a:gd name="connsiteY43" fmla="*/ 469056 h 1466892"/>
                <a:gd name="connsiteX44" fmla="*/ 1171717 w 1260930"/>
                <a:gd name="connsiteY44" fmla="*/ 490417 h 1466892"/>
                <a:gd name="connsiteX45" fmla="*/ 1155766 w 1260930"/>
                <a:gd name="connsiteY45" fmla="*/ 514281 h 1466892"/>
                <a:gd name="connsiteX46" fmla="*/ 1137490 w 1260930"/>
                <a:gd name="connsiteY46" fmla="*/ 534817 h 1466892"/>
                <a:gd name="connsiteX47" fmla="*/ 1113754 w 1260930"/>
                <a:gd name="connsiteY47" fmla="*/ 546996 h 1466892"/>
                <a:gd name="connsiteX48" fmla="*/ 1089217 w 1260930"/>
                <a:gd name="connsiteY48" fmla="*/ 558160 h 1466892"/>
                <a:gd name="connsiteX49" fmla="*/ 1073660 w 1260930"/>
                <a:gd name="connsiteY49" fmla="*/ 555950 h 1466892"/>
                <a:gd name="connsiteX50" fmla="*/ 1063487 w 1260930"/>
                <a:gd name="connsiteY50" fmla="*/ 574301 h 1466892"/>
                <a:gd name="connsiteX51" fmla="*/ 1061302 w 1260930"/>
                <a:gd name="connsiteY51" fmla="*/ 591815 h 1466892"/>
                <a:gd name="connsiteX52" fmla="*/ 1070281 w 1260930"/>
                <a:gd name="connsiteY52" fmla="*/ 589808 h 1466892"/>
                <a:gd name="connsiteX53" fmla="*/ 1090347 w 1260930"/>
                <a:gd name="connsiteY53" fmla="*/ 573514 h 1466892"/>
                <a:gd name="connsiteX54" fmla="*/ 1090817 w 1260930"/>
                <a:gd name="connsiteY54" fmla="*/ 587624 h 1466892"/>
                <a:gd name="connsiteX55" fmla="*/ 1082231 w 1260930"/>
                <a:gd name="connsiteY55" fmla="*/ 596184 h 1466892"/>
                <a:gd name="connsiteX56" fmla="*/ 1090982 w 1260930"/>
                <a:gd name="connsiteY56" fmla="*/ 598787 h 1466892"/>
                <a:gd name="connsiteX57" fmla="*/ 1103161 w 1260930"/>
                <a:gd name="connsiteY57" fmla="*/ 582837 h 1466892"/>
                <a:gd name="connsiteX58" fmla="*/ 1119709 w 1260930"/>
                <a:gd name="connsiteY58" fmla="*/ 562148 h 1466892"/>
                <a:gd name="connsiteX59" fmla="*/ 1143597 w 1260930"/>
                <a:gd name="connsiteY59" fmla="*/ 544584 h 1466892"/>
                <a:gd name="connsiteX60" fmla="*/ 1160286 w 1260930"/>
                <a:gd name="connsiteY60" fmla="*/ 551658 h 1466892"/>
                <a:gd name="connsiteX61" fmla="*/ 1166115 w 1260930"/>
                <a:gd name="connsiteY61" fmla="*/ 560535 h 1466892"/>
                <a:gd name="connsiteX62" fmla="*/ 1173899 w 1260930"/>
                <a:gd name="connsiteY62" fmla="*/ 556966 h 1466892"/>
                <a:gd name="connsiteX63" fmla="*/ 1180072 w 1260930"/>
                <a:gd name="connsiteY63" fmla="*/ 546196 h 1466892"/>
                <a:gd name="connsiteX64" fmla="*/ 1179678 w 1260930"/>
                <a:gd name="connsiteY64" fmla="*/ 539198 h 1466892"/>
                <a:gd name="connsiteX65" fmla="*/ 1165518 w 1260930"/>
                <a:gd name="connsiteY65" fmla="*/ 537814 h 1466892"/>
                <a:gd name="connsiteX66" fmla="*/ 1156539 w 1260930"/>
                <a:gd name="connsiteY66" fmla="*/ 533622 h 1466892"/>
                <a:gd name="connsiteX67" fmla="*/ 1164324 w 1260930"/>
                <a:gd name="connsiteY67" fmla="*/ 522853 h 1466892"/>
                <a:gd name="connsiteX68" fmla="*/ 1188911 w 1260930"/>
                <a:gd name="connsiteY68" fmla="*/ 505708 h 1466892"/>
                <a:gd name="connsiteX69" fmla="*/ 1214235 w 1260930"/>
                <a:gd name="connsiteY69" fmla="*/ 504819 h 1466892"/>
                <a:gd name="connsiteX70" fmla="*/ 1227354 w 1260930"/>
                <a:gd name="connsiteY70" fmla="*/ 510940 h 1466892"/>
                <a:gd name="connsiteX71" fmla="*/ 1223735 w 1260930"/>
                <a:gd name="connsiteY71" fmla="*/ 521062 h 1466892"/>
                <a:gd name="connsiteX72" fmla="*/ 1213766 w 1260930"/>
                <a:gd name="connsiteY72" fmla="*/ 532429 h 1466892"/>
                <a:gd name="connsiteX73" fmla="*/ 1214236 w 1260930"/>
                <a:gd name="connsiteY73" fmla="*/ 546767 h 1466892"/>
                <a:gd name="connsiteX74" fmla="*/ 1225603 w 1260930"/>
                <a:gd name="connsiteY74" fmla="*/ 563392 h 1466892"/>
                <a:gd name="connsiteX75" fmla="*/ 1223342 w 1260930"/>
                <a:gd name="connsiteY75" fmla="*/ 574708 h 1466892"/>
                <a:gd name="connsiteX76" fmla="*/ 1211786 w 1260930"/>
                <a:gd name="connsiteY76" fmla="*/ 584829 h 1466892"/>
                <a:gd name="connsiteX77" fmla="*/ 1215138 w 1260930"/>
                <a:gd name="connsiteY77" fmla="*/ 598343 h 1466892"/>
                <a:gd name="connsiteX78" fmla="*/ 1228282 w 1260930"/>
                <a:gd name="connsiteY78" fmla="*/ 611741 h 1466892"/>
                <a:gd name="connsiteX79" fmla="*/ 1219151 w 1260930"/>
                <a:gd name="connsiteY79" fmla="*/ 629699 h 1466892"/>
                <a:gd name="connsiteX80" fmla="*/ 1229070 w 1260930"/>
                <a:gd name="connsiteY80" fmla="*/ 633496 h 1466892"/>
                <a:gd name="connsiteX81" fmla="*/ 1240233 w 1260930"/>
                <a:gd name="connsiteY81" fmla="*/ 637268 h 1466892"/>
                <a:gd name="connsiteX82" fmla="*/ 1225692 w 1260930"/>
                <a:gd name="connsiteY82" fmla="*/ 661805 h 1466892"/>
                <a:gd name="connsiteX83" fmla="*/ 1195008 w 1260930"/>
                <a:gd name="connsiteY83" fmla="*/ 664751 h 1466892"/>
                <a:gd name="connsiteX84" fmla="*/ 1194145 w 1260930"/>
                <a:gd name="connsiteY84" fmla="*/ 633293 h 1466892"/>
                <a:gd name="connsiteX85" fmla="*/ 1190055 w 1260930"/>
                <a:gd name="connsiteY85" fmla="*/ 614535 h 1466892"/>
                <a:gd name="connsiteX86" fmla="*/ 1177558 w 1260930"/>
                <a:gd name="connsiteY86" fmla="*/ 605328 h 1466892"/>
                <a:gd name="connsiteX87" fmla="*/ 1170713 w 1260930"/>
                <a:gd name="connsiteY87" fmla="*/ 606941 h 1466892"/>
                <a:gd name="connsiteX88" fmla="*/ 1170116 w 1260930"/>
                <a:gd name="connsiteY88" fmla="*/ 622689 h 1466892"/>
                <a:gd name="connsiteX89" fmla="*/ 1174065 w 1260930"/>
                <a:gd name="connsiteY89" fmla="*/ 638513 h 1466892"/>
                <a:gd name="connsiteX90" fmla="*/ 1176097 w 1260930"/>
                <a:gd name="connsiteY90" fmla="*/ 655404 h 1466892"/>
                <a:gd name="connsiteX91" fmla="*/ 1166915 w 1260930"/>
                <a:gd name="connsiteY91" fmla="*/ 666910 h 1466892"/>
                <a:gd name="connsiteX92" fmla="*/ 1154964 w 1260930"/>
                <a:gd name="connsiteY92" fmla="*/ 672892 h 1466892"/>
                <a:gd name="connsiteX93" fmla="*/ 1142607 w 1260930"/>
                <a:gd name="connsiteY93" fmla="*/ 660370 h 1466892"/>
                <a:gd name="connsiteX94" fmla="*/ 1140842 w 1260930"/>
                <a:gd name="connsiteY94" fmla="*/ 640279 h 1466892"/>
                <a:gd name="connsiteX95" fmla="*/ 1134746 w 1260930"/>
                <a:gd name="connsiteY95" fmla="*/ 637650 h 1466892"/>
                <a:gd name="connsiteX96" fmla="*/ 1135610 w 1260930"/>
                <a:gd name="connsiteY96" fmla="*/ 655138 h 1466892"/>
                <a:gd name="connsiteX97" fmla="*/ 1129679 w 1260930"/>
                <a:gd name="connsiteY97" fmla="*/ 670124 h 1466892"/>
                <a:gd name="connsiteX98" fmla="*/ 1122491 w 1260930"/>
                <a:gd name="connsiteY98" fmla="*/ 649017 h 1466892"/>
                <a:gd name="connsiteX99" fmla="*/ 1113740 w 1260930"/>
                <a:gd name="connsiteY99" fmla="*/ 645245 h 1466892"/>
                <a:gd name="connsiteX100" fmla="*/ 1104558 w 1260930"/>
                <a:gd name="connsiteY100" fmla="*/ 650630 h 1466892"/>
                <a:gd name="connsiteX101" fmla="*/ 1104558 w 1260930"/>
                <a:gd name="connsiteY101" fmla="*/ 657399 h 1466892"/>
                <a:gd name="connsiteX102" fmla="*/ 1100164 w 1260930"/>
                <a:gd name="connsiteY102" fmla="*/ 662975 h 1466892"/>
                <a:gd name="connsiteX103" fmla="*/ 1101522 w 1260930"/>
                <a:gd name="connsiteY103" fmla="*/ 675231 h 1466892"/>
                <a:gd name="connsiteX104" fmla="*/ 1092988 w 1260930"/>
                <a:gd name="connsiteY104" fmla="*/ 689442 h 1466892"/>
                <a:gd name="connsiteX105" fmla="*/ 1076643 w 1260930"/>
                <a:gd name="connsiteY105" fmla="*/ 690662 h 1466892"/>
                <a:gd name="connsiteX106" fmla="*/ 1077939 w 1260930"/>
                <a:gd name="connsiteY106" fmla="*/ 699691 h 1466892"/>
                <a:gd name="connsiteX107" fmla="*/ 1080021 w 1260930"/>
                <a:gd name="connsiteY107" fmla="*/ 706613 h 1466892"/>
                <a:gd name="connsiteX108" fmla="*/ 1090169 w 1260930"/>
                <a:gd name="connsiteY108" fmla="*/ 715617 h 1466892"/>
                <a:gd name="connsiteX109" fmla="*/ 1115518 w 1260930"/>
                <a:gd name="connsiteY109" fmla="*/ 707730 h 1466892"/>
                <a:gd name="connsiteX110" fmla="*/ 1138238 w 1260930"/>
                <a:gd name="connsiteY110" fmla="*/ 714550 h 1466892"/>
                <a:gd name="connsiteX111" fmla="*/ 1128294 w 1260930"/>
                <a:gd name="connsiteY111" fmla="*/ 725536 h 1466892"/>
                <a:gd name="connsiteX112" fmla="*/ 1109345 w 1260930"/>
                <a:gd name="connsiteY112" fmla="*/ 737118 h 1466892"/>
                <a:gd name="connsiteX113" fmla="*/ 1110260 w 1260930"/>
                <a:gd name="connsiteY113" fmla="*/ 745995 h 1466892"/>
                <a:gd name="connsiteX114" fmla="*/ 1117131 w 1260930"/>
                <a:gd name="connsiteY114" fmla="*/ 740089 h 1466892"/>
                <a:gd name="connsiteX115" fmla="*/ 1132066 w 1260930"/>
                <a:gd name="connsiteY115" fmla="*/ 735098 h 1466892"/>
                <a:gd name="connsiteX116" fmla="*/ 1142404 w 1260930"/>
                <a:gd name="connsiteY116" fmla="*/ 727528 h 1466892"/>
                <a:gd name="connsiteX117" fmla="*/ 1154838 w 1260930"/>
                <a:gd name="connsiteY117" fmla="*/ 729383 h 1466892"/>
                <a:gd name="connsiteX118" fmla="*/ 1161836 w 1260930"/>
                <a:gd name="connsiteY118" fmla="*/ 736381 h 1466892"/>
                <a:gd name="connsiteX119" fmla="*/ 1156946 w 1260930"/>
                <a:gd name="connsiteY119" fmla="*/ 741461 h 1466892"/>
                <a:gd name="connsiteX120" fmla="*/ 1158331 w 1260930"/>
                <a:gd name="connsiteY120" fmla="*/ 753869 h 1466892"/>
                <a:gd name="connsiteX121" fmla="*/ 1166115 w 1260930"/>
                <a:gd name="connsiteY121" fmla="*/ 769744 h 1466892"/>
                <a:gd name="connsiteX122" fmla="*/ 1149974 w 1260930"/>
                <a:gd name="connsiteY122" fmla="*/ 776513 h 1466892"/>
                <a:gd name="connsiteX123" fmla="*/ 1133679 w 1260930"/>
                <a:gd name="connsiteY123" fmla="*/ 770341 h 1466892"/>
                <a:gd name="connsiteX124" fmla="*/ 1120751 w 1260930"/>
                <a:gd name="connsiteY124" fmla="*/ 769591 h 1466892"/>
                <a:gd name="connsiteX125" fmla="*/ 1114922 w 1260930"/>
                <a:gd name="connsiteY125" fmla="*/ 761755 h 1466892"/>
                <a:gd name="connsiteX126" fmla="*/ 1108546 w 1260930"/>
                <a:gd name="connsiteY126" fmla="*/ 774722 h 1466892"/>
                <a:gd name="connsiteX127" fmla="*/ 1116382 w 1260930"/>
                <a:gd name="connsiteY127" fmla="*/ 784450 h 1466892"/>
                <a:gd name="connsiteX128" fmla="*/ 1129476 w 1260930"/>
                <a:gd name="connsiteY128" fmla="*/ 785669 h 1466892"/>
                <a:gd name="connsiteX129" fmla="*/ 1148703 w 1260930"/>
                <a:gd name="connsiteY129" fmla="*/ 793187 h 1466892"/>
                <a:gd name="connsiteX130" fmla="*/ 1157454 w 1260930"/>
                <a:gd name="connsiteY130" fmla="*/ 802788 h 1466892"/>
                <a:gd name="connsiteX131" fmla="*/ 1165316 w 1260930"/>
                <a:gd name="connsiteY131" fmla="*/ 811539 h 1466892"/>
                <a:gd name="connsiteX132" fmla="*/ 1160921 w 1260930"/>
                <a:gd name="connsiteY132" fmla="*/ 818587 h 1466892"/>
                <a:gd name="connsiteX133" fmla="*/ 1155689 w 1260930"/>
                <a:gd name="connsiteY133" fmla="*/ 832507 h 1466892"/>
                <a:gd name="connsiteX134" fmla="*/ 1145567 w 1260930"/>
                <a:gd name="connsiteY134" fmla="*/ 846070 h 1466892"/>
                <a:gd name="connsiteX135" fmla="*/ 1132867 w 1260930"/>
                <a:gd name="connsiteY135" fmla="*/ 851849 h 1466892"/>
                <a:gd name="connsiteX136" fmla="*/ 1116294 w 1260930"/>
                <a:gd name="connsiteY136" fmla="*/ 858224 h 1466892"/>
                <a:gd name="connsiteX137" fmla="*/ 1100152 w 1260930"/>
                <a:gd name="connsiteY137" fmla="*/ 861628 h 1466892"/>
                <a:gd name="connsiteX138" fmla="*/ 1103251 w 1260930"/>
                <a:gd name="connsiteY138" fmla="*/ 871826 h 1466892"/>
                <a:gd name="connsiteX139" fmla="*/ 1122479 w 1260930"/>
                <a:gd name="connsiteY139" fmla="*/ 892806 h 1466892"/>
                <a:gd name="connsiteX140" fmla="*/ 1132105 w 1260930"/>
                <a:gd name="connsiteY140" fmla="*/ 913761 h 1466892"/>
                <a:gd name="connsiteX141" fmla="*/ 1146862 w 1260930"/>
                <a:gd name="connsiteY141" fmla="*/ 919248 h 1466892"/>
                <a:gd name="connsiteX142" fmla="*/ 1160058 w 1260930"/>
                <a:gd name="connsiteY142" fmla="*/ 918130 h 1466892"/>
                <a:gd name="connsiteX143" fmla="*/ 1152374 w 1260930"/>
                <a:gd name="connsiteY143" fmla="*/ 928798 h 1466892"/>
                <a:gd name="connsiteX144" fmla="*/ 1145211 w 1260930"/>
                <a:gd name="connsiteY144" fmla="*/ 945245 h 1466892"/>
                <a:gd name="connsiteX145" fmla="*/ 1151333 w 1260930"/>
                <a:gd name="connsiteY145" fmla="*/ 964472 h 1466892"/>
                <a:gd name="connsiteX146" fmla="*/ 1157454 w 1260930"/>
                <a:gd name="connsiteY146" fmla="*/ 981071 h 1466892"/>
                <a:gd name="connsiteX147" fmla="*/ 1168821 w 1260930"/>
                <a:gd name="connsiteY147" fmla="*/ 988069 h 1466892"/>
                <a:gd name="connsiteX148" fmla="*/ 1175793 w 1260930"/>
                <a:gd name="connsiteY148" fmla="*/ 994165 h 1466892"/>
                <a:gd name="connsiteX149" fmla="*/ 1174053 w 1260930"/>
                <a:gd name="connsiteY149" fmla="*/ 1009024 h 1466892"/>
                <a:gd name="connsiteX150" fmla="*/ 1169684 w 1260930"/>
                <a:gd name="connsiteY150" fmla="*/ 1022143 h 1466892"/>
                <a:gd name="connsiteX151" fmla="*/ 1158317 w 1260930"/>
                <a:gd name="connsiteY151" fmla="*/ 1016885 h 1466892"/>
                <a:gd name="connsiteX152" fmla="*/ 1145198 w 1260930"/>
                <a:gd name="connsiteY152" fmla="*/ 998534 h 1466892"/>
                <a:gd name="connsiteX153" fmla="*/ 1124243 w 1260930"/>
                <a:gd name="connsiteY153" fmla="*/ 997670 h 1466892"/>
                <a:gd name="connsiteX154" fmla="*/ 1112876 w 1260930"/>
                <a:gd name="connsiteY154" fmla="*/ 1007297 h 1466892"/>
                <a:gd name="connsiteX155" fmla="*/ 1104494 w 1260930"/>
                <a:gd name="connsiteY155" fmla="*/ 1033687 h 1466892"/>
                <a:gd name="connsiteX156" fmla="*/ 1093649 w 1260930"/>
                <a:gd name="connsiteY156" fmla="*/ 1050109 h 1466892"/>
                <a:gd name="connsiteX157" fmla="*/ 1098017 w 1260930"/>
                <a:gd name="connsiteY157" fmla="*/ 1055341 h 1466892"/>
                <a:gd name="connsiteX158" fmla="*/ 1098195 w 1260930"/>
                <a:gd name="connsiteY158" fmla="*/ 1068460 h 1466892"/>
                <a:gd name="connsiteX159" fmla="*/ 1085787 w 1260930"/>
                <a:gd name="connsiteY159" fmla="*/ 1072829 h 1466892"/>
                <a:gd name="connsiteX160" fmla="*/ 1064807 w 1260930"/>
                <a:gd name="connsiteY160" fmla="*/ 1064092 h 1466892"/>
                <a:gd name="connsiteX161" fmla="*/ 1065670 w 1260930"/>
                <a:gd name="connsiteY161" fmla="*/ 1082418 h 1466892"/>
                <a:gd name="connsiteX162" fmla="*/ 1064807 w 1260930"/>
                <a:gd name="connsiteY162" fmla="*/ 1102534 h 1466892"/>
                <a:gd name="connsiteX163" fmla="*/ 1042087 w 1260930"/>
                <a:gd name="connsiteY163" fmla="*/ 1111272 h 1466892"/>
                <a:gd name="connsiteX164" fmla="*/ 1028993 w 1260930"/>
                <a:gd name="connsiteY164" fmla="*/ 1110408 h 1466892"/>
                <a:gd name="connsiteX165" fmla="*/ 1023761 w 1260930"/>
                <a:gd name="connsiteY165" fmla="*/ 1092057 h 1466892"/>
                <a:gd name="connsiteX166" fmla="*/ 1025501 w 1260930"/>
                <a:gd name="connsiteY166" fmla="*/ 1080690 h 1466892"/>
                <a:gd name="connsiteX167" fmla="*/ 1041223 w 1260930"/>
                <a:gd name="connsiteY167" fmla="*/ 1063202 h 1466892"/>
                <a:gd name="connsiteX168" fmla="*/ 1052590 w 1260930"/>
                <a:gd name="connsiteY168" fmla="*/ 1054464 h 1466892"/>
                <a:gd name="connsiteX169" fmla="*/ 1063080 w 1260930"/>
                <a:gd name="connsiteY169" fmla="*/ 1043974 h 1466892"/>
                <a:gd name="connsiteX170" fmla="*/ 1056959 w 1260930"/>
                <a:gd name="connsiteY170" fmla="*/ 1032608 h 1466892"/>
                <a:gd name="connsiteX171" fmla="*/ 1049961 w 1260930"/>
                <a:gd name="connsiteY171" fmla="*/ 1019514 h 1466892"/>
                <a:gd name="connsiteX172" fmla="*/ 1050850 w 1260930"/>
                <a:gd name="connsiteY172" fmla="*/ 1009024 h 1466892"/>
                <a:gd name="connsiteX173" fmla="*/ 1048221 w 1260930"/>
                <a:gd name="connsiteY173" fmla="*/ 998534 h 1466892"/>
                <a:gd name="connsiteX174" fmla="*/ 1036854 w 1260930"/>
                <a:gd name="connsiteY174" fmla="*/ 990672 h 1466892"/>
                <a:gd name="connsiteX175" fmla="*/ 1029856 w 1260930"/>
                <a:gd name="connsiteY175" fmla="*/ 993301 h 1466892"/>
                <a:gd name="connsiteX176" fmla="*/ 1025488 w 1260930"/>
                <a:gd name="connsiteY176" fmla="*/ 1004667 h 1466892"/>
                <a:gd name="connsiteX177" fmla="*/ 1018490 w 1260930"/>
                <a:gd name="connsiteY177" fmla="*/ 1018663 h 1466892"/>
                <a:gd name="connsiteX178" fmla="*/ 1008025 w 1260930"/>
                <a:gd name="connsiteY178" fmla="*/ 1023895 h 1466892"/>
                <a:gd name="connsiteX179" fmla="*/ 987909 w 1260930"/>
                <a:gd name="connsiteY179" fmla="*/ 1021291 h 1466892"/>
                <a:gd name="connsiteX180" fmla="*/ 992277 w 1260930"/>
                <a:gd name="connsiteY180" fmla="*/ 1031756 h 1466892"/>
                <a:gd name="connsiteX181" fmla="*/ 1014998 w 1260930"/>
                <a:gd name="connsiteY181" fmla="*/ 1050107 h 1466892"/>
                <a:gd name="connsiteX182" fmla="*/ 1006260 w 1260930"/>
                <a:gd name="connsiteY182" fmla="*/ 1071063 h 1466892"/>
                <a:gd name="connsiteX183" fmla="*/ 992265 w 1260930"/>
                <a:gd name="connsiteY183" fmla="*/ 1082429 h 1466892"/>
                <a:gd name="connsiteX184" fmla="*/ 981800 w 1260930"/>
                <a:gd name="connsiteY184" fmla="*/ 1106915 h 1466892"/>
                <a:gd name="connsiteX185" fmla="*/ 980035 w 1260930"/>
                <a:gd name="connsiteY185" fmla="*/ 1133128 h 1466892"/>
                <a:gd name="connsiteX186" fmla="*/ 961684 w 1260930"/>
                <a:gd name="connsiteY186" fmla="*/ 1144494 h 1466892"/>
                <a:gd name="connsiteX187" fmla="*/ 940728 w 1260930"/>
                <a:gd name="connsiteY187" fmla="*/ 1141002 h 1466892"/>
                <a:gd name="connsiteX188" fmla="*/ 910147 w 1260930"/>
                <a:gd name="connsiteY188" fmla="*/ 1141865 h 1466892"/>
                <a:gd name="connsiteX189" fmla="*/ 890056 w 1260930"/>
                <a:gd name="connsiteY189" fmla="*/ 1135744 h 1466892"/>
                <a:gd name="connsiteX190" fmla="*/ 888291 w 1260930"/>
                <a:gd name="connsiteY190" fmla="*/ 1143605 h 1466892"/>
                <a:gd name="connsiteX191" fmla="*/ 917132 w 1260930"/>
                <a:gd name="connsiteY191" fmla="*/ 1163722 h 1466892"/>
                <a:gd name="connsiteX192" fmla="*/ 943345 w 1260930"/>
                <a:gd name="connsiteY192" fmla="*/ 1175952 h 1466892"/>
                <a:gd name="connsiteX193" fmla="*/ 931979 w 1260930"/>
                <a:gd name="connsiteY193" fmla="*/ 1203041 h 1466892"/>
                <a:gd name="connsiteX194" fmla="*/ 911862 w 1260930"/>
                <a:gd name="connsiteY194" fmla="*/ 1233623 h 1466892"/>
                <a:gd name="connsiteX195" fmla="*/ 895263 w 1260930"/>
                <a:gd name="connsiteY195" fmla="*/ 1250222 h 1466892"/>
                <a:gd name="connsiteX196" fmla="*/ 882195 w 1260930"/>
                <a:gd name="connsiteY196" fmla="*/ 1241485 h 1466892"/>
                <a:gd name="connsiteX197" fmla="*/ 878728 w 1260930"/>
                <a:gd name="connsiteY197" fmla="*/ 1249346 h 1466892"/>
                <a:gd name="connsiteX198" fmla="*/ 892697 w 1260930"/>
                <a:gd name="connsiteY198" fmla="*/ 1270302 h 1466892"/>
                <a:gd name="connsiteX199" fmla="*/ 890957 w 1260930"/>
                <a:gd name="connsiteY199" fmla="*/ 1284297 h 1466892"/>
                <a:gd name="connsiteX200" fmla="*/ 878727 w 1260930"/>
                <a:gd name="connsiteY200" fmla="*/ 1300019 h 1466892"/>
                <a:gd name="connsiteX201" fmla="*/ 867348 w 1260930"/>
                <a:gd name="connsiteY201" fmla="*/ 1310484 h 1466892"/>
                <a:gd name="connsiteX202" fmla="*/ 876974 w 1260930"/>
                <a:gd name="connsiteY202" fmla="*/ 1325342 h 1466892"/>
                <a:gd name="connsiteX203" fmla="*/ 889204 w 1260930"/>
                <a:gd name="connsiteY203" fmla="*/ 1337598 h 1466892"/>
                <a:gd name="connsiteX204" fmla="*/ 899695 w 1260930"/>
                <a:gd name="connsiteY204" fmla="*/ 1335833 h 1466892"/>
                <a:gd name="connsiteX205" fmla="*/ 906693 w 1260930"/>
                <a:gd name="connsiteY205" fmla="*/ 1343695 h 1466892"/>
                <a:gd name="connsiteX206" fmla="*/ 903200 w 1260930"/>
                <a:gd name="connsiteY206" fmla="*/ 1356814 h 1466892"/>
                <a:gd name="connsiteX207" fmla="*/ 900571 w 1260930"/>
                <a:gd name="connsiteY207" fmla="*/ 1375140 h 1466892"/>
                <a:gd name="connsiteX208" fmla="*/ 890970 w 1260930"/>
                <a:gd name="connsiteY208" fmla="*/ 1387396 h 1466892"/>
                <a:gd name="connsiteX209" fmla="*/ 878740 w 1260930"/>
                <a:gd name="connsiteY209" fmla="*/ 1382138 h 1466892"/>
                <a:gd name="connsiteX210" fmla="*/ 867361 w 1260930"/>
                <a:gd name="connsiteY210" fmla="*/ 1383903 h 1466892"/>
                <a:gd name="connsiteX211" fmla="*/ 863894 w 1260930"/>
                <a:gd name="connsiteY211" fmla="*/ 1396997 h 1466892"/>
                <a:gd name="connsiteX212" fmla="*/ 866497 w 1260930"/>
                <a:gd name="connsiteY212" fmla="*/ 1406623 h 1466892"/>
                <a:gd name="connsiteX213" fmla="*/ 870866 w 1260930"/>
                <a:gd name="connsiteY213" fmla="*/ 1419717 h 1466892"/>
                <a:gd name="connsiteX214" fmla="*/ 865634 w 1260930"/>
                <a:gd name="connsiteY214" fmla="*/ 1437205 h 1466892"/>
                <a:gd name="connsiteX215" fmla="*/ 859512 w 1260930"/>
                <a:gd name="connsiteY215" fmla="*/ 1462186 h 1466892"/>
                <a:gd name="connsiteX216" fmla="*/ 847282 w 1260930"/>
                <a:gd name="connsiteY216" fmla="*/ 1460421 h 1466892"/>
                <a:gd name="connsiteX217" fmla="*/ 842050 w 1260930"/>
                <a:gd name="connsiteY217" fmla="*/ 1458161 h 1466892"/>
                <a:gd name="connsiteX218" fmla="*/ 832423 w 1260930"/>
                <a:gd name="connsiteY218" fmla="*/ 1461284 h 1466892"/>
                <a:gd name="connsiteX219" fmla="*/ 826823 w 1260930"/>
                <a:gd name="connsiteY219" fmla="*/ 1449994 h 1466892"/>
                <a:gd name="connsiteX220" fmla="*/ 821540 w 1260930"/>
                <a:gd name="connsiteY220" fmla="*/ 1420823 h 1466892"/>
                <a:gd name="connsiteX221" fmla="*/ 807570 w 1260930"/>
                <a:gd name="connsiteY221" fmla="*/ 1398966 h 1466892"/>
                <a:gd name="connsiteX222" fmla="*/ 789218 w 1260930"/>
                <a:gd name="connsiteY222" fmla="*/ 1386736 h 1466892"/>
                <a:gd name="connsiteX223" fmla="*/ 751639 w 1260930"/>
                <a:gd name="connsiteY223" fmla="*/ 1378874 h 1466892"/>
                <a:gd name="connsiteX224" fmla="*/ 722798 w 1260930"/>
                <a:gd name="connsiteY224" fmla="*/ 1404198 h 1466892"/>
                <a:gd name="connsiteX225" fmla="*/ 700103 w 1260930"/>
                <a:gd name="connsiteY225" fmla="*/ 1398966 h 1466892"/>
                <a:gd name="connsiteX226" fmla="*/ 677382 w 1260930"/>
                <a:gd name="connsiteY226" fmla="*/ 1421686 h 1466892"/>
                <a:gd name="connsiteX227" fmla="*/ 665127 w 1260930"/>
                <a:gd name="connsiteY227" fmla="*/ 1429548 h 1466892"/>
                <a:gd name="connsiteX228" fmla="*/ 640666 w 1260930"/>
                <a:gd name="connsiteY228" fmla="*/ 1433916 h 1466892"/>
                <a:gd name="connsiteX229" fmla="*/ 631929 w 1260930"/>
                <a:gd name="connsiteY229" fmla="*/ 1433053 h 1466892"/>
                <a:gd name="connsiteX230" fmla="*/ 615304 w 1260930"/>
                <a:gd name="connsiteY230" fmla="*/ 1409469 h 1466892"/>
                <a:gd name="connsiteX231" fmla="*/ 602210 w 1260930"/>
                <a:gd name="connsiteY231" fmla="*/ 1379751 h 1466892"/>
                <a:gd name="connsiteX232" fmla="*/ 596089 w 1260930"/>
                <a:gd name="connsiteY232" fmla="*/ 1358771 h 1466892"/>
                <a:gd name="connsiteX233" fmla="*/ 582119 w 1260930"/>
                <a:gd name="connsiteY233" fmla="*/ 1337815 h 1466892"/>
                <a:gd name="connsiteX234" fmla="*/ 569863 w 1260930"/>
                <a:gd name="connsiteY234" fmla="*/ 1305494 h 1466892"/>
                <a:gd name="connsiteX235" fmla="*/ 538406 w 1260930"/>
                <a:gd name="connsiteY235" fmla="*/ 1307234 h 1466892"/>
                <a:gd name="connsiteX236" fmla="*/ 526175 w 1260930"/>
                <a:gd name="connsiteY236" fmla="*/ 1349182 h 1466892"/>
                <a:gd name="connsiteX237" fmla="*/ 513082 w 1260930"/>
                <a:gd name="connsiteY237" fmla="*/ 1364904 h 1466892"/>
                <a:gd name="connsiteX238" fmla="*/ 492965 w 1260930"/>
                <a:gd name="connsiteY238" fmla="*/ 1369273 h 1466892"/>
                <a:gd name="connsiteX239" fmla="*/ 471108 w 1260930"/>
                <a:gd name="connsiteY239" fmla="*/ 1395486 h 1466892"/>
                <a:gd name="connsiteX240" fmla="*/ 435294 w 1260930"/>
                <a:gd name="connsiteY240" fmla="*/ 1413838 h 1466892"/>
                <a:gd name="connsiteX241" fmla="*/ 418695 w 1260930"/>
                <a:gd name="connsiteY241" fmla="*/ 1398115 h 1466892"/>
                <a:gd name="connsiteX242" fmla="*/ 389854 w 1260930"/>
                <a:gd name="connsiteY242" fmla="*/ 1390254 h 1466892"/>
                <a:gd name="connsiteX243" fmla="*/ 354903 w 1260930"/>
                <a:gd name="connsiteY243" fmla="*/ 1393747 h 1466892"/>
                <a:gd name="connsiteX244" fmla="*/ 330442 w 1260930"/>
                <a:gd name="connsiteY244" fmla="*/ 1390254 h 1466892"/>
                <a:gd name="connsiteX245" fmla="*/ 333046 w 1260930"/>
                <a:gd name="connsiteY245" fmla="*/ 1370137 h 1466892"/>
                <a:gd name="connsiteX246" fmla="*/ 335675 w 1260930"/>
                <a:gd name="connsiteY246" fmla="*/ 1351811 h 1466892"/>
                <a:gd name="connsiteX247" fmla="*/ 323444 w 1260930"/>
                <a:gd name="connsiteY247" fmla="*/ 1318601 h 1466892"/>
                <a:gd name="connsiteX248" fmla="*/ 302464 w 1260930"/>
                <a:gd name="connsiteY248" fmla="*/ 1263559 h 1466892"/>
                <a:gd name="connsiteX249" fmla="*/ 271882 w 1260930"/>
                <a:gd name="connsiteY249" fmla="*/ 1225980 h 1466892"/>
                <a:gd name="connsiteX250" fmla="*/ 259652 w 1260930"/>
                <a:gd name="connsiteY250" fmla="*/ 1197139 h 1466892"/>
                <a:gd name="connsiteX251" fmla="*/ 271882 w 1260930"/>
                <a:gd name="connsiteY251" fmla="*/ 1171790 h 1466892"/>
                <a:gd name="connsiteX252" fmla="*/ 277140 w 1260930"/>
                <a:gd name="connsiteY252" fmla="*/ 1147329 h 1466892"/>
                <a:gd name="connsiteX253" fmla="*/ 274512 w 1260930"/>
                <a:gd name="connsiteY253" fmla="*/ 1129867 h 1466892"/>
                <a:gd name="connsiteX254" fmla="*/ 269279 w 1260930"/>
                <a:gd name="connsiteY254" fmla="*/ 1111515 h 1466892"/>
                <a:gd name="connsiteX255" fmla="*/ 254421 w 1260930"/>
                <a:gd name="connsiteY255" fmla="*/ 1101025 h 1466892"/>
                <a:gd name="connsiteX256" fmla="*/ 228208 w 1260930"/>
                <a:gd name="connsiteY256" fmla="*/ 1111515 h 1466892"/>
                <a:gd name="connsiteX257" fmla="*/ 211609 w 1260930"/>
                <a:gd name="connsiteY257" fmla="*/ 1114144 h 1466892"/>
                <a:gd name="connsiteX258" fmla="*/ 201119 w 1260930"/>
                <a:gd name="connsiteY258" fmla="*/ 1109749 h 1466892"/>
                <a:gd name="connsiteX259" fmla="*/ 188025 w 1260930"/>
                <a:gd name="connsiteY259" fmla="*/ 1115007 h 1466892"/>
                <a:gd name="connsiteX260" fmla="*/ 188025 w 1260930"/>
                <a:gd name="connsiteY260" fmla="*/ 1115007 h 1466892"/>
                <a:gd name="connsiteX261" fmla="*/ 183630 w 1260930"/>
                <a:gd name="connsiteY261" fmla="*/ 1122869 h 1466892"/>
                <a:gd name="connsiteX262" fmla="*/ 178398 w 1260930"/>
                <a:gd name="connsiteY262" fmla="*/ 1126361 h 1466892"/>
                <a:gd name="connsiteX263" fmla="*/ 165304 w 1260930"/>
                <a:gd name="connsiteY263" fmla="*/ 1126361 h 1466892"/>
                <a:gd name="connsiteX264" fmla="*/ 165304 w 1260930"/>
                <a:gd name="connsiteY264" fmla="*/ 1126361 h 1466892"/>
                <a:gd name="connsiteX265" fmla="*/ 153227 w 1260930"/>
                <a:gd name="connsiteY265" fmla="*/ 1113407 h 1466892"/>
                <a:gd name="connsiteX266" fmla="*/ 160910 w 1260930"/>
                <a:gd name="connsiteY266" fmla="*/ 1105368 h 1466892"/>
                <a:gd name="connsiteX267" fmla="*/ 163539 w 1260930"/>
                <a:gd name="connsiteY267" fmla="*/ 1087906 h 1466892"/>
                <a:gd name="connsiteX268" fmla="*/ 161798 w 1260930"/>
                <a:gd name="connsiteY268" fmla="*/ 1068678 h 1466892"/>
                <a:gd name="connsiteX269" fmla="*/ 156541 w 1260930"/>
                <a:gd name="connsiteY269" fmla="*/ 1045958 h 1466892"/>
                <a:gd name="connsiteX270" fmla="*/ 134709 w 1260930"/>
                <a:gd name="connsiteY270" fmla="*/ 958569 h 1466892"/>
                <a:gd name="connsiteX271" fmla="*/ 134709 w 1260930"/>
                <a:gd name="connsiteY271" fmla="*/ 958569 h 1466892"/>
                <a:gd name="connsiteX272" fmla="*/ 132944 w 1260930"/>
                <a:gd name="connsiteY272" fmla="*/ 952448 h 1466892"/>
                <a:gd name="connsiteX273" fmla="*/ 132944 w 1260930"/>
                <a:gd name="connsiteY273" fmla="*/ 952448 h 1466892"/>
                <a:gd name="connsiteX274" fmla="*/ 118949 w 1260930"/>
                <a:gd name="connsiteY274" fmla="*/ 927124 h 1466892"/>
                <a:gd name="connsiteX275" fmla="*/ 118949 w 1260930"/>
                <a:gd name="connsiteY275" fmla="*/ 927124 h 1466892"/>
                <a:gd name="connsiteX276" fmla="*/ 115482 w 1260930"/>
                <a:gd name="connsiteY276" fmla="*/ 922755 h 1466892"/>
                <a:gd name="connsiteX277" fmla="*/ 111088 w 1260930"/>
                <a:gd name="connsiteY277" fmla="*/ 916634 h 1466892"/>
                <a:gd name="connsiteX278" fmla="*/ 104992 w 1260930"/>
                <a:gd name="connsiteY278" fmla="*/ 910513 h 1466892"/>
                <a:gd name="connsiteX279" fmla="*/ 104992 w 1260930"/>
                <a:gd name="connsiteY279" fmla="*/ 910513 h 1466892"/>
                <a:gd name="connsiteX280" fmla="*/ 93625 w 1260930"/>
                <a:gd name="connsiteY280" fmla="*/ 895654 h 1466892"/>
                <a:gd name="connsiteX281" fmla="*/ 72645 w 1260930"/>
                <a:gd name="connsiteY281" fmla="*/ 884287 h 1466892"/>
                <a:gd name="connsiteX282" fmla="*/ 64783 w 1260930"/>
                <a:gd name="connsiteY282" fmla="*/ 872057 h 1466892"/>
                <a:gd name="connsiteX283" fmla="*/ 36831 w 1260930"/>
                <a:gd name="connsiteY283" fmla="*/ 856335 h 1466892"/>
                <a:gd name="connsiteX284" fmla="*/ 11482 w 1260930"/>
                <a:gd name="connsiteY284" fmla="*/ 835379 h 1466892"/>
                <a:gd name="connsiteX285" fmla="*/ 1018 w 1260930"/>
                <a:gd name="connsiteY285" fmla="*/ 799540 h 1466892"/>
                <a:gd name="connsiteX286" fmla="*/ 5386 w 1260930"/>
                <a:gd name="connsiteY286" fmla="*/ 779449 h 1466892"/>
                <a:gd name="connsiteX287" fmla="*/ 7787 w 1260930"/>
                <a:gd name="connsiteY287" fmla="*/ 757351 h 1466892"/>
                <a:gd name="connsiteX288" fmla="*/ 28971 w 1260930"/>
                <a:gd name="connsiteY288" fmla="*/ 751496 h 1466892"/>
                <a:gd name="connsiteX289" fmla="*/ 50828 w 1260930"/>
                <a:gd name="connsiteY289" fmla="*/ 729639 h 1466892"/>
                <a:gd name="connsiteX290" fmla="*/ 50828 w 1260930"/>
                <a:gd name="connsiteY290" fmla="*/ 713917 h 1466892"/>
                <a:gd name="connsiteX291" fmla="*/ 50828 w 1260930"/>
                <a:gd name="connsiteY291" fmla="*/ 713917 h 1466892"/>
                <a:gd name="connsiteX292" fmla="*/ 51691 w 1260930"/>
                <a:gd name="connsiteY292" fmla="*/ 706919 h 1466892"/>
                <a:gd name="connsiteX293" fmla="*/ 51691 w 1260930"/>
                <a:gd name="connsiteY293" fmla="*/ 701687 h 1466892"/>
                <a:gd name="connsiteX294" fmla="*/ 51691 w 1260930"/>
                <a:gd name="connsiteY294" fmla="*/ 701687 h 1466892"/>
                <a:gd name="connsiteX295" fmla="*/ 67617 w 1260930"/>
                <a:gd name="connsiteY295" fmla="*/ 680401 h 1466892"/>
                <a:gd name="connsiteX296" fmla="*/ 74539 w 1260930"/>
                <a:gd name="connsiteY296" fmla="*/ 666241 h 1466892"/>
                <a:gd name="connsiteX297" fmla="*/ 92445 w 1260930"/>
                <a:gd name="connsiteY297" fmla="*/ 666495 h 1466892"/>
                <a:gd name="connsiteX298" fmla="*/ 110556 w 1260930"/>
                <a:gd name="connsiteY298" fmla="*/ 636231 h 1466892"/>
                <a:gd name="connsiteX299" fmla="*/ 154256 w 1260930"/>
                <a:gd name="connsiteY299" fmla="*/ 599376 h 1466892"/>
                <a:gd name="connsiteX300" fmla="*/ 173154 w 1260930"/>
                <a:gd name="connsiteY300" fmla="*/ 598576 h 1466892"/>
                <a:gd name="connsiteX301" fmla="*/ 185409 w 1260930"/>
                <a:gd name="connsiteY301" fmla="*/ 598106 h 1466892"/>
                <a:gd name="connsiteX302" fmla="*/ 194960 w 1260930"/>
                <a:gd name="connsiteY302" fmla="*/ 589025 h 1466892"/>
                <a:gd name="connsiteX303" fmla="*/ 206492 w 1260930"/>
                <a:gd name="connsiteY303" fmla="*/ 568121 h 1466892"/>
                <a:gd name="connsiteX304" fmla="*/ 204282 w 1260930"/>
                <a:gd name="connsiteY304" fmla="*/ 542403 h 1466892"/>
                <a:gd name="connsiteX305" fmla="*/ 218341 w 1260930"/>
                <a:gd name="connsiteY305" fmla="*/ 516876 h 1466892"/>
                <a:gd name="connsiteX306" fmla="*/ 230368 w 1260930"/>
                <a:gd name="connsiteY306" fmla="*/ 499756 h 1466892"/>
                <a:gd name="connsiteX307" fmla="*/ 243360 w 1260930"/>
                <a:gd name="connsiteY307" fmla="*/ 481723 h 1466892"/>
                <a:gd name="connsiteX308" fmla="*/ 248275 w 1260930"/>
                <a:gd name="connsiteY308" fmla="*/ 467486 h 1466892"/>
                <a:gd name="connsiteX309" fmla="*/ 240656 w 1260930"/>
                <a:gd name="connsiteY309" fmla="*/ 440676 h 1466892"/>
                <a:gd name="connsiteX310" fmla="*/ 237925 w 1260930"/>
                <a:gd name="connsiteY310" fmla="*/ 435164 h 1466892"/>
                <a:gd name="connsiteX311" fmla="*/ 231676 w 1260930"/>
                <a:gd name="connsiteY311" fmla="*/ 421169 h 1466892"/>
                <a:gd name="connsiteX312" fmla="*/ 231676 w 1260930"/>
                <a:gd name="connsiteY312" fmla="*/ 421169 h 1466892"/>
                <a:gd name="connsiteX313" fmla="*/ 224310 w 1260930"/>
                <a:gd name="connsiteY313" fmla="*/ 405141 h 1466892"/>
                <a:gd name="connsiteX314" fmla="*/ 234064 w 1260930"/>
                <a:gd name="connsiteY314" fmla="*/ 397750 h 1466892"/>
                <a:gd name="connsiteX315" fmla="*/ 234635 w 1260930"/>
                <a:gd name="connsiteY315" fmla="*/ 397280 h 1466892"/>
                <a:gd name="connsiteX316" fmla="*/ 240985 w 1260930"/>
                <a:gd name="connsiteY316" fmla="*/ 387958 h 1466892"/>
                <a:gd name="connsiteX317" fmla="*/ 231930 w 1260930"/>
                <a:gd name="connsiteY317" fmla="*/ 364400 h 1466892"/>
                <a:gd name="connsiteX318" fmla="*/ 237086 w 1260930"/>
                <a:gd name="connsiteY318" fmla="*/ 334759 h 1466892"/>
                <a:gd name="connsiteX319" fmla="*/ 273726 w 1260930"/>
                <a:gd name="connsiteY319" fmla="*/ 336969 h 1466892"/>
                <a:gd name="connsiteX320" fmla="*/ 300447 w 1260930"/>
                <a:gd name="connsiteY320" fmla="*/ 336079 h 1466892"/>
                <a:gd name="connsiteX321" fmla="*/ 328679 w 1260930"/>
                <a:gd name="connsiteY321" fmla="*/ 350418 h 1466892"/>
                <a:gd name="connsiteX322" fmla="*/ 343513 w 1260930"/>
                <a:gd name="connsiteY322" fmla="*/ 330250 h 1466892"/>
                <a:gd name="connsiteX323" fmla="*/ 373155 w 1260930"/>
                <a:gd name="connsiteY323" fmla="*/ 313854 h 1466892"/>
                <a:gd name="connsiteX324" fmla="*/ 394135 w 1260930"/>
                <a:gd name="connsiteY324" fmla="*/ 307873 h 1466892"/>
                <a:gd name="connsiteX325" fmla="*/ 372164 w 1260930"/>
                <a:gd name="connsiteY325" fmla="*/ 280987 h 1466892"/>
                <a:gd name="connsiteX326" fmla="*/ 360455 w 1260930"/>
                <a:gd name="connsiteY326" fmla="*/ 249135 h 1466892"/>
                <a:gd name="connsiteX327" fmla="*/ 340706 w 1260930"/>
                <a:gd name="connsiteY327" fmla="*/ 249008 h 1466892"/>
                <a:gd name="connsiteX328" fmla="*/ 332717 w 1260930"/>
                <a:gd name="connsiteY328" fmla="*/ 234251 h 1466892"/>
                <a:gd name="connsiteX329" fmla="*/ 354270 w 1260930"/>
                <a:gd name="connsiteY329" fmla="*/ 218477 h 1466892"/>
                <a:gd name="connsiteX330" fmla="*/ 365090 w 1260930"/>
                <a:gd name="connsiteY330" fmla="*/ 205333 h 1466892"/>
                <a:gd name="connsiteX331" fmla="*/ 382946 w 1260930"/>
                <a:gd name="connsiteY331" fmla="*/ 204470 h 1466892"/>
                <a:gd name="connsiteX332" fmla="*/ 399024 w 1260930"/>
                <a:gd name="connsiteY332" fmla="*/ 194348 h 1466892"/>
                <a:gd name="connsiteX333" fmla="*/ 402250 w 1260930"/>
                <a:gd name="connsiteY333" fmla="*/ 177482 h 1466892"/>
                <a:gd name="connsiteX334" fmla="*/ 402276 w 1260930"/>
                <a:gd name="connsiteY334" fmla="*/ 165430 h 1466892"/>
                <a:gd name="connsiteX335" fmla="*/ 409439 w 1260930"/>
                <a:gd name="connsiteY335" fmla="*/ 150152 h 1466892"/>
                <a:gd name="connsiteX336" fmla="*/ 422457 w 1260930"/>
                <a:gd name="connsiteY336" fmla="*/ 130010 h 1466892"/>
                <a:gd name="connsiteX337" fmla="*/ 426051 w 1260930"/>
                <a:gd name="connsiteY337" fmla="*/ 96101 h 1466892"/>
                <a:gd name="connsiteX338" fmla="*/ 429328 w 1260930"/>
                <a:gd name="connsiteY338" fmla="*/ 71742 h 1466892"/>
                <a:gd name="connsiteX339" fmla="*/ 435945 w 1260930"/>
                <a:gd name="connsiteY339" fmla="*/ 48349 h 1466892"/>
                <a:gd name="connsiteX340" fmla="*/ 439640 w 1260930"/>
                <a:gd name="connsiteY340" fmla="*/ 27978 h 1466892"/>
                <a:gd name="connsiteX341" fmla="*/ 451896 w 1260930"/>
                <a:gd name="connsiteY341" fmla="*/ 18351 h 1466892"/>
                <a:gd name="connsiteX342" fmla="*/ 483354 w 1260930"/>
                <a:gd name="connsiteY342" fmla="*/ 7861 h 1466892"/>
                <a:gd name="connsiteX343" fmla="*/ 496918 w 1260930"/>
                <a:gd name="connsiteY343" fmla="*/ 23139 h 1466892"/>
                <a:gd name="connsiteX344" fmla="*/ 532287 w 1260930"/>
                <a:gd name="connsiteY344" fmla="*/ 0 h 1466892"/>
                <a:gd name="connsiteX345" fmla="*/ 541024 w 1260930"/>
                <a:gd name="connsiteY345" fmla="*/ 22720 h 1466892"/>
                <a:gd name="connsiteX346" fmla="*/ 568113 w 1260930"/>
                <a:gd name="connsiteY346" fmla="*/ 66396 h 1466892"/>
                <a:gd name="connsiteX347" fmla="*/ 630153 w 1260930"/>
                <a:gd name="connsiteY347" fmla="*/ 86513 h 1466892"/>
                <a:gd name="connsiteX348" fmla="*/ 658105 w 1260930"/>
                <a:gd name="connsiteY348" fmla="*/ 83020 h 1466892"/>
                <a:gd name="connsiteX349" fmla="*/ 663363 w 1260930"/>
                <a:gd name="connsiteY349" fmla="*/ 90018 h 1466892"/>
                <a:gd name="connsiteX350" fmla="*/ 676457 w 1260930"/>
                <a:gd name="connsiteY350" fmla="*/ 90881 h 1466892"/>
                <a:gd name="connsiteX351" fmla="*/ 691316 w 1260930"/>
                <a:gd name="connsiteY351" fmla="*/ 87388 h 1466892"/>
                <a:gd name="connsiteX352" fmla="*/ 699177 w 1260930"/>
                <a:gd name="connsiteY352" fmla="*/ 110109 h 1466892"/>
                <a:gd name="connsiteX353" fmla="*/ 716665 w 1260930"/>
                <a:gd name="connsiteY353" fmla="*/ 135433 h 1466892"/>
                <a:gd name="connsiteX354" fmla="*/ 735017 w 1260930"/>
                <a:gd name="connsiteY354" fmla="*/ 116205 h 1466892"/>
                <a:gd name="connsiteX355" fmla="*/ 755972 w 1260930"/>
                <a:gd name="connsiteY355" fmla="*/ 96114 h 1466892"/>
                <a:gd name="connsiteX356" fmla="*/ 784814 w 1260930"/>
                <a:gd name="connsiteY356" fmla="*/ 80392 h 1466892"/>
                <a:gd name="connsiteX357" fmla="*/ 777816 w 1260930"/>
                <a:gd name="connsiteY357" fmla="*/ 69025 h 1466892"/>
                <a:gd name="connsiteX358" fmla="*/ 766449 w 1260930"/>
                <a:gd name="connsiteY358" fmla="*/ 61164 h 1466892"/>
                <a:gd name="connsiteX359" fmla="*/ 774311 w 1260930"/>
                <a:gd name="connsiteY359" fmla="*/ 52427 h 1466892"/>
                <a:gd name="connsiteX360" fmla="*/ 809261 w 1260930"/>
                <a:gd name="connsiteY360" fmla="*/ 34939 h 1466892"/>
                <a:gd name="connsiteX361" fmla="*/ 821910 w 1260930"/>
                <a:gd name="connsiteY361" fmla="*/ 30075 h 1466892"/>
                <a:gd name="connsiteX362" fmla="*/ 845977 w 1260930"/>
                <a:gd name="connsiteY362" fmla="*/ 25338 h 1466892"/>
                <a:gd name="connsiteX363" fmla="*/ 865204 w 1260930"/>
                <a:gd name="connsiteY363" fmla="*/ 48058 h 1466892"/>
                <a:gd name="connsiteX364" fmla="*/ 865204 w 1260930"/>
                <a:gd name="connsiteY364" fmla="*/ 81243 h 1466892"/>
                <a:gd name="connsiteX365" fmla="*/ 886160 w 1260930"/>
                <a:gd name="connsiteY365" fmla="*/ 91733 h 1466892"/>
                <a:gd name="connsiteX366" fmla="*/ 907140 w 1260930"/>
                <a:gd name="connsiteY366" fmla="*/ 92597 h 1466892"/>
                <a:gd name="connsiteX367" fmla="*/ 922862 w 1260930"/>
                <a:gd name="connsiteY367" fmla="*/ 103963 h 1466892"/>
                <a:gd name="connsiteX368" fmla="*/ 945582 w 1260930"/>
                <a:gd name="connsiteY368" fmla="*/ 110085 h 1466892"/>
                <a:gd name="connsiteX369" fmla="*/ 950815 w 1260930"/>
                <a:gd name="connsiteY369" fmla="*/ 123179 h 1466892"/>
                <a:gd name="connsiteX370" fmla="*/ 957813 w 1260930"/>
                <a:gd name="connsiteY370" fmla="*/ 133669 h 1466892"/>
                <a:gd name="connsiteX371" fmla="*/ 957813 w 1260930"/>
                <a:gd name="connsiteY371" fmla="*/ 133669 h 1466892"/>
                <a:gd name="connsiteX372" fmla="*/ 954942 w 1260930"/>
                <a:gd name="connsiteY372" fmla="*/ 138285 h 1466892"/>
                <a:gd name="connsiteX373" fmla="*/ 954942 w 1260930"/>
                <a:gd name="connsiteY373" fmla="*/ 138285 h 1466892"/>
                <a:gd name="connsiteX0" fmla="*/ 954942 w 1260930"/>
                <a:gd name="connsiteY0" fmla="*/ 138285 h 1466892"/>
                <a:gd name="connsiteX1" fmla="*/ 928424 w 1260930"/>
                <a:gd name="connsiteY1" fmla="*/ 151582 h 1466892"/>
                <a:gd name="connsiteX2" fmla="*/ 920435 w 1260930"/>
                <a:gd name="connsiteY2" fmla="*/ 167686 h 1466892"/>
                <a:gd name="connsiteX3" fmla="*/ 903290 w 1260930"/>
                <a:gd name="connsiteY3" fmla="*/ 180462 h 1466892"/>
                <a:gd name="connsiteX4" fmla="*/ 872036 w 1260930"/>
                <a:gd name="connsiteY4" fmla="*/ 198597 h 1466892"/>
                <a:gd name="connsiteX5" fmla="*/ 866676 w 1260930"/>
                <a:gd name="connsiteY5" fmla="*/ 231808 h 1466892"/>
                <a:gd name="connsiteX6" fmla="*/ 859081 w 1260930"/>
                <a:gd name="connsiteY6" fmla="*/ 258769 h 1466892"/>
                <a:gd name="connsiteX7" fmla="*/ 838736 w 1260930"/>
                <a:gd name="connsiteY7" fmla="*/ 273324 h 1466892"/>
                <a:gd name="connsiteX8" fmla="*/ 805475 w 1260930"/>
                <a:gd name="connsiteY8" fmla="*/ 282480 h 1466892"/>
                <a:gd name="connsiteX9" fmla="*/ 780341 w 1260930"/>
                <a:gd name="connsiteY9" fmla="*/ 266923 h 1466892"/>
                <a:gd name="connsiteX10" fmla="*/ 742864 w 1260930"/>
                <a:gd name="connsiteY10" fmla="*/ 268333 h 1466892"/>
                <a:gd name="connsiteX11" fmla="*/ 712600 w 1260930"/>
                <a:gd name="connsiteY11" fmla="*/ 282875 h 1466892"/>
                <a:gd name="connsiteX12" fmla="*/ 690476 w 1260930"/>
                <a:gd name="connsiteY12" fmla="*/ 306421 h 1466892"/>
                <a:gd name="connsiteX13" fmla="*/ 665546 w 1260930"/>
                <a:gd name="connsiteY13" fmla="*/ 325572 h 1466892"/>
                <a:gd name="connsiteX14" fmla="*/ 649938 w 1260930"/>
                <a:gd name="connsiteY14" fmla="*/ 335796 h 1466892"/>
                <a:gd name="connsiteX15" fmla="*/ 672912 w 1260930"/>
                <a:gd name="connsiteY15" fmla="*/ 330715 h 1466892"/>
                <a:gd name="connsiteX16" fmla="*/ 705030 w 1260930"/>
                <a:gd name="connsiteY16" fmla="*/ 309634 h 1466892"/>
                <a:gd name="connsiteX17" fmla="*/ 735066 w 1260930"/>
                <a:gd name="connsiteY17" fmla="*/ 287485 h 1466892"/>
                <a:gd name="connsiteX18" fmla="*/ 770956 w 1260930"/>
                <a:gd name="connsiteY18" fmla="*/ 307830 h 1466892"/>
                <a:gd name="connsiteX19" fmla="*/ 774055 w 1260930"/>
                <a:gd name="connsiteY19" fmla="*/ 341040 h 1466892"/>
                <a:gd name="connsiteX20" fmla="*/ 778373 w 1260930"/>
                <a:gd name="connsiteY20" fmla="*/ 360294 h 1466892"/>
                <a:gd name="connsiteX21" fmla="*/ 782768 w 1260930"/>
                <a:gd name="connsiteY21" fmla="*/ 371660 h 1466892"/>
                <a:gd name="connsiteX22" fmla="*/ 791505 w 1260930"/>
                <a:gd name="connsiteY22" fmla="*/ 365539 h 1466892"/>
                <a:gd name="connsiteX23" fmla="*/ 798503 w 1260930"/>
                <a:gd name="connsiteY23" fmla="*/ 360307 h 1466892"/>
                <a:gd name="connsiteX24" fmla="*/ 825960 w 1260930"/>
                <a:gd name="connsiteY24" fmla="*/ 362834 h 1466892"/>
                <a:gd name="connsiteX25" fmla="*/ 858650 w 1260930"/>
                <a:gd name="connsiteY25" fmla="*/ 351073 h 1466892"/>
                <a:gd name="connsiteX26" fmla="*/ 877001 w 1260930"/>
                <a:gd name="connsiteY26" fmla="*/ 336519 h 1466892"/>
                <a:gd name="connsiteX27" fmla="*/ 895302 w 1260930"/>
                <a:gd name="connsiteY27" fmla="*/ 312440 h 1466892"/>
                <a:gd name="connsiteX28" fmla="*/ 923013 w 1260930"/>
                <a:gd name="connsiteY28" fmla="*/ 290507 h 1466892"/>
                <a:gd name="connsiteX29" fmla="*/ 972429 w 1260930"/>
                <a:gd name="connsiteY29" fmla="*/ 273769 h 1466892"/>
                <a:gd name="connsiteX30" fmla="*/ 1036183 w 1260930"/>
                <a:gd name="connsiteY30" fmla="*/ 300883 h 1466892"/>
                <a:gd name="connsiteX31" fmla="*/ 1060694 w 1260930"/>
                <a:gd name="connsiteY31" fmla="*/ 326207 h 1466892"/>
                <a:gd name="connsiteX32" fmla="*/ 1097359 w 1260930"/>
                <a:gd name="connsiteY32" fmla="*/ 369044 h 1466892"/>
                <a:gd name="connsiteX33" fmla="*/ 1153595 w 1260930"/>
                <a:gd name="connsiteY33" fmla="*/ 389948 h 1466892"/>
                <a:gd name="connsiteX34" fmla="*/ 1185687 w 1260930"/>
                <a:gd name="connsiteY34" fmla="*/ 398330 h 1466892"/>
                <a:gd name="connsiteX35" fmla="*/ 1198438 w 1260930"/>
                <a:gd name="connsiteY35" fmla="*/ 390138 h 1466892"/>
                <a:gd name="connsiteX36" fmla="*/ 1215380 w 1260930"/>
                <a:gd name="connsiteY36" fmla="*/ 394354 h 1466892"/>
                <a:gd name="connsiteX37" fmla="*/ 1236487 w 1260930"/>
                <a:gd name="connsiteY37" fmla="*/ 402317 h 1466892"/>
                <a:gd name="connsiteX38" fmla="*/ 1253226 w 1260930"/>
                <a:gd name="connsiteY38" fmla="*/ 397135 h 1466892"/>
                <a:gd name="connsiteX39" fmla="*/ 1260198 w 1260930"/>
                <a:gd name="connsiteY39" fmla="*/ 404299 h 1466892"/>
                <a:gd name="connsiteX40" fmla="*/ 1253035 w 1260930"/>
                <a:gd name="connsiteY40" fmla="*/ 418218 h 1466892"/>
                <a:gd name="connsiteX41" fmla="*/ 1234683 w 1260930"/>
                <a:gd name="connsiteY41" fmla="*/ 425787 h 1466892"/>
                <a:gd name="connsiteX42" fmla="*/ 1209601 w 1260930"/>
                <a:gd name="connsiteY42" fmla="*/ 438169 h 1466892"/>
                <a:gd name="connsiteX43" fmla="*/ 1182487 w 1260930"/>
                <a:gd name="connsiteY43" fmla="*/ 469056 h 1466892"/>
                <a:gd name="connsiteX44" fmla="*/ 1171717 w 1260930"/>
                <a:gd name="connsiteY44" fmla="*/ 490417 h 1466892"/>
                <a:gd name="connsiteX45" fmla="*/ 1155766 w 1260930"/>
                <a:gd name="connsiteY45" fmla="*/ 514281 h 1466892"/>
                <a:gd name="connsiteX46" fmla="*/ 1137490 w 1260930"/>
                <a:gd name="connsiteY46" fmla="*/ 534817 h 1466892"/>
                <a:gd name="connsiteX47" fmla="*/ 1113754 w 1260930"/>
                <a:gd name="connsiteY47" fmla="*/ 546996 h 1466892"/>
                <a:gd name="connsiteX48" fmla="*/ 1089217 w 1260930"/>
                <a:gd name="connsiteY48" fmla="*/ 558160 h 1466892"/>
                <a:gd name="connsiteX49" fmla="*/ 1073660 w 1260930"/>
                <a:gd name="connsiteY49" fmla="*/ 555950 h 1466892"/>
                <a:gd name="connsiteX50" fmla="*/ 1063487 w 1260930"/>
                <a:gd name="connsiteY50" fmla="*/ 574301 h 1466892"/>
                <a:gd name="connsiteX51" fmla="*/ 1061302 w 1260930"/>
                <a:gd name="connsiteY51" fmla="*/ 591815 h 1466892"/>
                <a:gd name="connsiteX52" fmla="*/ 1070281 w 1260930"/>
                <a:gd name="connsiteY52" fmla="*/ 589808 h 1466892"/>
                <a:gd name="connsiteX53" fmla="*/ 1090347 w 1260930"/>
                <a:gd name="connsiteY53" fmla="*/ 573514 h 1466892"/>
                <a:gd name="connsiteX54" fmla="*/ 1090817 w 1260930"/>
                <a:gd name="connsiteY54" fmla="*/ 587624 h 1466892"/>
                <a:gd name="connsiteX55" fmla="*/ 1082231 w 1260930"/>
                <a:gd name="connsiteY55" fmla="*/ 596184 h 1466892"/>
                <a:gd name="connsiteX56" fmla="*/ 1090982 w 1260930"/>
                <a:gd name="connsiteY56" fmla="*/ 598787 h 1466892"/>
                <a:gd name="connsiteX57" fmla="*/ 1103161 w 1260930"/>
                <a:gd name="connsiteY57" fmla="*/ 582837 h 1466892"/>
                <a:gd name="connsiteX58" fmla="*/ 1119709 w 1260930"/>
                <a:gd name="connsiteY58" fmla="*/ 562148 h 1466892"/>
                <a:gd name="connsiteX59" fmla="*/ 1143597 w 1260930"/>
                <a:gd name="connsiteY59" fmla="*/ 544584 h 1466892"/>
                <a:gd name="connsiteX60" fmla="*/ 1160286 w 1260930"/>
                <a:gd name="connsiteY60" fmla="*/ 551658 h 1466892"/>
                <a:gd name="connsiteX61" fmla="*/ 1166115 w 1260930"/>
                <a:gd name="connsiteY61" fmla="*/ 560535 h 1466892"/>
                <a:gd name="connsiteX62" fmla="*/ 1173899 w 1260930"/>
                <a:gd name="connsiteY62" fmla="*/ 556966 h 1466892"/>
                <a:gd name="connsiteX63" fmla="*/ 1180072 w 1260930"/>
                <a:gd name="connsiteY63" fmla="*/ 546196 h 1466892"/>
                <a:gd name="connsiteX64" fmla="*/ 1179678 w 1260930"/>
                <a:gd name="connsiteY64" fmla="*/ 539198 h 1466892"/>
                <a:gd name="connsiteX65" fmla="*/ 1165518 w 1260930"/>
                <a:gd name="connsiteY65" fmla="*/ 537814 h 1466892"/>
                <a:gd name="connsiteX66" fmla="*/ 1156539 w 1260930"/>
                <a:gd name="connsiteY66" fmla="*/ 533622 h 1466892"/>
                <a:gd name="connsiteX67" fmla="*/ 1164324 w 1260930"/>
                <a:gd name="connsiteY67" fmla="*/ 522853 h 1466892"/>
                <a:gd name="connsiteX68" fmla="*/ 1188911 w 1260930"/>
                <a:gd name="connsiteY68" fmla="*/ 505708 h 1466892"/>
                <a:gd name="connsiteX69" fmla="*/ 1214235 w 1260930"/>
                <a:gd name="connsiteY69" fmla="*/ 504819 h 1466892"/>
                <a:gd name="connsiteX70" fmla="*/ 1227354 w 1260930"/>
                <a:gd name="connsiteY70" fmla="*/ 510940 h 1466892"/>
                <a:gd name="connsiteX71" fmla="*/ 1223735 w 1260930"/>
                <a:gd name="connsiteY71" fmla="*/ 521062 h 1466892"/>
                <a:gd name="connsiteX72" fmla="*/ 1213766 w 1260930"/>
                <a:gd name="connsiteY72" fmla="*/ 532429 h 1466892"/>
                <a:gd name="connsiteX73" fmla="*/ 1214236 w 1260930"/>
                <a:gd name="connsiteY73" fmla="*/ 546767 h 1466892"/>
                <a:gd name="connsiteX74" fmla="*/ 1225603 w 1260930"/>
                <a:gd name="connsiteY74" fmla="*/ 563392 h 1466892"/>
                <a:gd name="connsiteX75" fmla="*/ 1223342 w 1260930"/>
                <a:gd name="connsiteY75" fmla="*/ 574708 h 1466892"/>
                <a:gd name="connsiteX76" fmla="*/ 1211786 w 1260930"/>
                <a:gd name="connsiteY76" fmla="*/ 584829 h 1466892"/>
                <a:gd name="connsiteX77" fmla="*/ 1215138 w 1260930"/>
                <a:gd name="connsiteY77" fmla="*/ 598343 h 1466892"/>
                <a:gd name="connsiteX78" fmla="*/ 1228282 w 1260930"/>
                <a:gd name="connsiteY78" fmla="*/ 611741 h 1466892"/>
                <a:gd name="connsiteX79" fmla="*/ 1219151 w 1260930"/>
                <a:gd name="connsiteY79" fmla="*/ 629699 h 1466892"/>
                <a:gd name="connsiteX80" fmla="*/ 1229070 w 1260930"/>
                <a:gd name="connsiteY80" fmla="*/ 633496 h 1466892"/>
                <a:gd name="connsiteX81" fmla="*/ 1240233 w 1260930"/>
                <a:gd name="connsiteY81" fmla="*/ 637268 h 1466892"/>
                <a:gd name="connsiteX82" fmla="*/ 1225692 w 1260930"/>
                <a:gd name="connsiteY82" fmla="*/ 661805 h 1466892"/>
                <a:gd name="connsiteX83" fmla="*/ 1195008 w 1260930"/>
                <a:gd name="connsiteY83" fmla="*/ 664751 h 1466892"/>
                <a:gd name="connsiteX84" fmla="*/ 1194145 w 1260930"/>
                <a:gd name="connsiteY84" fmla="*/ 633293 h 1466892"/>
                <a:gd name="connsiteX85" fmla="*/ 1190055 w 1260930"/>
                <a:gd name="connsiteY85" fmla="*/ 614535 h 1466892"/>
                <a:gd name="connsiteX86" fmla="*/ 1177558 w 1260930"/>
                <a:gd name="connsiteY86" fmla="*/ 605328 h 1466892"/>
                <a:gd name="connsiteX87" fmla="*/ 1170713 w 1260930"/>
                <a:gd name="connsiteY87" fmla="*/ 606941 h 1466892"/>
                <a:gd name="connsiteX88" fmla="*/ 1170116 w 1260930"/>
                <a:gd name="connsiteY88" fmla="*/ 622689 h 1466892"/>
                <a:gd name="connsiteX89" fmla="*/ 1174065 w 1260930"/>
                <a:gd name="connsiteY89" fmla="*/ 638513 h 1466892"/>
                <a:gd name="connsiteX90" fmla="*/ 1176097 w 1260930"/>
                <a:gd name="connsiteY90" fmla="*/ 655404 h 1466892"/>
                <a:gd name="connsiteX91" fmla="*/ 1166915 w 1260930"/>
                <a:gd name="connsiteY91" fmla="*/ 666910 h 1466892"/>
                <a:gd name="connsiteX92" fmla="*/ 1154964 w 1260930"/>
                <a:gd name="connsiteY92" fmla="*/ 672892 h 1466892"/>
                <a:gd name="connsiteX93" fmla="*/ 1142607 w 1260930"/>
                <a:gd name="connsiteY93" fmla="*/ 660370 h 1466892"/>
                <a:gd name="connsiteX94" fmla="*/ 1140842 w 1260930"/>
                <a:gd name="connsiteY94" fmla="*/ 640279 h 1466892"/>
                <a:gd name="connsiteX95" fmla="*/ 1134746 w 1260930"/>
                <a:gd name="connsiteY95" fmla="*/ 637650 h 1466892"/>
                <a:gd name="connsiteX96" fmla="*/ 1135610 w 1260930"/>
                <a:gd name="connsiteY96" fmla="*/ 655138 h 1466892"/>
                <a:gd name="connsiteX97" fmla="*/ 1129679 w 1260930"/>
                <a:gd name="connsiteY97" fmla="*/ 670124 h 1466892"/>
                <a:gd name="connsiteX98" fmla="*/ 1122491 w 1260930"/>
                <a:gd name="connsiteY98" fmla="*/ 649017 h 1466892"/>
                <a:gd name="connsiteX99" fmla="*/ 1113740 w 1260930"/>
                <a:gd name="connsiteY99" fmla="*/ 645245 h 1466892"/>
                <a:gd name="connsiteX100" fmla="*/ 1104558 w 1260930"/>
                <a:gd name="connsiteY100" fmla="*/ 650630 h 1466892"/>
                <a:gd name="connsiteX101" fmla="*/ 1104558 w 1260930"/>
                <a:gd name="connsiteY101" fmla="*/ 657399 h 1466892"/>
                <a:gd name="connsiteX102" fmla="*/ 1100164 w 1260930"/>
                <a:gd name="connsiteY102" fmla="*/ 662975 h 1466892"/>
                <a:gd name="connsiteX103" fmla="*/ 1101522 w 1260930"/>
                <a:gd name="connsiteY103" fmla="*/ 675231 h 1466892"/>
                <a:gd name="connsiteX104" fmla="*/ 1092988 w 1260930"/>
                <a:gd name="connsiteY104" fmla="*/ 689442 h 1466892"/>
                <a:gd name="connsiteX105" fmla="*/ 1076643 w 1260930"/>
                <a:gd name="connsiteY105" fmla="*/ 690662 h 1466892"/>
                <a:gd name="connsiteX106" fmla="*/ 1077939 w 1260930"/>
                <a:gd name="connsiteY106" fmla="*/ 699691 h 1466892"/>
                <a:gd name="connsiteX107" fmla="*/ 1080021 w 1260930"/>
                <a:gd name="connsiteY107" fmla="*/ 706613 h 1466892"/>
                <a:gd name="connsiteX108" fmla="*/ 1090169 w 1260930"/>
                <a:gd name="connsiteY108" fmla="*/ 715617 h 1466892"/>
                <a:gd name="connsiteX109" fmla="*/ 1115518 w 1260930"/>
                <a:gd name="connsiteY109" fmla="*/ 707730 h 1466892"/>
                <a:gd name="connsiteX110" fmla="*/ 1138238 w 1260930"/>
                <a:gd name="connsiteY110" fmla="*/ 714550 h 1466892"/>
                <a:gd name="connsiteX111" fmla="*/ 1128294 w 1260930"/>
                <a:gd name="connsiteY111" fmla="*/ 725536 h 1466892"/>
                <a:gd name="connsiteX112" fmla="*/ 1109345 w 1260930"/>
                <a:gd name="connsiteY112" fmla="*/ 737118 h 1466892"/>
                <a:gd name="connsiteX113" fmla="*/ 1110260 w 1260930"/>
                <a:gd name="connsiteY113" fmla="*/ 745995 h 1466892"/>
                <a:gd name="connsiteX114" fmla="*/ 1117131 w 1260930"/>
                <a:gd name="connsiteY114" fmla="*/ 740089 h 1466892"/>
                <a:gd name="connsiteX115" fmla="*/ 1132066 w 1260930"/>
                <a:gd name="connsiteY115" fmla="*/ 735098 h 1466892"/>
                <a:gd name="connsiteX116" fmla="*/ 1142404 w 1260930"/>
                <a:gd name="connsiteY116" fmla="*/ 727528 h 1466892"/>
                <a:gd name="connsiteX117" fmla="*/ 1154838 w 1260930"/>
                <a:gd name="connsiteY117" fmla="*/ 729383 h 1466892"/>
                <a:gd name="connsiteX118" fmla="*/ 1161836 w 1260930"/>
                <a:gd name="connsiteY118" fmla="*/ 736381 h 1466892"/>
                <a:gd name="connsiteX119" fmla="*/ 1156946 w 1260930"/>
                <a:gd name="connsiteY119" fmla="*/ 741461 h 1466892"/>
                <a:gd name="connsiteX120" fmla="*/ 1158331 w 1260930"/>
                <a:gd name="connsiteY120" fmla="*/ 753869 h 1466892"/>
                <a:gd name="connsiteX121" fmla="*/ 1166115 w 1260930"/>
                <a:gd name="connsiteY121" fmla="*/ 769744 h 1466892"/>
                <a:gd name="connsiteX122" fmla="*/ 1149974 w 1260930"/>
                <a:gd name="connsiteY122" fmla="*/ 776513 h 1466892"/>
                <a:gd name="connsiteX123" fmla="*/ 1133679 w 1260930"/>
                <a:gd name="connsiteY123" fmla="*/ 770341 h 1466892"/>
                <a:gd name="connsiteX124" fmla="*/ 1120751 w 1260930"/>
                <a:gd name="connsiteY124" fmla="*/ 769591 h 1466892"/>
                <a:gd name="connsiteX125" fmla="*/ 1114922 w 1260930"/>
                <a:gd name="connsiteY125" fmla="*/ 761755 h 1466892"/>
                <a:gd name="connsiteX126" fmla="*/ 1108546 w 1260930"/>
                <a:gd name="connsiteY126" fmla="*/ 774722 h 1466892"/>
                <a:gd name="connsiteX127" fmla="*/ 1116382 w 1260930"/>
                <a:gd name="connsiteY127" fmla="*/ 784450 h 1466892"/>
                <a:gd name="connsiteX128" fmla="*/ 1129476 w 1260930"/>
                <a:gd name="connsiteY128" fmla="*/ 785669 h 1466892"/>
                <a:gd name="connsiteX129" fmla="*/ 1148703 w 1260930"/>
                <a:gd name="connsiteY129" fmla="*/ 793187 h 1466892"/>
                <a:gd name="connsiteX130" fmla="*/ 1157454 w 1260930"/>
                <a:gd name="connsiteY130" fmla="*/ 802788 h 1466892"/>
                <a:gd name="connsiteX131" fmla="*/ 1165316 w 1260930"/>
                <a:gd name="connsiteY131" fmla="*/ 811539 h 1466892"/>
                <a:gd name="connsiteX132" fmla="*/ 1160921 w 1260930"/>
                <a:gd name="connsiteY132" fmla="*/ 818587 h 1466892"/>
                <a:gd name="connsiteX133" fmla="*/ 1155689 w 1260930"/>
                <a:gd name="connsiteY133" fmla="*/ 832507 h 1466892"/>
                <a:gd name="connsiteX134" fmla="*/ 1145567 w 1260930"/>
                <a:gd name="connsiteY134" fmla="*/ 846070 h 1466892"/>
                <a:gd name="connsiteX135" fmla="*/ 1132867 w 1260930"/>
                <a:gd name="connsiteY135" fmla="*/ 851849 h 1466892"/>
                <a:gd name="connsiteX136" fmla="*/ 1116294 w 1260930"/>
                <a:gd name="connsiteY136" fmla="*/ 858224 h 1466892"/>
                <a:gd name="connsiteX137" fmla="*/ 1100152 w 1260930"/>
                <a:gd name="connsiteY137" fmla="*/ 861628 h 1466892"/>
                <a:gd name="connsiteX138" fmla="*/ 1103251 w 1260930"/>
                <a:gd name="connsiteY138" fmla="*/ 871826 h 1466892"/>
                <a:gd name="connsiteX139" fmla="*/ 1122479 w 1260930"/>
                <a:gd name="connsiteY139" fmla="*/ 892806 h 1466892"/>
                <a:gd name="connsiteX140" fmla="*/ 1132105 w 1260930"/>
                <a:gd name="connsiteY140" fmla="*/ 913761 h 1466892"/>
                <a:gd name="connsiteX141" fmla="*/ 1146862 w 1260930"/>
                <a:gd name="connsiteY141" fmla="*/ 919248 h 1466892"/>
                <a:gd name="connsiteX142" fmla="*/ 1160058 w 1260930"/>
                <a:gd name="connsiteY142" fmla="*/ 918130 h 1466892"/>
                <a:gd name="connsiteX143" fmla="*/ 1152374 w 1260930"/>
                <a:gd name="connsiteY143" fmla="*/ 928798 h 1466892"/>
                <a:gd name="connsiteX144" fmla="*/ 1145211 w 1260930"/>
                <a:gd name="connsiteY144" fmla="*/ 945245 h 1466892"/>
                <a:gd name="connsiteX145" fmla="*/ 1151333 w 1260930"/>
                <a:gd name="connsiteY145" fmla="*/ 964472 h 1466892"/>
                <a:gd name="connsiteX146" fmla="*/ 1157454 w 1260930"/>
                <a:gd name="connsiteY146" fmla="*/ 981071 h 1466892"/>
                <a:gd name="connsiteX147" fmla="*/ 1168821 w 1260930"/>
                <a:gd name="connsiteY147" fmla="*/ 988069 h 1466892"/>
                <a:gd name="connsiteX148" fmla="*/ 1175793 w 1260930"/>
                <a:gd name="connsiteY148" fmla="*/ 994165 h 1466892"/>
                <a:gd name="connsiteX149" fmla="*/ 1174053 w 1260930"/>
                <a:gd name="connsiteY149" fmla="*/ 1009024 h 1466892"/>
                <a:gd name="connsiteX150" fmla="*/ 1169684 w 1260930"/>
                <a:gd name="connsiteY150" fmla="*/ 1022143 h 1466892"/>
                <a:gd name="connsiteX151" fmla="*/ 1158317 w 1260930"/>
                <a:gd name="connsiteY151" fmla="*/ 1016885 h 1466892"/>
                <a:gd name="connsiteX152" fmla="*/ 1145198 w 1260930"/>
                <a:gd name="connsiteY152" fmla="*/ 998534 h 1466892"/>
                <a:gd name="connsiteX153" fmla="*/ 1124243 w 1260930"/>
                <a:gd name="connsiteY153" fmla="*/ 997670 h 1466892"/>
                <a:gd name="connsiteX154" fmla="*/ 1112876 w 1260930"/>
                <a:gd name="connsiteY154" fmla="*/ 1007297 h 1466892"/>
                <a:gd name="connsiteX155" fmla="*/ 1104494 w 1260930"/>
                <a:gd name="connsiteY155" fmla="*/ 1033687 h 1466892"/>
                <a:gd name="connsiteX156" fmla="*/ 1093649 w 1260930"/>
                <a:gd name="connsiteY156" fmla="*/ 1050109 h 1466892"/>
                <a:gd name="connsiteX157" fmla="*/ 1098017 w 1260930"/>
                <a:gd name="connsiteY157" fmla="*/ 1055341 h 1466892"/>
                <a:gd name="connsiteX158" fmla="*/ 1098195 w 1260930"/>
                <a:gd name="connsiteY158" fmla="*/ 1068460 h 1466892"/>
                <a:gd name="connsiteX159" fmla="*/ 1085787 w 1260930"/>
                <a:gd name="connsiteY159" fmla="*/ 1072829 h 1466892"/>
                <a:gd name="connsiteX160" fmla="*/ 1064807 w 1260930"/>
                <a:gd name="connsiteY160" fmla="*/ 1064092 h 1466892"/>
                <a:gd name="connsiteX161" fmla="*/ 1065670 w 1260930"/>
                <a:gd name="connsiteY161" fmla="*/ 1082418 h 1466892"/>
                <a:gd name="connsiteX162" fmla="*/ 1064807 w 1260930"/>
                <a:gd name="connsiteY162" fmla="*/ 1102534 h 1466892"/>
                <a:gd name="connsiteX163" fmla="*/ 1042087 w 1260930"/>
                <a:gd name="connsiteY163" fmla="*/ 1111272 h 1466892"/>
                <a:gd name="connsiteX164" fmla="*/ 1028993 w 1260930"/>
                <a:gd name="connsiteY164" fmla="*/ 1110408 h 1466892"/>
                <a:gd name="connsiteX165" fmla="*/ 1023761 w 1260930"/>
                <a:gd name="connsiteY165" fmla="*/ 1092057 h 1466892"/>
                <a:gd name="connsiteX166" fmla="*/ 1025501 w 1260930"/>
                <a:gd name="connsiteY166" fmla="*/ 1080690 h 1466892"/>
                <a:gd name="connsiteX167" fmla="*/ 1041223 w 1260930"/>
                <a:gd name="connsiteY167" fmla="*/ 1063202 h 1466892"/>
                <a:gd name="connsiteX168" fmla="*/ 1052590 w 1260930"/>
                <a:gd name="connsiteY168" fmla="*/ 1054464 h 1466892"/>
                <a:gd name="connsiteX169" fmla="*/ 1063080 w 1260930"/>
                <a:gd name="connsiteY169" fmla="*/ 1043974 h 1466892"/>
                <a:gd name="connsiteX170" fmla="*/ 1056959 w 1260930"/>
                <a:gd name="connsiteY170" fmla="*/ 1032608 h 1466892"/>
                <a:gd name="connsiteX171" fmla="*/ 1049961 w 1260930"/>
                <a:gd name="connsiteY171" fmla="*/ 1019514 h 1466892"/>
                <a:gd name="connsiteX172" fmla="*/ 1050850 w 1260930"/>
                <a:gd name="connsiteY172" fmla="*/ 1009024 h 1466892"/>
                <a:gd name="connsiteX173" fmla="*/ 1048221 w 1260930"/>
                <a:gd name="connsiteY173" fmla="*/ 998534 h 1466892"/>
                <a:gd name="connsiteX174" fmla="*/ 1036854 w 1260930"/>
                <a:gd name="connsiteY174" fmla="*/ 990672 h 1466892"/>
                <a:gd name="connsiteX175" fmla="*/ 1029856 w 1260930"/>
                <a:gd name="connsiteY175" fmla="*/ 993301 h 1466892"/>
                <a:gd name="connsiteX176" fmla="*/ 1025488 w 1260930"/>
                <a:gd name="connsiteY176" fmla="*/ 1004667 h 1466892"/>
                <a:gd name="connsiteX177" fmla="*/ 1018490 w 1260930"/>
                <a:gd name="connsiteY177" fmla="*/ 1018663 h 1466892"/>
                <a:gd name="connsiteX178" fmla="*/ 1008025 w 1260930"/>
                <a:gd name="connsiteY178" fmla="*/ 1023895 h 1466892"/>
                <a:gd name="connsiteX179" fmla="*/ 987909 w 1260930"/>
                <a:gd name="connsiteY179" fmla="*/ 1021291 h 1466892"/>
                <a:gd name="connsiteX180" fmla="*/ 992277 w 1260930"/>
                <a:gd name="connsiteY180" fmla="*/ 1031756 h 1466892"/>
                <a:gd name="connsiteX181" fmla="*/ 1014998 w 1260930"/>
                <a:gd name="connsiteY181" fmla="*/ 1050107 h 1466892"/>
                <a:gd name="connsiteX182" fmla="*/ 1006260 w 1260930"/>
                <a:gd name="connsiteY182" fmla="*/ 1071063 h 1466892"/>
                <a:gd name="connsiteX183" fmla="*/ 992265 w 1260930"/>
                <a:gd name="connsiteY183" fmla="*/ 1082429 h 1466892"/>
                <a:gd name="connsiteX184" fmla="*/ 981800 w 1260930"/>
                <a:gd name="connsiteY184" fmla="*/ 1106915 h 1466892"/>
                <a:gd name="connsiteX185" fmla="*/ 980035 w 1260930"/>
                <a:gd name="connsiteY185" fmla="*/ 1133128 h 1466892"/>
                <a:gd name="connsiteX186" fmla="*/ 961684 w 1260930"/>
                <a:gd name="connsiteY186" fmla="*/ 1144494 h 1466892"/>
                <a:gd name="connsiteX187" fmla="*/ 940728 w 1260930"/>
                <a:gd name="connsiteY187" fmla="*/ 1141002 h 1466892"/>
                <a:gd name="connsiteX188" fmla="*/ 910147 w 1260930"/>
                <a:gd name="connsiteY188" fmla="*/ 1141865 h 1466892"/>
                <a:gd name="connsiteX189" fmla="*/ 890056 w 1260930"/>
                <a:gd name="connsiteY189" fmla="*/ 1135744 h 1466892"/>
                <a:gd name="connsiteX190" fmla="*/ 888291 w 1260930"/>
                <a:gd name="connsiteY190" fmla="*/ 1143605 h 1466892"/>
                <a:gd name="connsiteX191" fmla="*/ 917132 w 1260930"/>
                <a:gd name="connsiteY191" fmla="*/ 1163722 h 1466892"/>
                <a:gd name="connsiteX192" fmla="*/ 943345 w 1260930"/>
                <a:gd name="connsiteY192" fmla="*/ 1175952 h 1466892"/>
                <a:gd name="connsiteX193" fmla="*/ 931979 w 1260930"/>
                <a:gd name="connsiteY193" fmla="*/ 1203041 h 1466892"/>
                <a:gd name="connsiteX194" fmla="*/ 911862 w 1260930"/>
                <a:gd name="connsiteY194" fmla="*/ 1233623 h 1466892"/>
                <a:gd name="connsiteX195" fmla="*/ 895263 w 1260930"/>
                <a:gd name="connsiteY195" fmla="*/ 1250222 h 1466892"/>
                <a:gd name="connsiteX196" fmla="*/ 882195 w 1260930"/>
                <a:gd name="connsiteY196" fmla="*/ 1241485 h 1466892"/>
                <a:gd name="connsiteX197" fmla="*/ 878728 w 1260930"/>
                <a:gd name="connsiteY197" fmla="*/ 1249346 h 1466892"/>
                <a:gd name="connsiteX198" fmla="*/ 892697 w 1260930"/>
                <a:gd name="connsiteY198" fmla="*/ 1270302 h 1466892"/>
                <a:gd name="connsiteX199" fmla="*/ 890957 w 1260930"/>
                <a:gd name="connsiteY199" fmla="*/ 1284297 h 1466892"/>
                <a:gd name="connsiteX200" fmla="*/ 878727 w 1260930"/>
                <a:gd name="connsiteY200" fmla="*/ 1300019 h 1466892"/>
                <a:gd name="connsiteX201" fmla="*/ 867348 w 1260930"/>
                <a:gd name="connsiteY201" fmla="*/ 1310484 h 1466892"/>
                <a:gd name="connsiteX202" fmla="*/ 876974 w 1260930"/>
                <a:gd name="connsiteY202" fmla="*/ 1325342 h 1466892"/>
                <a:gd name="connsiteX203" fmla="*/ 889204 w 1260930"/>
                <a:gd name="connsiteY203" fmla="*/ 1337598 h 1466892"/>
                <a:gd name="connsiteX204" fmla="*/ 899695 w 1260930"/>
                <a:gd name="connsiteY204" fmla="*/ 1335833 h 1466892"/>
                <a:gd name="connsiteX205" fmla="*/ 906693 w 1260930"/>
                <a:gd name="connsiteY205" fmla="*/ 1343695 h 1466892"/>
                <a:gd name="connsiteX206" fmla="*/ 903200 w 1260930"/>
                <a:gd name="connsiteY206" fmla="*/ 1356814 h 1466892"/>
                <a:gd name="connsiteX207" fmla="*/ 900571 w 1260930"/>
                <a:gd name="connsiteY207" fmla="*/ 1375140 h 1466892"/>
                <a:gd name="connsiteX208" fmla="*/ 890970 w 1260930"/>
                <a:gd name="connsiteY208" fmla="*/ 1387396 h 1466892"/>
                <a:gd name="connsiteX209" fmla="*/ 878740 w 1260930"/>
                <a:gd name="connsiteY209" fmla="*/ 1382138 h 1466892"/>
                <a:gd name="connsiteX210" fmla="*/ 867361 w 1260930"/>
                <a:gd name="connsiteY210" fmla="*/ 1383903 h 1466892"/>
                <a:gd name="connsiteX211" fmla="*/ 863894 w 1260930"/>
                <a:gd name="connsiteY211" fmla="*/ 1396997 h 1466892"/>
                <a:gd name="connsiteX212" fmla="*/ 866497 w 1260930"/>
                <a:gd name="connsiteY212" fmla="*/ 1406623 h 1466892"/>
                <a:gd name="connsiteX213" fmla="*/ 870866 w 1260930"/>
                <a:gd name="connsiteY213" fmla="*/ 1419717 h 1466892"/>
                <a:gd name="connsiteX214" fmla="*/ 865634 w 1260930"/>
                <a:gd name="connsiteY214" fmla="*/ 1437205 h 1466892"/>
                <a:gd name="connsiteX215" fmla="*/ 859512 w 1260930"/>
                <a:gd name="connsiteY215" fmla="*/ 1462186 h 1466892"/>
                <a:gd name="connsiteX216" fmla="*/ 847282 w 1260930"/>
                <a:gd name="connsiteY216" fmla="*/ 1460421 h 1466892"/>
                <a:gd name="connsiteX217" fmla="*/ 842050 w 1260930"/>
                <a:gd name="connsiteY217" fmla="*/ 1458161 h 1466892"/>
                <a:gd name="connsiteX218" fmla="*/ 832423 w 1260930"/>
                <a:gd name="connsiteY218" fmla="*/ 1461284 h 1466892"/>
                <a:gd name="connsiteX219" fmla="*/ 826823 w 1260930"/>
                <a:gd name="connsiteY219" fmla="*/ 1449994 h 1466892"/>
                <a:gd name="connsiteX220" fmla="*/ 821540 w 1260930"/>
                <a:gd name="connsiteY220" fmla="*/ 1420823 h 1466892"/>
                <a:gd name="connsiteX221" fmla="*/ 807570 w 1260930"/>
                <a:gd name="connsiteY221" fmla="*/ 1398966 h 1466892"/>
                <a:gd name="connsiteX222" fmla="*/ 789218 w 1260930"/>
                <a:gd name="connsiteY222" fmla="*/ 1386736 h 1466892"/>
                <a:gd name="connsiteX223" fmla="*/ 751639 w 1260930"/>
                <a:gd name="connsiteY223" fmla="*/ 1378874 h 1466892"/>
                <a:gd name="connsiteX224" fmla="*/ 722798 w 1260930"/>
                <a:gd name="connsiteY224" fmla="*/ 1404198 h 1466892"/>
                <a:gd name="connsiteX225" fmla="*/ 700103 w 1260930"/>
                <a:gd name="connsiteY225" fmla="*/ 1398966 h 1466892"/>
                <a:gd name="connsiteX226" fmla="*/ 677382 w 1260930"/>
                <a:gd name="connsiteY226" fmla="*/ 1421686 h 1466892"/>
                <a:gd name="connsiteX227" fmla="*/ 665127 w 1260930"/>
                <a:gd name="connsiteY227" fmla="*/ 1429548 h 1466892"/>
                <a:gd name="connsiteX228" fmla="*/ 640666 w 1260930"/>
                <a:gd name="connsiteY228" fmla="*/ 1433916 h 1466892"/>
                <a:gd name="connsiteX229" fmla="*/ 631929 w 1260930"/>
                <a:gd name="connsiteY229" fmla="*/ 1433053 h 1466892"/>
                <a:gd name="connsiteX230" fmla="*/ 615304 w 1260930"/>
                <a:gd name="connsiteY230" fmla="*/ 1409469 h 1466892"/>
                <a:gd name="connsiteX231" fmla="*/ 602210 w 1260930"/>
                <a:gd name="connsiteY231" fmla="*/ 1379751 h 1466892"/>
                <a:gd name="connsiteX232" fmla="*/ 596089 w 1260930"/>
                <a:gd name="connsiteY232" fmla="*/ 1358771 h 1466892"/>
                <a:gd name="connsiteX233" fmla="*/ 582119 w 1260930"/>
                <a:gd name="connsiteY233" fmla="*/ 1337815 h 1466892"/>
                <a:gd name="connsiteX234" fmla="*/ 569863 w 1260930"/>
                <a:gd name="connsiteY234" fmla="*/ 1305494 h 1466892"/>
                <a:gd name="connsiteX235" fmla="*/ 538406 w 1260930"/>
                <a:gd name="connsiteY235" fmla="*/ 1307234 h 1466892"/>
                <a:gd name="connsiteX236" fmla="*/ 526175 w 1260930"/>
                <a:gd name="connsiteY236" fmla="*/ 1349182 h 1466892"/>
                <a:gd name="connsiteX237" fmla="*/ 513082 w 1260930"/>
                <a:gd name="connsiteY237" fmla="*/ 1364904 h 1466892"/>
                <a:gd name="connsiteX238" fmla="*/ 492965 w 1260930"/>
                <a:gd name="connsiteY238" fmla="*/ 1369273 h 1466892"/>
                <a:gd name="connsiteX239" fmla="*/ 471108 w 1260930"/>
                <a:gd name="connsiteY239" fmla="*/ 1395486 h 1466892"/>
                <a:gd name="connsiteX240" fmla="*/ 435294 w 1260930"/>
                <a:gd name="connsiteY240" fmla="*/ 1413838 h 1466892"/>
                <a:gd name="connsiteX241" fmla="*/ 418695 w 1260930"/>
                <a:gd name="connsiteY241" fmla="*/ 1398115 h 1466892"/>
                <a:gd name="connsiteX242" fmla="*/ 389854 w 1260930"/>
                <a:gd name="connsiteY242" fmla="*/ 1390254 h 1466892"/>
                <a:gd name="connsiteX243" fmla="*/ 354903 w 1260930"/>
                <a:gd name="connsiteY243" fmla="*/ 1393747 h 1466892"/>
                <a:gd name="connsiteX244" fmla="*/ 330442 w 1260930"/>
                <a:gd name="connsiteY244" fmla="*/ 1390254 h 1466892"/>
                <a:gd name="connsiteX245" fmla="*/ 333046 w 1260930"/>
                <a:gd name="connsiteY245" fmla="*/ 1370137 h 1466892"/>
                <a:gd name="connsiteX246" fmla="*/ 335675 w 1260930"/>
                <a:gd name="connsiteY246" fmla="*/ 1351811 h 1466892"/>
                <a:gd name="connsiteX247" fmla="*/ 323444 w 1260930"/>
                <a:gd name="connsiteY247" fmla="*/ 1318601 h 1466892"/>
                <a:gd name="connsiteX248" fmla="*/ 302464 w 1260930"/>
                <a:gd name="connsiteY248" fmla="*/ 1263559 h 1466892"/>
                <a:gd name="connsiteX249" fmla="*/ 271882 w 1260930"/>
                <a:gd name="connsiteY249" fmla="*/ 1225980 h 1466892"/>
                <a:gd name="connsiteX250" fmla="*/ 259652 w 1260930"/>
                <a:gd name="connsiteY250" fmla="*/ 1197139 h 1466892"/>
                <a:gd name="connsiteX251" fmla="*/ 271882 w 1260930"/>
                <a:gd name="connsiteY251" fmla="*/ 1171790 h 1466892"/>
                <a:gd name="connsiteX252" fmla="*/ 277140 w 1260930"/>
                <a:gd name="connsiteY252" fmla="*/ 1147329 h 1466892"/>
                <a:gd name="connsiteX253" fmla="*/ 274512 w 1260930"/>
                <a:gd name="connsiteY253" fmla="*/ 1129867 h 1466892"/>
                <a:gd name="connsiteX254" fmla="*/ 269279 w 1260930"/>
                <a:gd name="connsiteY254" fmla="*/ 1111515 h 1466892"/>
                <a:gd name="connsiteX255" fmla="*/ 254421 w 1260930"/>
                <a:gd name="connsiteY255" fmla="*/ 1101025 h 1466892"/>
                <a:gd name="connsiteX256" fmla="*/ 228208 w 1260930"/>
                <a:gd name="connsiteY256" fmla="*/ 1111515 h 1466892"/>
                <a:gd name="connsiteX257" fmla="*/ 211609 w 1260930"/>
                <a:gd name="connsiteY257" fmla="*/ 1114144 h 1466892"/>
                <a:gd name="connsiteX258" fmla="*/ 201119 w 1260930"/>
                <a:gd name="connsiteY258" fmla="*/ 1109749 h 1466892"/>
                <a:gd name="connsiteX259" fmla="*/ 188025 w 1260930"/>
                <a:gd name="connsiteY259" fmla="*/ 1115007 h 1466892"/>
                <a:gd name="connsiteX260" fmla="*/ 188025 w 1260930"/>
                <a:gd name="connsiteY260" fmla="*/ 1115007 h 1466892"/>
                <a:gd name="connsiteX261" fmla="*/ 183630 w 1260930"/>
                <a:gd name="connsiteY261" fmla="*/ 1122869 h 1466892"/>
                <a:gd name="connsiteX262" fmla="*/ 178398 w 1260930"/>
                <a:gd name="connsiteY262" fmla="*/ 1126361 h 1466892"/>
                <a:gd name="connsiteX263" fmla="*/ 165304 w 1260930"/>
                <a:gd name="connsiteY263" fmla="*/ 1126361 h 1466892"/>
                <a:gd name="connsiteX264" fmla="*/ 165304 w 1260930"/>
                <a:gd name="connsiteY264" fmla="*/ 1126361 h 1466892"/>
                <a:gd name="connsiteX265" fmla="*/ 153227 w 1260930"/>
                <a:gd name="connsiteY265" fmla="*/ 1113407 h 1466892"/>
                <a:gd name="connsiteX266" fmla="*/ 160910 w 1260930"/>
                <a:gd name="connsiteY266" fmla="*/ 1105368 h 1466892"/>
                <a:gd name="connsiteX267" fmla="*/ 163539 w 1260930"/>
                <a:gd name="connsiteY267" fmla="*/ 1087906 h 1466892"/>
                <a:gd name="connsiteX268" fmla="*/ 161798 w 1260930"/>
                <a:gd name="connsiteY268" fmla="*/ 1068678 h 1466892"/>
                <a:gd name="connsiteX269" fmla="*/ 156541 w 1260930"/>
                <a:gd name="connsiteY269" fmla="*/ 1045958 h 1466892"/>
                <a:gd name="connsiteX270" fmla="*/ 134709 w 1260930"/>
                <a:gd name="connsiteY270" fmla="*/ 958569 h 1466892"/>
                <a:gd name="connsiteX271" fmla="*/ 134709 w 1260930"/>
                <a:gd name="connsiteY271" fmla="*/ 958569 h 1466892"/>
                <a:gd name="connsiteX272" fmla="*/ 132944 w 1260930"/>
                <a:gd name="connsiteY272" fmla="*/ 952448 h 1466892"/>
                <a:gd name="connsiteX273" fmla="*/ 132944 w 1260930"/>
                <a:gd name="connsiteY273" fmla="*/ 952448 h 1466892"/>
                <a:gd name="connsiteX274" fmla="*/ 118949 w 1260930"/>
                <a:gd name="connsiteY274" fmla="*/ 927124 h 1466892"/>
                <a:gd name="connsiteX275" fmla="*/ 118949 w 1260930"/>
                <a:gd name="connsiteY275" fmla="*/ 927124 h 1466892"/>
                <a:gd name="connsiteX276" fmla="*/ 115482 w 1260930"/>
                <a:gd name="connsiteY276" fmla="*/ 922755 h 1466892"/>
                <a:gd name="connsiteX277" fmla="*/ 111088 w 1260930"/>
                <a:gd name="connsiteY277" fmla="*/ 916634 h 1466892"/>
                <a:gd name="connsiteX278" fmla="*/ 104992 w 1260930"/>
                <a:gd name="connsiteY278" fmla="*/ 910513 h 1466892"/>
                <a:gd name="connsiteX279" fmla="*/ 104992 w 1260930"/>
                <a:gd name="connsiteY279" fmla="*/ 910513 h 1466892"/>
                <a:gd name="connsiteX280" fmla="*/ 93625 w 1260930"/>
                <a:gd name="connsiteY280" fmla="*/ 895654 h 1466892"/>
                <a:gd name="connsiteX281" fmla="*/ 72645 w 1260930"/>
                <a:gd name="connsiteY281" fmla="*/ 884287 h 1466892"/>
                <a:gd name="connsiteX282" fmla="*/ 64783 w 1260930"/>
                <a:gd name="connsiteY282" fmla="*/ 872057 h 1466892"/>
                <a:gd name="connsiteX283" fmla="*/ 36831 w 1260930"/>
                <a:gd name="connsiteY283" fmla="*/ 856335 h 1466892"/>
                <a:gd name="connsiteX284" fmla="*/ 11482 w 1260930"/>
                <a:gd name="connsiteY284" fmla="*/ 835379 h 1466892"/>
                <a:gd name="connsiteX285" fmla="*/ 1018 w 1260930"/>
                <a:gd name="connsiteY285" fmla="*/ 799540 h 1466892"/>
                <a:gd name="connsiteX286" fmla="*/ 5386 w 1260930"/>
                <a:gd name="connsiteY286" fmla="*/ 779449 h 1466892"/>
                <a:gd name="connsiteX287" fmla="*/ 7787 w 1260930"/>
                <a:gd name="connsiteY287" fmla="*/ 757351 h 1466892"/>
                <a:gd name="connsiteX288" fmla="*/ 28971 w 1260930"/>
                <a:gd name="connsiteY288" fmla="*/ 751496 h 1466892"/>
                <a:gd name="connsiteX289" fmla="*/ 50828 w 1260930"/>
                <a:gd name="connsiteY289" fmla="*/ 729639 h 1466892"/>
                <a:gd name="connsiteX290" fmla="*/ 50828 w 1260930"/>
                <a:gd name="connsiteY290" fmla="*/ 713917 h 1466892"/>
                <a:gd name="connsiteX291" fmla="*/ 50828 w 1260930"/>
                <a:gd name="connsiteY291" fmla="*/ 713917 h 1466892"/>
                <a:gd name="connsiteX292" fmla="*/ 51691 w 1260930"/>
                <a:gd name="connsiteY292" fmla="*/ 706919 h 1466892"/>
                <a:gd name="connsiteX293" fmla="*/ 51691 w 1260930"/>
                <a:gd name="connsiteY293" fmla="*/ 701687 h 1466892"/>
                <a:gd name="connsiteX294" fmla="*/ 51691 w 1260930"/>
                <a:gd name="connsiteY294" fmla="*/ 701687 h 1466892"/>
                <a:gd name="connsiteX295" fmla="*/ 67617 w 1260930"/>
                <a:gd name="connsiteY295" fmla="*/ 680401 h 1466892"/>
                <a:gd name="connsiteX296" fmla="*/ 74539 w 1260930"/>
                <a:gd name="connsiteY296" fmla="*/ 666241 h 1466892"/>
                <a:gd name="connsiteX297" fmla="*/ 92445 w 1260930"/>
                <a:gd name="connsiteY297" fmla="*/ 666495 h 1466892"/>
                <a:gd name="connsiteX298" fmla="*/ 110556 w 1260930"/>
                <a:gd name="connsiteY298" fmla="*/ 636231 h 1466892"/>
                <a:gd name="connsiteX299" fmla="*/ 154256 w 1260930"/>
                <a:gd name="connsiteY299" fmla="*/ 599376 h 1466892"/>
                <a:gd name="connsiteX300" fmla="*/ 173154 w 1260930"/>
                <a:gd name="connsiteY300" fmla="*/ 598576 h 1466892"/>
                <a:gd name="connsiteX301" fmla="*/ 185409 w 1260930"/>
                <a:gd name="connsiteY301" fmla="*/ 598106 h 1466892"/>
                <a:gd name="connsiteX302" fmla="*/ 194960 w 1260930"/>
                <a:gd name="connsiteY302" fmla="*/ 589025 h 1466892"/>
                <a:gd name="connsiteX303" fmla="*/ 206492 w 1260930"/>
                <a:gd name="connsiteY303" fmla="*/ 568121 h 1466892"/>
                <a:gd name="connsiteX304" fmla="*/ 204282 w 1260930"/>
                <a:gd name="connsiteY304" fmla="*/ 542403 h 1466892"/>
                <a:gd name="connsiteX305" fmla="*/ 218341 w 1260930"/>
                <a:gd name="connsiteY305" fmla="*/ 516876 h 1466892"/>
                <a:gd name="connsiteX306" fmla="*/ 230368 w 1260930"/>
                <a:gd name="connsiteY306" fmla="*/ 499756 h 1466892"/>
                <a:gd name="connsiteX307" fmla="*/ 243360 w 1260930"/>
                <a:gd name="connsiteY307" fmla="*/ 481723 h 1466892"/>
                <a:gd name="connsiteX308" fmla="*/ 248275 w 1260930"/>
                <a:gd name="connsiteY308" fmla="*/ 467486 h 1466892"/>
                <a:gd name="connsiteX309" fmla="*/ 240656 w 1260930"/>
                <a:gd name="connsiteY309" fmla="*/ 440676 h 1466892"/>
                <a:gd name="connsiteX310" fmla="*/ 237925 w 1260930"/>
                <a:gd name="connsiteY310" fmla="*/ 435164 h 1466892"/>
                <a:gd name="connsiteX311" fmla="*/ 231676 w 1260930"/>
                <a:gd name="connsiteY311" fmla="*/ 421169 h 1466892"/>
                <a:gd name="connsiteX312" fmla="*/ 231676 w 1260930"/>
                <a:gd name="connsiteY312" fmla="*/ 421169 h 1466892"/>
                <a:gd name="connsiteX313" fmla="*/ 224310 w 1260930"/>
                <a:gd name="connsiteY313" fmla="*/ 405141 h 1466892"/>
                <a:gd name="connsiteX314" fmla="*/ 234064 w 1260930"/>
                <a:gd name="connsiteY314" fmla="*/ 397750 h 1466892"/>
                <a:gd name="connsiteX315" fmla="*/ 234635 w 1260930"/>
                <a:gd name="connsiteY315" fmla="*/ 397280 h 1466892"/>
                <a:gd name="connsiteX316" fmla="*/ 240985 w 1260930"/>
                <a:gd name="connsiteY316" fmla="*/ 387958 h 1466892"/>
                <a:gd name="connsiteX317" fmla="*/ 231930 w 1260930"/>
                <a:gd name="connsiteY317" fmla="*/ 364400 h 1466892"/>
                <a:gd name="connsiteX318" fmla="*/ 237086 w 1260930"/>
                <a:gd name="connsiteY318" fmla="*/ 334759 h 1466892"/>
                <a:gd name="connsiteX319" fmla="*/ 273726 w 1260930"/>
                <a:gd name="connsiteY319" fmla="*/ 336969 h 1466892"/>
                <a:gd name="connsiteX320" fmla="*/ 300447 w 1260930"/>
                <a:gd name="connsiteY320" fmla="*/ 336079 h 1466892"/>
                <a:gd name="connsiteX321" fmla="*/ 328679 w 1260930"/>
                <a:gd name="connsiteY321" fmla="*/ 350418 h 1466892"/>
                <a:gd name="connsiteX322" fmla="*/ 343513 w 1260930"/>
                <a:gd name="connsiteY322" fmla="*/ 330250 h 1466892"/>
                <a:gd name="connsiteX323" fmla="*/ 373155 w 1260930"/>
                <a:gd name="connsiteY323" fmla="*/ 313854 h 1466892"/>
                <a:gd name="connsiteX324" fmla="*/ 394135 w 1260930"/>
                <a:gd name="connsiteY324" fmla="*/ 307873 h 1466892"/>
                <a:gd name="connsiteX325" fmla="*/ 372164 w 1260930"/>
                <a:gd name="connsiteY325" fmla="*/ 280987 h 1466892"/>
                <a:gd name="connsiteX326" fmla="*/ 360455 w 1260930"/>
                <a:gd name="connsiteY326" fmla="*/ 249135 h 1466892"/>
                <a:gd name="connsiteX327" fmla="*/ 340706 w 1260930"/>
                <a:gd name="connsiteY327" fmla="*/ 249008 h 1466892"/>
                <a:gd name="connsiteX328" fmla="*/ 332717 w 1260930"/>
                <a:gd name="connsiteY328" fmla="*/ 234251 h 1466892"/>
                <a:gd name="connsiteX329" fmla="*/ 354270 w 1260930"/>
                <a:gd name="connsiteY329" fmla="*/ 218477 h 1466892"/>
                <a:gd name="connsiteX330" fmla="*/ 365090 w 1260930"/>
                <a:gd name="connsiteY330" fmla="*/ 205333 h 1466892"/>
                <a:gd name="connsiteX331" fmla="*/ 382946 w 1260930"/>
                <a:gd name="connsiteY331" fmla="*/ 204470 h 1466892"/>
                <a:gd name="connsiteX332" fmla="*/ 399024 w 1260930"/>
                <a:gd name="connsiteY332" fmla="*/ 194348 h 1466892"/>
                <a:gd name="connsiteX333" fmla="*/ 402250 w 1260930"/>
                <a:gd name="connsiteY333" fmla="*/ 177482 h 1466892"/>
                <a:gd name="connsiteX334" fmla="*/ 402276 w 1260930"/>
                <a:gd name="connsiteY334" fmla="*/ 165430 h 1466892"/>
                <a:gd name="connsiteX335" fmla="*/ 409439 w 1260930"/>
                <a:gd name="connsiteY335" fmla="*/ 150152 h 1466892"/>
                <a:gd name="connsiteX336" fmla="*/ 422457 w 1260930"/>
                <a:gd name="connsiteY336" fmla="*/ 130010 h 1466892"/>
                <a:gd name="connsiteX337" fmla="*/ 426051 w 1260930"/>
                <a:gd name="connsiteY337" fmla="*/ 96101 h 1466892"/>
                <a:gd name="connsiteX338" fmla="*/ 429328 w 1260930"/>
                <a:gd name="connsiteY338" fmla="*/ 71742 h 1466892"/>
                <a:gd name="connsiteX339" fmla="*/ 435945 w 1260930"/>
                <a:gd name="connsiteY339" fmla="*/ 48349 h 1466892"/>
                <a:gd name="connsiteX340" fmla="*/ 439640 w 1260930"/>
                <a:gd name="connsiteY340" fmla="*/ 27978 h 1466892"/>
                <a:gd name="connsiteX341" fmla="*/ 451896 w 1260930"/>
                <a:gd name="connsiteY341" fmla="*/ 18351 h 1466892"/>
                <a:gd name="connsiteX342" fmla="*/ 483354 w 1260930"/>
                <a:gd name="connsiteY342" fmla="*/ 7861 h 1466892"/>
                <a:gd name="connsiteX343" fmla="*/ 496918 w 1260930"/>
                <a:gd name="connsiteY343" fmla="*/ 23139 h 1466892"/>
                <a:gd name="connsiteX344" fmla="*/ 532287 w 1260930"/>
                <a:gd name="connsiteY344" fmla="*/ 0 h 1466892"/>
                <a:gd name="connsiteX345" fmla="*/ 541024 w 1260930"/>
                <a:gd name="connsiteY345" fmla="*/ 22720 h 1466892"/>
                <a:gd name="connsiteX346" fmla="*/ 568113 w 1260930"/>
                <a:gd name="connsiteY346" fmla="*/ 66396 h 1466892"/>
                <a:gd name="connsiteX347" fmla="*/ 630153 w 1260930"/>
                <a:gd name="connsiteY347" fmla="*/ 86513 h 1466892"/>
                <a:gd name="connsiteX348" fmla="*/ 658105 w 1260930"/>
                <a:gd name="connsiteY348" fmla="*/ 83020 h 1466892"/>
                <a:gd name="connsiteX349" fmla="*/ 663363 w 1260930"/>
                <a:gd name="connsiteY349" fmla="*/ 90018 h 1466892"/>
                <a:gd name="connsiteX350" fmla="*/ 676457 w 1260930"/>
                <a:gd name="connsiteY350" fmla="*/ 90881 h 1466892"/>
                <a:gd name="connsiteX351" fmla="*/ 691316 w 1260930"/>
                <a:gd name="connsiteY351" fmla="*/ 87388 h 1466892"/>
                <a:gd name="connsiteX352" fmla="*/ 699177 w 1260930"/>
                <a:gd name="connsiteY352" fmla="*/ 110109 h 1466892"/>
                <a:gd name="connsiteX353" fmla="*/ 716665 w 1260930"/>
                <a:gd name="connsiteY353" fmla="*/ 135433 h 1466892"/>
                <a:gd name="connsiteX354" fmla="*/ 735017 w 1260930"/>
                <a:gd name="connsiteY354" fmla="*/ 116205 h 1466892"/>
                <a:gd name="connsiteX355" fmla="*/ 755972 w 1260930"/>
                <a:gd name="connsiteY355" fmla="*/ 96114 h 1466892"/>
                <a:gd name="connsiteX356" fmla="*/ 784814 w 1260930"/>
                <a:gd name="connsiteY356" fmla="*/ 80392 h 1466892"/>
                <a:gd name="connsiteX357" fmla="*/ 777816 w 1260930"/>
                <a:gd name="connsiteY357" fmla="*/ 69025 h 1466892"/>
                <a:gd name="connsiteX358" fmla="*/ 766449 w 1260930"/>
                <a:gd name="connsiteY358" fmla="*/ 61164 h 1466892"/>
                <a:gd name="connsiteX359" fmla="*/ 774311 w 1260930"/>
                <a:gd name="connsiteY359" fmla="*/ 52427 h 1466892"/>
                <a:gd name="connsiteX360" fmla="*/ 809261 w 1260930"/>
                <a:gd name="connsiteY360" fmla="*/ 34939 h 1466892"/>
                <a:gd name="connsiteX361" fmla="*/ 821910 w 1260930"/>
                <a:gd name="connsiteY361" fmla="*/ 30075 h 1466892"/>
                <a:gd name="connsiteX362" fmla="*/ 845977 w 1260930"/>
                <a:gd name="connsiteY362" fmla="*/ 25338 h 1466892"/>
                <a:gd name="connsiteX363" fmla="*/ 865204 w 1260930"/>
                <a:gd name="connsiteY363" fmla="*/ 48058 h 1466892"/>
                <a:gd name="connsiteX364" fmla="*/ 865204 w 1260930"/>
                <a:gd name="connsiteY364" fmla="*/ 81243 h 1466892"/>
                <a:gd name="connsiteX365" fmla="*/ 886160 w 1260930"/>
                <a:gd name="connsiteY365" fmla="*/ 91733 h 1466892"/>
                <a:gd name="connsiteX366" fmla="*/ 907140 w 1260930"/>
                <a:gd name="connsiteY366" fmla="*/ 92597 h 1466892"/>
                <a:gd name="connsiteX367" fmla="*/ 922862 w 1260930"/>
                <a:gd name="connsiteY367" fmla="*/ 103963 h 1466892"/>
                <a:gd name="connsiteX368" fmla="*/ 945582 w 1260930"/>
                <a:gd name="connsiteY368" fmla="*/ 110085 h 1466892"/>
                <a:gd name="connsiteX369" fmla="*/ 950815 w 1260930"/>
                <a:gd name="connsiteY369" fmla="*/ 123179 h 1466892"/>
                <a:gd name="connsiteX370" fmla="*/ 957813 w 1260930"/>
                <a:gd name="connsiteY370" fmla="*/ 133669 h 1466892"/>
                <a:gd name="connsiteX371" fmla="*/ 957813 w 1260930"/>
                <a:gd name="connsiteY371" fmla="*/ 133669 h 1466892"/>
                <a:gd name="connsiteX372" fmla="*/ 954942 w 1260930"/>
                <a:gd name="connsiteY372" fmla="*/ 138285 h 1466892"/>
                <a:gd name="connsiteX373" fmla="*/ 954942 w 1260930"/>
                <a:gd name="connsiteY373" fmla="*/ 138285 h 14668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Lst>
              <a:rect l="l" t="t" r="r" b="b"/>
              <a:pathLst>
                <a:path w="1260930" h="1466892">
                  <a:moveTo>
                    <a:pt x="954942" y="138285"/>
                  </a:moveTo>
                  <a:cubicBezTo>
                    <a:pt x="943574" y="140914"/>
                    <a:pt x="936285" y="143721"/>
                    <a:pt x="928424" y="151582"/>
                  </a:cubicBezTo>
                  <a:cubicBezTo>
                    <a:pt x="920562" y="159444"/>
                    <a:pt x="921324" y="161551"/>
                    <a:pt x="920435" y="167686"/>
                  </a:cubicBezTo>
                  <a:cubicBezTo>
                    <a:pt x="919572" y="173807"/>
                    <a:pt x="919025" y="177833"/>
                    <a:pt x="903290" y="180462"/>
                  </a:cubicBezTo>
                  <a:cubicBezTo>
                    <a:pt x="887568" y="183066"/>
                    <a:pt x="879897" y="188996"/>
                    <a:pt x="872036" y="198597"/>
                  </a:cubicBezTo>
                  <a:cubicBezTo>
                    <a:pt x="864174" y="208224"/>
                    <a:pt x="865787" y="216949"/>
                    <a:pt x="866676" y="231808"/>
                  </a:cubicBezTo>
                  <a:cubicBezTo>
                    <a:pt x="867540" y="246666"/>
                    <a:pt x="866054" y="252648"/>
                    <a:pt x="859081" y="258769"/>
                  </a:cubicBezTo>
                  <a:cubicBezTo>
                    <a:pt x="852083" y="264865"/>
                    <a:pt x="850077" y="265437"/>
                    <a:pt x="838736" y="273324"/>
                  </a:cubicBezTo>
                  <a:cubicBezTo>
                    <a:pt x="827369" y="281185"/>
                    <a:pt x="815965" y="290342"/>
                    <a:pt x="805475" y="282480"/>
                  </a:cubicBezTo>
                  <a:cubicBezTo>
                    <a:pt x="795010" y="274619"/>
                    <a:pt x="796966" y="267825"/>
                    <a:pt x="780341" y="266923"/>
                  </a:cubicBezTo>
                  <a:cubicBezTo>
                    <a:pt x="763742" y="266060"/>
                    <a:pt x="755958" y="265704"/>
                    <a:pt x="742864" y="268333"/>
                  </a:cubicBezTo>
                  <a:cubicBezTo>
                    <a:pt x="729770" y="270937"/>
                    <a:pt x="722226" y="274137"/>
                    <a:pt x="712600" y="282875"/>
                  </a:cubicBezTo>
                  <a:cubicBezTo>
                    <a:pt x="702999" y="291626"/>
                    <a:pt x="700941" y="297683"/>
                    <a:pt x="690476" y="306421"/>
                  </a:cubicBezTo>
                  <a:cubicBezTo>
                    <a:pt x="679986" y="315158"/>
                    <a:pt x="676036" y="322067"/>
                    <a:pt x="665546" y="325572"/>
                  </a:cubicBezTo>
                  <a:cubicBezTo>
                    <a:pt x="655056" y="329078"/>
                    <a:pt x="649938" y="335796"/>
                    <a:pt x="649938" y="335796"/>
                  </a:cubicBezTo>
                  <a:cubicBezTo>
                    <a:pt x="649938" y="335796"/>
                    <a:pt x="665038" y="335072"/>
                    <a:pt x="672912" y="330715"/>
                  </a:cubicBezTo>
                  <a:cubicBezTo>
                    <a:pt x="680786" y="326359"/>
                    <a:pt x="696281" y="323591"/>
                    <a:pt x="705030" y="309634"/>
                  </a:cubicBezTo>
                  <a:cubicBezTo>
                    <a:pt x="713768" y="295639"/>
                    <a:pt x="724601" y="287485"/>
                    <a:pt x="735066" y="287485"/>
                  </a:cubicBezTo>
                  <a:cubicBezTo>
                    <a:pt x="745556" y="287485"/>
                    <a:pt x="772722" y="292971"/>
                    <a:pt x="770956" y="307830"/>
                  </a:cubicBezTo>
                  <a:cubicBezTo>
                    <a:pt x="769216" y="322689"/>
                    <a:pt x="767934" y="334919"/>
                    <a:pt x="774055" y="341040"/>
                  </a:cubicBezTo>
                  <a:cubicBezTo>
                    <a:pt x="780176" y="347162"/>
                    <a:pt x="779262" y="354160"/>
                    <a:pt x="778373" y="360294"/>
                  </a:cubicBezTo>
                  <a:cubicBezTo>
                    <a:pt x="777510" y="366389"/>
                    <a:pt x="775770" y="369031"/>
                    <a:pt x="782768" y="371660"/>
                  </a:cubicBezTo>
                  <a:cubicBezTo>
                    <a:pt x="789740" y="374264"/>
                    <a:pt x="790629" y="374264"/>
                    <a:pt x="791505" y="365539"/>
                  </a:cubicBezTo>
                  <a:cubicBezTo>
                    <a:pt x="792381" y="356814"/>
                    <a:pt x="793245" y="355912"/>
                    <a:pt x="798503" y="360307"/>
                  </a:cubicBezTo>
                  <a:cubicBezTo>
                    <a:pt x="803735" y="364675"/>
                    <a:pt x="816334" y="367203"/>
                    <a:pt x="825960" y="362834"/>
                  </a:cubicBezTo>
                  <a:cubicBezTo>
                    <a:pt x="835587" y="358464"/>
                    <a:pt x="848185" y="351073"/>
                    <a:pt x="858650" y="351073"/>
                  </a:cubicBezTo>
                  <a:cubicBezTo>
                    <a:pt x="869140" y="351073"/>
                    <a:pt x="871769" y="345244"/>
                    <a:pt x="877001" y="336519"/>
                  </a:cubicBezTo>
                  <a:cubicBezTo>
                    <a:pt x="882234" y="327794"/>
                    <a:pt x="884812" y="317672"/>
                    <a:pt x="895302" y="312440"/>
                  </a:cubicBezTo>
                  <a:cubicBezTo>
                    <a:pt x="905766" y="307208"/>
                    <a:pt x="912510" y="300108"/>
                    <a:pt x="923013" y="290507"/>
                  </a:cubicBezTo>
                  <a:cubicBezTo>
                    <a:pt x="933503" y="280881"/>
                    <a:pt x="956693" y="272892"/>
                    <a:pt x="972429" y="273769"/>
                  </a:cubicBezTo>
                  <a:cubicBezTo>
                    <a:pt x="988151" y="274658"/>
                    <a:pt x="1029185" y="293022"/>
                    <a:pt x="1036183" y="300883"/>
                  </a:cubicBezTo>
                  <a:cubicBezTo>
                    <a:pt x="1043181" y="308745"/>
                    <a:pt x="1055462" y="318346"/>
                    <a:pt x="1060694" y="326207"/>
                  </a:cubicBezTo>
                  <a:cubicBezTo>
                    <a:pt x="1065926" y="334069"/>
                    <a:pt x="1085129" y="361183"/>
                    <a:pt x="1097359" y="369044"/>
                  </a:cubicBezTo>
                  <a:cubicBezTo>
                    <a:pt x="1109589" y="376905"/>
                    <a:pt x="1139599" y="386455"/>
                    <a:pt x="1153595" y="389948"/>
                  </a:cubicBezTo>
                  <a:cubicBezTo>
                    <a:pt x="1167564" y="393441"/>
                    <a:pt x="1177826" y="398330"/>
                    <a:pt x="1185687" y="398330"/>
                  </a:cubicBezTo>
                  <a:cubicBezTo>
                    <a:pt x="1193548" y="398330"/>
                    <a:pt x="1194069" y="393643"/>
                    <a:pt x="1198438" y="390138"/>
                  </a:cubicBezTo>
                  <a:cubicBezTo>
                    <a:pt x="1202833" y="386645"/>
                    <a:pt x="1208383" y="385630"/>
                    <a:pt x="1215380" y="394354"/>
                  </a:cubicBezTo>
                  <a:cubicBezTo>
                    <a:pt x="1222352" y="403092"/>
                    <a:pt x="1225997" y="404920"/>
                    <a:pt x="1236487" y="402317"/>
                  </a:cubicBezTo>
                  <a:cubicBezTo>
                    <a:pt x="1246977" y="399689"/>
                    <a:pt x="1247993" y="399739"/>
                    <a:pt x="1253226" y="397135"/>
                  </a:cubicBezTo>
                  <a:cubicBezTo>
                    <a:pt x="1258458" y="394507"/>
                    <a:pt x="1258458" y="398176"/>
                    <a:pt x="1260198" y="404299"/>
                  </a:cubicBezTo>
                  <a:cubicBezTo>
                    <a:pt x="1261963" y="410420"/>
                    <a:pt x="1260896" y="415589"/>
                    <a:pt x="1253035" y="418218"/>
                  </a:cubicBezTo>
                  <a:cubicBezTo>
                    <a:pt x="1245173" y="420822"/>
                    <a:pt x="1243434" y="419678"/>
                    <a:pt x="1234683" y="425787"/>
                  </a:cubicBezTo>
                  <a:cubicBezTo>
                    <a:pt x="1225946" y="431909"/>
                    <a:pt x="1220993" y="434664"/>
                    <a:pt x="1209601" y="438169"/>
                  </a:cubicBezTo>
                  <a:cubicBezTo>
                    <a:pt x="1198260" y="441637"/>
                    <a:pt x="1182487" y="461208"/>
                    <a:pt x="1182487" y="469056"/>
                  </a:cubicBezTo>
                  <a:cubicBezTo>
                    <a:pt x="1183376" y="483051"/>
                    <a:pt x="1180480" y="483419"/>
                    <a:pt x="1171717" y="490417"/>
                  </a:cubicBezTo>
                  <a:cubicBezTo>
                    <a:pt x="1162979" y="497415"/>
                    <a:pt x="1160134" y="503816"/>
                    <a:pt x="1155766" y="514281"/>
                  </a:cubicBezTo>
                  <a:cubicBezTo>
                    <a:pt x="1151397" y="524771"/>
                    <a:pt x="1148819" y="530448"/>
                    <a:pt x="1137490" y="534817"/>
                  </a:cubicBezTo>
                  <a:cubicBezTo>
                    <a:pt x="1126123" y="539211"/>
                    <a:pt x="1124244" y="539135"/>
                    <a:pt x="1113754" y="546996"/>
                  </a:cubicBezTo>
                  <a:cubicBezTo>
                    <a:pt x="1103263" y="554857"/>
                    <a:pt x="1096215" y="565157"/>
                    <a:pt x="1089217" y="558160"/>
                  </a:cubicBezTo>
                  <a:cubicBezTo>
                    <a:pt x="1082219" y="551162"/>
                    <a:pt x="1080657" y="553346"/>
                    <a:pt x="1073660" y="555950"/>
                  </a:cubicBezTo>
                  <a:cubicBezTo>
                    <a:pt x="1066662" y="558578"/>
                    <a:pt x="1065253" y="568180"/>
                    <a:pt x="1063487" y="574301"/>
                  </a:cubicBezTo>
                  <a:cubicBezTo>
                    <a:pt x="1061747" y="580423"/>
                    <a:pt x="1062166" y="585681"/>
                    <a:pt x="1061302" y="591815"/>
                  </a:cubicBezTo>
                  <a:cubicBezTo>
                    <a:pt x="1060439" y="597911"/>
                    <a:pt x="1065074" y="599410"/>
                    <a:pt x="1070281" y="589808"/>
                  </a:cubicBezTo>
                  <a:cubicBezTo>
                    <a:pt x="1079387" y="572968"/>
                    <a:pt x="1085115" y="571774"/>
                    <a:pt x="1090347" y="573514"/>
                  </a:cubicBezTo>
                  <a:cubicBezTo>
                    <a:pt x="1095605" y="575279"/>
                    <a:pt x="1096926" y="581502"/>
                    <a:pt x="1090817" y="587624"/>
                  </a:cubicBezTo>
                  <a:cubicBezTo>
                    <a:pt x="1084696" y="593720"/>
                    <a:pt x="1085737" y="592679"/>
                    <a:pt x="1082231" y="596184"/>
                  </a:cubicBezTo>
                  <a:cubicBezTo>
                    <a:pt x="1078726" y="599689"/>
                    <a:pt x="1083146" y="604020"/>
                    <a:pt x="1090982" y="598787"/>
                  </a:cubicBezTo>
                  <a:cubicBezTo>
                    <a:pt x="1098868" y="593530"/>
                    <a:pt x="1098792" y="592437"/>
                    <a:pt x="1103161" y="582837"/>
                  </a:cubicBezTo>
                  <a:cubicBezTo>
                    <a:pt x="1107530" y="573210"/>
                    <a:pt x="1110972" y="565641"/>
                    <a:pt x="1119709" y="562148"/>
                  </a:cubicBezTo>
                  <a:cubicBezTo>
                    <a:pt x="1128446" y="558655"/>
                    <a:pt x="1133971" y="550718"/>
                    <a:pt x="1143597" y="544584"/>
                  </a:cubicBezTo>
                  <a:cubicBezTo>
                    <a:pt x="1143597" y="544584"/>
                    <a:pt x="1154189" y="544660"/>
                    <a:pt x="1160286" y="551658"/>
                  </a:cubicBezTo>
                  <a:cubicBezTo>
                    <a:pt x="1166407" y="558656"/>
                    <a:pt x="1166115" y="553538"/>
                    <a:pt x="1166115" y="560535"/>
                  </a:cubicBezTo>
                  <a:cubicBezTo>
                    <a:pt x="1166115" y="567532"/>
                    <a:pt x="1173036" y="563938"/>
                    <a:pt x="1173899" y="556966"/>
                  </a:cubicBezTo>
                  <a:cubicBezTo>
                    <a:pt x="1174763" y="549968"/>
                    <a:pt x="1174814" y="549677"/>
                    <a:pt x="1180072" y="546196"/>
                  </a:cubicBezTo>
                  <a:cubicBezTo>
                    <a:pt x="1185304" y="542703"/>
                    <a:pt x="1189279" y="539198"/>
                    <a:pt x="1179678" y="539198"/>
                  </a:cubicBezTo>
                  <a:cubicBezTo>
                    <a:pt x="1170052" y="539198"/>
                    <a:pt x="1172515" y="536049"/>
                    <a:pt x="1165518" y="537814"/>
                  </a:cubicBezTo>
                  <a:cubicBezTo>
                    <a:pt x="1158520" y="539554"/>
                    <a:pt x="1152170" y="538855"/>
                    <a:pt x="1156539" y="533622"/>
                  </a:cubicBezTo>
                  <a:cubicBezTo>
                    <a:pt x="1158990" y="530765"/>
                    <a:pt x="1161353" y="527298"/>
                    <a:pt x="1164324" y="522853"/>
                  </a:cubicBezTo>
                  <a:cubicBezTo>
                    <a:pt x="1171322" y="512363"/>
                    <a:pt x="1175779" y="507447"/>
                    <a:pt x="1188911" y="505708"/>
                  </a:cubicBezTo>
                  <a:cubicBezTo>
                    <a:pt x="1202005" y="503943"/>
                    <a:pt x="1206373" y="505708"/>
                    <a:pt x="1214235" y="504819"/>
                  </a:cubicBezTo>
                  <a:cubicBezTo>
                    <a:pt x="1222121" y="503955"/>
                    <a:pt x="1222986" y="508312"/>
                    <a:pt x="1227354" y="510940"/>
                  </a:cubicBezTo>
                  <a:cubicBezTo>
                    <a:pt x="1231723" y="513569"/>
                    <a:pt x="1228104" y="517557"/>
                    <a:pt x="1223735" y="521062"/>
                  </a:cubicBezTo>
                  <a:cubicBezTo>
                    <a:pt x="1219366" y="524567"/>
                    <a:pt x="1220763" y="528060"/>
                    <a:pt x="1213766" y="532429"/>
                  </a:cubicBezTo>
                  <a:cubicBezTo>
                    <a:pt x="1206794" y="536797"/>
                    <a:pt x="1208140" y="540658"/>
                    <a:pt x="1214236" y="546767"/>
                  </a:cubicBezTo>
                  <a:cubicBezTo>
                    <a:pt x="1220357" y="552889"/>
                    <a:pt x="1220357" y="559887"/>
                    <a:pt x="1225603" y="563392"/>
                  </a:cubicBezTo>
                  <a:cubicBezTo>
                    <a:pt x="1230860" y="566885"/>
                    <a:pt x="1229476" y="569475"/>
                    <a:pt x="1223342" y="574708"/>
                  </a:cubicBezTo>
                  <a:cubicBezTo>
                    <a:pt x="1217246" y="579940"/>
                    <a:pt x="1211786" y="584829"/>
                    <a:pt x="1211786" y="584829"/>
                  </a:cubicBezTo>
                  <a:cubicBezTo>
                    <a:pt x="1211786" y="584829"/>
                    <a:pt x="1205511" y="593085"/>
                    <a:pt x="1215138" y="598343"/>
                  </a:cubicBezTo>
                  <a:cubicBezTo>
                    <a:pt x="1224739" y="603575"/>
                    <a:pt x="1234417" y="603879"/>
                    <a:pt x="1228282" y="611741"/>
                  </a:cubicBezTo>
                  <a:cubicBezTo>
                    <a:pt x="1222186" y="619602"/>
                    <a:pt x="1219151" y="622701"/>
                    <a:pt x="1219151" y="629699"/>
                  </a:cubicBezTo>
                  <a:cubicBezTo>
                    <a:pt x="1219151" y="636697"/>
                    <a:pt x="1221208" y="641358"/>
                    <a:pt x="1229070" y="633496"/>
                  </a:cubicBezTo>
                  <a:cubicBezTo>
                    <a:pt x="1236956" y="625610"/>
                    <a:pt x="1241122" y="628531"/>
                    <a:pt x="1240233" y="637268"/>
                  </a:cubicBezTo>
                  <a:cubicBezTo>
                    <a:pt x="1239370" y="646019"/>
                    <a:pt x="1241427" y="652204"/>
                    <a:pt x="1225692" y="661805"/>
                  </a:cubicBezTo>
                  <a:cubicBezTo>
                    <a:pt x="1209969" y="671431"/>
                    <a:pt x="1193269" y="682239"/>
                    <a:pt x="1195008" y="664751"/>
                  </a:cubicBezTo>
                  <a:cubicBezTo>
                    <a:pt x="1196773" y="647288"/>
                    <a:pt x="1193268" y="647288"/>
                    <a:pt x="1194145" y="633293"/>
                  </a:cubicBezTo>
                  <a:cubicBezTo>
                    <a:pt x="1195021" y="619298"/>
                    <a:pt x="1195288" y="613672"/>
                    <a:pt x="1190055" y="614535"/>
                  </a:cubicBezTo>
                  <a:cubicBezTo>
                    <a:pt x="1184797" y="615399"/>
                    <a:pt x="1179285" y="614066"/>
                    <a:pt x="1177558" y="605328"/>
                  </a:cubicBezTo>
                  <a:cubicBezTo>
                    <a:pt x="1175793" y="596578"/>
                    <a:pt x="1168084" y="602573"/>
                    <a:pt x="1170713" y="606941"/>
                  </a:cubicBezTo>
                  <a:cubicBezTo>
                    <a:pt x="1173341" y="611310"/>
                    <a:pt x="1173621" y="619222"/>
                    <a:pt x="1170116" y="622689"/>
                  </a:cubicBezTo>
                  <a:cubicBezTo>
                    <a:pt x="1166623" y="626182"/>
                    <a:pt x="1171437" y="635021"/>
                    <a:pt x="1174065" y="638513"/>
                  </a:cubicBezTo>
                  <a:cubicBezTo>
                    <a:pt x="1176694" y="642005"/>
                    <a:pt x="1173544" y="649778"/>
                    <a:pt x="1176097" y="655404"/>
                  </a:cubicBezTo>
                  <a:cubicBezTo>
                    <a:pt x="1180682" y="665526"/>
                    <a:pt x="1172172" y="665183"/>
                    <a:pt x="1166915" y="666910"/>
                  </a:cubicBezTo>
                  <a:cubicBezTo>
                    <a:pt x="1161682" y="668675"/>
                    <a:pt x="1159320" y="669387"/>
                    <a:pt x="1154964" y="672892"/>
                  </a:cubicBezTo>
                  <a:cubicBezTo>
                    <a:pt x="1150609" y="676397"/>
                    <a:pt x="1143877" y="676931"/>
                    <a:pt x="1142607" y="660370"/>
                  </a:cubicBezTo>
                  <a:cubicBezTo>
                    <a:pt x="1141718" y="649003"/>
                    <a:pt x="1139978" y="646374"/>
                    <a:pt x="1140842" y="640279"/>
                  </a:cubicBezTo>
                  <a:cubicBezTo>
                    <a:pt x="1141705" y="634157"/>
                    <a:pt x="1136473" y="632417"/>
                    <a:pt x="1134746" y="637650"/>
                  </a:cubicBezTo>
                  <a:cubicBezTo>
                    <a:pt x="1132981" y="642882"/>
                    <a:pt x="1135610" y="649880"/>
                    <a:pt x="1135610" y="655138"/>
                  </a:cubicBezTo>
                  <a:cubicBezTo>
                    <a:pt x="1135610" y="660371"/>
                    <a:pt x="1135508" y="684754"/>
                    <a:pt x="1129679" y="670124"/>
                  </a:cubicBezTo>
                  <a:cubicBezTo>
                    <a:pt x="1124662" y="657526"/>
                    <a:pt x="1122491" y="655138"/>
                    <a:pt x="1122491" y="649017"/>
                  </a:cubicBezTo>
                  <a:cubicBezTo>
                    <a:pt x="1122491" y="642896"/>
                    <a:pt x="1116370" y="640876"/>
                    <a:pt x="1113740" y="645245"/>
                  </a:cubicBezTo>
                  <a:cubicBezTo>
                    <a:pt x="1111111" y="649614"/>
                    <a:pt x="1111556" y="651494"/>
                    <a:pt x="1104558" y="650630"/>
                  </a:cubicBezTo>
                  <a:cubicBezTo>
                    <a:pt x="1097560" y="649767"/>
                    <a:pt x="1103694" y="656536"/>
                    <a:pt x="1104558" y="657399"/>
                  </a:cubicBezTo>
                  <a:cubicBezTo>
                    <a:pt x="1105421" y="658263"/>
                    <a:pt x="1103669" y="660371"/>
                    <a:pt x="1100164" y="662975"/>
                  </a:cubicBezTo>
                  <a:cubicBezTo>
                    <a:pt x="1096671" y="665604"/>
                    <a:pt x="1100659" y="669998"/>
                    <a:pt x="1101522" y="675231"/>
                  </a:cubicBezTo>
                  <a:cubicBezTo>
                    <a:pt x="1102386" y="680464"/>
                    <a:pt x="1100850" y="687702"/>
                    <a:pt x="1092988" y="689442"/>
                  </a:cubicBezTo>
                  <a:cubicBezTo>
                    <a:pt x="1085127" y="691207"/>
                    <a:pt x="1084504" y="690662"/>
                    <a:pt x="1076643" y="690662"/>
                  </a:cubicBezTo>
                  <a:cubicBezTo>
                    <a:pt x="1068783" y="690662"/>
                    <a:pt x="1070065" y="697951"/>
                    <a:pt x="1077939" y="699691"/>
                  </a:cubicBezTo>
                  <a:cubicBezTo>
                    <a:pt x="1085800" y="701456"/>
                    <a:pt x="1085279" y="703121"/>
                    <a:pt x="1080021" y="706613"/>
                  </a:cubicBezTo>
                  <a:cubicBezTo>
                    <a:pt x="1074789" y="710105"/>
                    <a:pt x="1078167" y="717624"/>
                    <a:pt x="1090169" y="715617"/>
                  </a:cubicBezTo>
                  <a:cubicBezTo>
                    <a:pt x="1107860" y="712619"/>
                    <a:pt x="1101536" y="708619"/>
                    <a:pt x="1115518" y="707730"/>
                  </a:cubicBezTo>
                  <a:cubicBezTo>
                    <a:pt x="1129487" y="706867"/>
                    <a:pt x="1135609" y="708023"/>
                    <a:pt x="1138238" y="714550"/>
                  </a:cubicBezTo>
                  <a:cubicBezTo>
                    <a:pt x="1141934" y="723809"/>
                    <a:pt x="1138759" y="726437"/>
                    <a:pt x="1128294" y="725536"/>
                  </a:cubicBezTo>
                  <a:cubicBezTo>
                    <a:pt x="1117804" y="724672"/>
                    <a:pt x="1109345" y="727491"/>
                    <a:pt x="1109345" y="737118"/>
                  </a:cubicBezTo>
                  <a:cubicBezTo>
                    <a:pt x="1109345" y="746719"/>
                    <a:pt x="1110260" y="745995"/>
                    <a:pt x="1110260" y="745995"/>
                  </a:cubicBezTo>
                  <a:cubicBezTo>
                    <a:pt x="1110260" y="745995"/>
                    <a:pt x="1111873" y="747087"/>
                    <a:pt x="1117131" y="740089"/>
                  </a:cubicBezTo>
                  <a:cubicBezTo>
                    <a:pt x="1122363" y="733091"/>
                    <a:pt x="1125094" y="735974"/>
                    <a:pt x="1132066" y="735098"/>
                  </a:cubicBezTo>
                  <a:cubicBezTo>
                    <a:pt x="1139064" y="734234"/>
                    <a:pt x="1137147" y="734526"/>
                    <a:pt x="1142404" y="727528"/>
                  </a:cubicBezTo>
                  <a:cubicBezTo>
                    <a:pt x="1147637" y="720530"/>
                    <a:pt x="1153098" y="725890"/>
                    <a:pt x="1154838" y="729383"/>
                  </a:cubicBezTo>
                  <a:cubicBezTo>
                    <a:pt x="1156578" y="732875"/>
                    <a:pt x="1156578" y="735504"/>
                    <a:pt x="1161836" y="736381"/>
                  </a:cubicBezTo>
                  <a:cubicBezTo>
                    <a:pt x="1167068" y="737244"/>
                    <a:pt x="1163944" y="739733"/>
                    <a:pt x="1156946" y="741461"/>
                  </a:cubicBezTo>
                  <a:cubicBezTo>
                    <a:pt x="1149974" y="743226"/>
                    <a:pt x="1152209" y="750363"/>
                    <a:pt x="1158331" y="753869"/>
                  </a:cubicBezTo>
                  <a:cubicBezTo>
                    <a:pt x="1164452" y="757374"/>
                    <a:pt x="1168745" y="762746"/>
                    <a:pt x="1166115" y="769744"/>
                  </a:cubicBezTo>
                  <a:cubicBezTo>
                    <a:pt x="1163512" y="776742"/>
                    <a:pt x="1157835" y="780018"/>
                    <a:pt x="1149974" y="776513"/>
                  </a:cubicBezTo>
                  <a:cubicBezTo>
                    <a:pt x="1142112" y="773008"/>
                    <a:pt x="1141541" y="767712"/>
                    <a:pt x="1133679" y="770341"/>
                  </a:cubicBezTo>
                  <a:cubicBezTo>
                    <a:pt x="1125818" y="772969"/>
                    <a:pt x="1123380" y="773960"/>
                    <a:pt x="1120751" y="769591"/>
                  </a:cubicBezTo>
                  <a:cubicBezTo>
                    <a:pt x="1118122" y="765197"/>
                    <a:pt x="1119290" y="759151"/>
                    <a:pt x="1114922" y="761755"/>
                  </a:cubicBezTo>
                  <a:cubicBezTo>
                    <a:pt x="1110553" y="764384"/>
                    <a:pt x="1101549" y="771229"/>
                    <a:pt x="1108546" y="774722"/>
                  </a:cubicBezTo>
                  <a:cubicBezTo>
                    <a:pt x="1115543" y="778215"/>
                    <a:pt x="1115519" y="779192"/>
                    <a:pt x="1116382" y="784450"/>
                  </a:cubicBezTo>
                  <a:cubicBezTo>
                    <a:pt x="1117246" y="789682"/>
                    <a:pt x="1121614" y="788298"/>
                    <a:pt x="1129476" y="785669"/>
                  </a:cubicBezTo>
                  <a:cubicBezTo>
                    <a:pt x="1137337" y="783041"/>
                    <a:pt x="1146964" y="787054"/>
                    <a:pt x="1148703" y="793187"/>
                  </a:cubicBezTo>
                  <a:cubicBezTo>
                    <a:pt x="1150468" y="799283"/>
                    <a:pt x="1151332" y="801049"/>
                    <a:pt x="1157454" y="802788"/>
                  </a:cubicBezTo>
                  <a:cubicBezTo>
                    <a:pt x="1163550" y="804553"/>
                    <a:pt x="1161823" y="808910"/>
                    <a:pt x="1165316" y="811539"/>
                  </a:cubicBezTo>
                  <a:cubicBezTo>
                    <a:pt x="1168808" y="814143"/>
                    <a:pt x="1168783" y="815108"/>
                    <a:pt x="1160921" y="818587"/>
                  </a:cubicBezTo>
                  <a:cubicBezTo>
                    <a:pt x="1153060" y="822080"/>
                    <a:pt x="1156552" y="822906"/>
                    <a:pt x="1155689" y="832507"/>
                  </a:cubicBezTo>
                  <a:cubicBezTo>
                    <a:pt x="1154825" y="842133"/>
                    <a:pt x="1153429" y="844317"/>
                    <a:pt x="1145567" y="846070"/>
                  </a:cubicBezTo>
                  <a:cubicBezTo>
                    <a:pt x="1137706" y="847810"/>
                    <a:pt x="1138099" y="844851"/>
                    <a:pt x="1132867" y="851849"/>
                  </a:cubicBezTo>
                  <a:cubicBezTo>
                    <a:pt x="1127609" y="858847"/>
                    <a:pt x="1124155" y="857361"/>
                    <a:pt x="1116294" y="858224"/>
                  </a:cubicBezTo>
                  <a:cubicBezTo>
                    <a:pt x="1108432" y="859088"/>
                    <a:pt x="1108014" y="860751"/>
                    <a:pt x="1100152" y="861628"/>
                  </a:cubicBezTo>
                  <a:cubicBezTo>
                    <a:pt x="1092291" y="862505"/>
                    <a:pt x="1094526" y="867457"/>
                    <a:pt x="1103251" y="871826"/>
                  </a:cubicBezTo>
                  <a:cubicBezTo>
                    <a:pt x="1112002" y="876220"/>
                    <a:pt x="1119876" y="884945"/>
                    <a:pt x="1122479" y="892806"/>
                  </a:cubicBezTo>
                  <a:cubicBezTo>
                    <a:pt x="1125107" y="900668"/>
                    <a:pt x="1128600" y="904173"/>
                    <a:pt x="1132105" y="913761"/>
                  </a:cubicBezTo>
                  <a:cubicBezTo>
                    <a:pt x="1135598" y="923388"/>
                    <a:pt x="1139865" y="926233"/>
                    <a:pt x="1146862" y="919248"/>
                  </a:cubicBezTo>
                  <a:cubicBezTo>
                    <a:pt x="1153835" y="912250"/>
                    <a:pt x="1155689" y="914663"/>
                    <a:pt x="1160058" y="918130"/>
                  </a:cubicBezTo>
                  <a:cubicBezTo>
                    <a:pt x="1164452" y="921623"/>
                    <a:pt x="1158496" y="924429"/>
                    <a:pt x="1152374" y="928798"/>
                  </a:cubicBezTo>
                  <a:cubicBezTo>
                    <a:pt x="1146279" y="933167"/>
                    <a:pt x="1145211" y="937384"/>
                    <a:pt x="1145211" y="945245"/>
                  </a:cubicBezTo>
                  <a:cubicBezTo>
                    <a:pt x="1145211" y="953105"/>
                    <a:pt x="1146976" y="953982"/>
                    <a:pt x="1151333" y="964472"/>
                  </a:cubicBezTo>
                  <a:cubicBezTo>
                    <a:pt x="1155701" y="974937"/>
                    <a:pt x="1156565" y="974937"/>
                    <a:pt x="1157454" y="981071"/>
                  </a:cubicBezTo>
                  <a:cubicBezTo>
                    <a:pt x="1158317" y="987167"/>
                    <a:pt x="1160947" y="991561"/>
                    <a:pt x="1168821" y="988069"/>
                  </a:cubicBezTo>
                  <a:cubicBezTo>
                    <a:pt x="1176695" y="984577"/>
                    <a:pt x="1177558" y="988069"/>
                    <a:pt x="1175793" y="994165"/>
                  </a:cubicBezTo>
                  <a:cubicBezTo>
                    <a:pt x="1174053" y="1000286"/>
                    <a:pt x="1174053" y="1001163"/>
                    <a:pt x="1174053" y="1009024"/>
                  </a:cubicBezTo>
                  <a:cubicBezTo>
                    <a:pt x="1174053" y="1016884"/>
                    <a:pt x="1173189" y="1015145"/>
                    <a:pt x="1169684" y="1022143"/>
                  </a:cubicBezTo>
                  <a:cubicBezTo>
                    <a:pt x="1166179" y="1029141"/>
                    <a:pt x="1159194" y="1029141"/>
                    <a:pt x="1158317" y="1016885"/>
                  </a:cubicBezTo>
                  <a:cubicBezTo>
                    <a:pt x="1157454" y="1004655"/>
                    <a:pt x="1158317" y="998534"/>
                    <a:pt x="1145198" y="998534"/>
                  </a:cubicBezTo>
                  <a:cubicBezTo>
                    <a:pt x="1132104" y="998534"/>
                    <a:pt x="1132104" y="998534"/>
                    <a:pt x="1124243" y="997670"/>
                  </a:cubicBezTo>
                  <a:cubicBezTo>
                    <a:pt x="1116381" y="996807"/>
                    <a:pt x="1113753" y="997670"/>
                    <a:pt x="1112876" y="1007297"/>
                  </a:cubicBezTo>
                  <a:cubicBezTo>
                    <a:pt x="1112013" y="1016898"/>
                    <a:pt x="1113219" y="1026689"/>
                    <a:pt x="1104494" y="1033687"/>
                  </a:cubicBezTo>
                  <a:cubicBezTo>
                    <a:pt x="1095744" y="1040685"/>
                    <a:pt x="1094525" y="1043111"/>
                    <a:pt x="1093649" y="1050109"/>
                  </a:cubicBezTo>
                  <a:cubicBezTo>
                    <a:pt x="1092772" y="1057107"/>
                    <a:pt x="1091908" y="1056230"/>
                    <a:pt x="1098017" y="1055341"/>
                  </a:cubicBezTo>
                  <a:cubicBezTo>
                    <a:pt x="1104139" y="1054477"/>
                    <a:pt x="1102551" y="1062339"/>
                    <a:pt x="1098195" y="1068460"/>
                  </a:cubicBezTo>
                  <a:cubicBezTo>
                    <a:pt x="1093826" y="1074556"/>
                    <a:pt x="1094524" y="1078925"/>
                    <a:pt x="1085787" y="1072829"/>
                  </a:cubicBezTo>
                  <a:cubicBezTo>
                    <a:pt x="1077050" y="1066708"/>
                    <a:pt x="1071792" y="1057107"/>
                    <a:pt x="1064807" y="1064092"/>
                  </a:cubicBezTo>
                  <a:cubicBezTo>
                    <a:pt x="1057834" y="1071064"/>
                    <a:pt x="1057834" y="1076322"/>
                    <a:pt x="1065670" y="1082418"/>
                  </a:cubicBezTo>
                  <a:cubicBezTo>
                    <a:pt x="1073557" y="1088539"/>
                    <a:pt x="1071792" y="1099906"/>
                    <a:pt x="1064807" y="1102534"/>
                  </a:cubicBezTo>
                  <a:cubicBezTo>
                    <a:pt x="1057834" y="1105138"/>
                    <a:pt x="1047344" y="1104274"/>
                    <a:pt x="1042087" y="1111272"/>
                  </a:cubicBezTo>
                  <a:cubicBezTo>
                    <a:pt x="1036854" y="1118270"/>
                    <a:pt x="1028993" y="1120898"/>
                    <a:pt x="1028993" y="1110408"/>
                  </a:cubicBezTo>
                  <a:cubicBezTo>
                    <a:pt x="1028993" y="1099918"/>
                    <a:pt x="1028129" y="1099041"/>
                    <a:pt x="1023761" y="1092057"/>
                  </a:cubicBezTo>
                  <a:cubicBezTo>
                    <a:pt x="1019366" y="1085059"/>
                    <a:pt x="1017639" y="1082430"/>
                    <a:pt x="1025501" y="1080690"/>
                  </a:cubicBezTo>
                  <a:cubicBezTo>
                    <a:pt x="1033362" y="1078925"/>
                    <a:pt x="1039496" y="1071063"/>
                    <a:pt x="1041223" y="1063202"/>
                  </a:cubicBezTo>
                  <a:cubicBezTo>
                    <a:pt x="1042988" y="1055340"/>
                    <a:pt x="1043852" y="1053601"/>
                    <a:pt x="1052590" y="1054464"/>
                  </a:cubicBezTo>
                  <a:cubicBezTo>
                    <a:pt x="1061340" y="1055328"/>
                    <a:pt x="1070078" y="1050096"/>
                    <a:pt x="1063080" y="1043974"/>
                  </a:cubicBezTo>
                  <a:cubicBezTo>
                    <a:pt x="1056082" y="1037879"/>
                    <a:pt x="1056082" y="1040481"/>
                    <a:pt x="1056959" y="1032608"/>
                  </a:cubicBezTo>
                  <a:cubicBezTo>
                    <a:pt x="1057848" y="1024746"/>
                    <a:pt x="1054355" y="1022143"/>
                    <a:pt x="1049961" y="1019514"/>
                  </a:cubicBezTo>
                  <a:cubicBezTo>
                    <a:pt x="1045592" y="1016885"/>
                    <a:pt x="1044728" y="1010776"/>
                    <a:pt x="1050850" y="1009024"/>
                  </a:cubicBezTo>
                  <a:cubicBezTo>
                    <a:pt x="1056945" y="1007283"/>
                    <a:pt x="1056945" y="1002928"/>
                    <a:pt x="1048221" y="998534"/>
                  </a:cubicBezTo>
                  <a:cubicBezTo>
                    <a:pt x="1039484" y="994165"/>
                    <a:pt x="1036854" y="990672"/>
                    <a:pt x="1036854" y="990672"/>
                  </a:cubicBezTo>
                  <a:cubicBezTo>
                    <a:pt x="1036854" y="990672"/>
                    <a:pt x="1028993" y="988068"/>
                    <a:pt x="1029856" y="993301"/>
                  </a:cubicBezTo>
                  <a:cubicBezTo>
                    <a:pt x="1030745" y="998533"/>
                    <a:pt x="1031621" y="1001162"/>
                    <a:pt x="1025488" y="1004667"/>
                  </a:cubicBezTo>
                  <a:cubicBezTo>
                    <a:pt x="1019354" y="1008173"/>
                    <a:pt x="1018490" y="1015157"/>
                    <a:pt x="1018490" y="1018663"/>
                  </a:cubicBezTo>
                  <a:cubicBezTo>
                    <a:pt x="1018490" y="1022168"/>
                    <a:pt x="1021118" y="1025661"/>
                    <a:pt x="1008025" y="1023895"/>
                  </a:cubicBezTo>
                  <a:cubicBezTo>
                    <a:pt x="994906" y="1022155"/>
                    <a:pt x="987909" y="1021291"/>
                    <a:pt x="987909" y="1021291"/>
                  </a:cubicBezTo>
                  <a:cubicBezTo>
                    <a:pt x="987909" y="1021291"/>
                    <a:pt x="980047" y="1028264"/>
                    <a:pt x="992277" y="1031756"/>
                  </a:cubicBezTo>
                  <a:cubicBezTo>
                    <a:pt x="1004533" y="1035248"/>
                    <a:pt x="1014134" y="1043122"/>
                    <a:pt x="1014998" y="1050107"/>
                  </a:cubicBezTo>
                  <a:cubicBezTo>
                    <a:pt x="1015887" y="1057105"/>
                    <a:pt x="1011530" y="1063201"/>
                    <a:pt x="1006260" y="1071063"/>
                  </a:cubicBezTo>
                  <a:cubicBezTo>
                    <a:pt x="1001028" y="1078924"/>
                    <a:pt x="1000164" y="1080689"/>
                    <a:pt x="992265" y="1082429"/>
                  </a:cubicBezTo>
                  <a:cubicBezTo>
                    <a:pt x="984403" y="1084194"/>
                    <a:pt x="978295" y="1097288"/>
                    <a:pt x="981800" y="1106915"/>
                  </a:cubicBezTo>
                  <a:cubicBezTo>
                    <a:pt x="985293" y="1116516"/>
                    <a:pt x="985293" y="1123514"/>
                    <a:pt x="980035" y="1133128"/>
                  </a:cubicBezTo>
                  <a:cubicBezTo>
                    <a:pt x="974803" y="1142729"/>
                    <a:pt x="969545" y="1147987"/>
                    <a:pt x="961684" y="1144494"/>
                  </a:cubicBezTo>
                  <a:cubicBezTo>
                    <a:pt x="953822" y="1141002"/>
                    <a:pt x="951219" y="1137496"/>
                    <a:pt x="940728" y="1141002"/>
                  </a:cubicBezTo>
                  <a:cubicBezTo>
                    <a:pt x="930238" y="1144507"/>
                    <a:pt x="919748" y="1146234"/>
                    <a:pt x="910147" y="1141865"/>
                  </a:cubicBezTo>
                  <a:cubicBezTo>
                    <a:pt x="900520" y="1137496"/>
                    <a:pt x="900520" y="1135744"/>
                    <a:pt x="890056" y="1135744"/>
                  </a:cubicBezTo>
                  <a:cubicBezTo>
                    <a:pt x="879566" y="1135744"/>
                    <a:pt x="879566" y="1138372"/>
                    <a:pt x="888291" y="1143605"/>
                  </a:cubicBezTo>
                  <a:cubicBezTo>
                    <a:pt x="897041" y="1148863"/>
                    <a:pt x="903149" y="1161957"/>
                    <a:pt x="917132" y="1163722"/>
                  </a:cubicBezTo>
                  <a:cubicBezTo>
                    <a:pt x="931102" y="1165462"/>
                    <a:pt x="942456" y="1167215"/>
                    <a:pt x="943345" y="1175952"/>
                  </a:cubicBezTo>
                  <a:cubicBezTo>
                    <a:pt x="944209" y="1184690"/>
                    <a:pt x="942456" y="1192551"/>
                    <a:pt x="931979" y="1203041"/>
                  </a:cubicBezTo>
                  <a:cubicBezTo>
                    <a:pt x="921489" y="1213531"/>
                    <a:pt x="911862" y="1223132"/>
                    <a:pt x="911862" y="1233623"/>
                  </a:cubicBezTo>
                  <a:cubicBezTo>
                    <a:pt x="911862" y="1244114"/>
                    <a:pt x="905639" y="1254883"/>
                    <a:pt x="895263" y="1250222"/>
                  </a:cubicBezTo>
                  <a:cubicBezTo>
                    <a:pt x="887453" y="1246729"/>
                    <a:pt x="887453" y="1245853"/>
                    <a:pt x="882195" y="1241485"/>
                  </a:cubicBezTo>
                  <a:cubicBezTo>
                    <a:pt x="876963" y="1237090"/>
                    <a:pt x="869101" y="1244952"/>
                    <a:pt x="878728" y="1249346"/>
                  </a:cubicBezTo>
                  <a:cubicBezTo>
                    <a:pt x="888329" y="1253715"/>
                    <a:pt x="896190" y="1262440"/>
                    <a:pt x="892697" y="1270302"/>
                  </a:cubicBezTo>
                  <a:cubicBezTo>
                    <a:pt x="889204" y="1278163"/>
                    <a:pt x="889204" y="1275534"/>
                    <a:pt x="890957" y="1284297"/>
                  </a:cubicBezTo>
                  <a:cubicBezTo>
                    <a:pt x="892697" y="1293034"/>
                    <a:pt x="889192" y="1299156"/>
                    <a:pt x="878727" y="1300019"/>
                  </a:cubicBezTo>
                  <a:cubicBezTo>
                    <a:pt x="868237" y="1300883"/>
                    <a:pt x="857747" y="1306115"/>
                    <a:pt x="867348" y="1310484"/>
                  </a:cubicBezTo>
                  <a:cubicBezTo>
                    <a:pt x="876974" y="1314878"/>
                    <a:pt x="876098" y="1319234"/>
                    <a:pt x="876974" y="1325342"/>
                  </a:cubicBezTo>
                  <a:cubicBezTo>
                    <a:pt x="877838" y="1331464"/>
                    <a:pt x="883096" y="1335832"/>
                    <a:pt x="889204" y="1337598"/>
                  </a:cubicBezTo>
                  <a:cubicBezTo>
                    <a:pt x="895326" y="1339338"/>
                    <a:pt x="895326" y="1338462"/>
                    <a:pt x="899695" y="1335833"/>
                  </a:cubicBezTo>
                  <a:cubicBezTo>
                    <a:pt x="904063" y="1333229"/>
                    <a:pt x="905816" y="1338462"/>
                    <a:pt x="906693" y="1343695"/>
                  </a:cubicBezTo>
                  <a:cubicBezTo>
                    <a:pt x="907556" y="1348953"/>
                    <a:pt x="906693" y="1351556"/>
                    <a:pt x="903200" y="1356814"/>
                  </a:cubicBezTo>
                  <a:cubicBezTo>
                    <a:pt x="899707" y="1362046"/>
                    <a:pt x="899707" y="1364676"/>
                    <a:pt x="900571" y="1375140"/>
                  </a:cubicBezTo>
                  <a:cubicBezTo>
                    <a:pt x="901435" y="1385630"/>
                    <a:pt x="900571" y="1391765"/>
                    <a:pt x="890970" y="1387396"/>
                  </a:cubicBezTo>
                  <a:cubicBezTo>
                    <a:pt x="881344" y="1383002"/>
                    <a:pt x="883109" y="1384767"/>
                    <a:pt x="878740" y="1382138"/>
                  </a:cubicBezTo>
                  <a:cubicBezTo>
                    <a:pt x="874346" y="1379534"/>
                    <a:pt x="868250" y="1376042"/>
                    <a:pt x="867361" y="1383903"/>
                  </a:cubicBezTo>
                  <a:cubicBezTo>
                    <a:pt x="866497" y="1391765"/>
                    <a:pt x="867361" y="1392641"/>
                    <a:pt x="863894" y="1396997"/>
                  </a:cubicBezTo>
                  <a:cubicBezTo>
                    <a:pt x="860401" y="1401366"/>
                    <a:pt x="860401" y="1403118"/>
                    <a:pt x="866497" y="1406623"/>
                  </a:cubicBezTo>
                  <a:cubicBezTo>
                    <a:pt x="872619" y="1410091"/>
                    <a:pt x="876124" y="1412719"/>
                    <a:pt x="870866" y="1419717"/>
                  </a:cubicBezTo>
                  <a:cubicBezTo>
                    <a:pt x="865634" y="1426715"/>
                    <a:pt x="866497" y="1427579"/>
                    <a:pt x="865634" y="1437205"/>
                  </a:cubicBezTo>
                  <a:cubicBezTo>
                    <a:pt x="864770" y="1446806"/>
                    <a:pt x="865634" y="1455684"/>
                    <a:pt x="859512" y="1462186"/>
                  </a:cubicBezTo>
                  <a:cubicBezTo>
                    <a:pt x="853417" y="1468663"/>
                    <a:pt x="848146" y="1468803"/>
                    <a:pt x="847282" y="1460421"/>
                  </a:cubicBezTo>
                  <a:cubicBezTo>
                    <a:pt x="846419" y="1452064"/>
                    <a:pt x="842913" y="1451163"/>
                    <a:pt x="842050" y="1458161"/>
                  </a:cubicBezTo>
                  <a:cubicBezTo>
                    <a:pt x="841186" y="1465159"/>
                    <a:pt x="836818" y="1470543"/>
                    <a:pt x="832423" y="1461284"/>
                  </a:cubicBezTo>
                  <a:cubicBezTo>
                    <a:pt x="830734" y="1457716"/>
                    <a:pt x="828906" y="1453550"/>
                    <a:pt x="826823" y="1449994"/>
                  </a:cubicBezTo>
                  <a:cubicBezTo>
                    <a:pt x="825934" y="1435136"/>
                    <a:pt x="827661" y="1425191"/>
                    <a:pt x="821540" y="1420823"/>
                  </a:cubicBezTo>
                  <a:cubicBezTo>
                    <a:pt x="815444" y="1416454"/>
                    <a:pt x="811050" y="1406827"/>
                    <a:pt x="807570" y="1398966"/>
                  </a:cubicBezTo>
                  <a:cubicBezTo>
                    <a:pt x="804077" y="1391104"/>
                    <a:pt x="797080" y="1386736"/>
                    <a:pt x="789218" y="1386736"/>
                  </a:cubicBezTo>
                  <a:cubicBezTo>
                    <a:pt x="781357" y="1386736"/>
                    <a:pt x="765634" y="1379737"/>
                    <a:pt x="751639" y="1378874"/>
                  </a:cubicBezTo>
                  <a:cubicBezTo>
                    <a:pt x="737644" y="1378010"/>
                    <a:pt x="730659" y="1391968"/>
                    <a:pt x="722798" y="1404198"/>
                  </a:cubicBezTo>
                  <a:cubicBezTo>
                    <a:pt x="714936" y="1416454"/>
                    <a:pt x="708828" y="1406827"/>
                    <a:pt x="700103" y="1398966"/>
                  </a:cubicBezTo>
                  <a:cubicBezTo>
                    <a:pt x="691352" y="1391104"/>
                    <a:pt x="677382" y="1421686"/>
                    <a:pt x="677382" y="1421686"/>
                  </a:cubicBezTo>
                  <a:cubicBezTo>
                    <a:pt x="675617" y="1426918"/>
                    <a:pt x="674754" y="1430424"/>
                    <a:pt x="665127" y="1429548"/>
                  </a:cubicBezTo>
                  <a:cubicBezTo>
                    <a:pt x="655526" y="1428684"/>
                    <a:pt x="648528" y="1427807"/>
                    <a:pt x="640666" y="1433916"/>
                  </a:cubicBezTo>
                  <a:cubicBezTo>
                    <a:pt x="632805" y="1440038"/>
                    <a:pt x="629299" y="1440038"/>
                    <a:pt x="631929" y="1433053"/>
                  </a:cubicBezTo>
                  <a:cubicBezTo>
                    <a:pt x="634532" y="1426055"/>
                    <a:pt x="625807" y="1416454"/>
                    <a:pt x="615304" y="1409469"/>
                  </a:cubicBezTo>
                  <a:cubicBezTo>
                    <a:pt x="604840" y="1402471"/>
                    <a:pt x="600445" y="1392844"/>
                    <a:pt x="602210" y="1379751"/>
                  </a:cubicBezTo>
                  <a:cubicBezTo>
                    <a:pt x="603951" y="1366657"/>
                    <a:pt x="605703" y="1359660"/>
                    <a:pt x="596089" y="1358771"/>
                  </a:cubicBezTo>
                  <a:cubicBezTo>
                    <a:pt x="586488" y="1357907"/>
                    <a:pt x="589993" y="1347404"/>
                    <a:pt x="582119" y="1337815"/>
                  </a:cubicBezTo>
                  <a:cubicBezTo>
                    <a:pt x="574258" y="1328189"/>
                    <a:pt x="569863" y="1318588"/>
                    <a:pt x="569863" y="1305494"/>
                  </a:cubicBezTo>
                  <a:cubicBezTo>
                    <a:pt x="569863" y="1292375"/>
                    <a:pt x="552401" y="1301100"/>
                    <a:pt x="538406" y="1307234"/>
                  </a:cubicBezTo>
                  <a:cubicBezTo>
                    <a:pt x="524436" y="1313355"/>
                    <a:pt x="527916" y="1334323"/>
                    <a:pt x="526175" y="1349182"/>
                  </a:cubicBezTo>
                  <a:cubicBezTo>
                    <a:pt x="524435" y="1364041"/>
                    <a:pt x="517438" y="1368409"/>
                    <a:pt x="513082" y="1364904"/>
                  </a:cubicBezTo>
                  <a:cubicBezTo>
                    <a:pt x="508687" y="1361411"/>
                    <a:pt x="501715" y="1358783"/>
                    <a:pt x="492965" y="1369273"/>
                  </a:cubicBezTo>
                  <a:cubicBezTo>
                    <a:pt x="484228" y="1379763"/>
                    <a:pt x="478106" y="1384995"/>
                    <a:pt x="471108" y="1395486"/>
                  </a:cubicBezTo>
                  <a:cubicBezTo>
                    <a:pt x="464136" y="1405976"/>
                    <a:pt x="445784" y="1413838"/>
                    <a:pt x="435294" y="1413838"/>
                  </a:cubicBezTo>
                  <a:cubicBezTo>
                    <a:pt x="424804" y="1413838"/>
                    <a:pt x="421324" y="1409469"/>
                    <a:pt x="418695" y="1398115"/>
                  </a:cubicBezTo>
                  <a:cubicBezTo>
                    <a:pt x="416066" y="1386762"/>
                    <a:pt x="402071" y="1390254"/>
                    <a:pt x="389854" y="1390254"/>
                  </a:cubicBezTo>
                  <a:cubicBezTo>
                    <a:pt x="377636" y="1390254"/>
                    <a:pt x="367133" y="1391117"/>
                    <a:pt x="354903" y="1393747"/>
                  </a:cubicBezTo>
                  <a:cubicBezTo>
                    <a:pt x="342673" y="1396350"/>
                    <a:pt x="335675" y="1398979"/>
                    <a:pt x="330442" y="1390254"/>
                  </a:cubicBezTo>
                  <a:cubicBezTo>
                    <a:pt x="325185" y="1381503"/>
                    <a:pt x="324321" y="1373629"/>
                    <a:pt x="333046" y="1370137"/>
                  </a:cubicBezTo>
                  <a:cubicBezTo>
                    <a:pt x="341797" y="1366670"/>
                    <a:pt x="340932" y="1364042"/>
                    <a:pt x="335675" y="1351811"/>
                  </a:cubicBezTo>
                  <a:cubicBezTo>
                    <a:pt x="330442" y="1339555"/>
                    <a:pt x="329579" y="1335187"/>
                    <a:pt x="323444" y="1318601"/>
                  </a:cubicBezTo>
                  <a:cubicBezTo>
                    <a:pt x="317310" y="1302015"/>
                    <a:pt x="309449" y="1283650"/>
                    <a:pt x="302464" y="1263559"/>
                  </a:cubicBezTo>
                  <a:cubicBezTo>
                    <a:pt x="295492" y="1243443"/>
                    <a:pt x="285002" y="1235581"/>
                    <a:pt x="271882" y="1225980"/>
                  </a:cubicBezTo>
                  <a:cubicBezTo>
                    <a:pt x="258789" y="1216354"/>
                    <a:pt x="260541" y="1212861"/>
                    <a:pt x="259652" y="1197139"/>
                  </a:cubicBezTo>
                  <a:cubicBezTo>
                    <a:pt x="258789" y="1181416"/>
                    <a:pt x="261417" y="1180540"/>
                    <a:pt x="271882" y="1171790"/>
                  </a:cubicBezTo>
                  <a:cubicBezTo>
                    <a:pt x="282372" y="1163052"/>
                    <a:pt x="281509" y="1153464"/>
                    <a:pt x="277140" y="1147329"/>
                  </a:cubicBezTo>
                  <a:cubicBezTo>
                    <a:pt x="272772" y="1141233"/>
                    <a:pt x="272772" y="1137728"/>
                    <a:pt x="274512" y="1129867"/>
                  </a:cubicBezTo>
                  <a:cubicBezTo>
                    <a:pt x="276277" y="1122005"/>
                    <a:pt x="274512" y="1113242"/>
                    <a:pt x="269279" y="1111515"/>
                  </a:cubicBezTo>
                  <a:cubicBezTo>
                    <a:pt x="264022" y="1109750"/>
                    <a:pt x="261418" y="1107146"/>
                    <a:pt x="254421" y="1101025"/>
                  </a:cubicBezTo>
                  <a:cubicBezTo>
                    <a:pt x="247423" y="1094929"/>
                    <a:pt x="236933" y="1102790"/>
                    <a:pt x="228208" y="1111515"/>
                  </a:cubicBezTo>
                  <a:cubicBezTo>
                    <a:pt x="219483" y="1120240"/>
                    <a:pt x="215977" y="1120253"/>
                    <a:pt x="211609" y="1114144"/>
                  </a:cubicBezTo>
                  <a:cubicBezTo>
                    <a:pt x="207240" y="1108022"/>
                    <a:pt x="206351" y="1108022"/>
                    <a:pt x="201119" y="1109749"/>
                  </a:cubicBezTo>
                  <a:cubicBezTo>
                    <a:pt x="195886" y="1111514"/>
                    <a:pt x="188025" y="1115007"/>
                    <a:pt x="188025" y="1115007"/>
                  </a:cubicBezTo>
                  <a:lnTo>
                    <a:pt x="188025" y="1115007"/>
                  </a:lnTo>
                  <a:lnTo>
                    <a:pt x="183630" y="1122869"/>
                  </a:lnTo>
                  <a:lnTo>
                    <a:pt x="178398" y="1126361"/>
                  </a:lnTo>
                  <a:lnTo>
                    <a:pt x="165304" y="1126361"/>
                  </a:lnTo>
                  <a:lnTo>
                    <a:pt x="165304" y="1126361"/>
                  </a:lnTo>
                  <a:cubicBezTo>
                    <a:pt x="153938" y="1127225"/>
                    <a:pt x="153227" y="1113407"/>
                    <a:pt x="153227" y="1113407"/>
                  </a:cubicBezTo>
                  <a:cubicBezTo>
                    <a:pt x="155564" y="1111070"/>
                    <a:pt x="157913" y="1108378"/>
                    <a:pt x="160910" y="1105368"/>
                  </a:cubicBezTo>
                  <a:cubicBezTo>
                    <a:pt x="167908" y="1098370"/>
                    <a:pt x="163539" y="1095767"/>
                    <a:pt x="163539" y="1087906"/>
                  </a:cubicBezTo>
                  <a:cubicBezTo>
                    <a:pt x="163539" y="1080044"/>
                    <a:pt x="161798" y="1079155"/>
                    <a:pt x="161798" y="1068678"/>
                  </a:cubicBezTo>
                  <a:cubicBezTo>
                    <a:pt x="161798" y="1058188"/>
                    <a:pt x="162662" y="1049451"/>
                    <a:pt x="156541" y="1045958"/>
                  </a:cubicBezTo>
                  <a:cubicBezTo>
                    <a:pt x="150863" y="1042707"/>
                    <a:pt x="134709" y="981861"/>
                    <a:pt x="134709" y="958569"/>
                  </a:cubicBezTo>
                  <a:lnTo>
                    <a:pt x="134709" y="958569"/>
                  </a:lnTo>
                  <a:lnTo>
                    <a:pt x="132944" y="952448"/>
                  </a:lnTo>
                  <a:lnTo>
                    <a:pt x="132944" y="952448"/>
                  </a:lnTo>
                  <a:cubicBezTo>
                    <a:pt x="129452" y="935849"/>
                    <a:pt x="118949" y="927124"/>
                    <a:pt x="118949" y="927124"/>
                  </a:cubicBezTo>
                  <a:lnTo>
                    <a:pt x="118949" y="927124"/>
                  </a:lnTo>
                  <a:lnTo>
                    <a:pt x="115482" y="922755"/>
                  </a:lnTo>
                  <a:lnTo>
                    <a:pt x="111088" y="916634"/>
                  </a:lnTo>
                  <a:lnTo>
                    <a:pt x="104992" y="910513"/>
                  </a:lnTo>
                  <a:lnTo>
                    <a:pt x="104992" y="910513"/>
                  </a:lnTo>
                  <a:cubicBezTo>
                    <a:pt x="97994" y="906144"/>
                    <a:pt x="99760" y="905280"/>
                    <a:pt x="93625" y="895654"/>
                  </a:cubicBezTo>
                  <a:cubicBezTo>
                    <a:pt x="87504" y="886053"/>
                    <a:pt x="81395" y="879055"/>
                    <a:pt x="72645" y="884287"/>
                  </a:cubicBezTo>
                  <a:cubicBezTo>
                    <a:pt x="63908" y="889545"/>
                    <a:pt x="63908" y="881683"/>
                    <a:pt x="64783" y="872057"/>
                  </a:cubicBezTo>
                  <a:cubicBezTo>
                    <a:pt x="65673" y="862456"/>
                    <a:pt x="53417" y="861567"/>
                    <a:pt x="36831" y="856335"/>
                  </a:cubicBezTo>
                  <a:cubicBezTo>
                    <a:pt x="20245" y="851102"/>
                    <a:pt x="21109" y="849337"/>
                    <a:pt x="11482" y="835379"/>
                  </a:cubicBezTo>
                  <a:cubicBezTo>
                    <a:pt x="1881" y="821384"/>
                    <a:pt x="2745" y="810894"/>
                    <a:pt x="1018" y="799540"/>
                  </a:cubicBezTo>
                  <a:cubicBezTo>
                    <a:pt x="-747" y="788173"/>
                    <a:pt x="-747" y="781188"/>
                    <a:pt x="5386" y="779449"/>
                  </a:cubicBezTo>
                  <a:cubicBezTo>
                    <a:pt x="11482" y="777708"/>
                    <a:pt x="8663" y="763446"/>
                    <a:pt x="7787" y="757351"/>
                  </a:cubicBezTo>
                  <a:cubicBezTo>
                    <a:pt x="6923" y="751229"/>
                    <a:pt x="16741" y="752359"/>
                    <a:pt x="28971" y="751496"/>
                  </a:cubicBezTo>
                  <a:cubicBezTo>
                    <a:pt x="41201" y="750607"/>
                    <a:pt x="49926" y="734871"/>
                    <a:pt x="50828" y="729639"/>
                  </a:cubicBezTo>
                  <a:cubicBezTo>
                    <a:pt x="51691" y="724407"/>
                    <a:pt x="50828" y="713917"/>
                    <a:pt x="50828" y="713917"/>
                  </a:cubicBezTo>
                  <a:lnTo>
                    <a:pt x="50828" y="713917"/>
                  </a:lnTo>
                  <a:lnTo>
                    <a:pt x="51691" y="706919"/>
                  </a:lnTo>
                  <a:lnTo>
                    <a:pt x="51691" y="701687"/>
                  </a:lnTo>
                  <a:lnTo>
                    <a:pt x="51691" y="701687"/>
                  </a:lnTo>
                  <a:cubicBezTo>
                    <a:pt x="51691" y="701687"/>
                    <a:pt x="56251" y="689164"/>
                    <a:pt x="67617" y="680401"/>
                  </a:cubicBezTo>
                  <a:cubicBezTo>
                    <a:pt x="72609" y="676578"/>
                    <a:pt x="71161" y="667904"/>
                    <a:pt x="74539" y="666241"/>
                  </a:cubicBezTo>
                  <a:cubicBezTo>
                    <a:pt x="78857" y="664132"/>
                    <a:pt x="91480" y="672388"/>
                    <a:pt x="92445" y="666495"/>
                  </a:cubicBezTo>
                  <a:cubicBezTo>
                    <a:pt x="94210" y="656005"/>
                    <a:pt x="98326" y="633602"/>
                    <a:pt x="110556" y="636231"/>
                  </a:cubicBezTo>
                  <a:cubicBezTo>
                    <a:pt x="122786" y="638860"/>
                    <a:pt x="146396" y="602868"/>
                    <a:pt x="154256" y="599376"/>
                  </a:cubicBezTo>
                  <a:cubicBezTo>
                    <a:pt x="162117" y="595884"/>
                    <a:pt x="168417" y="592950"/>
                    <a:pt x="173154" y="598576"/>
                  </a:cubicBezTo>
                  <a:cubicBezTo>
                    <a:pt x="178335" y="597014"/>
                    <a:pt x="182424" y="600506"/>
                    <a:pt x="185409" y="598106"/>
                  </a:cubicBezTo>
                  <a:cubicBezTo>
                    <a:pt x="187441" y="596443"/>
                    <a:pt x="190718" y="591883"/>
                    <a:pt x="194960" y="589025"/>
                  </a:cubicBezTo>
                  <a:cubicBezTo>
                    <a:pt x="205450" y="582027"/>
                    <a:pt x="202999" y="575106"/>
                    <a:pt x="206492" y="568121"/>
                  </a:cubicBezTo>
                  <a:cubicBezTo>
                    <a:pt x="209985" y="561136"/>
                    <a:pt x="205159" y="555497"/>
                    <a:pt x="204282" y="542403"/>
                  </a:cubicBezTo>
                  <a:cubicBezTo>
                    <a:pt x="203418" y="529284"/>
                    <a:pt x="209591" y="522108"/>
                    <a:pt x="218341" y="516876"/>
                  </a:cubicBezTo>
                  <a:cubicBezTo>
                    <a:pt x="227078" y="511618"/>
                    <a:pt x="228640" y="507618"/>
                    <a:pt x="230368" y="499756"/>
                  </a:cubicBezTo>
                  <a:cubicBezTo>
                    <a:pt x="232133" y="491895"/>
                    <a:pt x="236375" y="486955"/>
                    <a:pt x="243360" y="481723"/>
                  </a:cubicBezTo>
                  <a:cubicBezTo>
                    <a:pt x="250358" y="476465"/>
                    <a:pt x="248275" y="467486"/>
                    <a:pt x="248275" y="467486"/>
                  </a:cubicBezTo>
                  <a:cubicBezTo>
                    <a:pt x="248275" y="467486"/>
                    <a:pt x="244161" y="445909"/>
                    <a:pt x="240656" y="440676"/>
                  </a:cubicBezTo>
                  <a:lnTo>
                    <a:pt x="237925" y="435164"/>
                  </a:lnTo>
                  <a:lnTo>
                    <a:pt x="231676" y="421169"/>
                  </a:lnTo>
                  <a:lnTo>
                    <a:pt x="231676" y="421169"/>
                  </a:lnTo>
                  <a:cubicBezTo>
                    <a:pt x="231232" y="417892"/>
                    <a:pt x="223345" y="407719"/>
                    <a:pt x="224310" y="405141"/>
                  </a:cubicBezTo>
                  <a:cubicBezTo>
                    <a:pt x="224983" y="403376"/>
                    <a:pt x="232502" y="399235"/>
                    <a:pt x="234064" y="397750"/>
                  </a:cubicBezTo>
                  <a:cubicBezTo>
                    <a:pt x="234534" y="397306"/>
                    <a:pt x="234635" y="397280"/>
                    <a:pt x="234635" y="397280"/>
                  </a:cubicBezTo>
                  <a:cubicBezTo>
                    <a:pt x="234711" y="393305"/>
                    <a:pt x="240541" y="391578"/>
                    <a:pt x="240985" y="387958"/>
                  </a:cubicBezTo>
                  <a:cubicBezTo>
                    <a:pt x="241849" y="380960"/>
                    <a:pt x="238064" y="375754"/>
                    <a:pt x="231930" y="364400"/>
                  </a:cubicBezTo>
                  <a:cubicBezTo>
                    <a:pt x="225834" y="353033"/>
                    <a:pt x="228361" y="340854"/>
                    <a:pt x="237086" y="334759"/>
                  </a:cubicBezTo>
                  <a:cubicBezTo>
                    <a:pt x="245824" y="328637"/>
                    <a:pt x="259806" y="337184"/>
                    <a:pt x="273726" y="336969"/>
                  </a:cubicBezTo>
                  <a:cubicBezTo>
                    <a:pt x="283327" y="342226"/>
                    <a:pt x="289054" y="338709"/>
                    <a:pt x="300447" y="336079"/>
                  </a:cubicBezTo>
                  <a:cubicBezTo>
                    <a:pt x="311813" y="333476"/>
                    <a:pt x="320817" y="346049"/>
                    <a:pt x="328679" y="350418"/>
                  </a:cubicBezTo>
                  <a:cubicBezTo>
                    <a:pt x="336541" y="354788"/>
                    <a:pt x="337416" y="345109"/>
                    <a:pt x="343513" y="330250"/>
                  </a:cubicBezTo>
                  <a:cubicBezTo>
                    <a:pt x="349634" y="315392"/>
                    <a:pt x="360899" y="314718"/>
                    <a:pt x="373155" y="313854"/>
                  </a:cubicBezTo>
                  <a:cubicBezTo>
                    <a:pt x="381562" y="313258"/>
                    <a:pt x="395087" y="311696"/>
                    <a:pt x="394135" y="307873"/>
                  </a:cubicBezTo>
                  <a:cubicBezTo>
                    <a:pt x="389575" y="289140"/>
                    <a:pt x="380546" y="303364"/>
                    <a:pt x="372164" y="280987"/>
                  </a:cubicBezTo>
                  <a:cubicBezTo>
                    <a:pt x="371224" y="265430"/>
                    <a:pt x="373574" y="251764"/>
                    <a:pt x="360455" y="249135"/>
                  </a:cubicBezTo>
                  <a:cubicBezTo>
                    <a:pt x="347361" y="246507"/>
                    <a:pt x="340706" y="255117"/>
                    <a:pt x="340706" y="249008"/>
                  </a:cubicBezTo>
                  <a:cubicBezTo>
                    <a:pt x="340706" y="242887"/>
                    <a:pt x="333582" y="241248"/>
                    <a:pt x="332717" y="234251"/>
                  </a:cubicBezTo>
                  <a:cubicBezTo>
                    <a:pt x="331853" y="227254"/>
                    <a:pt x="344668" y="219341"/>
                    <a:pt x="354270" y="218477"/>
                  </a:cubicBezTo>
                  <a:cubicBezTo>
                    <a:pt x="363896" y="217588"/>
                    <a:pt x="359832" y="214934"/>
                    <a:pt x="365090" y="205333"/>
                  </a:cubicBezTo>
                  <a:cubicBezTo>
                    <a:pt x="370322" y="195707"/>
                    <a:pt x="375948" y="198335"/>
                    <a:pt x="382946" y="204470"/>
                  </a:cubicBezTo>
                  <a:cubicBezTo>
                    <a:pt x="389944" y="210565"/>
                    <a:pt x="390287" y="203974"/>
                    <a:pt x="399024" y="194348"/>
                  </a:cubicBezTo>
                  <a:cubicBezTo>
                    <a:pt x="407775" y="184721"/>
                    <a:pt x="407508" y="182740"/>
                    <a:pt x="402250" y="177482"/>
                  </a:cubicBezTo>
                  <a:cubicBezTo>
                    <a:pt x="397018" y="172250"/>
                    <a:pt x="402276" y="171552"/>
                    <a:pt x="402276" y="165430"/>
                  </a:cubicBezTo>
                  <a:cubicBezTo>
                    <a:pt x="402276" y="159334"/>
                    <a:pt x="399825" y="151016"/>
                    <a:pt x="409439" y="150152"/>
                  </a:cubicBezTo>
                  <a:cubicBezTo>
                    <a:pt x="419040" y="149289"/>
                    <a:pt x="422457" y="143104"/>
                    <a:pt x="422457" y="130010"/>
                  </a:cubicBezTo>
                  <a:cubicBezTo>
                    <a:pt x="422457" y="116891"/>
                    <a:pt x="425188" y="116192"/>
                    <a:pt x="426051" y="96101"/>
                  </a:cubicBezTo>
                  <a:cubicBezTo>
                    <a:pt x="426915" y="76010"/>
                    <a:pt x="424959" y="78740"/>
                    <a:pt x="429328" y="71742"/>
                  </a:cubicBezTo>
                  <a:cubicBezTo>
                    <a:pt x="433697" y="64770"/>
                    <a:pt x="435945" y="59715"/>
                    <a:pt x="435945" y="48349"/>
                  </a:cubicBezTo>
                  <a:cubicBezTo>
                    <a:pt x="435945" y="36982"/>
                    <a:pt x="439640" y="27978"/>
                    <a:pt x="439640" y="27978"/>
                  </a:cubicBezTo>
                  <a:cubicBezTo>
                    <a:pt x="443933" y="26835"/>
                    <a:pt x="447057" y="23558"/>
                    <a:pt x="451896" y="18351"/>
                  </a:cubicBezTo>
                  <a:cubicBezTo>
                    <a:pt x="463263" y="6121"/>
                    <a:pt x="466730" y="6985"/>
                    <a:pt x="483354" y="7861"/>
                  </a:cubicBezTo>
                  <a:cubicBezTo>
                    <a:pt x="486275" y="8013"/>
                    <a:pt x="496702" y="26810"/>
                    <a:pt x="496918" y="23139"/>
                  </a:cubicBezTo>
                  <a:cubicBezTo>
                    <a:pt x="498352" y="1117"/>
                    <a:pt x="532287" y="0"/>
                    <a:pt x="532287" y="0"/>
                  </a:cubicBezTo>
                  <a:cubicBezTo>
                    <a:pt x="532287" y="0"/>
                    <a:pt x="538382" y="11366"/>
                    <a:pt x="541024" y="22720"/>
                  </a:cubicBezTo>
                  <a:cubicBezTo>
                    <a:pt x="543628" y="34087"/>
                    <a:pt x="548022" y="54178"/>
                    <a:pt x="568113" y="66396"/>
                  </a:cubicBezTo>
                  <a:cubicBezTo>
                    <a:pt x="588204" y="78652"/>
                    <a:pt x="613554" y="90005"/>
                    <a:pt x="630153" y="86513"/>
                  </a:cubicBezTo>
                  <a:cubicBezTo>
                    <a:pt x="646777" y="83020"/>
                    <a:pt x="652873" y="78651"/>
                    <a:pt x="658105" y="83020"/>
                  </a:cubicBezTo>
                  <a:cubicBezTo>
                    <a:pt x="658105" y="83020"/>
                    <a:pt x="660734" y="83883"/>
                    <a:pt x="663363" y="90018"/>
                  </a:cubicBezTo>
                  <a:cubicBezTo>
                    <a:pt x="665967" y="96114"/>
                    <a:pt x="668595" y="97879"/>
                    <a:pt x="676457" y="90881"/>
                  </a:cubicBezTo>
                  <a:cubicBezTo>
                    <a:pt x="684319" y="83883"/>
                    <a:pt x="685208" y="85649"/>
                    <a:pt x="691316" y="87388"/>
                  </a:cubicBezTo>
                  <a:cubicBezTo>
                    <a:pt x="697437" y="89129"/>
                    <a:pt x="695684" y="92621"/>
                    <a:pt x="699177" y="110109"/>
                  </a:cubicBezTo>
                  <a:cubicBezTo>
                    <a:pt x="702670" y="127571"/>
                    <a:pt x="709667" y="135433"/>
                    <a:pt x="716665" y="135433"/>
                  </a:cubicBezTo>
                  <a:cubicBezTo>
                    <a:pt x="723663" y="135433"/>
                    <a:pt x="728032" y="127571"/>
                    <a:pt x="735017" y="116205"/>
                  </a:cubicBezTo>
                  <a:cubicBezTo>
                    <a:pt x="741989" y="104839"/>
                    <a:pt x="745481" y="98743"/>
                    <a:pt x="755972" y="96114"/>
                  </a:cubicBezTo>
                  <a:cubicBezTo>
                    <a:pt x="766462" y="93511"/>
                    <a:pt x="784814" y="80392"/>
                    <a:pt x="784814" y="80392"/>
                  </a:cubicBezTo>
                  <a:cubicBezTo>
                    <a:pt x="784814" y="80392"/>
                    <a:pt x="784814" y="72530"/>
                    <a:pt x="777816" y="69025"/>
                  </a:cubicBezTo>
                  <a:cubicBezTo>
                    <a:pt x="770818" y="65520"/>
                    <a:pt x="766449" y="61164"/>
                    <a:pt x="766449" y="61164"/>
                  </a:cubicBezTo>
                  <a:cubicBezTo>
                    <a:pt x="766449" y="61164"/>
                    <a:pt x="762080" y="58535"/>
                    <a:pt x="774311" y="52427"/>
                  </a:cubicBezTo>
                  <a:cubicBezTo>
                    <a:pt x="774311" y="52427"/>
                    <a:pt x="790910" y="42800"/>
                    <a:pt x="809261" y="34939"/>
                  </a:cubicBezTo>
                  <a:cubicBezTo>
                    <a:pt x="814075" y="32881"/>
                    <a:pt x="818240" y="31294"/>
                    <a:pt x="821910" y="30075"/>
                  </a:cubicBezTo>
                  <a:cubicBezTo>
                    <a:pt x="832248" y="26633"/>
                    <a:pt x="838877" y="25985"/>
                    <a:pt x="845977" y="25338"/>
                  </a:cubicBezTo>
                  <a:cubicBezTo>
                    <a:pt x="855578" y="24449"/>
                    <a:pt x="866068" y="32335"/>
                    <a:pt x="865204" y="48058"/>
                  </a:cubicBezTo>
                  <a:cubicBezTo>
                    <a:pt x="864341" y="63781"/>
                    <a:pt x="863439" y="70778"/>
                    <a:pt x="865204" y="81243"/>
                  </a:cubicBezTo>
                  <a:cubicBezTo>
                    <a:pt x="866945" y="91733"/>
                    <a:pt x="873942" y="98731"/>
                    <a:pt x="886160" y="91733"/>
                  </a:cubicBezTo>
                  <a:cubicBezTo>
                    <a:pt x="898378" y="84735"/>
                    <a:pt x="903648" y="83872"/>
                    <a:pt x="907140" y="92597"/>
                  </a:cubicBezTo>
                  <a:cubicBezTo>
                    <a:pt x="910607" y="101347"/>
                    <a:pt x="908880" y="104827"/>
                    <a:pt x="922862" y="103963"/>
                  </a:cubicBezTo>
                  <a:cubicBezTo>
                    <a:pt x="936832" y="103100"/>
                    <a:pt x="943817" y="102223"/>
                    <a:pt x="945582" y="110085"/>
                  </a:cubicBezTo>
                  <a:cubicBezTo>
                    <a:pt x="947323" y="117946"/>
                    <a:pt x="946446" y="118822"/>
                    <a:pt x="950815" y="123179"/>
                  </a:cubicBezTo>
                  <a:cubicBezTo>
                    <a:pt x="955183" y="127535"/>
                    <a:pt x="957813" y="130177"/>
                    <a:pt x="957813" y="133669"/>
                  </a:cubicBezTo>
                  <a:lnTo>
                    <a:pt x="957813" y="133669"/>
                  </a:lnTo>
                  <a:lnTo>
                    <a:pt x="954942" y="138285"/>
                  </a:lnTo>
                  <a:lnTo>
                    <a:pt x="954942" y="138285"/>
                  </a:lnTo>
                  <a:close/>
                </a:path>
              </a:pathLst>
            </a:cu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2" name="任意多边形 87">
              <a:extLst>
                <a:ext uri="{FF2B5EF4-FFF2-40B4-BE49-F238E27FC236}">
                  <a16:creationId xmlns:a16="http://schemas.microsoft.com/office/drawing/2014/main" id="{723CA2A8-BDF1-42F4-9202-CE3BCF900B9B}"/>
                </a:ext>
              </a:extLst>
            </p:cNvPr>
            <p:cNvSpPr/>
            <p:nvPr/>
          </p:nvSpPr>
          <p:spPr>
            <a:xfrm>
              <a:off x="5245477" y="3870109"/>
              <a:ext cx="596890" cy="677803"/>
            </a:xfrm>
            <a:custGeom>
              <a:avLst/>
              <a:gdLst>
                <a:gd name="connsiteX0" fmla="*/ 1634270 w 1782501"/>
                <a:gd name="connsiteY0" fmla="*/ 373140 h 2024132"/>
                <a:gd name="connsiteX1" fmla="*/ 1629558 w 1782501"/>
                <a:gd name="connsiteY1" fmla="*/ 376886 h 2024132"/>
                <a:gd name="connsiteX2" fmla="*/ 1625786 w 1782501"/>
                <a:gd name="connsiteY2" fmla="*/ 374029 h 2024132"/>
                <a:gd name="connsiteX3" fmla="*/ 1616782 w 1782501"/>
                <a:gd name="connsiteY3" fmla="*/ 367031 h 2024132"/>
                <a:gd name="connsiteX4" fmla="*/ 1587864 w 1782501"/>
                <a:gd name="connsiteY4" fmla="*/ 341707 h 2024132"/>
                <a:gd name="connsiteX5" fmla="*/ 1573107 w 1782501"/>
                <a:gd name="connsiteY5" fmla="*/ 353810 h 2024132"/>
                <a:gd name="connsiteX6" fmla="*/ 1560178 w 1782501"/>
                <a:gd name="connsiteY6" fmla="*/ 343193 h 2024132"/>
                <a:gd name="connsiteX7" fmla="*/ 1547580 w 1782501"/>
                <a:gd name="connsiteY7" fmla="*/ 326505 h 2024132"/>
                <a:gd name="connsiteX8" fmla="*/ 1562019 w 1782501"/>
                <a:gd name="connsiteY8" fmla="*/ 306286 h 2024132"/>
                <a:gd name="connsiteX9" fmla="*/ 1552367 w 1782501"/>
                <a:gd name="connsiteY9" fmla="*/ 294551 h 2024132"/>
                <a:gd name="connsiteX10" fmla="*/ 1533292 w 1782501"/>
                <a:gd name="connsiteY10" fmla="*/ 279972 h 2024132"/>
                <a:gd name="connsiteX11" fmla="*/ 1546144 w 1782501"/>
                <a:gd name="connsiteY11" fmla="*/ 258420 h 2024132"/>
                <a:gd name="connsiteX12" fmla="*/ 1553167 w 1782501"/>
                <a:gd name="connsiteY12" fmla="*/ 244031 h 2024132"/>
                <a:gd name="connsiteX13" fmla="*/ 1571595 w 1782501"/>
                <a:gd name="connsiteY13" fmla="*/ 223101 h 2024132"/>
                <a:gd name="connsiteX14" fmla="*/ 1571773 w 1782501"/>
                <a:gd name="connsiteY14" fmla="*/ 200304 h 2024132"/>
                <a:gd name="connsiteX15" fmla="*/ 1541343 w 1782501"/>
                <a:gd name="connsiteY15" fmla="*/ 191046 h 2024132"/>
                <a:gd name="connsiteX16" fmla="*/ 1557892 w 1782501"/>
                <a:gd name="connsiteY16" fmla="*/ 155372 h 2024132"/>
                <a:gd name="connsiteX17" fmla="*/ 1535616 w 1782501"/>
                <a:gd name="connsiteY17" fmla="*/ 138798 h 2024132"/>
                <a:gd name="connsiteX18" fmla="*/ 1516909 w 1782501"/>
                <a:gd name="connsiteY18" fmla="*/ 130289 h 2024132"/>
                <a:gd name="connsiteX19" fmla="*/ 1507181 w 1782501"/>
                <a:gd name="connsiteY19" fmla="*/ 120116 h 2024132"/>
                <a:gd name="connsiteX20" fmla="*/ 1504920 w 1782501"/>
                <a:gd name="connsiteY20" fmla="*/ 109842 h 2024132"/>
                <a:gd name="connsiteX21" fmla="*/ 1511740 w 1782501"/>
                <a:gd name="connsiteY21" fmla="*/ 104190 h 2024132"/>
                <a:gd name="connsiteX22" fmla="*/ 1508488 w 1782501"/>
                <a:gd name="connsiteY22" fmla="*/ 99326 h 2024132"/>
                <a:gd name="connsiteX23" fmla="*/ 1480485 w 1782501"/>
                <a:gd name="connsiteY23" fmla="*/ 107238 h 2024132"/>
                <a:gd name="connsiteX24" fmla="*/ 1435045 w 1782501"/>
                <a:gd name="connsiteY24" fmla="*/ 160540 h 2024132"/>
                <a:gd name="connsiteX25" fmla="*/ 1399230 w 1782501"/>
                <a:gd name="connsiteY25" fmla="*/ 214718 h 2024132"/>
                <a:gd name="connsiteX26" fmla="*/ 1392207 w 1782501"/>
                <a:gd name="connsiteY26" fmla="*/ 235064 h 2024132"/>
                <a:gd name="connsiteX27" fmla="*/ 1370376 w 1782501"/>
                <a:gd name="connsiteY27" fmla="*/ 236804 h 2024132"/>
                <a:gd name="connsiteX28" fmla="*/ 1356381 w 1782501"/>
                <a:gd name="connsiteY28" fmla="*/ 235940 h 2024132"/>
                <a:gd name="connsiteX29" fmla="*/ 1345014 w 1782501"/>
                <a:gd name="connsiteY29" fmla="*/ 225450 h 2024132"/>
                <a:gd name="connsiteX30" fmla="*/ 1327526 w 1782501"/>
                <a:gd name="connsiteY30" fmla="*/ 228079 h 2024132"/>
                <a:gd name="connsiteX31" fmla="*/ 1316642 w 1782501"/>
                <a:gd name="connsiteY31" fmla="*/ 188239 h 2024132"/>
                <a:gd name="connsiteX32" fmla="*/ 1314763 w 1782501"/>
                <a:gd name="connsiteY32" fmla="*/ 162166 h 2024132"/>
                <a:gd name="connsiteX33" fmla="*/ 1347313 w 1782501"/>
                <a:gd name="connsiteY33" fmla="*/ 132867 h 2024132"/>
                <a:gd name="connsiteX34" fmla="*/ 1349395 w 1782501"/>
                <a:gd name="connsiteY34" fmla="*/ 113994 h 2024132"/>
                <a:gd name="connsiteX35" fmla="*/ 1338537 w 1782501"/>
                <a:gd name="connsiteY35" fmla="*/ 124332 h 2024132"/>
                <a:gd name="connsiteX36" fmla="*/ 1320681 w 1782501"/>
                <a:gd name="connsiteY36" fmla="*/ 142087 h 2024132"/>
                <a:gd name="connsiteX37" fmla="*/ 1298583 w 1782501"/>
                <a:gd name="connsiteY37" fmla="*/ 118973 h 2024132"/>
                <a:gd name="connsiteX38" fmla="*/ 1278694 w 1782501"/>
                <a:gd name="connsiteY38" fmla="*/ 129248 h 2024132"/>
                <a:gd name="connsiteX39" fmla="*/ 1269665 w 1782501"/>
                <a:gd name="connsiteY39" fmla="*/ 143217 h 2024132"/>
                <a:gd name="connsiteX40" fmla="*/ 1258057 w 1782501"/>
                <a:gd name="connsiteY40" fmla="*/ 153365 h 2024132"/>
                <a:gd name="connsiteX41" fmla="*/ 1244341 w 1782501"/>
                <a:gd name="connsiteY41" fmla="*/ 172021 h 2024132"/>
                <a:gd name="connsiteX42" fmla="*/ 1215766 w 1782501"/>
                <a:gd name="connsiteY42" fmla="*/ 170637 h 2024132"/>
                <a:gd name="connsiteX43" fmla="*/ 1183318 w 1782501"/>
                <a:gd name="connsiteY43" fmla="*/ 164756 h 2024132"/>
                <a:gd name="connsiteX44" fmla="*/ 1154324 w 1782501"/>
                <a:gd name="connsiteY44" fmla="*/ 189953 h 2024132"/>
                <a:gd name="connsiteX45" fmla="*/ 1130613 w 1782501"/>
                <a:gd name="connsiteY45" fmla="*/ 202158 h 2024132"/>
                <a:gd name="connsiteX46" fmla="*/ 1112261 w 1782501"/>
                <a:gd name="connsiteY46" fmla="*/ 202387 h 2024132"/>
                <a:gd name="connsiteX47" fmla="*/ 1115068 w 1782501"/>
                <a:gd name="connsiteY47" fmla="*/ 182994 h 2024132"/>
                <a:gd name="connsiteX48" fmla="*/ 1105098 w 1782501"/>
                <a:gd name="connsiteY48" fmla="*/ 163944 h 2024132"/>
                <a:gd name="connsiteX49" fmla="*/ 1091649 w 1782501"/>
                <a:gd name="connsiteY49" fmla="*/ 162699 h 2024132"/>
                <a:gd name="connsiteX50" fmla="*/ 1076968 w 1782501"/>
                <a:gd name="connsiteY50" fmla="*/ 162001 h 2024132"/>
                <a:gd name="connsiteX51" fmla="*/ 1069945 w 1782501"/>
                <a:gd name="connsiteY51" fmla="*/ 146964 h 2024132"/>
                <a:gd name="connsiteX52" fmla="*/ 1045332 w 1782501"/>
                <a:gd name="connsiteY52" fmla="*/ 151180 h 2024132"/>
                <a:gd name="connsiteX53" fmla="*/ 1042805 w 1782501"/>
                <a:gd name="connsiteY53" fmla="*/ 120268 h 2024132"/>
                <a:gd name="connsiteX54" fmla="*/ 1028594 w 1782501"/>
                <a:gd name="connsiteY54" fmla="*/ 111238 h 2024132"/>
                <a:gd name="connsiteX55" fmla="*/ 1002076 w 1782501"/>
                <a:gd name="connsiteY55" fmla="*/ 102310 h 2024132"/>
                <a:gd name="connsiteX56" fmla="*/ 982137 w 1782501"/>
                <a:gd name="connsiteY56" fmla="*/ 92607 h 2024132"/>
                <a:gd name="connsiteX57" fmla="*/ 972383 w 1782501"/>
                <a:gd name="connsiteY57" fmla="*/ 88048 h 2024132"/>
                <a:gd name="connsiteX58" fmla="*/ 963646 w 1782501"/>
                <a:gd name="connsiteY58" fmla="*/ 81050 h 2024132"/>
                <a:gd name="connsiteX59" fmla="*/ 953575 w 1782501"/>
                <a:gd name="connsiteY59" fmla="*/ 79513 h 2024132"/>
                <a:gd name="connsiteX60" fmla="*/ 953575 w 1782501"/>
                <a:gd name="connsiteY60" fmla="*/ 79513 h 2024132"/>
                <a:gd name="connsiteX61" fmla="*/ 923412 w 1782501"/>
                <a:gd name="connsiteY61" fmla="*/ 81469 h 2024132"/>
                <a:gd name="connsiteX62" fmla="*/ 901136 w 1782501"/>
                <a:gd name="connsiteY62" fmla="*/ 83870 h 2024132"/>
                <a:gd name="connsiteX63" fmla="*/ 890646 w 1782501"/>
                <a:gd name="connsiteY63" fmla="*/ 86498 h 2024132"/>
                <a:gd name="connsiteX64" fmla="*/ 865297 w 1782501"/>
                <a:gd name="connsiteY64" fmla="*/ 76008 h 2024132"/>
                <a:gd name="connsiteX65" fmla="*/ 865297 w 1782501"/>
                <a:gd name="connsiteY65" fmla="*/ 76008 h 2024132"/>
                <a:gd name="connsiteX66" fmla="*/ 853067 w 1782501"/>
                <a:gd name="connsiteY66" fmla="*/ 75145 h 2024132"/>
                <a:gd name="connsiteX67" fmla="*/ 853067 w 1782501"/>
                <a:gd name="connsiteY67" fmla="*/ 75145 h 2024132"/>
                <a:gd name="connsiteX68" fmla="*/ 842081 w 1782501"/>
                <a:gd name="connsiteY68" fmla="*/ 74878 h 2024132"/>
                <a:gd name="connsiteX69" fmla="*/ 831096 w 1782501"/>
                <a:gd name="connsiteY69" fmla="*/ 77088 h 2024132"/>
                <a:gd name="connsiteX70" fmla="*/ 819019 w 1782501"/>
                <a:gd name="connsiteY70" fmla="*/ 65010 h 2024132"/>
                <a:gd name="connsiteX71" fmla="*/ 809125 w 1782501"/>
                <a:gd name="connsiteY71" fmla="*/ 52907 h 2024132"/>
                <a:gd name="connsiteX72" fmla="*/ 791917 w 1782501"/>
                <a:gd name="connsiteY72" fmla="*/ 38442 h 2024132"/>
                <a:gd name="connsiteX73" fmla="*/ 791917 w 1782501"/>
                <a:gd name="connsiteY73" fmla="*/ 38442 h 2024132"/>
                <a:gd name="connsiteX74" fmla="*/ 779686 w 1782501"/>
                <a:gd name="connsiteY74" fmla="*/ 32347 h 2024132"/>
                <a:gd name="connsiteX75" fmla="*/ 765691 w 1782501"/>
                <a:gd name="connsiteY75" fmla="*/ 29718 h 2024132"/>
                <a:gd name="connsiteX76" fmla="*/ 765691 w 1782501"/>
                <a:gd name="connsiteY76" fmla="*/ 29718 h 2024132"/>
                <a:gd name="connsiteX77" fmla="*/ 709786 w 1782501"/>
                <a:gd name="connsiteY77" fmla="*/ 28854 h 2024132"/>
                <a:gd name="connsiteX78" fmla="*/ 684436 w 1782501"/>
                <a:gd name="connsiteY78" fmla="*/ 13996 h 2024132"/>
                <a:gd name="connsiteX79" fmla="*/ 670466 w 1782501"/>
                <a:gd name="connsiteY79" fmla="*/ 0 h 2024132"/>
                <a:gd name="connsiteX80" fmla="*/ 643352 w 1782501"/>
                <a:gd name="connsiteY80" fmla="*/ 2629 h 2024132"/>
                <a:gd name="connsiteX81" fmla="*/ 627629 w 1782501"/>
                <a:gd name="connsiteY81" fmla="*/ 21856 h 2024132"/>
                <a:gd name="connsiteX82" fmla="*/ 604909 w 1782501"/>
                <a:gd name="connsiteY82" fmla="*/ 21856 h 2024132"/>
                <a:gd name="connsiteX83" fmla="*/ 571724 w 1782501"/>
                <a:gd name="connsiteY83" fmla="*/ 19228 h 2024132"/>
                <a:gd name="connsiteX84" fmla="*/ 560357 w 1782501"/>
                <a:gd name="connsiteY84" fmla="*/ 39319 h 2024132"/>
                <a:gd name="connsiteX85" fmla="*/ 556865 w 1782501"/>
                <a:gd name="connsiteY85" fmla="*/ 60299 h 2024132"/>
                <a:gd name="connsiteX86" fmla="*/ 549867 w 1782501"/>
                <a:gd name="connsiteY86" fmla="*/ 72529 h 2024132"/>
                <a:gd name="connsiteX87" fmla="*/ 555099 w 1782501"/>
                <a:gd name="connsiteY87" fmla="*/ 87388 h 2024132"/>
                <a:gd name="connsiteX88" fmla="*/ 574352 w 1782501"/>
                <a:gd name="connsiteY88" fmla="*/ 103110 h 2024132"/>
                <a:gd name="connsiteX89" fmla="*/ 594444 w 1782501"/>
                <a:gd name="connsiteY89" fmla="*/ 130199 h 2024132"/>
                <a:gd name="connsiteX90" fmla="*/ 583954 w 1782501"/>
                <a:gd name="connsiteY90" fmla="*/ 152056 h 2024132"/>
                <a:gd name="connsiteX91" fmla="*/ 564726 w 1782501"/>
                <a:gd name="connsiteY91" fmla="*/ 159054 h 2024132"/>
                <a:gd name="connsiteX92" fmla="*/ 564726 w 1782501"/>
                <a:gd name="connsiteY92" fmla="*/ 159054 h 2024132"/>
                <a:gd name="connsiteX93" fmla="*/ 553360 w 1782501"/>
                <a:gd name="connsiteY93" fmla="*/ 161683 h 2024132"/>
                <a:gd name="connsiteX94" fmla="*/ 546362 w 1782501"/>
                <a:gd name="connsiteY94" fmla="*/ 163423 h 2024132"/>
                <a:gd name="connsiteX95" fmla="*/ 546362 w 1782501"/>
                <a:gd name="connsiteY95" fmla="*/ 163423 h 2024132"/>
                <a:gd name="connsiteX96" fmla="*/ 529763 w 1782501"/>
                <a:gd name="connsiteY96" fmla="*/ 170421 h 2024132"/>
                <a:gd name="connsiteX97" fmla="*/ 515768 w 1782501"/>
                <a:gd name="connsiteY97" fmla="*/ 183515 h 2024132"/>
                <a:gd name="connsiteX98" fmla="*/ 500045 w 1782501"/>
                <a:gd name="connsiteY98" fmla="*/ 177419 h 2024132"/>
                <a:gd name="connsiteX99" fmla="*/ 482557 w 1782501"/>
                <a:gd name="connsiteY99" fmla="*/ 170421 h 2024132"/>
                <a:gd name="connsiteX100" fmla="*/ 482557 w 1782501"/>
                <a:gd name="connsiteY100" fmla="*/ 170421 h 2024132"/>
                <a:gd name="connsiteX101" fmla="*/ 487192 w 1782501"/>
                <a:gd name="connsiteY101" fmla="*/ 173964 h 2024132"/>
                <a:gd name="connsiteX102" fmla="*/ 487192 w 1782501"/>
                <a:gd name="connsiteY102" fmla="*/ 173964 h 2024132"/>
                <a:gd name="connsiteX103" fmla="*/ 481681 w 1782501"/>
                <a:gd name="connsiteY103" fmla="*/ 168655 h 2024132"/>
                <a:gd name="connsiteX104" fmla="*/ 461589 w 1782501"/>
                <a:gd name="connsiteY104" fmla="*/ 143331 h 2024132"/>
                <a:gd name="connsiteX105" fmla="*/ 415285 w 1782501"/>
                <a:gd name="connsiteY105" fmla="*/ 134581 h 2024132"/>
                <a:gd name="connsiteX106" fmla="*/ 393428 w 1782501"/>
                <a:gd name="connsiteY106" fmla="*/ 137209 h 2024132"/>
                <a:gd name="connsiteX107" fmla="*/ 370708 w 1782501"/>
                <a:gd name="connsiteY107" fmla="*/ 136346 h 2024132"/>
                <a:gd name="connsiteX108" fmla="*/ 333128 w 1782501"/>
                <a:gd name="connsiteY108" fmla="*/ 142441 h 2024132"/>
                <a:gd name="connsiteX109" fmla="*/ 313901 w 1782501"/>
                <a:gd name="connsiteY109" fmla="*/ 156437 h 2024132"/>
                <a:gd name="connsiteX110" fmla="*/ 303436 w 1782501"/>
                <a:gd name="connsiteY110" fmla="*/ 179157 h 2024132"/>
                <a:gd name="connsiteX111" fmla="*/ 278950 w 1782501"/>
                <a:gd name="connsiteY111" fmla="*/ 188783 h 2024132"/>
                <a:gd name="connsiteX112" fmla="*/ 251861 w 1782501"/>
                <a:gd name="connsiteY112" fmla="*/ 187894 h 2024132"/>
                <a:gd name="connsiteX113" fmla="*/ 230906 w 1782501"/>
                <a:gd name="connsiteY113" fmla="*/ 201890 h 2024132"/>
                <a:gd name="connsiteX114" fmla="*/ 230906 w 1782501"/>
                <a:gd name="connsiteY114" fmla="*/ 201890 h 2024132"/>
                <a:gd name="connsiteX115" fmla="*/ 226537 w 1782501"/>
                <a:gd name="connsiteY115" fmla="*/ 208888 h 2024132"/>
                <a:gd name="connsiteX116" fmla="*/ 223045 w 1782501"/>
                <a:gd name="connsiteY116" fmla="*/ 215886 h 2024132"/>
                <a:gd name="connsiteX117" fmla="*/ 223045 w 1782501"/>
                <a:gd name="connsiteY117" fmla="*/ 215886 h 2024132"/>
                <a:gd name="connsiteX118" fmla="*/ 213418 w 1782501"/>
                <a:gd name="connsiteY118" fmla="*/ 230720 h 2024132"/>
                <a:gd name="connsiteX119" fmla="*/ 202052 w 1782501"/>
                <a:gd name="connsiteY119" fmla="*/ 256933 h 2024132"/>
                <a:gd name="connsiteX120" fmla="*/ 202052 w 1782501"/>
                <a:gd name="connsiteY120" fmla="*/ 275284 h 2024132"/>
                <a:gd name="connsiteX121" fmla="*/ 202052 w 1782501"/>
                <a:gd name="connsiteY121" fmla="*/ 275284 h 2024132"/>
                <a:gd name="connsiteX122" fmla="*/ 195054 w 1782501"/>
                <a:gd name="connsiteY122" fmla="*/ 280542 h 2024132"/>
                <a:gd name="connsiteX123" fmla="*/ 195054 w 1782501"/>
                <a:gd name="connsiteY123" fmla="*/ 280542 h 2024132"/>
                <a:gd name="connsiteX124" fmla="*/ 184564 w 1782501"/>
                <a:gd name="connsiteY124" fmla="*/ 292772 h 2024132"/>
                <a:gd name="connsiteX125" fmla="*/ 186330 w 1782501"/>
                <a:gd name="connsiteY125" fmla="*/ 316356 h 2024132"/>
                <a:gd name="connsiteX126" fmla="*/ 174963 w 1782501"/>
                <a:gd name="connsiteY126" fmla="*/ 332079 h 2024132"/>
                <a:gd name="connsiteX127" fmla="*/ 166226 w 1782501"/>
                <a:gd name="connsiteY127" fmla="*/ 343445 h 2024132"/>
                <a:gd name="connsiteX128" fmla="*/ 161857 w 1782501"/>
                <a:gd name="connsiteY128" fmla="*/ 357441 h 2024132"/>
                <a:gd name="connsiteX129" fmla="*/ 156599 w 1782501"/>
                <a:gd name="connsiteY129" fmla="*/ 365302 h 2024132"/>
                <a:gd name="connsiteX130" fmla="*/ 156599 w 1782501"/>
                <a:gd name="connsiteY130" fmla="*/ 365302 h 2024132"/>
                <a:gd name="connsiteX131" fmla="*/ 148789 w 1782501"/>
                <a:gd name="connsiteY131" fmla="*/ 370116 h 2024132"/>
                <a:gd name="connsiteX132" fmla="*/ 141741 w 1782501"/>
                <a:gd name="connsiteY132" fmla="*/ 374040 h 2024132"/>
                <a:gd name="connsiteX133" fmla="*/ 141741 w 1782501"/>
                <a:gd name="connsiteY133" fmla="*/ 374040 h 2024132"/>
                <a:gd name="connsiteX134" fmla="*/ 163597 w 1782501"/>
                <a:gd name="connsiteY134" fmla="*/ 392392 h 2024132"/>
                <a:gd name="connsiteX135" fmla="*/ 174087 w 1782501"/>
                <a:gd name="connsiteY135" fmla="*/ 411620 h 2024132"/>
                <a:gd name="connsiteX136" fmla="*/ 159228 w 1782501"/>
                <a:gd name="connsiteY136" fmla="*/ 440449 h 2024132"/>
                <a:gd name="connsiteX137" fmla="*/ 152231 w 1782501"/>
                <a:gd name="connsiteY137" fmla="*/ 482397 h 2024132"/>
                <a:gd name="connsiteX138" fmla="*/ 165324 w 1782501"/>
                <a:gd name="connsiteY138" fmla="*/ 514743 h 2024132"/>
                <a:gd name="connsiteX139" fmla="*/ 165324 w 1782501"/>
                <a:gd name="connsiteY139" fmla="*/ 528713 h 2024132"/>
                <a:gd name="connsiteX140" fmla="*/ 160092 w 1782501"/>
                <a:gd name="connsiteY140" fmla="*/ 540080 h 2024132"/>
                <a:gd name="connsiteX141" fmla="*/ 146097 w 1782501"/>
                <a:gd name="connsiteY141" fmla="*/ 548831 h 2024132"/>
                <a:gd name="connsiteX142" fmla="*/ 137359 w 1782501"/>
                <a:gd name="connsiteY142" fmla="*/ 560197 h 2024132"/>
                <a:gd name="connsiteX143" fmla="*/ 160080 w 1782501"/>
                <a:gd name="connsiteY143" fmla="*/ 564566 h 2024132"/>
                <a:gd name="connsiteX144" fmla="*/ 173199 w 1782501"/>
                <a:gd name="connsiteY144" fmla="*/ 572428 h 2024132"/>
                <a:gd name="connsiteX145" fmla="*/ 162734 w 1782501"/>
                <a:gd name="connsiteY145" fmla="*/ 579197 h 2024132"/>
                <a:gd name="connsiteX146" fmla="*/ 153984 w 1782501"/>
                <a:gd name="connsiteY146" fmla="*/ 606286 h 2024132"/>
                <a:gd name="connsiteX147" fmla="*/ 156638 w 1782501"/>
                <a:gd name="connsiteY147" fmla="*/ 616179 h 2024132"/>
                <a:gd name="connsiteX148" fmla="*/ 162721 w 1782501"/>
                <a:gd name="connsiteY148" fmla="*/ 633590 h 2024132"/>
                <a:gd name="connsiteX149" fmla="*/ 158353 w 1782501"/>
                <a:gd name="connsiteY149" fmla="*/ 670052 h 2024132"/>
                <a:gd name="connsiteX150" fmla="*/ 162721 w 1782501"/>
                <a:gd name="connsiteY150" fmla="*/ 679895 h 2024132"/>
                <a:gd name="connsiteX151" fmla="*/ 170583 w 1782501"/>
                <a:gd name="connsiteY151" fmla="*/ 688632 h 2024132"/>
                <a:gd name="connsiteX152" fmla="*/ 185442 w 1782501"/>
                <a:gd name="connsiteY152" fmla="*/ 689496 h 2024132"/>
                <a:gd name="connsiteX153" fmla="*/ 178317 w 1782501"/>
                <a:gd name="connsiteY153" fmla="*/ 708203 h 2024132"/>
                <a:gd name="connsiteX154" fmla="*/ 176704 w 1782501"/>
                <a:gd name="connsiteY154" fmla="*/ 735584 h 2024132"/>
                <a:gd name="connsiteX155" fmla="*/ 167306 w 1782501"/>
                <a:gd name="connsiteY155" fmla="*/ 769176 h 2024132"/>
                <a:gd name="connsiteX156" fmla="*/ 182190 w 1782501"/>
                <a:gd name="connsiteY156" fmla="*/ 765454 h 2024132"/>
                <a:gd name="connsiteX157" fmla="*/ 179854 w 1782501"/>
                <a:gd name="connsiteY157" fmla="*/ 782079 h 2024132"/>
                <a:gd name="connsiteX158" fmla="*/ 166760 w 1782501"/>
                <a:gd name="connsiteY158" fmla="*/ 804012 h 2024132"/>
                <a:gd name="connsiteX159" fmla="*/ 168094 w 1782501"/>
                <a:gd name="connsiteY159" fmla="*/ 822567 h 2024132"/>
                <a:gd name="connsiteX160" fmla="*/ 178343 w 1782501"/>
                <a:gd name="connsiteY160" fmla="*/ 838289 h 2024132"/>
                <a:gd name="connsiteX161" fmla="*/ 181441 w 1782501"/>
                <a:gd name="connsiteY161" fmla="*/ 848880 h 2024132"/>
                <a:gd name="connsiteX162" fmla="*/ 176996 w 1782501"/>
                <a:gd name="connsiteY162" fmla="*/ 853072 h 2024132"/>
                <a:gd name="connsiteX163" fmla="*/ 170989 w 1782501"/>
                <a:gd name="connsiteY163" fmla="*/ 868159 h 2024132"/>
                <a:gd name="connsiteX164" fmla="*/ 181009 w 1782501"/>
                <a:gd name="connsiteY164" fmla="*/ 876541 h 2024132"/>
                <a:gd name="connsiteX165" fmla="*/ 192148 w 1782501"/>
                <a:gd name="connsiteY165" fmla="*/ 891552 h 2024132"/>
                <a:gd name="connsiteX166" fmla="*/ 212010 w 1782501"/>
                <a:gd name="connsiteY166" fmla="*/ 895121 h 2024132"/>
                <a:gd name="connsiteX167" fmla="*/ 214957 w 1782501"/>
                <a:gd name="connsiteY167" fmla="*/ 944156 h 2024132"/>
                <a:gd name="connsiteX168" fmla="*/ 150364 w 1782501"/>
                <a:gd name="connsiteY168" fmla="*/ 926516 h 2024132"/>
                <a:gd name="connsiteX169" fmla="*/ 128736 w 1782501"/>
                <a:gd name="connsiteY169" fmla="*/ 967893 h 2024132"/>
                <a:gd name="connsiteX170" fmla="*/ 104670 w 1782501"/>
                <a:gd name="connsiteY170" fmla="*/ 1008672 h 2024132"/>
                <a:gd name="connsiteX171" fmla="*/ 81607 w 1782501"/>
                <a:gd name="connsiteY171" fmla="*/ 1031393 h 2024132"/>
                <a:gd name="connsiteX172" fmla="*/ 66570 w 1782501"/>
                <a:gd name="connsiteY172" fmla="*/ 1060019 h 2024132"/>
                <a:gd name="connsiteX173" fmla="*/ 47342 w 1782501"/>
                <a:gd name="connsiteY173" fmla="*/ 1097369 h 2024132"/>
                <a:gd name="connsiteX174" fmla="*/ 3311 w 1782501"/>
                <a:gd name="connsiteY174" fmla="*/ 1111085 h 2024132"/>
                <a:gd name="connsiteX175" fmla="*/ 19364 w 1782501"/>
                <a:gd name="connsiteY175" fmla="*/ 1144791 h 2024132"/>
                <a:gd name="connsiteX176" fmla="*/ 69440 w 1782501"/>
                <a:gd name="connsiteY176" fmla="*/ 1124991 h 2024132"/>
                <a:gd name="connsiteX177" fmla="*/ 105952 w 1782501"/>
                <a:gd name="connsiteY177" fmla="*/ 1128687 h 2024132"/>
                <a:gd name="connsiteX178" fmla="*/ 158988 w 1782501"/>
                <a:gd name="connsiteY178" fmla="*/ 1119861 h 2024132"/>
                <a:gd name="connsiteX179" fmla="*/ 202002 w 1782501"/>
                <a:gd name="connsiteY179" fmla="*/ 1105446 h 2024132"/>
                <a:gd name="connsiteX180" fmla="*/ 206422 w 1782501"/>
                <a:gd name="connsiteY180" fmla="*/ 1137717 h 2024132"/>
                <a:gd name="connsiteX181" fmla="*/ 235886 w 1782501"/>
                <a:gd name="connsiteY181" fmla="*/ 1159866 h 2024132"/>
                <a:gd name="connsiteX182" fmla="*/ 213839 w 1782501"/>
                <a:gd name="connsiteY182" fmla="*/ 1180402 h 2024132"/>
                <a:gd name="connsiteX183" fmla="*/ 234349 w 1782501"/>
                <a:gd name="connsiteY183" fmla="*/ 1202450 h 2024132"/>
                <a:gd name="connsiteX184" fmla="*/ 217725 w 1782501"/>
                <a:gd name="connsiteY184" fmla="*/ 1215543 h 2024132"/>
                <a:gd name="connsiteX185" fmla="*/ 232457 w 1782501"/>
                <a:gd name="connsiteY185" fmla="*/ 1234796 h 2024132"/>
                <a:gd name="connsiteX186" fmla="*/ 230323 w 1782501"/>
                <a:gd name="connsiteY186" fmla="*/ 1234898 h 2024132"/>
                <a:gd name="connsiteX187" fmla="*/ 201748 w 1782501"/>
                <a:gd name="connsiteY187" fmla="*/ 1242315 h 2024132"/>
                <a:gd name="connsiteX188" fmla="*/ 147507 w 1782501"/>
                <a:gd name="connsiteY188" fmla="*/ 1250925 h 2024132"/>
                <a:gd name="connsiteX189" fmla="*/ 173173 w 1782501"/>
                <a:gd name="connsiteY189" fmla="*/ 1287209 h 2024132"/>
                <a:gd name="connsiteX190" fmla="*/ 192401 w 1782501"/>
                <a:gd name="connsiteY190" fmla="*/ 1296810 h 2024132"/>
                <a:gd name="connsiteX191" fmla="*/ 192897 w 1782501"/>
                <a:gd name="connsiteY191" fmla="*/ 1329601 h 2024132"/>
                <a:gd name="connsiteX192" fmla="*/ 140852 w 1782501"/>
                <a:gd name="connsiteY192" fmla="*/ 1384871 h 2024132"/>
                <a:gd name="connsiteX193" fmla="*/ 171586 w 1782501"/>
                <a:gd name="connsiteY193" fmla="*/ 1429054 h 2024132"/>
                <a:gd name="connsiteX194" fmla="*/ 206537 w 1782501"/>
                <a:gd name="connsiteY194" fmla="*/ 1427149 h 2024132"/>
                <a:gd name="connsiteX195" fmla="*/ 215287 w 1782501"/>
                <a:gd name="connsiteY195" fmla="*/ 1470811 h 2024132"/>
                <a:gd name="connsiteX196" fmla="*/ 197380 w 1782501"/>
                <a:gd name="connsiteY196" fmla="*/ 1487956 h 2024132"/>
                <a:gd name="connsiteX197" fmla="*/ 233448 w 1782501"/>
                <a:gd name="connsiteY197" fmla="*/ 1525789 h 2024132"/>
                <a:gd name="connsiteX198" fmla="*/ 281492 w 1782501"/>
                <a:gd name="connsiteY198" fmla="*/ 1510689 h 2024132"/>
                <a:gd name="connsiteX199" fmla="*/ 297710 w 1782501"/>
                <a:gd name="connsiteY199" fmla="*/ 1526906 h 2024132"/>
                <a:gd name="connsiteX200" fmla="*/ 272018 w 1782501"/>
                <a:gd name="connsiteY200" fmla="*/ 1543747 h 2024132"/>
                <a:gd name="connsiteX201" fmla="*/ 331530 w 1782501"/>
                <a:gd name="connsiteY201" fmla="*/ 1562149 h 2024132"/>
                <a:gd name="connsiteX202" fmla="*/ 335696 w 1782501"/>
                <a:gd name="connsiteY202" fmla="*/ 1538018 h 2024132"/>
                <a:gd name="connsiteX203" fmla="*/ 363280 w 1782501"/>
                <a:gd name="connsiteY203" fmla="*/ 1515539 h 2024132"/>
                <a:gd name="connsiteX204" fmla="*/ 363648 w 1782501"/>
                <a:gd name="connsiteY204" fmla="*/ 1498699 h 2024132"/>
                <a:gd name="connsiteX205" fmla="*/ 377237 w 1782501"/>
                <a:gd name="connsiteY205" fmla="*/ 1475356 h 2024132"/>
                <a:gd name="connsiteX206" fmla="*/ 400351 w 1782501"/>
                <a:gd name="connsiteY206" fmla="*/ 1464612 h 2024132"/>
                <a:gd name="connsiteX207" fmla="*/ 411121 w 1782501"/>
                <a:gd name="connsiteY207" fmla="*/ 1474607 h 2024132"/>
                <a:gd name="connsiteX208" fmla="*/ 413458 w 1782501"/>
                <a:gd name="connsiteY208" fmla="*/ 1498597 h 2024132"/>
                <a:gd name="connsiteX209" fmla="*/ 437943 w 1782501"/>
                <a:gd name="connsiteY209" fmla="*/ 1525787 h 2024132"/>
                <a:gd name="connsiteX210" fmla="*/ 459775 w 1782501"/>
                <a:gd name="connsiteY210" fmla="*/ 1518789 h 2024132"/>
                <a:gd name="connsiteX211" fmla="*/ 469427 w 1782501"/>
                <a:gd name="connsiteY211" fmla="*/ 1529013 h 2024132"/>
                <a:gd name="connsiteX212" fmla="*/ 487753 w 1782501"/>
                <a:gd name="connsiteY212" fmla="*/ 1532784 h 2024132"/>
                <a:gd name="connsiteX213" fmla="*/ 503971 w 1782501"/>
                <a:gd name="connsiteY213" fmla="*/ 1546132 h 2024132"/>
                <a:gd name="connsiteX214" fmla="*/ 516201 w 1782501"/>
                <a:gd name="connsiteY214" fmla="*/ 1521672 h 2024132"/>
                <a:gd name="connsiteX215" fmla="*/ 538032 w 1782501"/>
                <a:gd name="connsiteY215" fmla="*/ 1490214 h 2024132"/>
                <a:gd name="connsiteX216" fmla="*/ 564245 w 1782501"/>
                <a:gd name="connsiteY216" fmla="*/ 1465729 h 2024132"/>
                <a:gd name="connsiteX217" fmla="*/ 580869 w 1782501"/>
                <a:gd name="connsiteY217" fmla="*/ 1442145 h 2024132"/>
                <a:gd name="connsiteX218" fmla="*/ 582114 w 1782501"/>
                <a:gd name="connsiteY218" fmla="*/ 1425305 h 2024132"/>
                <a:gd name="connsiteX219" fmla="*/ 606599 w 1782501"/>
                <a:gd name="connsiteY219" fmla="*/ 1413075 h 2024132"/>
                <a:gd name="connsiteX220" fmla="*/ 623694 w 1782501"/>
                <a:gd name="connsiteY220" fmla="*/ 1417684 h 2024132"/>
                <a:gd name="connsiteX221" fmla="*/ 642426 w 1782501"/>
                <a:gd name="connsiteY221" fmla="*/ 1420935 h 2024132"/>
                <a:gd name="connsiteX222" fmla="*/ 652053 w 1782501"/>
                <a:gd name="connsiteY222" fmla="*/ 1430536 h 2024132"/>
                <a:gd name="connsiteX223" fmla="*/ 668271 w 1782501"/>
                <a:gd name="connsiteY223" fmla="*/ 1438651 h 2024132"/>
                <a:gd name="connsiteX224" fmla="*/ 695728 w 1782501"/>
                <a:gd name="connsiteY224" fmla="*/ 1427044 h 2024132"/>
                <a:gd name="connsiteX225" fmla="*/ 707958 w 1782501"/>
                <a:gd name="connsiteY225" fmla="*/ 1397351 h 2024132"/>
                <a:gd name="connsiteX226" fmla="*/ 722817 w 1782501"/>
                <a:gd name="connsiteY226" fmla="*/ 1391229 h 2024132"/>
                <a:gd name="connsiteX227" fmla="*/ 736813 w 1782501"/>
                <a:gd name="connsiteY227" fmla="*/ 1409581 h 2024132"/>
                <a:gd name="connsiteX228" fmla="*/ 775751 w 1782501"/>
                <a:gd name="connsiteY228" fmla="*/ 1418560 h 2024132"/>
                <a:gd name="connsiteX229" fmla="*/ 801468 w 1782501"/>
                <a:gd name="connsiteY229" fmla="*/ 1421811 h 2024132"/>
                <a:gd name="connsiteX230" fmla="*/ 814562 w 1782501"/>
                <a:gd name="connsiteY230" fmla="*/ 1428809 h 2024132"/>
                <a:gd name="connsiteX231" fmla="*/ 808885 w 1782501"/>
                <a:gd name="connsiteY231" fmla="*/ 1437444 h 2024132"/>
                <a:gd name="connsiteX232" fmla="*/ 808758 w 1782501"/>
                <a:gd name="connsiteY232" fmla="*/ 1453395 h 2024132"/>
                <a:gd name="connsiteX233" fmla="*/ 808835 w 1782501"/>
                <a:gd name="connsiteY233" fmla="*/ 1476840 h 2024132"/>
                <a:gd name="connsiteX234" fmla="*/ 778545 w 1782501"/>
                <a:gd name="connsiteY234" fmla="*/ 1517772 h 2024132"/>
                <a:gd name="connsiteX235" fmla="*/ 806701 w 1782501"/>
                <a:gd name="connsiteY235" fmla="*/ 1566883 h 2024132"/>
                <a:gd name="connsiteX236" fmla="*/ 822944 w 1782501"/>
                <a:gd name="connsiteY236" fmla="*/ 1563555 h 2024132"/>
                <a:gd name="connsiteX237" fmla="*/ 863495 w 1782501"/>
                <a:gd name="connsiteY237" fmla="*/ 1562514 h 2024132"/>
                <a:gd name="connsiteX238" fmla="*/ 853551 w 1782501"/>
                <a:gd name="connsiteY238" fmla="*/ 1592474 h 2024132"/>
                <a:gd name="connsiteX239" fmla="*/ 825446 w 1782501"/>
                <a:gd name="connsiteY239" fmla="*/ 1606113 h 2024132"/>
                <a:gd name="connsiteX240" fmla="*/ 830678 w 1782501"/>
                <a:gd name="connsiteY240" fmla="*/ 1658755 h 2024132"/>
                <a:gd name="connsiteX241" fmla="*/ 827872 w 1782501"/>
                <a:gd name="connsiteY241" fmla="*/ 1695420 h 2024132"/>
                <a:gd name="connsiteX242" fmla="*/ 795347 w 1782501"/>
                <a:gd name="connsiteY242" fmla="*/ 1727945 h 2024132"/>
                <a:gd name="connsiteX243" fmla="*/ 770671 w 1782501"/>
                <a:gd name="connsiteY243" fmla="*/ 1753345 h 2024132"/>
                <a:gd name="connsiteX244" fmla="*/ 747226 w 1782501"/>
                <a:gd name="connsiteY244" fmla="*/ 1796106 h 2024132"/>
                <a:gd name="connsiteX245" fmla="*/ 727757 w 1782501"/>
                <a:gd name="connsiteY245" fmla="*/ 1816972 h 2024132"/>
                <a:gd name="connsiteX246" fmla="*/ 700770 w 1782501"/>
                <a:gd name="connsiteY246" fmla="*/ 1842296 h 2024132"/>
                <a:gd name="connsiteX247" fmla="*/ 702650 w 1782501"/>
                <a:gd name="connsiteY247" fmla="*/ 1882186 h 2024132"/>
                <a:gd name="connsiteX248" fmla="*/ 719274 w 1782501"/>
                <a:gd name="connsiteY248" fmla="*/ 1923284 h 2024132"/>
                <a:gd name="connsiteX249" fmla="*/ 760371 w 1782501"/>
                <a:gd name="connsiteY249" fmla="*/ 1922534 h 2024132"/>
                <a:gd name="connsiteX250" fmla="*/ 776589 w 1782501"/>
                <a:gd name="connsiteY250" fmla="*/ 1905300 h 2024132"/>
                <a:gd name="connsiteX251" fmla="*/ 793582 w 1782501"/>
                <a:gd name="connsiteY251" fmla="*/ 1870998 h 2024132"/>
                <a:gd name="connsiteX252" fmla="*/ 816302 w 1782501"/>
                <a:gd name="connsiteY252" fmla="*/ 1849141 h 2024132"/>
                <a:gd name="connsiteX253" fmla="*/ 839886 w 1782501"/>
                <a:gd name="connsiteY253" fmla="*/ 1848278 h 2024132"/>
                <a:gd name="connsiteX254" fmla="*/ 853500 w 1782501"/>
                <a:gd name="connsiteY254" fmla="*/ 1882656 h 2024132"/>
                <a:gd name="connsiteX255" fmla="*/ 858529 w 1782501"/>
                <a:gd name="connsiteY255" fmla="*/ 1905770 h 2024132"/>
                <a:gd name="connsiteX256" fmla="*/ 860485 w 1782501"/>
                <a:gd name="connsiteY256" fmla="*/ 1934320 h 2024132"/>
                <a:gd name="connsiteX257" fmla="*/ 870162 w 1782501"/>
                <a:gd name="connsiteY257" fmla="*/ 1988002 h 2024132"/>
                <a:gd name="connsiteX258" fmla="*/ 895143 w 1782501"/>
                <a:gd name="connsiteY258" fmla="*/ 2024071 h 2024132"/>
                <a:gd name="connsiteX259" fmla="*/ 918753 w 1782501"/>
                <a:gd name="connsiteY259" fmla="*/ 2019537 h 2024132"/>
                <a:gd name="connsiteX260" fmla="*/ 947696 w 1782501"/>
                <a:gd name="connsiteY260" fmla="*/ 1969676 h 2024132"/>
                <a:gd name="connsiteX261" fmla="*/ 1036469 w 1782501"/>
                <a:gd name="connsiteY261" fmla="*/ 1974121 h 2024132"/>
                <a:gd name="connsiteX262" fmla="*/ 1070530 w 1782501"/>
                <a:gd name="connsiteY262" fmla="*/ 2005871 h 2024132"/>
                <a:gd name="connsiteX263" fmla="*/ 1125941 w 1782501"/>
                <a:gd name="connsiteY263" fmla="*/ 1979773 h 2024132"/>
                <a:gd name="connsiteX264" fmla="*/ 1130601 w 1782501"/>
                <a:gd name="connsiteY264" fmla="*/ 1932592 h 2024132"/>
                <a:gd name="connsiteX265" fmla="*/ 1136227 w 1782501"/>
                <a:gd name="connsiteY265" fmla="*/ 1892180 h 2024132"/>
                <a:gd name="connsiteX266" fmla="*/ 1140177 w 1782501"/>
                <a:gd name="connsiteY266" fmla="*/ 1845622 h 2024132"/>
                <a:gd name="connsiteX267" fmla="*/ 1155925 w 1782501"/>
                <a:gd name="connsiteY267" fmla="*/ 1844530 h 2024132"/>
                <a:gd name="connsiteX268" fmla="*/ 1200083 w 1782501"/>
                <a:gd name="connsiteY268" fmla="*/ 1851083 h 2024132"/>
                <a:gd name="connsiteX269" fmla="*/ 1220822 w 1782501"/>
                <a:gd name="connsiteY269" fmla="*/ 1848454 h 2024132"/>
                <a:gd name="connsiteX270" fmla="*/ 1243593 w 1782501"/>
                <a:gd name="connsiteY270" fmla="*/ 1852404 h 2024132"/>
                <a:gd name="connsiteX271" fmla="*/ 1270263 w 1782501"/>
                <a:gd name="connsiteY271" fmla="*/ 1862678 h 2024132"/>
                <a:gd name="connsiteX272" fmla="*/ 1298889 w 1782501"/>
                <a:gd name="connsiteY272" fmla="*/ 1874908 h 2024132"/>
                <a:gd name="connsiteX273" fmla="*/ 1323590 w 1782501"/>
                <a:gd name="connsiteY273" fmla="*/ 1899216 h 2024132"/>
                <a:gd name="connsiteX274" fmla="*/ 1361170 w 1782501"/>
                <a:gd name="connsiteY274" fmla="*/ 1915815 h 2024132"/>
                <a:gd name="connsiteX275" fmla="*/ 1392132 w 1782501"/>
                <a:gd name="connsiteY275" fmla="*/ 1909440 h 2024132"/>
                <a:gd name="connsiteX276" fmla="*/ 1423755 w 1782501"/>
                <a:gd name="connsiteY276" fmla="*/ 1894378 h 2024132"/>
                <a:gd name="connsiteX277" fmla="*/ 1413735 w 1782501"/>
                <a:gd name="connsiteY277" fmla="*/ 1862475 h 2024132"/>
                <a:gd name="connsiteX278" fmla="*/ 1399994 w 1782501"/>
                <a:gd name="connsiteY278" fmla="*/ 1818572 h 2024132"/>
                <a:gd name="connsiteX279" fmla="*/ 1415665 w 1782501"/>
                <a:gd name="connsiteY279" fmla="*/ 1788853 h 2024132"/>
                <a:gd name="connsiteX280" fmla="*/ 1398203 w 1782501"/>
                <a:gd name="connsiteY280" fmla="*/ 1783176 h 2024132"/>
                <a:gd name="connsiteX281" fmla="*/ 1385160 w 1782501"/>
                <a:gd name="connsiteY281" fmla="*/ 1789729 h 2024132"/>
                <a:gd name="connsiteX282" fmla="*/ 1385782 w 1782501"/>
                <a:gd name="connsiteY282" fmla="*/ 1783176 h 2024132"/>
                <a:gd name="connsiteX283" fmla="*/ 1380626 w 1782501"/>
                <a:gd name="connsiteY283" fmla="*/ 1782503 h 2024132"/>
                <a:gd name="connsiteX284" fmla="*/ 1377654 w 1782501"/>
                <a:gd name="connsiteY284" fmla="*/ 1761319 h 2024132"/>
                <a:gd name="connsiteX285" fmla="*/ 1386506 w 1782501"/>
                <a:gd name="connsiteY285" fmla="*/ 1760253 h 2024132"/>
                <a:gd name="connsiteX286" fmla="*/ 1415805 w 1782501"/>
                <a:gd name="connsiteY286" fmla="*/ 1752633 h 2024132"/>
                <a:gd name="connsiteX287" fmla="*/ 1442945 w 1782501"/>
                <a:gd name="connsiteY287" fmla="*/ 1733875 h 2024132"/>
                <a:gd name="connsiteX288" fmla="*/ 1457182 w 1782501"/>
                <a:gd name="connsiteY288" fmla="*/ 1704157 h 2024132"/>
                <a:gd name="connsiteX289" fmla="*/ 1467799 w 1782501"/>
                <a:gd name="connsiteY289" fmla="*/ 1695571 h 2024132"/>
                <a:gd name="connsiteX290" fmla="*/ 1485261 w 1782501"/>
                <a:gd name="connsiteY290" fmla="*/ 1690339 h 2024132"/>
                <a:gd name="connsiteX291" fmla="*/ 1501390 w 1782501"/>
                <a:gd name="connsiteY291" fmla="*/ 1702315 h 2024132"/>
                <a:gd name="connsiteX292" fmla="*/ 1520211 w 1782501"/>
                <a:gd name="connsiteY292" fmla="*/ 1730522 h 2024132"/>
                <a:gd name="connsiteX293" fmla="*/ 1561283 w 1782501"/>
                <a:gd name="connsiteY293" fmla="*/ 1748010 h 2024132"/>
                <a:gd name="connsiteX294" fmla="*/ 1595370 w 1782501"/>
                <a:gd name="connsiteY294" fmla="*/ 1750639 h 2024132"/>
                <a:gd name="connsiteX295" fmla="*/ 1619360 w 1782501"/>
                <a:gd name="connsiteY295" fmla="*/ 1747756 h 2024132"/>
                <a:gd name="connsiteX296" fmla="*/ 1652177 w 1782501"/>
                <a:gd name="connsiteY296" fmla="*/ 1749737 h 2024132"/>
                <a:gd name="connsiteX297" fmla="*/ 1676168 w 1782501"/>
                <a:gd name="connsiteY297" fmla="*/ 1742524 h 2024132"/>
                <a:gd name="connsiteX298" fmla="*/ 1687534 w 1782501"/>
                <a:gd name="connsiteY298" fmla="*/ 1721543 h 2024132"/>
                <a:gd name="connsiteX299" fmla="*/ 1701123 w 1782501"/>
                <a:gd name="connsiteY299" fmla="*/ 1706062 h 2024132"/>
                <a:gd name="connsiteX300" fmla="*/ 1715093 w 1782501"/>
                <a:gd name="connsiteY300" fmla="*/ 1674604 h 2024132"/>
                <a:gd name="connsiteX301" fmla="*/ 1706838 w 1782501"/>
                <a:gd name="connsiteY301" fmla="*/ 1631348 h 2024132"/>
                <a:gd name="connsiteX302" fmla="*/ 1695599 w 1782501"/>
                <a:gd name="connsiteY302" fmla="*/ 1606964 h 2024132"/>
                <a:gd name="connsiteX303" fmla="*/ 1692347 w 1782501"/>
                <a:gd name="connsiteY303" fmla="*/ 1568420 h 2024132"/>
                <a:gd name="connsiteX304" fmla="*/ 1719018 w 1782501"/>
                <a:gd name="connsiteY304" fmla="*/ 1534816 h 2024132"/>
                <a:gd name="connsiteX305" fmla="*/ 1722789 w 1782501"/>
                <a:gd name="connsiteY305" fmla="*/ 1505771 h 2024132"/>
                <a:gd name="connsiteX306" fmla="*/ 1727349 w 1782501"/>
                <a:gd name="connsiteY306" fmla="*/ 1491979 h 2024132"/>
                <a:gd name="connsiteX307" fmla="*/ 1733153 w 1782501"/>
                <a:gd name="connsiteY307" fmla="*/ 1465068 h 2024132"/>
                <a:gd name="connsiteX308" fmla="*/ 1771672 w 1782501"/>
                <a:gd name="connsiteY308" fmla="*/ 1429774 h 2024132"/>
                <a:gd name="connsiteX309" fmla="*/ 1778987 w 1782501"/>
                <a:gd name="connsiteY309" fmla="*/ 1420478 h 2024132"/>
                <a:gd name="connsiteX310" fmla="*/ 1741509 w 1782501"/>
                <a:gd name="connsiteY310" fmla="*/ 1404756 h 2024132"/>
                <a:gd name="connsiteX311" fmla="*/ 1705746 w 1782501"/>
                <a:gd name="connsiteY311" fmla="*/ 1413938 h 2024132"/>
                <a:gd name="connsiteX312" fmla="*/ 1708718 w 1782501"/>
                <a:gd name="connsiteY312" fmla="*/ 1385287 h 2024132"/>
                <a:gd name="connsiteX313" fmla="*/ 1723704 w 1782501"/>
                <a:gd name="connsiteY313" fmla="*/ 1370822 h 2024132"/>
                <a:gd name="connsiteX314" fmla="*/ 1723780 w 1782501"/>
                <a:gd name="connsiteY314" fmla="*/ 1336393 h 2024132"/>
                <a:gd name="connsiteX315" fmla="*/ 1741509 w 1782501"/>
                <a:gd name="connsiteY315" fmla="*/ 1312733 h 2024132"/>
                <a:gd name="connsiteX316" fmla="*/ 1738563 w 1782501"/>
                <a:gd name="connsiteY316" fmla="*/ 1276093 h 2024132"/>
                <a:gd name="connsiteX317" fmla="*/ 1688207 w 1782501"/>
                <a:gd name="connsiteY317" fmla="*/ 1246845 h 2024132"/>
                <a:gd name="connsiteX318" fmla="*/ 1651543 w 1782501"/>
                <a:gd name="connsiteY318" fmla="*/ 1232114 h 2024132"/>
                <a:gd name="connsiteX319" fmla="*/ 1667913 w 1782501"/>
                <a:gd name="connsiteY319" fmla="*/ 1176551 h 2024132"/>
                <a:gd name="connsiteX320" fmla="*/ 1668408 w 1782501"/>
                <a:gd name="connsiteY320" fmla="*/ 1144954 h 2024132"/>
                <a:gd name="connsiteX321" fmla="*/ 1667024 w 1782501"/>
                <a:gd name="connsiteY321" fmla="*/ 1123694 h 2024132"/>
                <a:gd name="connsiteX322" fmla="*/ 1638347 w 1782501"/>
                <a:gd name="connsiteY322" fmla="*/ 1092935 h 2024132"/>
                <a:gd name="connsiteX323" fmla="*/ 1637509 w 1782501"/>
                <a:gd name="connsiteY323" fmla="*/ 1060613 h 2024132"/>
                <a:gd name="connsiteX324" fmla="*/ 1642348 w 1782501"/>
                <a:gd name="connsiteY324" fmla="*/ 1022310 h 2024132"/>
                <a:gd name="connsiteX325" fmla="*/ 1650628 w 1782501"/>
                <a:gd name="connsiteY325" fmla="*/ 999691 h 2024132"/>
                <a:gd name="connsiteX326" fmla="*/ 1652813 w 1782501"/>
                <a:gd name="connsiteY326" fmla="*/ 973517 h 2024132"/>
                <a:gd name="connsiteX327" fmla="*/ 1618141 w 1782501"/>
                <a:gd name="connsiteY327" fmla="*/ 965808 h 2024132"/>
                <a:gd name="connsiteX328" fmla="*/ 1586658 w 1782501"/>
                <a:gd name="connsiteY328" fmla="*/ 984109 h 2024132"/>
                <a:gd name="connsiteX329" fmla="*/ 1566287 w 1782501"/>
                <a:gd name="connsiteY329" fmla="*/ 981873 h 2024132"/>
                <a:gd name="connsiteX330" fmla="*/ 1565347 w 1782501"/>
                <a:gd name="connsiteY330" fmla="*/ 957514 h 2024132"/>
                <a:gd name="connsiteX331" fmla="*/ 1567849 w 1782501"/>
                <a:gd name="connsiteY331" fmla="*/ 942503 h 2024132"/>
                <a:gd name="connsiteX332" fmla="*/ 1563010 w 1782501"/>
                <a:gd name="connsiteY332" fmla="*/ 932482 h 2024132"/>
                <a:gd name="connsiteX333" fmla="*/ 1553828 w 1782501"/>
                <a:gd name="connsiteY333" fmla="*/ 919389 h 2024132"/>
                <a:gd name="connsiteX334" fmla="*/ 1591827 w 1782501"/>
                <a:gd name="connsiteY334" fmla="*/ 907857 h 2024132"/>
                <a:gd name="connsiteX335" fmla="*/ 1594824 w 1782501"/>
                <a:gd name="connsiteY335" fmla="*/ 876805 h 2024132"/>
                <a:gd name="connsiteX336" fmla="*/ 1601872 w 1782501"/>
                <a:gd name="connsiteY336" fmla="*/ 826755 h 2024132"/>
                <a:gd name="connsiteX337" fmla="*/ 1609264 w 1782501"/>
                <a:gd name="connsiteY337" fmla="*/ 806193 h 2024132"/>
                <a:gd name="connsiteX338" fmla="*/ 1621570 w 1782501"/>
                <a:gd name="connsiteY338" fmla="*/ 776805 h 2024132"/>
                <a:gd name="connsiteX339" fmla="*/ 1640303 w 1782501"/>
                <a:gd name="connsiteY339" fmla="*/ 763762 h 2024132"/>
                <a:gd name="connsiteX340" fmla="*/ 1662845 w 1782501"/>
                <a:gd name="connsiteY340" fmla="*/ 751875 h 2024132"/>
                <a:gd name="connsiteX341" fmla="*/ 1685616 w 1782501"/>
                <a:gd name="connsiteY341" fmla="*/ 734515 h 2024132"/>
                <a:gd name="connsiteX342" fmla="*/ 1690404 w 1782501"/>
                <a:gd name="connsiteY342" fmla="*/ 704670 h 2024132"/>
                <a:gd name="connsiteX343" fmla="*/ 1673094 w 1782501"/>
                <a:gd name="connsiteY343" fmla="*/ 688503 h 2024132"/>
                <a:gd name="connsiteX344" fmla="*/ 1679368 w 1782501"/>
                <a:gd name="connsiteY344" fmla="*/ 683296 h 2024132"/>
                <a:gd name="connsiteX345" fmla="*/ 1715855 w 1782501"/>
                <a:gd name="connsiteY345" fmla="*/ 662112 h 2024132"/>
                <a:gd name="connsiteX346" fmla="*/ 1743782 w 1782501"/>
                <a:gd name="connsiteY346" fmla="*/ 635874 h 2024132"/>
                <a:gd name="connsiteX347" fmla="*/ 1759238 w 1782501"/>
                <a:gd name="connsiteY347" fmla="*/ 611909 h 2024132"/>
                <a:gd name="connsiteX348" fmla="*/ 1760356 w 1782501"/>
                <a:gd name="connsiteY348" fmla="*/ 589316 h 2024132"/>
                <a:gd name="connsiteX349" fmla="*/ 1745598 w 1782501"/>
                <a:gd name="connsiteY349" fmla="*/ 580286 h 2024132"/>
                <a:gd name="connsiteX350" fmla="*/ 1737737 w 1782501"/>
                <a:gd name="connsiteY350" fmla="*/ 575523 h 2024132"/>
                <a:gd name="connsiteX351" fmla="*/ 1734715 w 1782501"/>
                <a:gd name="connsiteY351" fmla="*/ 562010 h 2024132"/>
                <a:gd name="connsiteX352" fmla="*/ 1714826 w 1782501"/>
                <a:gd name="connsiteY352" fmla="*/ 526692 h 2024132"/>
                <a:gd name="connsiteX353" fmla="*/ 1715449 w 1782501"/>
                <a:gd name="connsiteY353" fmla="*/ 501990 h 2024132"/>
                <a:gd name="connsiteX354" fmla="*/ 1714115 w 1782501"/>
                <a:gd name="connsiteY354" fmla="*/ 447571 h 2024132"/>
                <a:gd name="connsiteX355" fmla="*/ 1705009 w 1782501"/>
                <a:gd name="connsiteY355" fmla="*/ 446682 h 2024132"/>
                <a:gd name="connsiteX356" fmla="*/ 1686657 w 1782501"/>
                <a:gd name="connsiteY356" fmla="*/ 435315 h 2024132"/>
                <a:gd name="connsiteX357" fmla="*/ 1676459 w 1782501"/>
                <a:gd name="connsiteY357" fmla="*/ 402841 h 2024132"/>
                <a:gd name="connsiteX358" fmla="*/ 1670084 w 1782501"/>
                <a:gd name="connsiteY358" fmla="*/ 387360 h 2024132"/>
                <a:gd name="connsiteX359" fmla="*/ 1661448 w 1782501"/>
                <a:gd name="connsiteY359" fmla="*/ 370672 h 2024132"/>
                <a:gd name="connsiteX360" fmla="*/ 1649586 w 1782501"/>
                <a:gd name="connsiteY360" fmla="*/ 365465 h 2024132"/>
                <a:gd name="connsiteX361" fmla="*/ 1642969 w 1782501"/>
                <a:gd name="connsiteY361" fmla="*/ 363649 h 2024132"/>
                <a:gd name="connsiteX362" fmla="*/ 1634270 w 1782501"/>
                <a:gd name="connsiteY362" fmla="*/ 373140 h 2024132"/>
                <a:gd name="connsiteX363" fmla="*/ 1634270 w 1782501"/>
                <a:gd name="connsiteY363" fmla="*/ 373140 h 2024132"/>
                <a:gd name="connsiteX0" fmla="*/ 1634270 w 1782501"/>
                <a:gd name="connsiteY0" fmla="*/ 373140 h 2024132"/>
                <a:gd name="connsiteX1" fmla="*/ 1629431 w 1782501"/>
                <a:gd name="connsiteY1" fmla="*/ 376886 h 2024132"/>
                <a:gd name="connsiteX2" fmla="*/ 1625786 w 1782501"/>
                <a:gd name="connsiteY2" fmla="*/ 374029 h 2024132"/>
                <a:gd name="connsiteX3" fmla="*/ 1616782 w 1782501"/>
                <a:gd name="connsiteY3" fmla="*/ 367031 h 2024132"/>
                <a:gd name="connsiteX4" fmla="*/ 1587864 w 1782501"/>
                <a:gd name="connsiteY4" fmla="*/ 341707 h 2024132"/>
                <a:gd name="connsiteX5" fmla="*/ 1573107 w 1782501"/>
                <a:gd name="connsiteY5" fmla="*/ 353810 h 2024132"/>
                <a:gd name="connsiteX6" fmla="*/ 1560178 w 1782501"/>
                <a:gd name="connsiteY6" fmla="*/ 343193 h 2024132"/>
                <a:gd name="connsiteX7" fmla="*/ 1547580 w 1782501"/>
                <a:gd name="connsiteY7" fmla="*/ 326505 h 2024132"/>
                <a:gd name="connsiteX8" fmla="*/ 1562019 w 1782501"/>
                <a:gd name="connsiteY8" fmla="*/ 306286 h 2024132"/>
                <a:gd name="connsiteX9" fmla="*/ 1552367 w 1782501"/>
                <a:gd name="connsiteY9" fmla="*/ 294551 h 2024132"/>
                <a:gd name="connsiteX10" fmla="*/ 1533292 w 1782501"/>
                <a:gd name="connsiteY10" fmla="*/ 279972 h 2024132"/>
                <a:gd name="connsiteX11" fmla="*/ 1546144 w 1782501"/>
                <a:gd name="connsiteY11" fmla="*/ 258420 h 2024132"/>
                <a:gd name="connsiteX12" fmla="*/ 1553167 w 1782501"/>
                <a:gd name="connsiteY12" fmla="*/ 244031 h 2024132"/>
                <a:gd name="connsiteX13" fmla="*/ 1571595 w 1782501"/>
                <a:gd name="connsiteY13" fmla="*/ 223101 h 2024132"/>
                <a:gd name="connsiteX14" fmla="*/ 1571773 w 1782501"/>
                <a:gd name="connsiteY14" fmla="*/ 200304 h 2024132"/>
                <a:gd name="connsiteX15" fmla="*/ 1541343 w 1782501"/>
                <a:gd name="connsiteY15" fmla="*/ 191046 h 2024132"/>
                <a:gd name="connsiteX16" fmla="*/ 1557892 w 1782501"/>
                <a:gd name="connsiteY16" fmla="*/ 155372 h 2024132"/>
                <a:gd name="connsiteX17" fmla="*/ 1535616 w 1782501"/>
                <a:gd name="connsiteY17" fmla="*/ 138798 h 2024132"/>
                <a:gd name="connsiteX18" fmla="*/ 1516909 w 1782501"/>
                <a:gd name="connsiteY18" fmla="*/ 130289 h 2024132"/>
                <a:gd name="connsiteX19" fmla="*/ 1507181 w 1782501"/>
                <a:gd name="connsiteY19" fmla="*/ 120116 h 2024132"/>
                <a:gd name="connsiteX20" fmla="*/ 1504920 w 1782501"/>
                <a:gd name="connsiteY20" fmla="*/ 109842 h 2024132"/>
                <a:gd name="connsiteX21" fmla="*/ 1511740 w 1782501"/>
                <a:gd name="connsiteY21" fmla="*/ 104190 h 2024132"/>
                <a:gd name="connsiteX22" fmla="*/ 1508488 w 1782501"/>
                <a:gd name="connsiteY22" fmla="*/ 99326 h 2024132"/>
                <a:gd name="connsiteX23" fmla="*/ 1480485 w 1782501"/>
                <a:gd name="connsiteY23" fmla="*/ 107238 h 2024132"/>
                <a:gd name="connsiteX24" fmla="*/ 1435045 w 1782501"/>
                <a:gd name="connsiteY24" fmla="*/ 160540 h 2024132"/>
                <a:gd name="connsiteX25" fmla="*/ 1399230 w 1782501"/>
                <a:gd name="connsiteY25" fmla="*/ 214718 h 2024132"/>
                <a:gd name="connsiteX26" fmla="*/ 1392207 w 1782501"/>
                <a:gd name="connsiteY26" fmla="*/ 235064 h 2024132"/>
                <a:gd name="connsiteX27" fmla="*/ 1370376 w 1782501"/>
                <a:gd name="connsiteY27" fmla="*/ 236804 h 2024132"/>
                <a:gd name="connsiteX28" fmla="*/ 1356381 w 1782501"/>
                <a:gd name="connsiteY28" fmla="*/ 235940 h 2024132"/>
                <a:gd name="connsiteX29" fmla="*/ 1345014 w 1782501"/>
                <a:gd name="connsiteY29" fmla="*/ 225450 h 2024132"/>
                <a:gd name="connsiteX30" fmla="*/ 1327526 w 1782501"/>
                <a:gd name="connsiteY30" fmla="*/ 228079 h 2024132"/>
                <a:gd name="connsiteX31" fmla="*/ 1316642 w 1782501"/>
                <a:gd name="connsiteY31" fmla="*/ 188239 h 2024132"/>
                <a:gd name="connsiteX32" fmla="*/ 1314763 w 1782501"/>
                <a:gd name="connsiteY32" fmla="*/ 162166 h 2024132"/>
                <a:gd name="connsiteX33" fmla="*/ 1347313 w 1782501"/>
                <a:gd name="connsiteY33" fmla="*/ 132867 h 2024132"/>
                <a:gd name="connsiteX34" fmla="*/ 1349395 w 1782501"/>
                <a:gd name="connsiteY34" fmla="*/ 113994 h 2024132"/>
                <a:gd name="connsiteX35" fmla="*/ 1338537 w 1782501"/>
                <a:gd name="connsiteY35" fmla="*/ 124332 h 2024132"/>
                <a:gd name="connsiteX36" fmla="*/ 1320681 w 1782501"/>
                <a:gd name="connsiteY36" fmla="*/ 142087 h 2024132"/>
                <a:gd name="connsiteX37" fmla="*/ 1298583 w 1782501"/>
                <a:gd name="connsiteY37" fmla="*/ 118973 h 2024132"/>
                <a:gd name="connsiteX38" fmla="*/ 1278694 w 1782501"/>
                <a:gd name="connsiteY38" fmla="*/ 129248 h 2024132"/>
                <a:gd name="connsiteX39" fmla="*/ 1269665 w 1782501"/>
                <a:gd name="connsiteY39" fmla="*/ 143217 h 2024132"/>
                <a:gd name="connsiteX40" fmla="*/ 1258057 w 1782501"/>
                <a:gd name="connsiteY40" fmla="*/ 153365 h 2024132"/>
                <a:gd name="connsiteX41" fmla="*/ 1244341 w 1782501"/>
                <a:gd name="connsiteY41" fmla="*/ 172021 h 2024132"/>
                <a:gd name="connsiteX42" fmla="*/ 1215766 w 1782501"/>
                <a:gd name="connsiteY42" fmla="*/ 170637 h 2024132"/>
                <a:gd name="connsiteX43" fmla="*/ 1183318 w 1782501"/>
                <a:gd name="connsiteY43" fmla="*/ 164756 h 2024132"/>
                <a:gd name="connsiteX44" fmla="*/ 1154324 w 1782501"/>
                <a:gd name="connsiteY44" fmla="*/ 189953 h 2024132"/>
                <a:gd name="connsiteX45" fmla="*/ 1130613 w 1782501"/>
                <a:gd name="connsiteY45" fmla="*/ 202158 h 2024132"/>
                <a:gd name="connsiteX46" fmla="*/ 1112261 w 1782501"/>
                <a:gd name="connsiteY46" fmla="*/ 202387 h 2024132"/>
                <a:gd name="connsiteX47" fmla="*/ 1115068 w 1782501"/>
                <a:gd name="connsiteY47" fmla="*/ 182994 h 2024132"/>
                <a:gd name="connsiteX48" fmla="*/ 1105098 w 1782501"/>
                <a:gd name="connsiteY48" fmla="*/ 163944 h 2024132"/>
                <a:gd name="connsiteX49" fmla="*/ 1091649 w 1782501"/>
                <a:gd name="connsiteY49" fmla="*/ 162699 h 2024132"/>
                <a:gd name="connsiteX50" fmla="*/ 1076968 w 1782501"/>
                <a:gd name="connsiteY50" fmla="*/ 162001 h 2024132"/>
                <a:gd name="connsiteX51" fmla="*/ 1069945 w 1782501"/>
                <a:gd name="connsiteY51" fmla="*/ 146964 h 2024132"/>
                <a:gd name="connsiteX52" fmla="*/ 1045332 w 1782501"/>
                <a:gd name="connsiteY52" fmla="*/ 151180 h 2024132"/>
                <a:gd name="connsiteX53" fmla="*/ 1042805 w 1782501"/>
                <a:gd name="connsiteY53" fmla="*/ 120268 h 2024132"/>
                <a:gd name="connsiteX54" fmla="*/ 1028594 w 1782501"/>
                <a:gd name="connsiteY54" fmla="*/ 111238 h 2024132"/>
                <a:gd name="connsiteX55" fmla="*/ 1002076 w 1782501"/>
                <a:gd name="connsiteY55" fmla="*/ 102310 h 2024132"/>
                <a:gd name="connsiteX56" fmla="*/ 982137 w 1782501"/>
                <a:gd name="connsiteY56" fmla="*/ 92607 h 2024132"/>
                <a:gd name="connsiteX57" fmla="*/ 972383 w 1782501"/>
                <a:gd name="connsiteY57" fmla="*/ 88048 h 2024132"/>
                <a:gd name="connsiteX58" fmla="*/ 963646 w 1782501"/>
                <a:gd name="connsiteY58" fmla="*/ 81050 h 2024132"/>
                <a:gd name="connsiteX59" fmla="*/ 953575 w 1782501"/>
                <a:gd name="connsiteY59" fmla="*/ 79513 h 2024132"/>
                <a:gd name="connsiteX60" fmla="*/ 953575 w 1782501"/>
                <a:gd name="connsiteY60" fmla="*/ 79513 h 2024132"/>
                <a:gd name="connsiteX61" fmla="*/ 923412 w 1782501"/>
                <a:gd name="connsiteY61" fmla="*/ 81469 h 2024132"/>
                <a:gd name="connsiteX62" fmla="*/ 901136 w 1782501"/>
                <a:gd name="connsiteY62" fmla="*/ 83870 h 2024132"/>
                <a:gd name="connsiteX63" fmla="*/ 890646 w 1782501"/>
                <a:gd name="connsiteY63" fmla="*/ 86498 h 2024132"/>
                <a:gd name="connsiteX64" fmla="*/ 865297 w 1782501"/>
                <a:gd name="connsiteY64" fmla="*/ 76008 h 2024132"/>
                <a:gd name="connsiteX65" fmla="*/ 865297 w 1782501"/>
                <a:gd name="connsiteY65" fmla="*/ 76008 h 2024132"/>
                <a:gd name="connsiteX66" fmla="*/ 853067 w 1782501"/>
                <a:gd name="connsiteY66" fmla="*/ 75145 h 2024132"/>
                <a:gd name="connsiteX67" fmla="*/ 853067 w 1782501"/>
                <a:gd name="connsiteY67" fmla="*/ 75145 h 2024132"/>
                <a:gd name="connsiteX68" fmla="*/ 842081 w 1782501"/>
                <a:gd name="connsiteY68" fmla="*/ 74878 h 2024132"/>
                <a:gd name="connsiteX69" fmla="*/ 831096 w 1782501"/>
                <a:gd name="connsiteY69" fmla="*/ 77088 h 2024132"/>
                <a:gd name="connsiteX70" fmla="*/ 819019 w 1782501"/>
                <a:gd name="connsiteY70" fmla="*/ 65010 h 2024132"/>
                <a:gd name="connsiteX71" fmla="*/ 809125 w 1782501"/>
                <a:gd name="connsiteY71" fmla="*/ 52907 h 2024132"/>
                <a:gd name="connsiteX72" fmla="*/ 791917 w 1782501"/>
                <a:gd name="connsiteY72" fmla="*/ 38442 h 2024132"/>
                <a:gd name="connsiteX73" fmla="*/ 791917 w 1782501"/>
                <a:gd name="connsiteY73" fmla="*/ 38442 h 2024132"/>
                <a:gd name="connsiteX74" fmla="*/ 779686 w 1782501"/>
                <a:gd name="connsiteY74" fmla="*/ 32347 h 2024132"/>
                <a:gd name="connsiteX75" fmla="*/ 765691 w 1782501"/>
                <a:gd name="connsiteY75" fmla="*/ 29718 h 2024132"/>
                <a:gd name="connsiteX76" fmla="*/ 765691 w 1782501"/>
                <a:gd name="connsiteY76" fmla="*/ 29718 h 2024132"/>
                <a:gd name="connsiteX77" fmla="*/ 709786 w 1782501"/>
                <a:gd name="connsiteY77" fmla="*/ 28854 h 2024132"/>
                <a:gd name="connsiteX78" fmla="*/ 684436 w 1782501"/>
                <a:gd name="connsiteY78" fmla="*/ 13996 h 2024132"/>
                <a:gd name="connsiteX79" fmla="*/ 670466 w 1782501"/>
                <a:gd name="connsiteY79" fmla="*/ 0 h 2024132"/>
                <a:gd name="connsiteX80" fmla="*/ 643352 w 1782501"/>
                <a:gd name="connsiteY80" fmla="*/ 2629 h 2024132"/>
                <a:gd name="connsiteX81" fmla="*/ 627629 w 1782501"/>
                <a:gd name="connsiteY81" fmla="*/ 21856 h 2024132"/>
                <a:gd name="connsiteX82" fmla="*/ 604909 w 1782501"/>
                <a:gd name="connsiteY82" fmla="*/ 21856 h 2024132"/>
                <a:gd name="connsiteX83" fmla="*/ 571724 w 1782501"/>
                <a:gd name="connsiteY83" fmla="*/ 19228 h 2024132"/>
                <a:gd name="connsiteX84" fmla="*/ 560357 w 1782501"/>
                <a:gd name="connsiteY84" fmla="*/ 39319 h 2024132"/>
                <a:gd name="connsiteX85" fmla="*/ 556865 w 1782501"/>
                <a:gd name="connsiteY85" fmla="*/ 60299 h 2024132"/>
                <a:gd name="connsiteX86" fmla="*/ 549867 w 1782501"/>
                <a:gd name="connsiteY86" fmla="*/ 72529 h 2024132"/>
                <a:gd name="connsiteX87" fmla="*/ 555099 w 1782501"/>
                <a:gd name="connsiteY87" fmla="*/ 87388 h 2024132"/>
                <a:gd name="connsiteX88" fmla="*/ 574352 w 1782501"/>
                <a:gd name="connsiteY88" fmla="*/ 103110 h 2024132"/>
                <a:gd name="connsiteX89" fmla="*/ 594444 w 1782501"/>
                <a:gd name="connsiteY89" fmla="*/ 130199 h 2024132"/>
                <a:gd name="connsiteX90" fmla="*/ 583954 w 1782501"/>
                <a:gd name="connsiteY90" fmla="*/ 152056 h 2024132"/>
                <a:gd name="connsiteX91" fmla="*/ 564726 w 1782501"/>
                <a:gd name="connsiteY91" fmla="*/ 159054 h 2024132"/>
                <a:gd name="connsiteX92" fmla="*/ 564726 w 1782501"/>
                <a:gd name="connsiteY92" fmla="*/ 159054 h 2024132"/>
                <a:gd name="connsiteX93" fmla="*/ 553360 w 1782501"/>
                <a:gd name="connsiteY93" fmla="*/ 161683 h 2024132"/>
                <a:gd name="connsiteX94" fmla="*/ 546362 w 1782501"/>
                <a:gd name="connsiteY94" fmla="*/ 163423 h 2024132"/>
                <a:gd name="connsiteX95" fmla="*/ 546362 w 1782501"/>
                <a:gd name="connsiteY95" fmla="*/ 163423 h 2024132"/>
                <a:gd name="connsiteX96" fmla="*/ 529763 w 1782501"/>
                <a:gd name="connsiteY96" fmla="*/ 170421 h 2024132"/>
                <a:gd name="connsiteX97" fmla="*/ 515768 w 1782501"/>
                <a:gd name="connsiteY97" fmla="*/ 183515 h 2024132"/>
                <a:gd name="connsiteX98" fmla="*/ 500045 w 1782501"/>
                <a:gd name="connsiteY98" fmla="*/ 177419 h 2024132"/>
                <a:gd name="connsiteX99" fmla="*/ 482557 w 1782501"/>
                <a:gd name="connsiteY99" fmla="*/ 170421 h 2024132"/>
                <a:gd name="connsiteX100" fmla="*/ 482557 w 1782501"/>
                <a:gd name="connsiteY100" fmla="*/ 170421 h 2024132"/>
                <a:gd name="connsiteX101" fmla="*/ 487192 w 1782501"/>
                <a:gd name="connsiteY101" fmla="*/ 173964 h 2024132"/>
                <a:gd name="connsiteX102" fmla="*/ 487192 w 1782501"/>
                <a:gd name="connsiteY102" fmla="*/ 173964 h 2024132"/>
                <a:gd name="connsiteX103" fmla="*/ 481681 w 1782501"/>
                <a:gd name="connsiteY103" fmla="*/ 168655 h 2024132"/>
                <a:gd name="connsiteX104" fmla="*/ 461589 w 1782501"/>
                <a:gd name="connsiteY104" fmla="*/ 143331 h 2024132"/>
                <a:gd name="connsiteX105" fmla="*/ 415285 w 1782501"/>
                <a:gd name="connsiteY105" fmla="*/ 134581 h 2024132"/>
                <a:gd name="connsiteX106" fmla="*/ 393428 w 1782501"/>
                <a:gd name="connsiteY106" fmla="*/ 137209 h 2024132"/>
                <a:gd name="connsiteX107" fmla="*/ 370708 w 1782501"/>
                <a:gd name="connsiteY107" fmla="*/ 136346 h 2024132"/>
                <a:gd name="connsiteX108" fmla="*/ 333128 w 1782501"/>
                <a:gd name="connsiteY108" fmla="*/ 142441 h 2024132"/>
                <a:gd name="connsiteX109" fmla="*/ 313901 w 1782501"/>
                <a:gd name="connsiteY109" fmla="*/ 156437 h 2024132"/>
                <a:gd name="connsiteX110" fmla="*/ 303436 w 1782501"/>
                <a:gd name="connsiteY110" fmla="*/ 179157 h 2024132"/>
                <a:gd name="connsiteX111" fmla="*/ 278950 w 1782501"/>
                <a:gd name="connsiteY111" fmla="*/ 188783 h 2024132"/>
                <a:gd name="connsiteX112" fmla="*/ 251861 w 1782501"/>
                <a:gd name="connsiteY112" fmla="*/ 187894 h 2024132"/>
                <a:gd name="connsiteX113" fmla="*/ 230906 w 1782501"/>
                <a:gd name="connsiteY113" fmla="*/ 201890 h 2024132"/>
                <a:gd name="connsiteX114" fmla="*/ 230906 w 1782501"/>
                <a:gd name="connsiteY114" fmla="*/ 201890 h 2024132"/>
                <a:gd name="connsiteX115" fmla="*/ 226537 w 1782501"/>
                <a:gd name="connsiteY115" fmla="*/ 208888 h 2024132"/>
                <a:gd name="connsiteX116" fmla="*/ 223045 w 1782501"/>
                <a:gd name="connsiteY116" fmla="*/ 215886 h 2024132"/>
                <a:gd name="connsiteX117" fmla="*/ 223045 w 1782501"/>
                <a:gd name="connsiteY117" fmla="*/ 215886 h 2024132"/>
                <a:gd name="connsiteX118" fmla="*/ 213418 w 1782501"/>
                <a:gd name="connsiteY118" fmla="*/ 230720 h 2024132"/>
                <a:gd name="connsiteX119" fmla="*/ 202052 w 1782501"/>
                <a:gd name="connsiteY119" fmla="*/ 256933 h 2024132"/>
                <a:gd name="connsiteX120" fmla="*/ 202052 w 1782501"/>
                <a:gd name="connsiteY120" fmla="*/ 275284 h 2024132"/>
                <a:gd name="connsiteX121" fmla="*/ 202052 w 1782501"/>
                <a:gd name="connsiteY121" fmla="*/ 275284 h 2024132"/>
                <a:gd name="connsiteX122" fmla="*/ 195054 w 1782501"/>
                <a:gd name="connsiteY122" fmla="*/ 280542 h 2024132"/>
                <a:gd name="connsiteX123" fmla="*/ 195054 w 1782501"/>
                <a:gd name="connsiteY123" fmla="*/ 280542 h 2024132"/>
                <a:gd name="connsiteX124" fmla="*/ 184564 w 1782501"/>
                <a:gd name="connsiteY124" fmla="*/ 292772 h 2024132"/>
                <a:gd name="connsiteX125" fmla="*/ 186330 w 1782501"/>
                <a:gd name="connsiteY125" fmla="*/ 316356 h 2024132"/>
                <a:gd name="connsiteX126" fmla="*/ 174963 w 1782501"/>
                <a:gd name="connsiteY126" fmla="*/ 332079 h 2024132"/>
                <a:gd name="connsiteX127" fmla="*/ 166226 w 1782501"/>
                <a:gd name="connsiteY127" fmla="*/ 343445 h 2024132"/>
                <a:gd name="connsiteX128" fmla="*/ 161857 w 1782501"/>
                <a:gd name="connsiteY128" fmla="*/ 357441 h 2024132"/>
                <a:gd name="connsiteX129" fmla="*/ 156599 w 1782501"/>
                <a:gd name="connsiteY129" fmla="*/ 365302 h 2024132"/>
                <a:gd name="connsiteX130" fmla="*/ 156599 w 1782501"/>
                <a:gd name="connsiteY130" fmla="*/ 365302 h 2024132"/>
                <a:gd name="connsiteX131" fmla="*/ 148789 w 1782501"/>
                <a:gd name="connsiteY131" fmla="*/ 370116 h 2024132"/>
                <a:gd name="connsiteX132" fmla="*/ 141741 w 1782501"/>
                <a:gd name="connsiteY132" fmla="*/ 374040 h 2024132"/>
                <a:gd name="connsiteX133" fmla="*/ 141741 w 1782501"/>
                <a:gd name="connsiteY133" fmla="*/ 374040 h 2024132"/>
                <a:gd name="connsiteX134" fmla="*/ 163597 w 1782501"/>
                <a:gd name="connsiteY134" fmla="*/ 392392 h 2024132"/>
                <a:gd name="connsiteX135" fmla="*/ 174087 w 1782501"/>
                <a:gd name="connsiteY135" fmla="*/ 411620 h 2024132"/>
                <a:gd name="connsiteX136" fmla="*/ 159228 w 1782501"/>
                <a:gd name="connsiteY136" fmla="*/ 440449 h 2024132"/>
                <a:gd name="connsiteX137" fmla="*/ 152231 w 1782501"/>
                <a:gd name="connsiteY137" fmla="*/ 482397 h 2024132"/>
                <a:gd name="connsiteX138" fmla="*/ 165324 w 1782501"/>
                <a:gd name="connsiteY138" fmla="*/ 514743 h 2024132"/>
                <a:gd name="connsiteX139" fmla="*/ 165324 w 1782501"/>
                <a:gd name="connsiteY139" fmla="*/ 528713 h 2024132"/>
                <a:gd name="connsiteX140" fmla="*/ 160092 w 1782501"/>
                <a:gd name="connsiteY140" fmla="*/ 540080 h 2024132"/>
                <a:gd name="connsiteX141" fmla="*/ 146097 w 1782501"/>
                <a:gd name="connsiteY141" fmla="*/ 548831 h 2024132"/>
                <a:gd name="connsiteX142" fmla="*/ 137359 w 1782501"/>
                <a:gd name="connsiteY142" fmla="*/ 560197 h 2024132"/>
                <a:gd name="connsiteX143" fmla="*/ 160080 w 1782501"/>
                <a:gd name="connsiteY143" fmla="*/ 564566 h 2024132"/>
                <a:gd name="connsiteX144" fmla="*/ 173199 w 1782501"/>
                <a:gd name="connsiteY144" fmla="*/ 572428 h 2024132"/>
                <a:gd name="connsiteX145" fmla="*/ 162734 w 1782501"/>
                <a:gd name="connsiteY145" fmla="*/ 579197 h 2024132"/>
                <a:gd name="connsiteX146" fmla="*/ 153984 w 1782501"/>
                <a:gd name="connsiteY146" fmla="*/ 606286 h 2024132"/>
                <a:gd name="connsiteX147" fmla="*/ 156638 w 1782501"/>
                <a:gd name="connsiteY147" fmla="*/ 616179 h 2024132"/>
                <a:gd name="connsiteX148" fmla="*/ 162721 w 1782501"/>
                <a:gd name="connsiteY148" fmla="*/ 633590 h 2024132"/>
                <a:gd name="connsiteX149" fmla="*/ 158353 w 1782501"/>
                <a:gd name="connsiteY149" fmla="*/ 670052 h 2024132"/>
                <a:gd name="connsiteX150" fmla="*/ 162721 w 1782501"/>
                <a:gd name="connsiteY150" fmla="*/ 679895 h 2024132"/>
                <a:gd name="connsiteX151" fmla="*/ 170583 w 1782501"/>
                <a:gd name="connsiteY151" fmla="*/ 688632 h 2024132"/>
                <a:gd name="connsiteX152" fmla="*/ 185442 w 1782501"/>
                <a:gd name="connsiteY152" fmla="*/ 689496 h 2024132"/>
                <a:gd name="connsiteX153" fmla="*/ 178317 w 1782501"/>
                <a:gd name="connsiteY153" fmla="*/ 708203 h 2024132"/>
                <a:gd name="connsiteX154" fmla="*/ 176704 w 1782501"/>
                <a:gd name="connsiteY154" fmla="*/ 735584 h 2024132"/>
                <a:gd name="connsiteX155" fmla="*/ 167306 w 1782501"/>
                <a:gd name="connsiteY155" fmla="*/ 769176 h 2024132"/>
                <a:gd name="connsiteX156" fmla="*/ 182190 w 1782501"/>
                <a:gd name="connsiteY156" fmla="*/ 765454 h 2024132"/>
                <a:gd name="connsiteX157" fmla="*/ 179854 w 1782501"/>
                <a:gd name="connsiteY157" fmla="*/ 782079 h 2024132"/>
                <a:gd name="connsiteX158" fmla="*/ 166760 w 1782501"/>
                <a:gd name="connsiteY158" fmla="*/ 804012 h 2024132"/>
                <a:gd name="connsiteX159" fmla="*/ 168094 w 1782501"/>
                <a:gd name="connsiteY159" fmla="*/ 822567 h 2024132"/>
                <a:gd name="connsiteX160" fmla="*/ 178343 w 1782501"/>
                <a:gd name="connsiteY160" fmla="*/ 838289 h 2024132"/>
                <a:gd name="connsiteX161" fmla="*/ 181441 w 1782501"/>
                <a:gd name="connsiteY161" fmla="*/ 848880 h 2024132"/>
                <a:gd name="connsiteX162" fmla="*/ 176996 w 1782501"/>
                <a:gd name="connsiteY162" fmla="*/ 853072 h 2024132"/>
                <a:gd name="connsiteX163" fmla="*/ 170989 w 1782501"/>
                <a:gd name="connsiteY163" fmla="*/ 868159 h 2024132"/>
                <a:gd name="connsiteX164" fmla="*/ 181009 w 1782501"/>
                <a:gd name="connsiteY164" fmla="*/ 876541 h 2024132"/>
                <a:gd name="connsiteX165" fmla="*/ 192148 w 1782501"/>
                <a:gd name="connsiteY165" fmla="*/ 891552 h 2024132"/>
                <a:gd name="connsiteX166" fmla="*/ 212010 w 1782501"/>
                <a:gd name="connsiteY166" fmla="*/ 895121 h 2024132"/>
                <a:gd name="connsiteX167" fmla="*/ 214957 w 1782501"/>
                <a:gd name="connsiteY167" fmla="*/ 944156 h 2024132"/>
                <a:gd name="connsiteX168" fmla="*/ 150364 w 1782501"/>
                <a:gd name="connsiteY168" fmla="*/ 926516 h 2024132"/>
                <a:gd name="connsiteX169" fmla="*/ 128736 w 1782501"/>
                <a:gd name="connsiteY169" fmla="*/ 967893 h 2024132"/>
                <a:gd name="connsiteX170" fmla="*/ 104670 w 1782501"/>
                <a:gd name="connsiteY170" fmla="*/ 1008672 h 2024132"/>
                <a:gd name="connsiteX171" fmla="*/ 81607 w 1782501"/>
                <a:gd name="connsiteY171" fmla="*/ 1031393 h 2024132"/>
                <a:gd name="connsiteX172" fmla="*/ 66570 w 1782501"/>
                <a:gd name="connsiteY172" fmla="*/ 1060019 h 2024132"/>
                <a:gd name="connsiteX173" fmla="*/ 47342 w 1782501"/>
                <a:gd name="connsiteY173" fmla="*/ 1097369 h 2024132"/>
                <a:gd name="connsiteX174" fmla="*/ 3311 w 1782501"/>
                <a:gd name="connsiteY174" fmla="*/ 1111085 h 2024132"/>
                <a:gd name="connsiteX175" fmla="*/ 19364 w 1782501"/>
                <a:gd name="connsiteY175" fmla="*/ 1144791 h 2024132"/>
                <a:gd name="connsiteX176" fmla="*/ 69440 w 1782501"/>
                <a:gd name="connsiteY176" fmla="*/ 1124991 h 2024132"/>
                <a:gd name="connsiteX177" fmla="*/ 105952 w 1782501"/>
                <a:gd name="connsiteY177" fmla="*/ 1128687 h 2024132"/>
                <a:gd name="connsiteX178" fmla="*/ 158988 w 1782501"/>
                <a:gd name="connsiteY178" fmla="*/ 1119861 h 2024132"/>
                <a:gd name="connsiteX179" fmla="*/ 202002 w 1782501"/>
                <a:gd name="connsiteY179" fmla="*/ 1105446 h 2024132"/>
                <a:gd name="connsiteX180" fmla="*/ 206422 w 1782501"/>
                <a:gd name="connsiteY180" fmla="*/ 1137717 h 2024132"/>
                <a:gd name="connsiteX181" fmla="*/ 235886 w 1782501"/>
                <a:gd name="connsiteY181" fmla="*/ 1159866 h 2024132"/>
                <a:gd name="connsiteX182" fmla="*/ 213839 w 1782501"/>
                <a:gd name="connsiteY182" fmla="*/ 1180402 h 2024132"/>
                <a:gd name="connsiteX183" fmla="*/ 234349 w 1782501"/>
                <a:gd name="connsiteY183" fmla="*/ 1202450 h 2024132"/>
                <a:gd name="connsiteX184" fmla="*/ 217725 w 1782501"/>
                <a:gd name="connsiteY184" fmla="*/ 1215543 h 2024132"/>
                <a:gd name="connsiteX185" fmla="*/ 232457 w 1782501"/>
                <a:gd name="connsiteY185" fmla="*/ 1234796 h 2024132"/>
                <a:gd name="connsiteX186" fmla="*/ 230323 w 1782501"/>
                <a:gd name="connsiteY186" fmla="*/ 1234898 h 2024132"/>
                <a:gd name="connsiteX187" fmla="*/ 201748 w 1782501"/>
                <a:gd name="connsiteY187" fmla="*/ 1242315 h 2024132"/>
                <a:gd name="connsiteX188" fmla="*/ 147507 w 1782501"/>
                <a:gd name="connsiteY188" fmla="*/ 1250925 h 2024132"/>
                <a:gd name="connsiteX189" fmla="*/ 173173 w 1782501"/>
                <a:gd name="connsiteY189" fmla="*/ 1287209 h 2024132"/>
                <a:gd name="connsiteX190" fmla="*/ 192401 w 1782501"/>
                <a:gd name="connsiteY190" fmla="*/ 1296810 h 2024132"/>
                <a:gd name="connsiteX191" fmla="*/ 192897 w 1782501"/>
                <a:gd name="connsiteY191" fmla="*/ 1329601 h 2024132"/>
                <a:gd name="connsiteX192" fmla="*/ 140852 w 1782501"/>
                <a:gd name="connsiteY192" fmla="*/ 1384871 h 2024132"/>
                <a:gd name="connsiteX193" fmla="*/ 171586 w 1782501"/>
                <a:gd name="connsiteY193" fmla="*/ 1429054 h 2024132"/>
                <a:gd name="connsiteX194" fmla="*/ 206537 w 1782501"/>
                <a:gd name="connsiteY194" fmla="*/ 1427149 h 2024132"/>
                <a:gd name="connsiteX195" fmla="*/ 215287 w 1782501"/>
                <a:gd name="connsiteY195" fmla="*/ 1470811 h 2024132"/>
                <a:gd name="connsiteX196" fmla="*/ 197380 w 1782501"/>
                <a:gd name="connsiteY196" fmla="*/ 1487956 h 2024132"/>
                <a:gd name="connsiteX197" fmla="*/ 233448 w 1782501"/>
                <a:gd name="connsiteY197" fmla="*/ 1525789 h 2024132"/>
                <a:gd name="connsiteX198" fmla="*/ 281492 w 1782501"/>
                <a:gd name="connsiteY198" fmla="*/ 1510689 h 2024132"/>
                <a:gd name="connsiteX199" fmla="*/ 297710 w 1782501"/>
                <a:gd name="connsiteY199" fmla="*/ 1526906 h 2024132"/>
                <a:gd name="connsiteX200" fmla="*/ 272018 w 1782501"/>
                <a:gd name="connsiteY200" fmla="*/ 1543747 h 2024132"/>
                <a:gd name="connsiteX201" fmla="*/ 331530 w 1782501"/>
                <a:gd name="connsiteY201" fmla="*/ 1562149 h 2024132"/>
                <a:gd name="connsiteX202" fmla="*/ 335696 w 1782501"/>
                <a:gd name="connsiteY202" fmla="*/ 1538018 h 2024132"/>
                <a:gd name="connsiteX203" fmla="*/ 363280 w 1782501"/>
                <a:gd name="connsiteY203" fmla="*/ 1515539 h 2024132"/>
                <a:gd name="connsiteX204" fmla="*/ 363648 w 1782501"/>
                <a:gd name="connsiteY204" fmla="*/ 1498699 h 2024132"/>
                <a:gd name="connsiteX205" fmla="*/ 377237 w 1782501"/>
                <a:gd name="connsiteY205" fmla="*/ 1475356 h 2024132"/>
                <a:gd name="connsiteX206" fmla="*/ 400351 w 1782501"/>
                <a:gd name="connsiteY206" fmla="*/ 1464612 h 2024132"/>
                <a:gd name="connsiteX207" fmla="*/ 411121 w 1782501"/>
                <a:gd name="connsiteY207" fmla="*/ 1474607 h 2024132"/>
                <a:gd name="connsiteX208" fmla="*/ 413458 w 1782501"/>
                <a:gd name="connsiteY208" fmla="*/ 1498597 h 2024132"/>
                <a:gd name="connsiteX209" fmla="*/ 437943 w 1782501"/>
                <a:gd name="connsiteY209" fmla="*/ 1525787 h 2024132"/>
                <a:gd name="connsiteX210" fmla="*/ 459775 w 1782501"/>
                <a:gd name="connsiteY210" fmla="*/ 1518789 h 2024132"/>
                <a:gd name="connsiteX211" fmla="*/ 469427 w 1782501"/>
                <a:gd name="connsiteY211" fmla="*/ 1529013 h 2024132"/>
                <a:gd name="connsiteX212" fmla="*/ 487753 w 1782501"/>
                <a:gd name="connsiteY212" fmla="*/ 1532784 h 2024132"/>
                <a:gd name="connsiteX213" fmla="*/ 503971 w 1782501"/>
                <a:gd name="connsiteY213" fmla="*/ 1546132 h 2024132"/>
                <a:gd name="connsiteX214" fmla="*/ 516201 w 1782501"/>
                <a:gd name="connsiteY214" fmla="*/ 1521672 h 2024132"/>
                <a:gd name="connsiteX215" fmla="*/ 538032 w 1782501"/>
                <a:gd name="connsiteY215" fmla="*/ 1490214 h 2024132"/>
                <a:gd name="connsiteX216" fmla="*/ 564245 w 1782501"/>
                <a:gd name="connsiteY216" fmla="*/ 1465729 h 2024132"/>
                <a:gd name="connsiteX217" fmla="*/ 580869 w 1782501"/>
                <a:gd name="connsiteY217" fmla="*/ 1442145 h 2024132"/>
                <a:gd name="connsiteX218" fmla="*/ 582114 w 1782501"/>
                <a:gd name="connsiteY218" fmla="*/ 1425305 h 2024132"/>
                <a:gd name="connsiteX219" fmla="*/ 606599 w 1782501"/>
                <a:gd name="connsiteY219" fmla="*/ 1413075 h 2024132"/>
                <a:gd name="connsiteX220" fmla="*/ 623694 w 1782501"/>
                <a:gd name="connsiteY220" fmla="*/ 1417684 h 2024132"/>
                <a:gd name="connsiteX221" fmla="*/ 642426 w 1782501"/>
                <a:gd name="connsiteY221" fmla="*/ 1420935 h 2024132"/>
                <a:gd name="connsiteX222" fmla="*/ 652053 w 1782501"/>
                <a:gd name="connsiteY222" fmla="*/ 1430536 h 2024132"/>
                <a:gd name="connsiteX223" fmla="*/ 668271 w 1782501"/>
                <a:gd name="connsiteY223" fmla="*/ 1438651 h 2024132"/>
                <a:gd name="connsiteX224" fmla="*/ 695728 w 1782501"/>
                <a:gd name="connsiteY224" fmla="*/ 1427044 h 2024132"/>
                <a:gd name="connsiteX225" fmla="*/ 707958 w 1782501"/>
                <a:gd name="connsiteY225" fmla="*/ 1397351 h 2024132"/>
                <a:gd name="connsiteX226" fmla="*/ 722817 w 1782501"/>
                <a:gd name="connsiteY226" fmla="*/ 1391229 h 2024132"/>
                <a:gd name="connsiteX227" fmla="*/ 736813 w 1782501"/>
                <a:gd name="connsiteY227" fmla="*/ 1409581 h 2024132"/>
                <a:gd name="connsiteX228" fmla="*/ 775751 w 1782501"/>
                <a:gd name="connsiteY228" fmla="*/ 1418560 h 2024132"/>
                <a:gd name="connsiteX229" fmla="*/ 801468 w 1782501"/>
                <a:gd name="connsiteY229" fmla="*/ 1421811 h 2024132"/>
                <a:gd name="connsiteX230" fmla="*/ 814562 w 1782501"/>
                <a:gd name="connsiteY230" fmla="*/ 1428809 h 2024132"/>
                <a:gd name="connsiteX231" fmla="*/ 808885 w 1782501"/>
                <a:gd name="connsiteY231" fmla="*/ 1437444 h 2024132"/>
                <a:gd name="connsiteX232" fmla="*/ 808758 w 1782501"/>
                <a:gd name="connsiteY232" fmla="*/ 1453395 h 2024132"/>
                <a:gd name="connsiteX233" fmla="*/ 808835 w 1782501"/>
                <a:gd name="connsiteY233" fmla="*/ 1476840 h 2024132"/>
                <a:gd name="connsiteX234" fmla="*/ 778545 w 1782501"/>
                <a:gd name="connsiteY234" fmla="*/ 1517772 h 2024132"/>
                <a:gd name="connsiteX235" fmla="*/ 806701 w 1782501"/>
                <a:gd name="connsiteY235" fmla="*/ 1566883 h 2024132"/>
                <a:gd name="connsiteX236" fmla="*/ 822944 w 1782501"/>
                <a:gd name="connsiteY236" fmla="*/ 1563555 h 2024132"/>
                <a:gd name="connsiteX237" fmla="*/ 863495 w 1782501"/>
                <a:gd name="connsiteY237" fmla="*/ 1562514 h 2024132"/>
                <a:gd name="connsiteX238" fmla="*/ 853551 w 1782501"/>
                <a:gd name="connsiteY238" fmla="*/ 1592474 h 2024132"/>
                <a:gd name="connsiteX239" fmla="*/ 825446 w 1782501"/>
                <a:gd name="connsiteY239" fmla="*/ 1606113 h 2024132"/>
                <a:gd name="connsiteX240" fmla="*/ 830678 w 1782501"/>
                <a:gd name="connsiteY240" fmla="*/ 1658755 h 2024132"/>
                <a:gd name="connsiteX241" fmla="*/ 827872 w 1782501"/>
                <a:gd name="connsiteY241" fmla="*/ 1695420 h 2024132"/>
                <a:gd name="connsiteX242" fmla="*/ 795347 w 1782501"/>
                <a:gd name="connsiteY242" fmla="*/ 1727945 h 2024132"/>
                <a:gd name="connsiteX243" fmla="*/ 770671 w 1782501"/>
                <a:gd name="connsiteY243" fmla="*/ 1753345 h 2024132"/>
                <a:gd name="connsiteX244" fmla="*/ 747226 w 1782501"/>
                <a:gd name="connsiteY244" fmla="*/ 1796106 h 2024132"/>
                <a:gd name="connsiteX245" fmla="*/ 727757 w 1782501"/>
                <a:gd name="connsiteY245" fmla="*/ 1816972 h 2024132"/>
                <a:gd name="connsiteX246" fmla="*/ 700770 w 1782501"/>
                <a:gd name="connsiteY246" fmla="*/ 1842296 h 2024132"/>
                <a:gd name="connsiteX247" fmla="*/ 702650 w 1782501"/>
                <a:gd name="connsiteY247" fmla="*/ 1882186 h 2024132"/>
                <a:gd name="connsiteX248" fmla="*/ 719274 w 1782501"/>
                <a:gd name="connsiteY248" fmla="*/ 1923284 h 2024132"/>
                <a:gd name="connsiteX249" fmla="*/ 760371 w 1782501"/>
                <a:gd name="connsiteY249" fmla="*/ 1922534 h 2024132"/>
                <a:gd name="connsiteX250" fmla="*/ 776589 w 1782501"/>
                <a:gd name="connsiteY250" fmla="*/ 1905300 h 2024132"/>
                <a:gd name="connsiteX251" fmla="*/ 793582 w 1782501"/>
                <a:gd name="connsiteY251" fmla="*/ 1870998 h 2024132"/>
                <a:gd name="connsiteX252" fmla="*/ 816302 w 1782501"/>
                <a:gd name="connsiteY252" fmla="*/ 1849141 h 2024132"/>
                <a:gd name="connsiteX253" fmla="*/ 839886 w 1782501"/>
                <a:gd name="connsiteY253" fmla="*/ 1848278 h 2024132"/>
                <a:gd name="connsiteX254" fmla="*/ 853500 w 1782501"/>
                <a:gd name="connsiteY254" fmla="*/ 1882656 h 2024132"/>
                <a:gd name="connsiteX255" fmla="*/ 858529 w 1782501"/>
                <a:gd name="connsiteY255" fmla="*/ 1905770 h 2024132"/>
                <a:gd name="connsiteX256" fmla="*/ 860485 w 1782501"/>
                <a:gd name="connsiteY256" fmla="*/ 1934320 h 2024132"/>
                <a:gd name="connsiteX257" fmla="*/ 870162 w 1782501"/>
                <a:gd name="connsiteY257" fmla="*/ 1988002 h 2024132"/>
                <a:gd name="connsiteX258" fmla="*/ 895143 w 1782501"/>
                <a:gd name="connsiteY258" fmla="*/ 2024071 h 2024132"/>
                <a:gd name="connsiteX259" fmla="*/ 918753 w 1782501"/>
                <a:gd name="connsiteY259" fmla="*/ 2019537 h 2024132"/>
                <a:gd name="connsiteX260" fmla="*/ 947696 w 1782501"/>
                <a:gd name="connsiteY260" fmla="*/ 1969676 h 2024132"/>
                <a:gd name="connsiteX261" fmla="*/ 1036469 w 1782501"/>
                <a:gd name="connsiteY261" fmla="*/ 1974121 h 2024132"/>
                <a:gd name="connsiteX262" fmla="*/ 1070530 w 1782501"/>
                <a:gd name="connsiteY262" fmla="*/ 2005871 h 2024132"/>
                <a:gd name="connsiteX263" fmla="*/ 1125941 w 1782501"/>
                <a:gd name="connsiteY263" fmla="*/ 1979773 h 2024132"/>
                <a:gd name="connsiteX264" fmla="*/ 1130601 w 1782501"/>
                <a:gd name="connsiteY264" fmla="*/ 1932592 h 2024132"/>
                <a:gd name="connsiteX265" fmla="*/ 1136227 w 1782501"/>
                <a:gd name="connsiteY265" fmla="*/ 1892180 h 2024132"/>
                <a:gd name="connsiteX266" fmla="*/ 1140177 w 1782501"/>
                <a:gd name="connsiteY266" fmla="*/ 1845622 h 2024132"/>
                <a:gd name="connsiteX267" fmla="*/ 1155925 w 1782501"/>
                <a:gd name="connsiteY267" fmla="*/ 1844530 h 2024132"/>
                <a:gd name="connsiteX268" fmla="*/ 1200083 w 1782501"/>
                <a:gd name="connsiteY268" fmla="*/ 1851083 h 2024132"/>
                <a:gd name="connsiteX269" fmla="*/ 1220822 w 1782501"/>
                <a:gd name="connsiteY269" fmla="*/ 1848454 h 2024132"/>
                <a:gd name="connsiteX270" fmla="*/ 1243593 w 1782501"/>
                <a:gd name="connsiteY270" fmla="*/ 1852404 h 2024132"/>
                <a:gd name="connsiteX271" fmla="*/ 1270263 w 1782501"/>
                <a:gd name="connsiteY271" fmla="*/ 1862678 h 2024132"/>
                <a:gd name="connsiteX272" fmla="*/ 1298889 w 1782501"/>
                <a:gd name="connsiteY272" fmla="*/ 1874908 h 2024132"/>
                <a:gd name="connsiteX273" fmla="*/ 1323590 w 1782501"/>
                <a:gd name="connsiteY273" fmla="*/ 1899216 h 2024132"/>
                <a:gd name="connsiteX274" fmla="*/ 1361170 w 1782501"/>
                <a:gd name="connsiteY274" fmla="*/ 1915815 h 2024132"/>
                <a:gd name="connsiteX275" fmla="*/ 1392132 w 1782501"/>
                <a:gd name="connsiteY275" fmla="*/ 1909440 h 2024132"/>
                <a:gd name="connsiteX276" fmla="*/ 1423755 w 1782501"/>
                <a:gd name="connsiteY276" fmla="*/ 1894378 h 2024132"/>
                <a:gd name="connsiteX277" fmla="*/ 1413735 w 1782501"/>
                <a:gd name="connsiteY277" fmla="*/ 1862475 h 2024132"/>
                <a:gd name="connsiteX278" fmla="*/ 1399994 w 1782501"/>
                <a:gd name="connsiteY278" fmla="*/ 1818572 h 2024132"/>
                <a:gd name="connsiteX279" fmla="*/ 1415665 w 1782501"/>
                <a:gd name="connsiteY279" fmla="*/ 1788853 h 2024132"/>
                <a:gd name="connsiteX280" fmla="*/ 1398203 w 1782501"/>
                <a:gd name="connsiteY280" fmla="*/ 1783176 h 2024132"/>
                <a:gd name="connsiteX281" fmla="*/ 1385160 w 1782501"/>
                <a:gd name="connsiteY281" fmla="*/ 1789729 h 2024132"/>
                <a:gd name="connsiteX282" fmla="*/ 1385782 w 1782501"/>
                <a:gd name="connsiteY282" fmla="*/ 1783176 h 2024132"/>
                <a:gd name="connsiteX283" fmla="*/ 1380626 w 1782501"/>
                <a:gd name="connsiteY283" fmla="*/ 1782503 h 2024132"/>
                <a:gd name="connsiteX284" fmla="*/ 1377654 w 1782501"/>
                <a:gd name="connsiteY284" fmla="*/ 1761319 h 2024132"/>
                <a:gd name="connsiteX285" fmla="*/ 1386506 w 1782501"/>
                <a:gd name="connsiteY285" fmla="*/ 1760253 h 2024132"/>
                <a:gd name="connsiteX286" fmla="*/ 1415805 w 1782501"/>
                <a:gd name="connsiteY286" fmla="*/ 1752633 h 2024132"/>
                <a:gd name="connsiteX287" fmla="*/ 1442945 w 1782501"/>
                <a:gd name="connsiteY287" fmla="*/ 1733875 h 2024132"/>
                <a:gd name="connsiteX288" fmla="*/ 1457182 w 1782501"/>
                <a:gd name="connsiteY288" fmla="*/ 1704157 h 2024132"/>
                <a:gd name="connsiteX289" fmla="*/ 1467799 w 1782501"/>
                <a:gd name="connsiteY289" fmla="*/ 1695571 h 2024132"/>
                <a:gd name="connsiteX290" fmla="*/ 1485261 w 1782501"/>
                <a:gd name="connsiteY290" fmla="*/ 1690339 h 2024132"/>
                <a:gd name="connsiteX291" fmla="*/ 1501390 w 1782501"/>
                <a:gd name="connsiteY291" fmla="*/ 1702315 h 2024132"/>
                <a:gd name="connsiteX292" fmla="*/ 1520211 w 1782501"/>
                <a:gd name="connsiteY292" fmla="*/ 1730522 h 2024132"/>
                <a:gd name="connsiteX293" fmla="*/ 1561283 w 1782501"/>
                <a:gd name="connsiteY293" fmla="*/ 1748010 h 2024132"/>
                <a:gd name="connsiteX294" fmla="*/ 1595370 w 1782501"/>
                <a:gd name="connsiteY294" fmla="*/ 1750639 h 2024132"/>
                <a:gd name="connsiteX295" fmla="*/ 1619360 w 1782501"/>
                <a:gd name="connsiteY295" fmla="*/ 1747756 h 2024132"/>
                <a:gd name="connsiteX296" fmla="*/ 1652177 w 1782501"/>
                <a:gd name="connsiteY296" fmla="*/ 1749737 h 2024132"/>
                <a:gd name="connsiteX297" fmla="*/ 1676168 w 1782501"/>
                <a:gd name="connsiteY297" fmla="*/ 1742524 h 2024132"/>
                <a:gd name="connsiteX298" fmla="*/ 1687534 w 1782501"/>
                <a:gd name="connsiteY298" fmla="*/ 1721543 h 2024132"/>
                <a:gd name="connsiteX299" fmla="*/ 1701123 w 1782501"/>
                <a:gd name="connsiteY299" fmla="*/ 1706062 h 2024132"/>
                <a:gd name="connsiteX300" fmla="*/ 1715093 w 1782501"/>
                <a:gd name="connsiteY300" fmla="*/ 1674604 h 2024132"/>
                <a:gd name="connsiteX301" fmla="*/ 1706838 w 1782501"/>
                <a:gd name="connsiteY301" fmla="*/ 1631348 h 2024132"/>
                <a:gd name="connsiteX302" fmla="*/ 1695599 w 1782501"/>
                <a:gd name="connsiteY302" fmla="*/ 1606964 h 2024132"/>
                <a:gd name="connsiteX303" fmla="*/ 1692347 w 1782501"/>
                <a:gd name="connsiteY303" fmla="*/ 1568420 h 2024132"/>
                <a:gd name="connsiteX304" fmla="*/ 1719018 w 1782501"/>
                <a:gd name="connsiteY304" fmla="*/ 1534816 h 2024132"/>
                <a:gd name="connsiteX305" fmla="*/ 1722789 w 1782501"/>
                <a:gd name="connsiteY305" fmla="*/ 1505771 h 2024132"/>
                <a:gd name="connsiteX306" fmla="*/ 1727349 w 1782501"/>
                <a:gd name="connsiteY306" fmla="*/ 1491979 h 2024132"/>
                <a:gd name="connsiteX307" fmla="*/ 1733153 w 1782501"/>
                <a:gd name="connsiteY307" fmla="*/ 1465068 h 2024132"/>
                <a:gd name="connsiteX308" fmla="*/ 1771672 w 1782501"/>
                <a:gd name="connsiteY308" fmla="*/ 1429774 h 2024132"/>
                <a:gd name="connsiteX309" fmla="*/ 1778987 w 1782501"/>
                <a:gd name="connsiteY309" fmla="*/ 1420478 h 2024132"/>
                <a:gd name="connsiteX310" fmla="*/ 1741509 w 1782501"/>
                <a:gd name="connsiteY310" fmla="*/ 1404756 h 2024132"/>
                <a:gd name="connsiteX311" fmla="*/ 1705746 w 1782501"/>
                <a:gd name="connsiteY311" fmla="*/ 1413938 h 2024132"/>
                <a:gd name="connsiteX312" fmla="*/ 1708718 w 1782501"/>
                <a:gd name="connsiteY312" fmla="*/ 1385287 h 2024132"/>
                <a:gd name="connsiteX313" fmla="*/ 1723704 w 1782501"/>
                <a:gd name="connsiteY313" fmla="*/ 1370822 h 2024132"/>
                <a:gd name="connsiteX314" fmla="*/ 1723780 w 1782501"/>
                <a:gd name="connsiteY314" fmla="*/ 1336393 h 2024132"/>
                <a:gd name="connsiteX315" fmla="*/ 1741509 w 1782501"/>
                <a:gd name="connsiteY315" fmla="*/ 1312733 h 2024132"/>
                <a:gd name="connsiteX316" fmla="*/ 1738563 w 1782501"/>
                <a:gd name="connsiteY316" fmla="*/ 1276093 h 2024132"/>
                <a:gd name="connsiteX317" fmla="*/ 1688207 w 1782501"/>
                <a:gd name="connsiteY317" fmla="*/ 1246845 h 2024132"/>
                <a:gd name="connsiteX318" fmla="*/ 1651543 w 1782501"/>
                <a:gd name="connsiteY318" fmla="*/ 1232114 h 2024132"/>
                <a:gd name="connsiteX319" fmla="*/ 1667913 w 1782501"/>
                <a:gd name="connsiteY319" fmla="*/ 1176551 h 2024132"/>
                <a:gd name="connsiteX320" fmla="*/ 1668408 w 1782501"/>
                <a:gd name="connsiteY320" fmla="*/ 1144954 h 2024132"/>
                <a:gd name="connsiteX321" fmla="*/ 1667024 w 1782501"/>
                <a:gd name="connsiteY321" fmla="*/ 1123694 h 2024132"/>
                <a:gd name="connsiteX322" fmla="*/ 1638347 w 1782501"/>
                <a:gd name="connsiteY322" fmla="*/ 1092935 h 2024132"/>
                <a:gd name="connsiteX323" fmla="*/ 1637509 w 1782501"/>
                <a:gd name="connsiteY323" fmla="*/ 1060613 h 2024132"/>
                <a:gd name="connsiteX324" fmla="*/ 1642348 w 1782501"/>
                <a:gd name="connsiteY324" fmla="*/ 1022310 h 2024132"/>
                <a:gd name="connsiteX325" fmla="*/ 1650628 w 1782501"/>
                <a:gd name="connsiteY325" fmla="*/ 999691 h 2024132"/>
                <a:gd name="connsiteX326" fmla="*/ 1652813 w 1782501"/>
                <a:gd name="connsiteY326" fmla="*/ 973517 h 2024132"/>
                <a:gd name="connsiteX327" fmla="*/ 1618141 w 1782501"/>
                <a:gd name="connsiteY327" fmla="*/ 965808 h 2024132"/>
                <a:gd name="connsiteX328" fmla="*/ 1586658 w 1782501"/>
                <a:gd name="connsiteY328" fmla="*/ 984109 h 2024132"/>
                <a:gd name="connsiteX329" fmla="*/ 1566287 w 1782501"/>
                <a:gd name="connsiteY329" fmla="*/ 981873 h 2024132"/>
                <a:gd name="connsiteX330" fmla="*/ 1565347 w 1782501"/>
                <a:gd name="connsiteY330" fmla="*/ 957514 h 2024132"/>
                <a:gd name="connsiteX331" fmla="*/ 1567849 w 1782501"/>
                <a:gd name="connsiteY331" fmla="*/ 942503 h 2024132"/>
                <a:gd name="connsiteX332" fmla="*/ 1563010 w 1782501"/>
                <a:gd name="connsiteY332" fmla="*/ 932482 h 2024132"/>
                <a:gd name="connsiteX333" fmla="*/ 1553828 w 1782501"/>
                <a:gd name="connsiteY333" fmla="*/ 919389 h 2024132"/>
                <a:gd name="connsiteX334" fmla="*/ 1591827 w 1782501"/>
                <a:gd name="connsiteY334" fmla="*/ 907857 h 2024132"/>
                <a:gd name="connsiteX335" fmla="*/ 1594824 w 1782501"/>
                <a:gd name="connsiteY335" fmla="*/ 876805 h 2024132"/>
                <a:gd name="connsiteX336" fmla="*/ 1601872 w 1782501"/>
                <a:gd name="connsiteY336" fmla="*/ 826755 h 2024132"/>
                <a:gd name="connsiteX337" fmla="*/ 1609264 w 1782501"/>
                <a:gd name="connsiteY337" fmla="*/ 806193 h 2024132"/>
                <a:gd name="connsiteX338" fmla="*/ 1621570 w 1782501"/>
                <a:gd name="connsiteY338" fmla="*/ 776805 h 2024132"/>
                <a:gd name="connsiteX339" fmla="*/ 1640303 w 1782501"/>
                <a:gd name="connsiteY339" fmla="*/ 763762 h 2024132"/>
                <a:gd name="connsiteX340" fmla="*/ 1662845 w 1782501"/>
                <a:gd name="connsiteY340" fmla="*/ 751875 h 2024132"/>
                <a:gd name="connsiteX341" fmla="*/ 1685616 w 1782501"/>
                <a:gd name="connsiteY341" fmla="*/ 734515 h 2024132"/>
                <a:gd name="connsiteX342" fmla="*/ 1690404 w 1782501"/>
                <a:gd name="connsiteY342" fmla="*/ 704670 h 2024132"/>
                <a:gd name="connsiteX343" fmla="*/ 1673094 w 1782501"/>
                <a:gd name="connsiteY343" fmla="*/ 688503 h 2024132"/>
                <a:gd name="connsiteX344" fmla="*/ 1679368 w 1782501"/>
                <a:gd name="connsiteY344" fmla="*/ 683296 h 2024132"/>
                <a:gd name="connsiteX345" fmla="*/ 1715855 w 1782501"/>
                <a:gd name="connsiteY345" fmla="*/ 662112 h 2024132"/>
                <a:gd name="connsiteX346" fmla="*/ 1743782 w 1782501"/>
                <a:gd name="connsiteY346" fmla="*/ 635874 h 2024132"/>
                <a:gd name="connsiteX347" fmla="*/ 1759238 w 1782501"/>
                <a:gd name="connsiteY347" fmla="*/ 611909 h 2024132"/>
                <a:gd name="connsiteX348" fmla="*/ 1760356 w 1782501"/>
                <a:gd name="connsiteY348" fmla="*/ 589316 h 2024132"/>
                <a:gd name="connsiteX349" fmla="*/ 1745598 w 1782501"/>
                <a:gd name="connsiteY349" fmla="*/ 580286 h 2024132"/>
                <a:gd name="connsiteX350" fmla="*/ 1737737 w 1782501"/>
                <a:gd name="connsiteY350" fmla="*/ 575523 h 2024132"/>
                <a:gd name="connsiteX351" fmla="*/ 1734715 w 1782501"/>
                <a:gd name="connsiteY351" fmla="*/ 562010 h 2024132"/>
                <a:gd name="connsiteX352" fmla="*/ 1714826 w 1782501"/>
                <a:gd name="connsiteY352" fmla="*/ 526692 h 2024132"/>
                <a:gd name="connsiteX353" fmla="*/ 1715449 w 1782501"/>
                <a:gd name="connsiteY353" fmla="*/ 501990 h 2024132"/>
                <a:gd name="connsiteX354" fmla="*/ 1714115 w 1782501"/>
                <a:gd name="connsiteY354" fmla="*/ 447571 h 2024132"/>
                <a:gd name="connsiteX355" fmla="*/ 1705009 w 1782501"/>
                <a:gd name="connsiteY355" fmla="*/ 446682 h 2024132"/>
                <a:gd name="connsiteX356" fmla="*/ 1686657 w 1782501"/>
                <a:gd name="connsiteY356" fmla="*/ 435315 h 2024132"/>
                <a:gd name="connsiteX357" fmla="*/ 1676459 w 1782501"/>
                <a:gd name="connsiteY357" fmla="*/ 402841 h 2024132"/>
                <a:gd name="connsiteX358" fmla="*/ 1670084 w 1782501"/>
                <a:gd name="connsiteY358" fmla="*/ 387360 h 2024132"/>
                <a:gd name="connsiteX359" fmla="*/ 1661448 w 1782501"/>
                <a:gd name="connsiteY359" fmla="*/ 370672 h 2024132"/>
                <a:gd name="connsiteX360" fmla="*/ 1649586 w 1782501"/>
                <a:gd name="connsiteY360" fmla="*/ 365465 h 2024132"/>
                <a:gd name="connsiteX361" fmla="*/ 1642969 w 1782501"/>
                <a:gd name="connsiteY361" fmla="*/ 363649 h 2024132"/>
                <a:gd name="connsiteX362" fmla="*/ 1634270 w 1782501"/>
                <a:gd name="connsiteY362" fmla="*/ 373140 h 2024132"/>
                <a:gd name="connsiteX363" fmla="*/ 1634270 w 1782501"/>
                <a:gd name="connsiteY363" fmla="*/ 373140 h 20241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Lst>
              <a:rect l="l" t="t" r="r" b="b"/>
              <a:pathLst>
                <a:path w="1782501" h="2024132">
                  <a:moveTo>
                    <a:pt x="1634270" y="373140"/>
                  </a:moveTo>
                  <a:lnTo>
                    <a:pt x="1629431" y="376886"/>
                  </a:lnTo>
                  <a:lnTo>
                    <a:pt x="1625786" y="374029"/>
                  </a:lnTo>
                  <a:cubicBezTo>
                    <a:pt x="1625786" y="374029"/>
                    <a:pt x="1620656" y="373305"/>
                    <a:pt x="1616782" y="367031"/>
                  </a:cubicBezTo>
                  <a:cubicBezTo>
                    <a:pt x="1612908" y="352248"/>
                    <a:pt x="1593985" y="331217"/>
                    <a:pt x="1587864" y="341707"/>
                  </a:cubicBezTo>
                  <a:cubicBezTo>
                    <a:pt x="1581743" y="352197"/>
                    <a:pt x="1585337" y="362547"/>
                    <a:pt x="1573107" y="353810"/>
                  </a:cubicBezTo>
                  <a:cubicBezTo>
                    <a:pt x="1560877" y="345072"/>
                    <a:pt x="1567176" y="350191"/>
                    <a:pt x="1560178" y="343193"/>
                  </a:cubicBezTo>
                  <a:cubicBezTo>
                    <a:pt x="1553180" y="336195"/>
                    <a:pt x="1544074" y="335230"/>
                    <a:pt x="1547580" y="326505"/>
                  </a:cubicBezTo>
                  <a:cubicBezTo>
                    <a:pt x="1551085" y="317779"/>
                    <a:pt x="1561118" y="311519"/>
                    <a:pt x="1562019" y="306286"/>
                  </a:cubicBezTo>
                  <a:cubicBezTo>
                    <a:pt x="1562489" y="299415"/>
                    <a:pt x="1561105" y="295428"/>
                    <a:pt x="1552367" y="294551"/>
                  </a:cubicBezTo>
                  <a:cubicBezTo>
                    <a:pt x="1543617" y="293688"/>
                    <a:pt x="1524567" y="293955"/>
                    <a:pt x="1533292" y="279972"/>
                  </a:cubicBezTo>
                  <a:cubicBezTo>
                    <a:pt x="1542042" y="266002"/>
                    <a:pt x="1542817" y="263779"/>
                    <a:pt x="1546144" y="258420"/>
                  </a:cubicBezTo>
                  <a:cubicBezTo>
                    <a:pt x="1553878" y="255499"/>
                    <a:pt x="1545306" y="248399"/>
                    <a:pt x="1553167" y="244031"/>
                  </a:cubicBezTo>
                  <a:cubicBezTo>
                    <a:pt x="1561029" y="239662"/>
                    <a:pt x="1572535" y="229743"/>
                    <a:pt x="1571595" y="223101"/>
                  </a:cubicBezTo>
                  <a:cubicBezTo>
                    <a:pt x="1574693" y="217272"/>
                    <a:pt x="1578440" y="206959"/>
                    <a:pt x="1571773" y="200304"/>
                  </a:cubicBezTo>
                  <a:cubicBezTo>
                    <a:pt x="1559416" y="193662"/>
                    <a:pt x="1546144" y="200279"/>
                    <a:pt x="1541343" y="191046"/>
                  </a:cubicBezTo>
                  <a:cubicBezTo>
                    <a:pt x="1540201" y="170460"/>
                    <a:pt x="1561689" y="164872"/>
                    <a:pt x="1557892" y="155372"/>
                  </a:cubicBezTo>
                  <a:cubicBezTo>
                    <a:pt x="1554095" y="145871"/>
                    <a:pt x="1548913" y="140716"/>
                    <a:pt x="1535616" y="138798"/>
                  </a:cubicBezTo>
                  <a:cubicBezTo>
                    <a:pt x="1526358" y="134480"/>
                    <a:pt x="1516909" y="130289"/>
                    <a:pt x="1516909" y="130289"/>
                  </a:cubicBezTo>
                  <a:cubicBezTo>
                    <a:pt x="1509467" y="126251"/>
                    <a:pt x="1508476" y="127787"/>
                    <a:pt x="1507181" y="120116"/>
                  </a:cubicBezTo>
                  <a:lnTo>
                    <a:pt x="1504920" y="109842"/>
                  </a:lnTo>
                  <a:lnTo>
                    <a:pt x="1511740" y="104190"/>
                  </a:lnTo>
                  <a:lnTo>
                    <a:pt x="1508488" y="99326"/>
                  </a:lnTo>
                  <a:cubicBezTo>
                    <a:pt x="1508488" y="99326"/>
                    <a:pt x="1497109" y="88886"/>
                    <a:pt x="1480485" y="107238"/>
                  </a:cubicBezTo>
                  <a:cubicBezTo>
                    <a:pt x="1463886" y="125590"/>
                    <a:pt x="1457765" y="136080"/>
                    <a:pt x="1435045" y="160540"/>
                  </a:cubicBezTo>
                  <a:cubicBezTo>
                    <a:pt x="1412324" y="185001"/>
                    <a:pt x="1407092" y="200749"/>
                    <a:pt x="1399230" y="214718"/>
                  </a:cubicBezTo>
                  <a:cubicBezTo>
                    <a:pt x="1391369" y="228714"/>
                    <a:pt x="1394836" y="241159"/>
                    <a:pt x="1392207" y="235064"/>
                  </a:cubicBezTo>
                  <a:cubicBezTo>
                    <a:pt x="1389604" y="228942"/>
                    <a:pt x="1375608" y="228066"/>
                    <a:pt x="1370376" y="236804"/>
                  </a:cubicBezTo>
                  <a:cubicBezTo>
                    <a:pt x="1365118" y="245541"/>
                    <a:pt x="1357257" y="245541"/>
                    <a:pt x="1356381" y="235940"/>
                  </a:cubicBezTo>
                  <a:cubicBezTo>
                    <a:pt x="1355517" y="226314"/>
                    <a:pt x="1349383" y="222821"/>
                    <a:pt x="1345014" y="225450"/>
                  </a:cubicBezTo>
                  <a:cubicBezTo>
                    <a:pt x="1340646" y="228080"/>
                    <a:pt x="1336277" y="235940"/>
                    <a:pt x="1327526" y="228079"/>
                  </a:cubicBezTo>
                  <a:cubicBezTo>
                    <a:pt x="1318789" y="220217"/>
                    <a:pt x="1314903" y="199605"/>
                    <a:pt x="1316642" y="188239"/>
                  </a:cubicBezTo>
                  <a:cubicBezTo>
                    <a:pt x="1317811" y="181863"/>
                    <a:pt x="1312299" y="166356"/>
                    <a:pt x="1314763" y="162166"/>
                  </a:cubicBezTo>
                  <a:cubicBezTo>
                    <a:pt x="1318535" y="155765"/>
                    <a:pt x="1342220" y="158267"/>
                    <a:pt x="1347313" y="132867"/>
                  </a:cubicBezTo>
                  <a:cubicBezTo>
                    <a:pt x="1349942" y="119747"/>
                    <a:pt x="1349395" y="113994"/>
                    <a:pt x="1349395" y="113994"/>
                  </a:cubicBezTo>
                  <a:lnTo>
                    <a:pt x="1338537" y="124332"/>
                  </a:lnTo>
                  <a:lnTo>
                    <a:pt x="1320681" y="142087"/>
                  </a:lnTo>
                  <a:lnTo>
                    <a:pt x="1298583" y="118973"/>
                  </a:lnTo>
                  <a:cubicBezTo>
                    <a:pt x="1287343" y="119837"/>
                    <a:pt x="1278694" y="129248"/>
                    <a:pt x="1278694" y="129248"/>
                  </a:cubicBezTo>
                  <a:cubicBezTo>
                    <a:pt x="1277577" y="132969"/>
                    <a:pt x="1272052" y="141110"/>
                    <a:pt x="1269665" y="143217"/>
                  </a:cubicBezTo>
                  <a:cubicBezTo>
                    <a:pt x="1266439" y="146050"/>
                    <a:pt x="1263569" y="146836"/>
                    <a:pt x="1258057" y="153365"/>
                  </a:cubicBezTo>
                  <a:cubicBezTo>
                    <a:pt x="1248456" y="164731"/>
                    <a:pt x="1249599" y="159791"/>
                    <a:pt x="1244341" y="172021"/>
                  </a:cubicBezTo>
                  <a:cubicBezTo>
                    <a:pt x="1239109" y="184251"/>
                    <a:pt x="1228860" y="176732"/>
                    <a:pt x="1215766" y="170637"/>
                  </a:cubicBezTo>
                  <a:cubicBezTo>
                    <a:pt x="1202647" y="164515"/>
                    <a:pt x="1195548" y="168249"/>
                    <a:pt x="1183318" y="164756"/>
                  </a:cubicBezTo>
                  <a:cubicBezTo>
                    <a:pt x="1170872" y="160121"/>
                    <a:pt x="1158705" y="162178"/>
                    <a:pt x="1154324" y="189953"/>
                  </a:cubicBezTo>
                  <a:cubicBezTo>
                    <a:pt x="1146463" y="200443"/>
                    <a:pt x="1140239" y="195160"/>
                    <a:pt x="1130613" y="202158"/>
                  </a:cubicBezTo>
                  <a:cubicBezTo>
                    <a:pt x="1121011" y="209156"/>
                    <a:pt x="1110521" y="212877"/>
                    <a:pt x="1112261" y="202387"/>
                  </a:cubicBezTo>
                  <a:cubicBezTo>
                    <a:pt x="1114027" y="191896"/>
                    <a:pt x="1118560" y="191718"/>
                    <a:pt x="1115068" y="182994"/>
                  </a:cubicBezTo>
                  <a:cubicBezTo>
                    <a:pt x="1111576" y="174270"/>
                    <a:pt x="1110178" y="170421"/>
                    <a:pt x="1105098" y="163944"/>
                  </a:cubicBezTo>
                  <a:cubicBezTo>
                    <a:pt x="1101085" y="158509"/>
                    <a:pt x="1094253" y="155714"/>
                    <a:pt x="1091649" y="162699"/>
                  </a:cubicBezTo>
                  <a:cubicBezTo>
                    <a:pt x="1089071" y="169849"/>
                    <a:pt x="1082175" y="172846"/>
                    <a:pt x="1076968" y="162001"/>
                  </a:cubicBezTo>
                  <a:cubicBezTo>
                    <a:pt x="1071736" y="153263"/>
                    <a:pt x="1076942" y="149593"/>
                    <a:pt x="1069945" y="146964"/>
                  </a:cubicBezTo>
                  <a:cubicBezTo>
                    <a:pt x="1062972" y="144335"/>
                    <a:pt x="1047072" y="163410"/>
                    <a:pt x="1045332" y="151180"/>
                  </a:cubicBezTo>
                  <a:cubicBezTo>
                    <a:pt x="1043567" y="138924"/>
                    <a:pt x="1043770" y="125437"/>
                    <a:pt x="1042805" y="120268"/>
                  </a:cubicBezTo>
                  <a:cubicBezTo>
                    <a:pt x="1041840" y="113397"/>
                    <a:pt x="1038690" y="111035"/>
                    <a:pt x="1028594" y="111238"/>
                  </a:cubicBezTo>
                  <a:cubicBezTo>
                    <a:pt x="1019069" y="110844"/>
                    <a:pt x="1016072" y="111060"/>
                    <a:pt x="1002076" y="102310"/>
                  </a:cubicBezTo>
                  <a:cubicBezTo>
                    <a:pt x="988081" y="93572"/>
                    <a:pt x="982137" y="92607"/>
                    <a:pt x="982137" y="92607"/>
                  </a:cubicBezTo>
                  <a:lnTo>
                    <a:pt x="972383" y="88048"/>
                  </a:lnTo>
                  <a:lnTo>
                    <a:pt x="963646" y="81050"/>
                  </a:lnTo>
                  <a:lnTo>
                    <a:pt x="953575" y="79513"/>
                  </a:lnTo>
                  <a:lnTo>
                    <a:pt x="953575" y="79513"/>
                  </a:lnTo>
                  <a:cubicBezTo>
                    <a:pt x="953575" y="79513"/>
                    <a:pt x="934398" y="79285"/>
                    <a:pt x="923412" y="81469"/>
                  </a:cubicBezTo>
                  <a:cubicBezTo>
                    <a:pt x="912427" y="83679"/>
                    <a:pt x="901136" y="83870"/>
                    <a:pt x="901136" y="83870"/>
                  </a:cubicBezTo>
                  <a:cubicBezTo>
                    <a:pt x="901136" y="83870"/>
                    <a:pt x="903765" y="83870"/>
                    <a:pt x="890646" y="86498"/>
                  </a:cubicBezTo>
                  <a:cubicBezTo>
                    <a:pt x="877553" y="89127"/>
                    <a:pt x="865297" y="76008"/>
                    <a:pt x="865297" y="76008"/>
                  </a:cubicBezTo>
                  <a:lnTo>
                    <a:pt x="865297" y="76008"/>
                  </a:lnTo>
                  <a:lnTo>
                    <a:pt x="853067" y="75145"/>
                  </a:lnTo>
                  <a:lnTo>
                    <a:pt x="853067" y="75145"/>
                  </a:lnTo>
                  <a:cubicBezTo>
                    <a:pt x="853067" y="75145"/>
                    <a:pt x="846488" y="70484"/>
                    <a:pt x="842081" y="74878"/>
                  </a:cubicBezTo>
                  <a:cubicBezTo>
                    <a:pt x="837687" y="79298"/>
                    <a:pt x="831096" y="77088"/>
                    <a:pt x="831096" y="77088"/>
                  </a:cubicBezTo>
                  <a:cubicBezTo>
                    <a:pt x="831096" y="77088"/>
                    <a:pt x="825610" y="66103"/>
                    <a:pt x="819019" y="65010"/>
                  </a:cubicBezTo>
                  <a:cubicBezTo>
                    <a:pt x="812415" y="63893"/>
                    <a:pt x="809125" y="62800"/>
                    <a:pt x="809125" y="52907"/>
                  </a:cubicBezTo>
                  <a:cubicBezTo>
                    <a:pt x="809125" y="43014"/>
                    <a:pt x="791917" y="38442"/>
                    <a:pt x="791917" y="38442"/>
                  </a:cubicBezTo>
                  <a:lnTo>
                    <a:pt x="791917" y="38442"/>
                  </a:lnTo>
                  <a:lnTo>
                    <a:pt x="779686" y="32347"/>
                  </a:lnTo>
                  <a:lnTo>
                    <a:pt x="765691" y="29718"/>
                  </a:lnTo>
                  <a:lnTo>
                    <a:pt x="765691" y="29718"/>
                  </a:lnTo>
                  <a:cubicBezTo>
                    <a:pt x="750858" y="27978"/>
                    <a:pt x="727274" y="28854"/>
                    <a:pt x="709786" y="28854"/>
                  </a:cubicBezTo>
                  <a:cubicBezTo>
                    <a:pt x="692298" y="28854"/>
                    <a:pt x="687065" y="21856"/>
                    <a:pt x="684436" y="13996"/>
                  </a:cubicBezTo>
                  <a:cubicBezTo>
                    <a:pt x="681833" y="6134"/>
                    <a:pt x="680944" y="0"/>
                    <a:pt x="670466" y="0"/>
                  </a:cubicBezTo>
                  <a:cubicBezTo>
                    <a:pt x="659976" y="0"/>
                    <a:pt x="655607" y="3493"/>
                    <a:pt x="643352" y="2629"/>
                  </a:cubicBezTo>
                  <a:cubicBezTo>
                    <a:pt x="631122" y="1765"/>
                    <a:pt x="630258" y="12230"/>
                    <a:pt x="627629" y="21856"/>
                  </a:cubicBezTo>
                  <a:cubicBezTo>
                    <a:pt x="625026" y="31457"/>
                    <a:pt x="617164" y="28854"/>
                    <a:pt x="604909" y="21856"/>
                  </a:cubicBezTo>
                  <a:cubicBezTo>
                    <a:pt x="592679" y="14858"/>
                    <a:pt x="583078" y="15735"/>
                    <a:pt x="571724" y="19228"/>
                  </a:cubicBezTo>
                  <a:cubicBezTo>
                    <a:pt x="560370" y="22721"/>
                    <a:pt x="556864" y="29718"/>
                    <a:pt x="560357" y="39319"/>
                  </a:cubicBezTo>
                  <a:cubicBezTo>
                    <a:pt x="563850" y="48946"/>
                    <a:pt x="563850" y="55067"/>
                    <a:pt x="556865" y="60299"/>
                  </a:cubicBezTo>
                  <a:cubicBezTo>
                    <a:pt x="549880" y="65531"/>
                    <a:pt x="549004" y="64668"/>
                    <a:pt x="549867" y="72529"/>
                  </a:cubicBezTo>
                  <a:cubicBezTo>
                    <a:pt x="550731" y="80391"/>
                    <a:pt x="549004" y="81280"/>
                    <a:pt x="555099" y="87388"/>
                  </a:cubicBezTo>
                  <a:cubicBezTo>
                    <a:pt x="561221" y="93509"/>
                    <a:pt x="561221" y="93509"/>
                    <a:pt x="574352" y="103110"/>
                  </a:cubicBezTo>
                  <a:cubicBezTo>
                    <a:pt x="587446" y="112737"/>
                    <a:pt x="593555" y="119735"/>
                    <a:pt x="594444" y="130199"/>
                  </a:cubicBezTo>
                  <a:cubicBezTo>
                    <a:pt x="595307" y="140690"/>
                    <a:pt x="592679" y="145058"/>
                    <a:pt x="583954" y="152056"/>
                  </a:cubicBezTo>
                  <a:cubicBezTo>
                    <a:pt x="575229" y="159054"/>
                    <a:pt x="564726" y="159054"/>
                    <a:pt x="564726" y="159054"/>
                  </a:cubicBezTo>
                  <a:lnTo>
                    <a:pt x="564726" y="159054"/>
                  </a:lnTo>
                  <a:lnTo>
                    <a:pt x="553360" y="161683"/>
                  </a:lnTo>
                  <a:lnTo>
                    <a:pt x="546362" y="163423"/>
                  </a:lnTo>
                  <a:lnTo>
                    <a:pt x="546362" y="163423"/>
                  </a:lnTo>
                  <a:cubicBezTo>
                    <a:pt x="541993" y="165163"/>
                    <a:pt x="534996" y="165163"/>
                    <a:pt x="529763" y="170421"/>
                  </a:cubicBezTo>
                  <a:cubicBezTo>
                    <a:pt x="524505" y="175653"/>
                    <a:pt x="521902" y="178283"/>
                    <a:pt x="515768" y="183515"/>
                  </a:cubicBezTo>
                  <a:cubicBezTo>
                    <a:pt x="509672" y="188773"/>
                    <a:pt x="512275" y="176517"/>
                    <a:pt x="500045" y="177419"/>
                  </a:cubicBezTo>
                  <a:cubicBezTo>
                    <a:pt x="487815" y="178283"/>
                    <a:pt x="482557" y="170421"/>
                    <a:pt x="482557" y="170421"/>
                  </a:cubicBezTo>
                  <a:lnTo>
                    <a:pt x="482557" y="170421"/>
                  </a:lnTo>
                  <a:lnTo>
                    <a:pt x="487192" y="173964"/>
                  </a:lnTo>
                  <a:lnTo>
                    <a:pt x="487192" y="173964"/>
                  </a:lnTo>
                  <a:cubicBezTo>
                    <a:pt x="485211" y="172719"/>
                    <a:pt x="483319" y="171018"/>
                    <a:pt x="481681" y="168655"/>
                  </a:cubicBezTo>
                  <a:cubicBezTo>
                    <a:pt x="475584" y="159918"/>
                    <a:pt x="471191" y="155561"/>
                    <a:pt x="461589" y="143331"/>
                  </a:cubicBezTo>
                  <a:cubicBezTo>
                    <a:pt x="451963" y="131075"/>
                    <a:pt x="425775" y="130212"/>
                    <a:pt x="415285" y="134581"/>
                  </a:cubicBezTo>
                  <a:cubicBezTo>
                    <a:pt x="404795" y="138949"/>
                    <a:pt x="400426" y="138949"/>
                    <a:pt x="393428" y="137209"/>
                  </a:cubicBezTo>
                  <a:cubicBezTo>
                    <a:pt x="386431" y="135469"/>
                    <a:pt x="389060" y="138073"/>
                    <a:pt x="370708" y="136346"/>
                  </a:cubicBezTo>
                  <a:cubicBezTo>
                    <a:pt x="352356" y="134581"/>
                    <a:pt x="342755" y="140714"/>
                    <a:pt x="333128" y="142441"/>
                  </a:cubicBezTo>
                  <a:cubicBezTo>
                    <a:pt x="323527" y="144206"/>
                    <a:pt x="316529" y="147699"/>
                    <a:pt x="313901" y="156437"/>
                  </a:cubicBezTo>
                  <a:cubicBezTo>
                    <a:pt x="311297" y="165174"/>
                    <a:pt x="310408" y="167803"/>
                    <a:pt x="303436" y="179157"/>
                  </a:cubicBezTo>
                  <a:cubicBezTo>
                    <a:pt x="296438" y="190524"/>
                    <a:pt x="287688" y="190524"/>
                    <a:pt x="278950" y="188783"/>
                  </a:cubicBezTo>
                  <a:cubicBezTo>
                    <a:pt x="270213" y="187018"/>
                    <a:pt x="259722" y="186155"/>
                    <a:pt x="251861" y="187894"/>
                  </a:cubicBezTo>
                  <a:cubicBezTo>
                    <a:pt x="244000" y="189659"/>
                    <a:pt x="230906" y="201890"/>
                    <a:pt x="230906" y="201890"/>
                  </a:cubicBezTo>
                  <a:lnTo>
                    <a:pt x="230906" y="201890"/>
                  </a:lnTo>
                  <a:lnTo>
                    <a:pt x="226537" y="208888"/>
                  </a:lnTo>
                  <a:lnTo>
                    <a:pt x="223045" y="215886"/>
                  </a:lnTo>
                  <a:lnTo>
                    <a:pt x="223045" y="215886"/>
                  </a:lnTo>
                  <a:cubicBezTo>
                    <a:pt x="223045" y="215886"/>
                    <a:pt x="218651" y="222858"/>
                    <a:pt x="213418" y="230720"/>
                  </a:cubicBezTo>
                  <a:cubicBezTo>
                    <a:pt x="208186" y="238606"/>
                    <a:pt x="202052" y="246468"/>
                    <a:pt x="202052" y="256933"/>
                  </a:cubicBezTo>
                  <a:cubicBezTo>
                    <a:pt x="202052" y="267423"/>
                    <a:pt x="202052" y="275284"/>
                    <a:pt x="202052" y="275284"/>
                  </a:cubicBezTo>
                  <a:lnTo>
                    <a:pt x="202052" y="275284"/>
                  </a:lnTo>
                  <a:lnTo>
                    <a:pt x="195054" y="280542"/>
                  </a:lnTo>
                  <a:lnTo>
                    <a:pt x="195054" y="280542"/>
                  </a:lnTo>
                  <a:cubicBezTo>
                    <a:pt x="188958" y="282282"/>
                    <a:pt x="188057" y="285774"/>
                    <a:pt x="184564" y="292772"/>
                  </a:cubicBezTo>
                  <a:cubicBezTo>
                    <a:pt x="181072" y="299771"/>
                    <a:pt x="182824" y="305866"/>
                    <a:pt x="186330" y="316356"/>
                  </a:cubicBezTo>
                  <a:cubicBezTo>
                    <a:pt x="189835" y="326846"/>
                    <a:pt x="183701" y="330352"/>
                    <a:pt x="174963" y="332079"/>
                  </a:cubicBezTo>
                  <a:cubicBezTo>
                    <a:pt x="166226" y="333806"/>
                    <a:pt x="165337" y="335571"/>
                    <a:pt x="166226" y="343445"/>
                  </a:cubicBezTo>
                  <a:cubicBezTo>
                    <a:pt x="167089" y="351307"/>
                    <a:pt x="167089" y="352183"/>
                    <a:pt x="161857" y="357441"/>
                  </a:cubicBezTo>
                  <a:cubicBezTo>
                    <a:pt x="156599" y="362673"/>
                    <a:pt x="156599" y="365302"/>
                    <a:pt x="156599" y="365302"/>
                  </a:cubicBezTo>
                  <a:lnTo>
                    <a:pt x="156599" y="365302"/>
                  </a:lnTo>
                  <a:lnTo>
                    <a:pt x="148789" y="370116"/>
                  </a:lnTo>
                  <a:lnTo>
                    <a:pt x="141741" y="374040"/>
                  </a:lnTo>
                  <a:lnTo>
                    <a:pt x="141741" y="374040"/>
                  </a:lnTo>
                  <a:cubicBezTo>
                    <a:pt x="141741" y="380162"/>
                    <a:pt x="153107" y="386271"/>
                    <a:pt x="163597" y="392392"/>
                  </a:cubicBezTo>
                  <a:cubicBezTo>
                    <a:pt x="174087" y="398488"/>
                    <a:pt x="173224" y="403759"/>
                    <a:pt x="174087" y="411620"/>
                  </a:cubicBezTo>
                  <a:cubicBezTo>
                    <a:pt x="174951" y="419480"/>
                    <a:pt x="167966" y="425589"/>
                    <a:pt x="159228" y="440449"/>
                  </a:cubicBezTo>
                  <a:cubicBezTo>
                    <a:pt x="150490" y="455308"/>
                    <a:pt x="150491" y="464058"/>
                    <a:pt x="152231" y="482397"/>
                  </a:cubicBezTo>
                  <a:cubicBezTo>
                    <a:pt x="153996" y="500748"/>
                    <a:pt x="157463" y="509486"/>
                    <a:pt x="165324" y="514743"/>
                  </a:cubicBezTo>
                  <a:cubicBezTo>
                    <a:pt x="173211" y="519976"/>
                    <a:pt x="171446" y="524344"/>
                    <a:pt x="165324" y="528713"/>
                  </a:cubicBezTo>
                  <a:cubicBezTo>
                    <a:pt x="159228" y="533107"/>
                    <a:pt x="158352" y="533107"/>
                    <a:pt x="160092" y="540080"/>
                  </a:cubicBezTo>
                  <a:cubicBezTo>
                    <a:pt x="161858" y="547078"/>
                    <a:pt x="155723" y="547078"/>
                    <a:pt x="146097" y="548831"/>
                  </a:cubicBezTo>
                  <a:cubicBezTo>
                    <a:pt x="136495" y="550571"/>
                    <a:pt x="137359" y="554063"/>
                    <a:pt x="137359" y="560197"/>
                  </a:cubicBezTo>
                  <a:cubicBezTo>
                    <a:pt x="137359" y="566293"/>
                    <a:pt x="146097" y="564566"/>
                    <a:pt x="160080" y="564566"/>
                  </a:cubicBezTo>
                  <a:cubicBezTo>
                    <a:pt x="174063" y="564566"/>
                    <a:pt x="173199" y="572428"/>
                    <a:pt x="173199" y="572428"/>
                  </a:cubicBezTo>
                  <a:cubicBezTo>
                    <a:pt x="174939" y="576796"/>
                    <a:pt x="169706" y="574815"/>
                    <a:pt x="162734" y="579197"/>
                  </a:cubicBezTo>
                  <a:cubicBezTo>
                    <a:pt x="155736" y="583566"/>
                    <a:pt x="153984" y="596659"/>
                    <a:pt x="153984" y="606286"/>
                  </a:cubicBezTo>
                  <a:cubicBezTo>
                    <a:pt x="153984" y="609359"/>
                    <a:pt x="158124" y="615023"/>
                    <a:pt x="156638" y="616179"/>
                  </a:cubicBezTo>
                  <a:cubicBezTo>
                    <a:pt x="156638" y="616179"/>
                    <a:pt x="160080" y="625730"/>
                    <a:pt x="162721" y="633590"/>
                  </a:cubicBezTo>
                  <a:cubicBezTo>
                    <a:pt x="165325" y="641452"/>
                    <a:pt x="159254" y="660451"/>
                    <a:pt x="158353" y="670052"/>
                  </a:cubicBezTo>
                  <a:cubicBezTo>
                    <a:pt x="157489" y="679678"/>
                    <a:pt x="162721" y="679895"/>
                    <a:pt x="162721" y="679895"/>
                  </a:cubicBezTo>
                  <a:cubicBezTo>
                    <a:pt x="162721" y="679895"/>
                    <a:pt x="167090" y="684263"/>
                    <a:pt x="170583" y="688632"/>
                  </a:cubicBezTo>
                  <a:cubicBezTo>
                    <a:pt x="174075" y="693026"/>
                    <a:pt x="180184" y="692125"/>
                    <a:pt x="185442" y="689496"/>
                  </a:cubicBezTo>
                  <a:cubicBezTo>
                    <a:pt x="190674" y="686892"/>
                    <a:pt x="185315" y="693343"/>
                    <a:pt x="178317" y="708203"/>
                  </a:cubicBezTo>
                  <a:cubicBezTo>
                    <a:pt x="171319" y="723063"/>
                    <a:pt x="181073" y="723354"/>
                    <a:pt x="176704" y="735584"/>
                  </a:cubicBezTo>
                  <a:cubicBezTo>
                    <a:pt x="172335" y="747840"/>
                    <a:pt x="162073" y="759574"/>
                    <a:pt x="167306" y="769176"/>
                  </a:cubicBezTo>
                  <a:cubicBezTo>
                    <a:pt x="172538" y="778803"/>
                    <a:pt x="176933" y="767195"/>
                    <a:pt x="182190" y="765454"/>
                  </a:cubicBezTo>
                  <a:cubicBezTo>
                    <a:pt x="187423" y="763689"/>
                    <a:pt x="187728" y="770712"/>
                    <a:pt x="179854" y="782079"/>
                  </a:cubicBezTo>
                  <a:cubicBezTo>
                    <a:pt x="171993" y="793420"/>
                    <a:pt x="171192" y="795643"/>
                    <a:pt x="166760" y="804012"/>
                  </a:cubicBezTo>
                  <a:cubicBezTo>
                    <a:pt x="166760" y="804012"/>
                    <a:pt x="167204" y="810336"/>
                    <a:pt x="168094" y="822567"/>
                  </a:cubicBezTo>
                  <a:cubicBezTo>
                    <a:pt x="174545" y="833133"/>
                    <a:pt x="178343" y="838289"/>
                    <a:pt x="178343" y="838289"/>
                  </a:cubicBezTo>
                  <a:lnTo>
                    <a:pt x="181441" y="848880"/>
                  </a:lnTo>
                  <a:lnTo>
                    <a:pt x="176996" y="853072"/>
                  </a:lnTo>
                  <a:lnTo>
                    <a:pt x="170989" y="868159"/>
                  </a:lnTo>
                  <a:lnTo>
                    <a:pt x="181009" y="876541"/>
                  </a:lnTo>
                  <a:cubicBezTo>
                    <a:pt x="182076" y="882471"/>
                    <a:pt x="183219" y="889495"/>
                    <a:pt x="192148" y="891552"/>
                  </a:cubicBezTo>
                  <a:cubicBezTo>
                    <a:pt x="203514" y="894181"/>
                    <a:pt x="208124" y="899020"/>
                    <a:pt x="212010" y="895121"/>
                  </a:cubicBezTo>
                  <a:cubicBezTo>
                    <a:pt x="226666" y="932751"/>
                    <a:pt x="220392" y="903427"/>
                    <a:pt x="214957" y="944156"/>
                  </a:cubicBezTo>
                  <a:cubicBezTo>
                    <a:pt x="213217" y="957250"/>
                    <a:pt x="166963" y="919530"/>
                    <a:pt x="150364" y="926516"/>
                  </a:cubicBezTo>
                  <a:cubicBezTo>
                    <a:pt x="133765" y="933502"/>
                    <a:pt x="131365" y="953897"/>
                    <a:pt x="128736" y="967893"/>
                  </a:cubicBezTo>
                  <a:cubicBezTo>
                    <a:pt x="114449" y="1044093"/>
                    <a:pt x="83067" y="921233"/>
                    <a:pt x="104670" y="1008672"/>
                  </a:cubicBezTo>
                  <a:cubicBezTo>
                    <a:pt x="104670" y="1018299"/>
                    <a:pt x="90357" y="1028789"/>
                    <a:pt x="81607" y="1031393"/>
                  </a:cubicBezTo>
                  <a:cubicBezTo>
                    <a:pt x="72869" y="1034021"/>
                    <a:pt x="78800" y="1047788"/>
                    <a:pt x="66570" y="1060019"/>
                  </a:cubicBezTo>
                  <a:cubicBezTo>
                    <a:pt x="54340" y="1072275"/>
                    <a:pt x="44739" y="1086879"/>
                    <a:pt x="47342" y="1097369"/>
                  </a:cubicBezTo>
                  <a:cubicBezTo>
                    <a:pt x="40497" y="1100620"/>
                    <a:pt x="13801" y="1104964"/>
                    <a:pt x="3311" y="1111085"/>
                  </a:cubicBezTo>
                  <a:cubicBezTo>
                    <a:pt x="-7179" y="1117181"/>
                    <a:pt x="9763" y="1142163"/>
                    <a:pt x="19364" y="1144791"/>
                  </a:cubicBezTo>
                  <a:cubicBezTo>
                    <a:pt x="28990" y="1147395"/>
                    <a:pt x="58950" y="1136358"/>
                    <a:pt x="69440" y="1124991"/>
                  </a:cubicBezTo>
                  <a:cubicBezTo>
                    <a:pt x="79930" y="1113625"/>
                    <a:pt x="98091" y="1126922"/>
                    <a:pt x="105952" y="1128687"/>
                  </a:cubicBezTo>
                  <a:cubicBezTo>
                    <a:pt x="113814" y="1130428"/>
                    <a:pt x="148497" y="1131214"/>
                    <a:pt x="158988" y="1119861"/>
                  </a:cubicBezTo>
                  <a:cubicBezTo>
                    <a:pt x="169452" y="1108494"/>
                    <a:pt x="180146" y="1105446"/>
                    <a:pt x="202002" y="1105446"/>
                  </a:cubicBezTo>
                  <a:cubicBezTo>
                    <a:pt x="223859" y="1105446"/>
                    <a:pt x="207285" y="1121092"/>
                    <a:pt x="206422" y="1137717"/>
                  </a:cubicBezTo>
                  <a:cubicBezTo>
                    <a:pt x="205228" y="1160285"/>
                    <a:pt x="235886" y="1135316"/>
                    <a:pt x="235886" y="1159866"/>
                  </a:cubicBezTo>
                  <a:cubicBezTo>
                    <a:pt x="235886" y="1167728"/>
                    <a:pt x="214702" y="1169938"/>
                    <a:pt x="213839" y="1180402"/>
                  </a:cubicBezTo>
                  <a:cubicBezTo>
                    <a:pt x="212950" y="1190892"/>
                    <a:pt x="246579" y="1198957"/>
                    <a:pt x="234349" y="1202450"/>
                  </a:cubicBezTo>
                  <a:cubicBezTo>
                    <a:pt x="222094" y="1205942"/>
                    <a:pt x="216861" y="1209448"/>
                    <a:pt x="217725" y="1215543"/>
                  </a:cubicBezTo>
                  <a:lnTo>
                    <a:pt x="232457" y="1234796"/>
                  </a:lnTo>
                  <a:cubicBezTo>
                    <a:pt x="231911" y="1234796"/>
                    <a:pt x="231187" y="1234822"/>
                    <a:pt x="230323" y="1234898"/>
                  </a:cubicBezTo>
                  <a:cubicBezTo>
                    <a:pt x="224227" y="1235419"/>
                    <a:pt x="210930" y="1237730"/>
                    <a:pt x="201748" y="1242315"/>
                  </a:cubicBezTo>
                  <a:cubicBezTo>
                    <a:pt x="191284" y="1247547"/>
                    <a:pt x="158860" y="1248322"/>
                    <a:pt x="147507" y="1250925"/>
                  </a:cubicBezTo>
                  <a:cubicBezTo>
                    <a:pt x="136140" y="1253553"/>
                    <a:pt x="166189" y="1286345"/>
                    <a:pt x="173173" y="1287209"/>
                  </a:cubicBezTo>
                  <a:cubicBezTo>
                    <a:pt x="180146" y="1288072"/>
                    <a:pt x="178406" y="1288949"/>
                    <a:pt x="192401" y="1296810"/>
                  </a:cubicBezTo>
                  <a:cubicBezTo>
                    <a:pt x="206371" y="1304671"/>
                    <a:pt x="194878" y="1320025"/>
                    <a:pt x="192897" y="1329601"/>
                  </a:cubicBezTo>
                  <a:cubicBezTo>
                    <a:pt x="188134" y="1352791"/>
                    <a:pt x="149590" y="1366507"/>
                    <a:pt x="140852" y="1384871"/>
                  </a:cubicBezTo>
                  <a:cubicBezTo>
                    <a:pt x="132102" y="1403223"/>
                    <a:pt x="159356" y="1438668"/>
                    <a:pt x="171586" y="1429054"/>
                  </a:cubicBezTo>
                  <a:cubicBezTo>
                    <a:pt x="183842" y="1419428"/>
                    <a:pt x="201304" y="1424546"/>
                    <a:pt x="206537" y="1427149"/>
                  </a:cubicBezTo>
                  <a:cubicBezTo>
                    <a:pt x="211769" y="1429778"/>
                    <a:pt x="209191" y="1459445"/>
                    <a:pt x="215287" y="1470811"/>
                  </a:cubicBezTo>
                  <a:cubicBezTo>
                    <a:pt x="221409" y="1482178"/>
                    <a:pt x="204378" y="1477454"/>
                    <a:pt x="197380" y="1487956"/>
                  </a:cubicBezTo>
                  <a:cubicBezTo>
                    <a:pt x="190408" y="1498421"/>
                    <a:pt x="229079" y="1520544"/>
                    <a:pt x="233448" y="1525789"/>
                  </a:cubicBezTo>
                  <a:cubicBezTo>
                    <a:pt x="237817" y="1531047"/>
                    <a:pt x="269262" y="1511578"/>
                    <a:pt x="281492" y="1510689"/>
                  </a:cubicBezTo>
                  <a:cubicBezTo>
                    <a:pt x="293722" y="1509825"/>
                    <a:pt x="295081" y="1519947"/>
                    <a:pt x="297710" y="1526906"/>
                  </a:cubicBezTo>
                  <a:cubicBezTo>
                    <a:pt x="300339" y="1533904"/>
                    <a:pt x="282508" y="1534120"/>
                    <a:pt x="272018" y="1543747"/>
                  </a:cubicBezTo>
                  <a:cubicBezTo>
                    <a:pt x="261553" y="1553347"/>
                    <a:pt x="323758" y="1574849"/>
                    <a:pt x="331530" y="1562149"/>
                  </a:cubicBezTo>
                  <a:cubicBezTo>
                    <a:pt x="335302" y="1556002"/>
                    <a:pt x="332203" y="1549373"/>
                    <a:pt x="335696" y="1538018"/>
                  </a:cubicBezTo>
                  <a:cubicBezTo>
                    <a:pt x="339188" y="1526664"/>
                    <a:pt x="351914" y="1519908"/>
                    <a:pt x="363280" y="1515539"/>
                  </a:cubicBezTo>
                  <a:cubicBezTo>
                    <a:pt x="374646" y="1511170"/>
                    <a:pt x="362785" y="1511817"/>
                    <a:pt x="363648" y="1498699"/>
                  </a:cubicBezTo>
                  <a:cubicBezTo>
                    <a:pt x="364537" y="1485605"/>
                    <a:pt x="367636" y="1487586"/>
                    <a:pt x="377237" y="1475356"/>
                  </a:cubicBezTo>
                  <a:cubicBezTo>
                    <a:pt x="386864" y="1463126"/>
                    <a:pt x="386369" y="1464612"/>
                    <a:pt x="400351" y="1464612"/>
                  </a:cubicBezTo>
                  <a:cubicBezTo>
                    <a:pt x="414334" y="1464612"/>
                    <a:pt x="406752" y="1465857"/>
                    <a:pt x="411121" y="1474607"/>
                  </a:cubicBezTo>
                  <a:cubicBezTo>
                    <a:pt x="415490" y="1483344"/>
                    <a:pt x="415185" y="1484627"/>
                    <a:pt x="413458" y="1498597"/>
                  </a:cubicBezTo>
                  <a:cubicBezTo>
                    <a:pt x="411718" y="1512592"/>
                    <a:pt x="430082" y="1519678"/>
                    <a:pt x="437943" y="1525787"/>
                  </a:cubicBezTo>
                  <a:cubicBezTo>
                    <a:pt x="445805" y="1531908"/>
                    <a:pt x="452803" y="1529280"/>
                    <a:pt x="459775" y="1518789"/>
                  </a:cubicBezTo>
                  <a:cubicBezTo>
                    <a:pt x="466772" y="1508325"/>
                    <a:pt x="460664" y="1523755"/>
                    <a:pt x="469427" y="1529013"/>
                  </a:cubicBezTo>
                  <a:cubicBezTo>
                    <a:pt x="478164" y="1534245"/>
                    <a:pt x="486000" y="1522294"/>
                    <a:pt x="487753" y="1532784"/>
                  </a:cubicBezTo>
                  <a:cubicBezTo>
                    <a:pt x="489493" y="1543274"/>
                    <a:pt x="498713" y="1552254"/>
                    <a:pt x="503971" y="1546132"/>
                  </a:cubicBezTo>
                  <a:cubicBezTo>
                    <a:pt x="509203" y="1540037"/>
                    <a:pt x="508339" y="1534766"/>
                    <a:pt x="516201" y="1521672"/>
                  </a:cubicBezTo>
                  <a:cubicBezTo>
                    <a:pt x="524062" y="1508553"/>
                    <a:pt x="529295" y="1507677"/>
                    <a:pt x="538032" y="1490214"/>
                  </a:cubicBezTo>
                  <a:cubicBezTo>
                    <a:pt x="546782" y="1472726"/>
                    <a:pt x="552027" y="1469234"/>
                    <a:pt x="564245" y="1465729"/>
                  </a:cubicBezTo>
                  <a:cubicBezTo>
                    <a:pt x="576500" y="1462236"/>
                    <a:pt x="577364" y="1452635"/>
                    <a:pt x="580869" y="1442145"/>
                  </a:cubicBezTo>
                  <a:cubicBezTo>
                    <a:pt x="584374" y="1431655"/>
                    <a:pt x="576881" y="1435795"/>
                    <a:pt x="582114" y="1425305"/>
                  </a:cubicBezTo>
                  <a:cubicBezTo>
                    <a:pt x="587371" y="1414815"/>
                    <a:pt x="594369" y="1412211"/>
                    <a:pt x="606599" y="1413075"/>
                  </a:cubicBezTo>
                  <a:cubicBezTo>
                    <a:pt x="618830" y="1413938"/>
                    <a:pt x="614956" y="1416796"/>
                    <a:pt x="623694" y="1417684"/>
                  </a:cubicBezTo>
                  <a:cubicBezTo>
                    <a:pt x="632431" y="1418548"/>
                    <a:pt x="640686" y="1417430"/>
                    <a:pt x="642426" y="1420935"/>
                  </a:cubicBezTo>
                  <a:cubicBezTo>
                    <a:pt x="644192" y="1424428"/>
                    <a:pt x="643290" y="1426168"/>
                    <a:pt x="652053" y="1430536"/>
                  </a:cubicBezTo>
                  <a:cubicBezTo>
                    <a:pt x="660790" y="1434931"/>
                    <a:pt x="656917" y="1439515"/>
                    <a:pt x="668271" y="1438651"/>
                  </a:cubicBezTo>
                  <a:cubicBezTo>
                    <a:pt x="679625" y="1437788"/>
                    <a:pt x="684374" y="1432301"/>
                    <a:pt x="695728" y="1427044"/>
                  </a:cubicBezTo>
                  <a:cubicBezTo>
                    <a:pt x="707094" y="1421811"/>
                    <a:pt x="707958" y="1409581"/>
                    <a:pt x="707958" y="1397351"/>
                  </a:cubicBezTo>
                  <a:cubicBezTo>
                    <a:pt x="707958" y="1385095"/>
                    <a:pt x="716709" y="1382492"/>
                    <a:pt x="722817" y="1391229"/>
                  </a:cubicBezTo>
                  <a:cubicBezTo>
                    <a:pt x="728939" y="1399967"/>
                    <a:pt x="729815" y="1399967"/>
                    <a:pt x="736813" y="1409581"/>
                  </a:cubicBezTo>
                  <a:cubicBezTo>
                    <a:pt x="743810" y="1419182"/>
                    <a:pt x="760892" y="1420300"/>
                    <a:pt x="775751" y="1418560"/>
                  </a:cubicBezTo>
                  <a:cubicBezTo>
                    <a:pt x="790610" y="1416795"/>
                    <a:pt x="793607" y="1417442"/>
                    <a:pt x="801468" y="1421811"/>
                  </a:cubicBezTo>
                  <a:cubicBezTo>
                    <a:pt x="809330" y="1426179"/>
                    <a:pt x="814562" y="1428809"/>
                    <a:pt x="814562" y="1428809"/>
                  </a:cubicBezTo>
                  <a:cubicBezTo>
                    <a:pt x="814562" y="1428809"/>
                    <a:pt x="803628" y="1426954"/>
                    <a:pt x="808885" y="1437444"/>
                  </a:cubicBezTo>
                  <a:cubicBezTo>
                    <a:pt x="808885" y="1443540"/>
                    <a:pt x="814016" y="1446398"/>
                    <a:pt x="808758" y="1453395"/>
                  </a:cubicBezTo>
                  <a:cubicBezTo>
                    <a:pt x="803526" y="1460393"/>
                    <a:pt x="808835" y="1463734"/>
                    <a:pt x="808835" y="1476840"/>
                  </a:cubicBezTo>
                  <a:cubicBezTo>
                    <a:pt x="808835" y="1489959"/>
                    <a:pt x="789036" y="1505542"/>
                    <a:pt x="778545" y="1517772"/>
                  </a:cubicBezTo>
                  <a:cubicBezTo>
                    <a:pt x="768055" y="1530002"/>
                    <a:pt x="798840" y="1548532"/>
                    <a:pt x="806701" y="1566883"/>
                  </a:cubicBezTo>
                  <a:cubicBezTo>
                    <a:pt x="814563" y="1585235"/>
                    <a:pt x="815083" y="1574046"/>
                    <a:pt x="822944" y="1563555"/>
                  </a:cubicBezTo>
                  <a:cubicBezTo>
                    <a:pt x="830805" y="1553091"/>
                    <a:pt x="850402" y="1557281"/>
                    <a:pt x="863495" y="1562514"/>
                  </a:cubicBezTo>
                  <a:cubicBezTo>
                    <a:pt x="876614" y="1567747"/>
                    <a:pt x="857044" y="1582009"/>
                    <a:pt x="853551" y="1592474"/>
                  </a:cubicBezTo>
                  <a:cubicBezTo>
                    <a:pt x="850059" y="1602964"/>
                    <a:pt x="841194" y="1603485"/>
                    <a:pt x="825446" y="1606113"/>
                  </a:cubicBezTo>
                  <a:cubicBezTo>
                    <a:pt x="809723" y="1608717"/>
                    <a:pt x="825446" y="1643020"/>
                    <a:pt x="830678" y="1658755"/>
                  </a:cubicBezTo>
                  <a:cubicBezTo>
                    <a:pt x="835936" y="1674477"/>
                    <a:pt x="827872" y="1676218"/>
                    <a:pt x="827872" y="1695420"/>
                  </a:cubicBezTo>
                  <a:cubicBezTo>
                    <a:pt x="827872" y="1714648"/>
                    <a:pt x="804973" y="1714838"/>
                    <a:pt x="795347" y="1727945"/>
                  </a:cubicBezTo>
                  <a:cubicBezTo>
                    <a:pt x="785745" y="1741064"/>
                    <a:pt x="783765" y="1742855"/>
                    <a:pt x="770671" y="1753345"/>
                  </a:cubicBezTo>
                  <a:cubicBezTo>
                    <a:pt x="757552" y="1763835"/>
                    <a:pt x="749855" y="1778643"/>
                    <a:pt x="747226" y="1796106"/>
                  </a:cubicBezTo>
                  <a:cubicBezTo>
                    <a:pt x="744598" y="1813594"/>
                    <a:pt x="739987" y="1812603"/>
                    <a:pt x="727757" y="1816972"/>
                  </a:cubicBezTo>
                  <a:cubicBezTo>
                    <a:pt x="715528" y="1821340"/>
                    <a:pt x="712136" y="1832669"/>
                    <a:pt x="700770" y="1842296"/>
                  </a:cubicBezTo>
                  <a:cubicBezTo>
                    <a:pt x="689404" y="1851897"/>
                    <a:pt x="698293" y="1870820"/>
                    <a:pt x="702650" y="1882186"/>
                  </a:cubicBezTo>
                  <a:cubicBezTo>
                    <a:pt x="707006" y="1893553"/>
                    <a:pt x="717534" y="1908424"/>
                    <a:pt x="719274" y="1923284"/>
                  </a:cubicBezTo>
                  <a:cubicBezTo>
                    <a:pt x="721039" y="1938143"/>
                    <a:pt x="749017" y="1926039"/>
                    <a:pt x="760371" y="1922534"/>
                  </a:cubicBezTo>
                  <a:cubicBezTo>
                    <a:pt x="771725" y="1919029"/>
                    <a:pt x="773960" y="1919283"/>
                    <a:pt x="776589" y="1905300"/>
                  </a:cubicBezTo>
                  <a:cubicBezTo>
                    <a:pt x="779218" y="1891318"/>
                    <a:pt x="781351" y="1879723"/>
                    <a:pt x="793582" y="1870998"/>
                  </a:cubicBezTo>
                  <a:cubicBezTo>
                    <a:pt x="805812" y="1862247"/>
                    <a:pt x="809304" y="1859631"/>
                    <a:pt x="816302" y="1849141"/>
                  </a:cubicBezTo>
                  <a:cubicBezTo>
                    <a:pt x="823300" y="1838651"/>
                    <a:pt x="828532" y="1843883"/>
                    <a:pt x="839886" y="1848278"/>
                  </a:cubicBezTo>
                  <a:lnTo>
                    <a:pt x="853500" y="1882656"/>
                  </a:lnTo>
                  <a:cubicBezTo>
                    <a:pt x="855240" y="1893146"/>
                    <a:pt x="854148" y="1895280"/>
                    <a:pt x="858529" y="1905770"/>
                  </a:cubicBezTo>
                  <a:cubicBezTo>
                    <a:pt x="862898" y="1916260"/>
                    <a:pt x="862250" y="1925595"/>
                    <a:pt x="860485" y="1934320"/>
                  </a:cubicBezTo>
                  <a:cubicBezTo>
                    <a:pt x="858745" y="1943057"/>
                    <a:pt x="878024" y="1975772"/>
                    <a:pt x="870162" y="1988002"/>
                  </a:cubicBezTo>
                  <a:cubicBezTo>
                    <a:pt x="862301" y="2000233"/>
                    <a:pt x="888145" y="2023194"/>
                    <a:pt x="895143" y="2024071"/>
                  </a:cubicBezTo>
                  <a:cubicBezTo>
                    <a:pt x="902141" y="2024947"/>
                    <a:pt x="908262" y="2016057"/>
                    <a:pt x="918753" y="2019537"/>
                  </a:cubicBezTo>
                  <a:cubicBezTo>
                    <a:pt x="929243" y="2023030"/>
                    <a:pt x="937231" y="1983647"/>
                    <a:pt x="947696" y="1969676"/>
                  </a:cubicBezTo>
                  <a:cubicBezTo>
                    <a:pt x="958186" y="1955681"/>
                    <a:pt x="1021610" y="1973220"/>
                    <a:pt x="1036469" y="1974121"/>
                  </a:cubicBezTo>
                  <a:cubicBezTo>
                    <a:pt x="1051328" y="1974985"/>
                    <a:pt x="1070530" y="2005871"/>
                    <a:pt x="1070530" y="2005871"/>
                  </a:cubicBezTo>
                  <a:cubicBezTo>
                    <a:pt x="1076855" y="2000092"/>
                    <a:pt x="1119222" y="1984420"/>
                    <a:pt x="1125941" y="1979773"/>
                  </a:cubicBezTo>
                  <a:cubicBezTo>
                    <a:pt x="1137307" y="1971886"/>
                    <a:pt x="1132341" y="1947451"/>
                    <a:pt x="1130601" y="1932592"/>
                  </a:cubicBezTo>
                  <a:cubicBezTo>
                    <a:pt x="1128862" y="1917732"/>
                    <a:pt x="1132735" y="1905286"/>
                    <a:pt x="1136227" y="1892180"/>
                  </a:cubicBezTo>
                  <a:cubicBezTo>
                    <a:pt x="1142057" y="1870349"/>
                    <a:pt x="1139352" y="1854004"/>
                    <a:pt x="1140177" y="1845622"/>
                  </a:cubicBezTo>
                  <a:cubicBezTo>
                    <a:pt x="1141066" y="1836884"/>
                    <a:pt x="1139339" y="1840161"/>
                    <a:pt x="1155925" y="1844530"/>
                  </a:cubicBezTo>
                  <a:cubicBezTo>
                    <a:pt x="1204439" y="1857306"/>
                    <a:pt x="1176791" y="1900118"/>
                    <a:pt x="1200083" y="1851083"/>
                  </a:cubicBezTo>
                  <a:cubicBezTo>
                    <a:pt x="1207081" y="1853711"/>
                    <a:pt x="1215590" y="1851083"/>
                    <a:pt x="1220822" y="1848454"/>
                  </a:cubicBezTo>
                  <a:cubicBezTo>
                    <a:pt x="1226080" y="1845851"/>
                    <a:pt x="1233103" y="1846295"/>
                    <a:pt x="1243593" y="1852404"/>
                  </a:cubicBezTo>
                  <a:cubicBezTo>
                    <a:pt x="1254058" y="1858525"/>
                    <a:pt x="1255404" y="1860049"/>
                    <a:pt x="1270263" y="1862678"/>
                  </a:cubicBezTo>
                  <a:cubicBezTo>
                    <a:pt x="1285122" y="1865282"/>
                    <a:pt x="1294520" y="1860050"/>
                    <a:pt x="1298889" y="1874908"/>
                  </a:cubicBezTo>
                  <a:cubicBezTo>
                    <a:pt x="1303258" y="1889767"/>
                    <a:pt x="1314865" y="1887863"/>
                    <a:pt x="1323590" y="1899216"/>
                  </a:cubicBezTo>
                  <a:cubicBezTo>
                    <a:pt x="1332328" y="1910557"/>
                    <a:pt x="1344571" y="1918419"/>
                    <a:pt x="1361170" y="1915815"/>
                  </a:cubicBezTo>
                  <a:cubicBezTo>
                    <a:pt x="1377769" y="1913187"/>
                    <a:pt x="1379903" y="1910329"/>
                    <a:pt x="1392132" y="1909440"/>
                  </a:cubicBezTo>
                  <a:cubicBezTo>
                    <a:pt x="1404388" y="1908576"/>
                    <a:pt x="1429889" y="1905744"/>
                    <a:pt x="1423755" y="1894378"/>
                  </a:cubicBezTo>
                  <a:cubicBezTo>
                    <a:pt x="1417659" y="1883011"/>
                    <a:pt x="1412846" y="1875582"/>
                    <a:pt x="1413735" y="1862475"/>
                  </a:cubicBezTo>
                  <a:cubicBezTo>
                    <a:pt x="1414598" y="1849381"/>
                    <a:pt x="1391256" y="1829062"/>
                    <a:pt x="1399994" y="1818572"/>
                  </a:cubicBezTo>
                  <a:cubicBezTo>
                    <a:pt x="1408744" y="1808082"/>
                    <a:pt x="1425292" y="1791483"/>
                    <a:pt x="1415665" y="1788853"/>
                  </a:cubicBezTo>
                  <a:cubicBezTo>
                    <a:pt x="1406064" y="1786225"/>
                    <a:pt x="1398203" y="1783176"/>
                    <a:pt x="1398203" y="1783176"/>
                  </a:cubicBezTo>
                  <a:lnTo>
                    <a:pt x="1385160" y="1789729"/>
                  </a:lnTo>
                  <a:lnTo>
                    <a:pt x="1385782" y="1783176"/>
                  </a:lnTo>
                  <a:lnTo>
                    <a:pt x="1380626" y="1782503"/>
                  </a:lnTo>
                  <a:cubicBezTo>
                    <a:pt x="1371355" y="1782503"/>
                    <a:pt x="1342729" y="1757853"/>
                    <a:pt x="1377654" y="1761319"/>
                  </a:cubicBezTo>
                  <a:lnTo>
                    <a:pt x="1386506" y="1760253"/>
                  </a:lnTo>
                  <a:cubicBezTo>
                    <a:pt x="1391764" y="1752391"/>
                    <a:pt x="1406178" y="1754398"/>
                    <a:pt x="1415805" y="1752633"/>
                  </a:cubicBezTo>
                  <a:cubicBezTo>
                    <a:pt x="1425406" y="1750893"/>
                    <a:pt x="1436811" y="1749611"/>
                    <a:pt x="1442945" y="1733875"/>
                  </a:cubicBezTo>
                  <a:cubicBezTo>
                    <a:pt x="1449041" y="1718153"/>
                    <a:pt x="1445828" y="1707662"/>
                    <a:pt x="1457182" y="1704157"/>
                  </a:cubicBezTo>
                  <a:cubicBezTo>
                    <a:pt x="1468536" y="1700652"/>
                    <a:pt x="1459938" y="1694708"/>
                    <a:pt x="1467799" y="1695571"/>
                  </a:cubicBezTo>
                  <a:cubicBezTo>
                    <a:pt x="1475660" y="1696435"/>
                    <a:pt x="1478264" y="1692943"/>
                    <a:pt x="1485261" y="1690339"/>
                  </a:cubicBezTo>
                  <a:cubicBezTo>
                    <a:pt x="1492259" y="1687711"/>
                    <a:pt x="1498761" y="1690085"/>
                    <a:pt x="1501390" y="1702315"/>
                  </a:cubicBezTo>
                  <a:cubicBezTo>
                    <a:pt x="1504019" y="1714571"/>
                    <a:pt x="1507994" y="1722660"/>
                    <a:pt x="1520211" y="1730522"/>
                  </a:cubicBezTo>
                  <a:cubicBezTo>
                    <a:pt x="1532467" y="1738408"/>
                    <a:pt x="1549929" y="1749749"/>
                    <a:pt x="1561283" y="1748010"/>
                  </a:cubicBezTo>
                  <a:cubicBezTo>
                    <a:pt x="1572650" y="1746245"/>
                    <a:pt x="1587496" y="1744517"/>
                    <a:pt x="1595370" y="1750639"/>
                  </a:cubicBezTo>
                  <a:cubicBezTo>
                    <a:pt x="1603231" y="1756734"/>
                    <a:pt x="1610623" y="1753026"/>
                    <a:pt x="1619360" y="1747756"/>
                  </a:cubicBezTo>
                  <a:cubicBezTo>
                    <a:pt x="1628098" y="1742524"/>
                    <a:pt x="1639947" y="1744505"/>
                    <a:pt x="1652177" y="1749737"/>
                  </a:cubicBezTo>
                  <a:cubicBezTo>
                    <a:pt x="1664408" y="1754995"/>
                    <a:pt x="1669170" y="1747756"/>
                    <a:pt x="1676168" y="1742524"/>
                  </a:cubicBezTo>
                  <a:cubicBezTo>
                    <a:pt x="1683140" y="1737291"/>
                    <a:pt x="1686633" y="1731157"/>
                    <a:pt x="1687534" y="1721543"/>
                  </a:cubicBezTo>
                  <a:cubicBezTo>
                    <a:pt x="1688398" y="1711942"/>
                    <a:pt x="1687140" y="1709567"/>
                    <a:pt x="1701123" y="1706062"/>
                  </a:cubicBezTo>
                  <a:cubicBezTo>
                    <a:pt x="1709556" y="1698569"/>
                    <a:pt x="1714166" y="1684904"/>
                    <a:pt x="1715093" y="1674604"/>
                  </a:cubicBezTo>
                  <a:cubicBezTo>
                    <a:pt x="1716033" y="1664279"/>
                    <a:pt x="1715271" y="1639781"/>
                    <a:pt x="1706838" y="1631348"/>
                  </a:cubicBezTo>
                  <a:cubicBezTo>
                    <a:pt x="1698406" y="1622915"/>
                    <a:pt x="1698406" y="1617289"/>
                    <a:pt x="1695599" y="1606964"/>
                  </a:cubicBezTo>
                  <a:cubicBezTo>
                    <a:pt x="1692792" y="1596665"/>
                    <a:pt x="1684854" y="1580599"/>
                    <a:pt x="1692347" y="1568420"/>
                  </a:cubicBezTo>
                  <a:cubicBezTo>
                    <a:pt x="1699866" y="1556241"/>
                    <a:pt x="1717151" y="1544188"/>
                    <a:pt x="1719018" y="1534816"/>
                  </a:cubicBezTo>
                  <a:cubicBezTo>
                    <a:pt x="1720897" y="1525444"/>
                    <a:pt x="1719018" y="1513264"/>
                    <a:pt x="1722789" y="1505771"/>
                  </a:cubicBezTo>
                  <a:cubicBezTo>
                    <a:pt x="1726536" y="1498253"/>
                    <a:pt x="1725469" y="1502304"/>
                    <a:pt x="1727349" y="1491979"/>
                  </a:cubicBezTo>
                  <a:cubicBezTo>
                    <a:pt x="1729203" y="1481654"/>
                    <a:pt x="1722840" y="1474415"/>
                    <a:pt x="1733153" y="1465068"/>
                  </a:cubicBezTo>
                  <a:cubicBezTo>
                    <a:pt x="1743452" y="1455695"/>
                    <a:pt x="1757613" y="1439121"/>
                    <a:pt x="1771672" y="1429774"/>
                  </a:cubicBezTo>
                  <a:cubicBezTo>
                    <a:pt x="1785730" y="1420402"/>
                    <a:pt x="1783673" y="1427984"/>
                    <a:pt x="1778987" y="1420478"/>
                  </a:cubicBezTo>
                  <a:cubicBezTo>
                    <a:pt x="1774897" y="1412807"/>
                    <a:pt x="1788613" y="1380143"/>
                    <a:pt x="1741509" y="1404756"/>
                  </a:cubicBezTo>
                  <a:cubicBezTo>
                    <a:pt x="1726523" y="1413189"/>
                    <a:pt x="1712287" y="1424250"/>
                    <a:pt x="1705746" y="1413938"/>
                  </a:cubicBezTo>
                  <a:cubicBezTo>
                    <a:pt x="1699167" y="1403639"/>
                    <a:pt x="1698405" y="1395587"/>
                    <a:pt x="1708718" y="1385287"/>
                  </a:cubicBezTo>
                  <a:cubicBezTo>
                    <a:pt x="1719018" y="1374962"/>
                    <a:pt x="1726523" y="1383001"/>
                    <a:pt x="1723704" y="1370822"/>
                  </a:cubicBezTo>
                  <a:cubicBezTo>
                    <a:pt x="1720897" y="1358643"/>
                    <a:pt x="1715347" y="1345740"/>
                    <a:pt x="1723780" y="1336393"/>
                  </a:cubicBezTo>
                  <a:cubicBezTo>
                    <a:pt x="1732213" y="1327020"/>
                    <a:pt x="1739655" y="1329598"/>
                    <a:pt x="1741509" y="1312733"/>
                  </a:cubicBezTo>
                  <a:cubicBezTo>
                    <a:pt x="1743389" y="1295842"/>
                    <a:pt x="1750742" y="1279839"/>
                    <a:pt x="1738563" y="1276093"/>
                  </a:cubicBezTo>
                  <a:cubicBezTo>
                    <a:pt x="1726384" y="1272347"/>
                    <a:pt x="1705073" y="1251531"/>
                    <a:pt x="1688207" y="1246845"/>
                  </a:cubicBezTo>
                  <a:cubicBezTo>
                    <a:pt x="1671342" y="1242160"/>
                    <a:pt x="1655289" y="1255557"/>
                    <a:pt x="1651543" y="1232114"/>
                  </a:cubicBezTo>
                  <a:cubicBezTo>
                    <a:pt x="1647796" y="1208670"/>
                    <a:pt x="1658540" y="1198103"/>
                    <a:pt x="1667913" y="1176551"/>
                  </a:cubicBezTo>
                  <a:cubicBezTo>
                    <a:pt x="1677286" y="1154974"/>
                    <a:pt x="1675927" y="1152446"/>
                    <a:pt x="1668408" y="1144954"/>
                  </a:cubicBezTo>
                  <a:cubicBezTo>
                    <a:pt x="1660915" y="1137460"/>
                    <a:pt x="1674504" y="1137766"/>
                    <a:pt x="1667024" y="1123694"/>
                  </a:cubicBezTo>
                  <a:cubicBezTo>
                    <a:pt x="1659543" y="1109622"/>
                    <a:pt x="1644900" y="1103234"/>
                    <a:pt x="1638347" y="1092935"/>
                  </a:cubicBezTo>
                  <a:cubicBezTo>
                    <a:pt x="1631769" y="1082610"/>
                    <a:pt x="1627184" y="1075599"/>
                    <a:pt x="1637509" y="1060613"/>
                  </a:cubicBezTo>
                  <a:cubicBezTo>
                    <a:pt x="1647809" y="1045602"/>
                    <a:pt x="1642348" y="1031696"/>
                    <a:pt x="1642348" y="1022310"/>
                  </a:cubicBezTo>
                  <a:cubicBezTo>
                    <a:pt x="1642348" y="1012925"/>
                    <a:pt x="1646882" y="1008124"/>
                    <a:pt x="1650628" y="999691"/>
                  </a:cubicBezTo>
                  <a:cubicBezTo>
                    <a:pt x="1654375" y="991259"/>
                    <a:pt x="1658274" y="971319"/>
                    <a:pt x="1652813" y="973517"/>
                  </a:cubicBezTo>
                  <a:cubicBezTo>
                    <a:pt x="1639541" y="978826"/>
                    <a:pt x="1627514" y="959229"/>
                    <a:pt x="1618141" y="965808"/>
                  </a:cubicBezTo>
                  <a:cubicBezTo>
                    <a:pt x="1608769" y="972361"/>
                    <a:pt x="1594151" y="991628"/>
                    <a:pt x="1586658" y="984109"/>
                  </a:cubicBezTo>
                  <a:cubicBezTo>
                    <a:pt x="1579140" y="976615"/>
                    <a:pt x="1572840" y="994992"/>
                    <a:pt x="1566287" y="981873"/>
                  </a:cubicBezTo>
                  <a:cubicBezTo>
                    <a:pt x="1559709" y="968754"/>
                    <a:pt x="1561601" y="967814"/>
                    <a:pt x="1565347" y="957514"/>
                  </a:cubicBezTo>
                  <a:cubicBezTo>
                    <a:pt x="1569094" y="947189"/>
                    <a:pt x="1573463" y="943455"/>
                    <a:pt x="1567849" y="942503"/>
                  </a:cubicBezTo>
                  <a:cubicBezTo>
                    <a:pt x="1562223" y="941563"/>
                    <a:pt x="1563950" y="938108"/>
                    <a:pt x="1563010" y="932482"/>
                  </a:cubicBezTo>
                  <a:cubicBezTo>
                    <a:pt x="1562070" y="926882"/>
                    <a:pt x="1553828" y="919389"/>
                    <a:pt x="1553828" y="919389"/>
                  </a:cubicBezTo>
                  <a:cubicBezTo>
                    <a:pt x="1553828" y="919389"/>
                    <a:pt x="1583965" y="916607"/>
                    <a:pt x="1591827" y="907857"/>
                  </a:cubicBezTo>
                  <a:cubicBezTo>
                    <a:pt x="1599688" y="899119"/>
                    <a:pt x="1583470" y="889061"/>
                    <a:pt x="1594824" y="876805"/>
                  </a:cubicBezTo>
                  <a:cubicBezTo>
                    <a:pt x="1606203" y="864575"/>
                    <a:pt x="1602736" y="846871"/>
                    <a:pt x="1601872" y="826755"/>
                  </a:cubicBezTo>
                  <a:cubicBezTo>
                    <a:pt x="1601009" y="806664"/>
                    <a:pt x="1609264" y="816683"/>
                    <a:pt x="1609264" y="806193"/>
                  </a:cubicBezTo>
                  <a:lnTo>
                    <a:pt x="1621570" y="776805"/>
                  </a:lnTo>
                  <a:cubicBezTo>
                    <a:pt x="1611321" y="761400"/>
                    <a:pt x="1623361" y="767534"/>
                    <a:pt x="1640303" y="763762"/>
                  </a:cubicBezTo>
                  <a:cubicBezTo>
                    <a:pt x="1656025" y="760270"/>
                    <a:pt x="1652063" y="757070"/>
                    <a:pt x="1662845" y="751875"/>
                  </a:cubicBezTo>
                  <a:cubicBezTo>
                    <a:pt x="1673640" y="746148"/>
                    <a:pt x="1679495" y="738883"/>
                    <a:pt x="1685616" y="734515"/>
                  </a:cubicBezTo>
                  <a:cubicBezTo>
                    <a:pt x="1691712" y="730146"/>
                    <a:pt x="1700005" y="717776"/>
                    <a:pt x="1690404" y="704670"/>
                  </a:cubicBezTo>
                  <a:cubicBezTo>
                    <a:pt x="1680778" y="691550"/>
                    <a:pt x="1668725" y="692859"/>
                    <a:pt x="1673094" y="688503"/>
                  </a:cubicBezTo>
                  <a:cubicBezTo>
                    <a:pt x="1677463" y="684146"/>
                    <a:pt x="1671506" y="683296"/>
                    <a:pt x="1679368" y="683296"/>
                  </a:cubicBezTo>
                  <a:cubicBezTo>
                    <a:pt x="1687229" y="683296"/>
                    <a:pt x="1704501" y="676108"/>
                    <a:pt x="1715855" y="662112"/>
                  </a:cubicBezTo>
                  <a:cubicBezTo>
                    <a:pt x="1727221" y="648142"/>
                    <a:pt x="1731552" y="648091"/>
                    <a:pt x="1743782" y="635874"/>
                  </a:cubicBezTo>
                  <a:cubicBezTo>
                    <a:pt x="1756012" y="623657"/>
                    <a:pt x="1759238" y="620647"/>
                    <a:pt x="1759238" y="611909"/>
                  </a:cubicBezTo>
                  <a:cubicBezTo>
                    <a:pt x="1759238" y="603171"/>
                    <a:pt x="1769106" y="592808"/>
                    <a:pt x="1760356" y="589316"/>
                  </a:cubicBezTo>
                  <a:cubicBezTo>
                    <a:pt x="1751618" y="585823"/>
                    <a:pt x="1746462" y="587284"/>
                    <a:pt x="1745598" y="580286"/>
                  </a:cubicBezTo>
                  <a:cubicBezTo>
                    <a:pt x="1744709" y="573288"/>
                    <a:pt x="1732505" y="580756"/>
                    <a:pt x="1737737" y="575523"/>
                  </a:cubicBezTo>
                  <a:cubicBezTo>
                    <a:pt x="1742970" y="570266"/>
                    <a:pt x="1748697" y="565503"/>
                    <a:pt x="1734715" y="562010"/>
                  </a:cubicBezTo>
                  <a:cubicBezTo>
                    <a:pt x="1720732" y="558518"/>
                    <a:pt x="1713925" y="539785"/>
                    <a:pt x="1714826" y="526692"/>
                  </a:cubicBezTo>
                  <a:cubicBezTo>
                    <a:pt x="1715690" y="513572"/>
                    <a:pt x="1710216" y="514220"/>
                    <a:pt x="1715449" y="501990"/>
                  </a:cubicBezTo>
                  <a:cubicBezTo>
                    <a:pt x="1707562" y="486318"/>
                    <a:pt x="1715004" y="465897"/>
                    <a:pt x="1714115" y="447571"/>
                  </a:cubicBezTo>
                  <a:cubicBezTo>
                    <a:pt x="1713252" y="429219"/>
                    <a:pt x="1716376" y="445806"/>
                    <a:pt x="1705009" y="446682"/>
                  </a:cubicBezTo>
                  <a:cubicBezTo>
                    <a:pt x="1693642" y="447558"/>
                    <a:pt x="1692779" y="444942"/>
                    <a:pt x="1686657" y="435315"/>
                  </a:cubicBezTo>
                  <a:cubicBezTo>
                    <a:pt x="1680561" y="425688"/>
                    <a:pt x="1685222" y="406346"/>
                    <a:pt x="1676459" y="402841"/>
                  </a:cubicBezTo>
                  <a:cubicBezTo>
                    <a:pt x="1667722" y="399348"/>
                    <a:pt x="1674453" y="388236"/>
                    <a:pt x="1670084" y="387360"/>
                  </a:cubicBezTo>
                  <a:cubicBezTo>
                    <a:pt x="1652304" y="383817"/>
                    <a:pt x="1662438" y="378203"/>
                    <a:pt x="1661448" y="370672"/>
                  </a:cubicBezTo>
                  <a:lnTo>
                    <a:pt x="1649586" y="365465"/>
                  </a:lnTo>
                  <a:lnTo>
                    <a:pt x="1642969" y="363649"/>
                  </a:lnTo>
                  <a:lnTo>
                    <a:pt x="1634270" y="373140"/>
                  </a:lnTo>
                  <a:lnTo>
                    <a:pt x="1634270" y="373140"/>
                  </a:lnTo>
                  <a:close/>
                </a:path>
              </a:pathLst>
            </a:cu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3" name="任意多边形 88">
              <a:extLst>
                <a:ext uri="{FF2B5EF4-FFF2-40B4-BE49-F238E27FC236}">
                  <a16:creationId xmlns:a16="http://schemas.microsoft.com/office/drawing/2014/main" id="{E2CAF571-5681-4C8B-A535-460B2C868DE4}"/>
                </a:ext>
              </a:extLst>
            </p:cNvPr>
            <p:cNvSpPr/>
            <p:nvPr/>
          </p:nvSpPr>
          <p:spPr>
            <a:xfrm>
              <a:off x="5764644" y="3853244"/>
              <a:ext cx="522810" cy="701367"/>
            </a:xfrm>
            <a:custGeom>
              <a:avLst/>
              <a:gdLst>
                <a:gd name="connsiteX0" fmla="*/ 97946 w 1561275"/>
                <a:gd name="connsiteY0" fmla="*/ 402041 h 2094500"/>
                <a:gd name="connsiteX1" fmla="*/ 123790 w 1561275"/>
                <a:gd name="connsiteY1" fmla="*/ 348612 h 2094500"/>
                <a:gd name="connsiteX2" fmla="*/ 149838 w 1561275"/>
                <a:gd name="connsiteY2" fmla="*/ 341767 h 2094500"/>
                <a:gd name="connsiteX3" fmla="*/ 171618 w 1561275"/>
                <a:gd name="connsiteY3" fmla="*/ 332039 h 2094500"/>
                <a:gd name="connsiteX4" fmla="*/ 181766 w 1561275"/>
                <a:gd name="connsiteY4" fmla="*/ 293392 h 2094500"/>
                <a:gd name="connsiteX5" fmla="*/ 199177 w 1561275"/>
                <a:gd name="connsiteY5" fmla="*/ 301355 h 2094500"/>
                <a:gd name="connsiteX6" fmla="*/ 228070 w 1561275"/>
                <a:gd name="connsiteY6" fmla="*/ 311795 h 2094500"/>
                <a:gd name="connsiteX7" fmla="*/ 296104 w 1561275"/>
                <a:gd name="connsiteY7" fmla="*/ 272997 h 2094500"/>
                <a:gd name="connsiteX8" fmla="*/ 331207 w 1561275"/>
                <a:gd name="connsiteY8" fmla="*/ 277886 h 2094500"/>
                <a:gd name="connsiteX9" fmla="*/ 362639 w 1561275"/>
                <a:gd name="connsiteY9" fmla="*/ 268908 h 2094500"/>
                <a:gd name="connsiteX10" fmla="*/ 382438 w 1561275"/>
                <a:gd name="connsiteY10" fmla="*/ 254493 h 2094500"/>
                <a:gd name="connsiteX11" fmla="*/ 378641 w 1561275"/>
                <a:gd name="connsiteY11" fmla="*/ 242809 h 2094500"/>
                <a:gd name="connsiteX12" fmla="*/ 366195 w 1561275"/>
                <a:gd name="connsiteY12" fmla="*/ 223061 h 2094500"/>
                <a:gd name="connsiteX13" fmla="*/ 388052 w 1561275"/>
                <a:gd name="connsiteY13" fmla="*/ 231227 h 2094500"/>
                <a:gd name="connsiteX14" fmla="*/ 392738 w 1561275"/>
                <a:gd name="connsiteY14" fmla="*/ 217956 h 2094500"/>
                <a:gd name="connsiteX15" fmla="*/ 409210 w 1561275"/>
                <a:gd name="connsiteY15" fmla="*/ 204557 h 2094500"/>
                <a:gd name="connsiteX16" fmla="*/ 449392 w 1561275"/>
                <a:gd name="connsiteY16" fmla="*/ 222566 h 2094500"/>
                <a:gd name="connsiteX17" fmla="*/ 462346 w 1561275"/>
                <a:gd name="connsiteY17" fmla="*/ 215950 h 2094500"/>
                <a:gd name="connsiteX18" fmla="*/ 469395 w 1561275"/>
                <a:gd name="connsiteY18" fmla="*/ 201929 h 2094500"/>
                <a:gd name="connsiteX19" fmla="*/ 452504 w 1561275"/>
                <a:gd name="connsiteY19" fmla="*/ 192378 h 2094500"/>
                <a:gd name="connsiteX20" fmla="*/ 447716 w 1561275"/>
                <a:gd name="connsiteY20" fmla="*/ 160883 h 2094500"/>
                <a:gd name="connsiteX21" fmla="*/ 474208 w 1561275"/>
                <a:gd name="connsiteY21" fmla="*/ 172338 h 2094500"/>
                <a:gd name="connsiteX22" fmla="*/ 481498 w 1561275"/>
                <a:gd name="connsiteY22" fmla="*/ 163206 h 2094500"/>
                <a:gd name="connsiteX23" fmla="*/ 488660 w 1561275"/>
                <a:gd name="connsiteY23" fmla="*/ 177240 h 2094500"/>
                <a:gd name="connsiteX24" fmla="*/ 499481 w 1561275"/>
                <a:gd name="connsiteY24" fmla="*/ 172579 h 2094500"/>
                <a:gd name="connsiteX25" fmla="*/ 530837 w 1561275"/>
                <a:gd name="connsiteY25" fmla="*/ 160221 h 2094500"/>
                <a:gd name="connsiteX26" fmla="*/ 546712 w 1561275"/>
                <a:gd name="connsiteY26" fmla="*/ 145337 h 2094500"/>
                <a:gd name="connsiteX27" fmla="*/ 541581 w 1561275"/>
                <a:gd name="connsiteY27" fmla="*/ 132738 h 2094500"/>
                <a:gd name="connsiteX28" fmla="*/ 557278 w 1561275"/>
                <a:gd name="connsiteY28" fmla="*/ 111085 h 2094500"/>
                <a:gd name="connsiteX29" fmla="*/ 573827 w 1561275"/>
                <a:gd name="connsiteY29" fmla="*/ 108532 h 2094500"/>
                <a:gd name="connsiteX30" fmla="*/ 608777 w 1561275"/>
                <a:gd name="connsiteY30" fmla="*/ 105928 h 2094500"/>
                <a:gd name="connsiteX31" fmla="*/ 651614 w 1561275"/>
                <a:gd name="connsiteY31" fmla="*/ 112024 h 2094500"/>
                <a:gd name="connsiteX32" fmla="*/ 709285 w 1561275"/>
                <a:gd name="connsiteY32" fmla="*/ 142606 h 2094500"/>
                <a:gd name="connsiteX33" fmla="*/ 749468 w 1561275"/>
                <a:gd name="connsiteY33" fmla="*/ 118146 h 2094500"/>
                <a:gd name="connsiteX34" fmla="*/ 768671 w 1561275"/>
                <a:gd name="connsiteY34" fmla="*/ 104455 h 2094500"/>
                <a:gd name="connsiteX35" fmla="*/ 792280 w 1561275"/>
                <a:gd name="connsiteY35" fmla="*/ 105052 h 2094500"/>
                <a:gd name="connsiteX36" fmla="*/ 835980 w 1561275"/>
                <a:gd name="connsiteY36" fmla="*/ 97165 h 2094500"/>
                <a:gd name="connsiteX37" fmla="*/ 877928 w 1561275"/>
                <a:gd name="connsiteY37" fmla="*/ 63078 h 2094500"/>
                <a:gd name="connsiteX38" fmla="*/ 905881 w 1561275"/>
                <a:gd name="connsiteY38" fmla="*/ 29894 h 2094500"/>
                <a:gd name="connsiteX39" fmla="*/ 932970 w 1561275"/>
                <a:gd name="connsiteY39" fmla="*/ 175 h 2094500"/>
                <a:gd name="connsiteX40" fmla="*/ 967920 w 1561275"/>
                <a:gd name="connsiteY40" fmla="*/ 9802 h 2094500"/>
                <a:gd name="connsiteX41" fmla="*/ 978804 w 1561275"/>
                <a:gd name="connsiteY41" fmla="*/ 24089 h 2094500"/>
                <a:gd name="connsiteX42" fmla="*/ 999963 w 1561275"/>
                <a:gd name="connsiteY42" fmla="*/ 31430 h 2094500"/>
                <a:gd name="connsiteX43" fmla="*/ 985701 w 1561275"/>
                <a:gd name="connsiteY43" fmla="*/ 51496 h 2094500"/>
                <a:gd name="connsiteX44" fmla="*/ 973750 w 1561275"/>
                <a:gd name="connsiteY44" fmla="*/ 76223 h 2094500"/>
                <a:gd name="connsiteX45" fmla="*/ 954599 w 1561275"/>
                <a:gd name="connsiteY45" fmla="*/ 75957 h 2094500"/>
                <a:gd name="connsiteX46" fmla="*/ 927383 w 1561275"/>
                <a:gd name="connsiteY46" fmla="*/ 111009 h 2094500"/>
                <a:gd name="connsiteX47" fmla="*/ 930685 w 1561275"/>
                <a:gd name="connsiteY47" fmla="*/ 133335 h 2094500"/>
                <a:gd name="connsiteX48" fmla="*/ 944528 w 1561275"/>
                <a:gd name="connsiteY48" fmla="*/ 152754 h 2094500"/>
                <a:gd name="connsiteX49" fmla="*/ 958891 w 1561275"/>
                <a:gd name="connsiteY49" fmla="*/ 151420 h 2094500"/>
                <a:gd name="connsiteX50" fmla="*/ 968785 w 1561275"/>
                <a:gd name="connsiteY50" fmla="*/ 151675 h 2094500"/>
                <a:gd name="connsiteX51" fmla="*/ 989269 w 1561275"/>
                <a:gd name="connsiteY51" fmla="*/ 156932 h 2094500"/>
                <a:gd name="connsiteX52" fmla="*/ 1013374 w 1561275"/>
                <a:gd name="connsiteY52" fmla="*/ 131685 h 2094500"/>
                <a:gd name="connsiteX53" fmla="*/ 1050611 w 1561275"/>
                <a:gd name="connsiteY53" fmla="*/ 117245 h 2094500"/>
                <a:gd name="connsiteX54" fmla="*/ 1065736 w 1561275"/>
                <a:gd name="connsiteY54" fmla="*/ 87425 h 2094500"/>
                <a:gd name="connsiteX55" fmla="*/ 1072289 w 1561275"/>
                <a:gd name="connsiteY55" fmla="*/ 71474 h 2094500"/>
                <a:gd name="connsiteX56" fmla="*/ 1065342 w 1561275"/>
                <a:gd name="connsiteY56" fmla="*/ 66712 h 2094500"/>
                <a:gd name="connsiteX57" fmla="*/ 1070727 w 1561275"/>
                <a:gd name="connsiteY57" fmla="*/ 29780 h 2094500"/>
                <a:gd name="connsiteX58" fmla="*/ 1105398 w 1561275"/>
                <a:gd name="connsiteY58" fmla="*/ 38962 h 2094500"/>
                <a:gd name="connsiteX59" fmla="*/ 1132855 w 1561275"/>
                <a:gd name="connsiteY59" fmla="*/ 56107 h 2094500"/>
                <a:gd name="connsiteX60" fmla="*/ 1149226 w 1561275"/>
                <a:gd name="connsiteY60" fmla="*/ 56576 h 2094500"/>
                <a:gd name="connsiteX61" fmla="*/ 1163018 w 1561275"/>
                <a:gd name="connsiteY61" fmla="*/ 78103 h 2094500"/>
                <a:gd name="connsiteX62" fmla="*/ 1170955 w 1561275"/>
                <a:gd name="connsiteY62" fmla="*/ 102729 h 2094500"/>
                <a:gd name="connsiteX63" fmla="*/ 1200991 w 1561275"/>
                <a:gd name="connsiteY63" fmla="*/ 122172 h 2094500"/>
                <a:gd name="connsiteX64" fmla="*/ 1223267 w 1561275"/>
                <a:gd name="connsiteY64" fmla="*/ 135736 h 2094500"/>
                <a:gd name="connsiteX65" fmla="*/ 1249238 w 1561275"/>
                <a:gd name="connsiteY65" fmla="*/ 150366 h 2094500"/>
                <a:gd name="connsiteX66" fmla="*/ 1270765 w 1561275"/>
                <a:gd name="connsiteY66" fmla="*/ 151064 h 2094500"/>
                <a:gd name="connsiteX67" fmla="*/ 1285052 w 1561275"/>
                <a:gd name="connsiteY67" fmla="*/ 161009 h 2094500"/>
                <a:gd name="connsiteX68" fmla="*/ 1305537 w 1561275"/>
                <a:gd name="connsiteY68" fmla="*/ 156246 h 2094500"/>
                <a:gd name="connsiteX69" fmla="*/ 1317221 w 1561275"/>
                <a:gd name="connsiteY69" fmla="*/ 156564 h 2094500"/>
                <a:gd name="connsiteX70" fmla="*/ 1322948 w 1561275"/>
                <a:gd name="connsiteY70" fmla="*/ 159447 h 2094500"/>
                <a:gd name="connsiteX71" fmla="*/ 1344525 w 1561275"/>
                <a:gd name="connsiteY71" fmla="*/ 160095 h 2094500"/>
                <a:gd name="connsiteX72" fmla="*/ 1361988 w 1561275"/>
                <a:gd name="connsiteY72" fmla="*/ 153097 h 2094500"/>
                <a:gd name="connsiteX73" fmla="*/ 1407428 w 1561275"/>
                <a:gd name="connsiteY73" fmla="*/ 160958 h 2094500"/>
                <a:gd name="connsiteX74" fmla="*/ 1423951 w 1561275"/>
                <a:gd name="connsiteY74" fmla="*/ 182764 h 2094500"/>
                <a:gd name="connsiteX75" fmla="*/ 1439699 w 1561275"/>
                <a:gd name="connsiteY75" fmla="*/ 201687 h 2094500"/>
                <a:gd name="connsiteX76" fmla="*/ 1438886 w 1561275"/>
                <a:gd name="connsiteY76" fmla="*/ 202906 h 2094500"/>
                <a:gd name="connsiteX77" fmla="*/ 1444982 w 1561275"/>
                <a:gd name="connsiteY77" fmla="*/ 205713 h 2094500"/>
                <a:gd name="connsiteX78" fmla="*/ 1449402 w 1561275"/>
                <a:gd name="connsiteY78" fmla="*/ 215556 h 2094500"/>
                <a:gd name="connsiteX79" fmla="*/ 1448183 w 1561275"/>
                <a:gd name="connsiteY79" fmla="*/ 221652 h 2094500"/>
                <a:gd name="connsiteX80" fmla="*/ 1430301 w 1561275"/>
                <a:gd name="connsiteY80" fmla="*/ 245934 h 2094500"/>
                <a:gd name="connsiteX81" fmla="*/ 1415671 w 1561275"/>
                <a:gd name="connsiteY81" fmla="*/ 256297 h 2094500"/>
                <a:gd name="connsiteX82" fmla="*/ 1396595 w 1561275"/>
                <a:gd name="connsiteY82" fmla="*/ 268679 h 2094500"/>
                <a:gd name="connsiteX83" fmla="*/ 1399770 w 1561275"/>
                <a:gd name="connsiteY83" fmla="*/ 283233 h 2094500"/>
                <a:gd name="connsiteX84" fmla="*/ 1414997 w 1561275"/>
                <a:gd name="connsiteY84" fmla="*/ 323187 h 2094500"/>
                <a:gd name="connsiteX85" fmla="*/ 1426084 w 1561275"/>
                <a:gd name="connsiteY85" fmla="*/ 350873 h 2094500"/>
                <a:gd name="connsiteX86" fmla="*/ 1458672 w 1561275"/>
                <a:gd name="connsiteY86" fmla="*/ 363522 h 2094500"/>
                <a:gd name="connsiteX87" fmla="*/ 1468070 w 1561275"/>
                <a:gd name="connsiteY87" fmla="*/ 381924 h 2094500"/>
                <a:gd name="connsiteX88" fmla="*/ 1488009 w 1561275"/>
                <a:gd name="connsiteY88" fmla="*/ 389163 h 2094500"/>
                <a:gd name="connsiteX89" fmla="*/ 1497305 w 1561275"/>
                <a:gd name="connsiteY89" fmla="*/ 409153 h 2094500"/>
                <a:gd name="connsiteX90" fmla="*/ 1506512 w 1561275"/>
                <a:gd name="connsiteY90" fmla="*/ 416303 h 2094500"/>
                <a:gd name="connsiteX91" fmla="*/ 1521054 w 1561275"/>
                <a:gd name="connsiteY91" fmla="*/ 423694 h 2094500"/>
                <a:gd name="connsiteX92" fmla="*/ 1525144 w 1561275"/>
                <a:gd name="connsiteY92" fmla="*/ 439645 h 2094500"/>
                <a:gd name="connsiteX93" fmla="*/ 1527849 w 1561275"/>
                <a:gd name="connsiteY93" fmla="*/ 453678 h 2094500"/>
                <a:gd name="connsiteX94" fmla="*/ 1539139 w 1561275"/>
                <a:gd name="connsiteY94" fmla="*/ 460346 h 2094500"/>
                <a:gd name="connsiteX95" fmla="*/ 1541920 w 1561275"/>
                <a:gd name="connsiteY95" fmla="*/ 470569 h 2094500"/>
                <a:gd name="connsiteX96" fmla="*/ 1538517 w 1561275"/>
                <a:gd name="connsiteY96" fmla="*/ 493810 h 2094500"/>
                <a:gd name="connsiteX97" fmla="*/ 1541095 w 1561275"/>
                <a:gd name="connsiteY97" fmla="*/ 508567 h 2094500"/>
                <a:gd name="connsiteX98" fmla="*/ 1551191 w 1561275"/>
                <a:gd name="connsiteY98" fmla="*/ 530920 h 2094500"/>
                <a:gd name="connsiteX99" fmla="*/ 1554023 w 1561275"/>
                <a:gd name="connsiteY99" fmla="*/ 550770 h 2094500"/>
                <a:gd name="connsiteX100" fmla="*/ 1554125 w 1561275"/>
                <a:gd name="connsiteY100" fmla="*/ 564244 h 2094500"/>
                <a:gd name="connsiteX101" fmla="*/ 1561275 w 1561275"/>
                <a:gd name="connsiteY101" fmla="*/ 586266 h 2094500"/>
                <a:gd name="connsiteX102" fmla="*/ 1551432 w 1561275"/>
                <a:gd name="connsiteY102" fmla="*/ 600109 h 2094500"/>
                <a:gd name="connsiteX103" fmla="*/ 1536001 w 1561275"/>
                <a:gd name="connsiteY103" fmla="*/ 613825 h 2094500"/>
                <a:gd name="connsiteX104" fmla="*/ 1539024 w 1561275"/>
                <a:gd name="connsiteY104" fmla="*/ 628507 h 2094500"/>
                <a:gd name="connsiteX105" fmla="*/ 1532229 w 1561275"/>
                <a:gd name="connsiteY105" fmla="*/ 649411 h 2094500"/>
                <a:gd name="connsiteX106" fmla="*/ 1538503 w 1561275"/>
                <a:gd name="connsiteY106" fmla="*/ 677021 h 2094500"/>
                <a:gd name="connsiteX107" fmla="*/ 1511935 w 1561275"/>
                <a:gd name="connsiteY107" fmla="*/ 707907 h 2094500"/>
                <a:gd name="connsiteX108" fmla="*/ 1483614 w 1561275"/>
                <a:gd name="connsiteY108" fmla="*/ 715616 h 2094500"/>
                <a:gd name="connsiteX109" fmla="*/ 1462012 w 1561275"/>
                <a:gd name="connsiteY109" fmla="*/ 731338 h 2094500"/>
                <a:gd name="connsiteX110" fmla="*/ 1426719 w 1561275"/>
                <a:gd name="connsiteY110" fmla="*/ 740165 h 2094500"/>
                <a:gd name="connsiteX111" fmla="*/ 1392581 w 1561275"/>
                <a:gd name="connsiteY111" fmla="*/ 741156 h 2094500"/>
                <a:gd name="connsiteX112" fmla="*/ 1371626 w 1561275"/>
                <a:gd name="connsiteY112" fmla="*/ 755125 h 2094500"/>
                <a:gd name="connsiteX113" fmla="*/ 1371626 w 1561275"/>
                <a:gd name="connsiteY113" fmla="*/ 755125 h 2094500"/>
                <a:gd name="connsiteX114" fmla="*/ 1358532 w 1561275"/>
                <a:gd name="connsiteY114" fmla="*/ 770873 h 2094500"/>
                <a:gd name="connsiteX115" fmla="*/ 1356767 w 1561275"/>
                <a:gd name="connsiteY115" fmla="*/ 777846 h 2094500"/>
                <a:gd name="connsiteX116" fmla="*/ 1356767 w 1561275"/>
                <a:gd name="connsiteY116" fmla="*/ 777846 h 2094500"/>
                <a:gd name="connsiteX117" fmla="*/ 1330694 w 1561275"/>
                <a:gd name="connsiteY117" fmla="*/ 812377 h 2094500"/>
                <a:gd name="connsiteX118" fmla="*/ 1311276 w 1561275"/>
                <a:gd name="connsiteY118" fmla="*/ 804833 h 2094500"/>
                <a:gd name="connsiteX119" fmla="*/ 1286549 w 1561275"/>
                <a:gd name="connsiteY119" fmla="*/ 765146 h 2094500"/>
                <a:gd name="connsiteX120" fmla="*/ 1271296 w 1561275"/>
                <a:gd name="connsiteY120" fmla="*/ 755519 h 2094500"/>
                <a:gd name="connsiteX121" fmla="*/ 1235482 w 1561275"/>
                <a:gd name="connsiteY121" fmla="*/ 784297 h 2094500"/>
                <a:gd name="connsiteX122" fmla="*/ 1205587 w 1561275"/>
                <a:gd name="connsiteY122" fmla="*/ 794470 h 2094500"/>
                <a:gd name="connsiteX123" fmla="*/ 1194220 w 1561275"/>
                <a:gd name="connsiteY123" fmla="*/ 818931 h 2094500"/>
                <a:gd name="connsiteX124" fmla="*/ 1190498 w 1561275"/>
                <a:gd name="connsiteY124" fmla="*/ 850630 h 2094500"/>
                <a:gd name="connsiteX125" fmla="*/ 1156094 w 1561275"/>
                <a:gd name="connsiteY125" fmla="*/ 869311 h 2094500"/>
                <a:gd name="connsiteX126" fmla="*/ 1137667 w 1561275"/>
                <a:gd name="connsiteY126" fmla="*/ 877147 h 2094500"/>
                <a:gd name="connsiteX127" fmla="*/ 1125195 w 1561275"/>
                <a:gd name="connsiteY127" fmla="*/ 886228 h 2094500"/>
                <a:gd name="connsiteX128" fmla="*/ 1118376 w 1561275"/>
                <a:gd name="connsiteY128" fmla="*/ 905354 h 2094500"/>
                <a:gd name="connsiteX129" fmla="*/ 1137921 w 1561275"/>
                <a:gd name="connsiteY129" fmla="*/ 919514 h 2094500"/>
                <a:gd name="connsiteX130" fmla="*/ 1143547 w 1561275"/>
                <a:gd name="connsiteY130" fmla="*/ 933408 h 2094500"/>
                <a:gd name="connsiteX131" fmla="*/ 1149668 w 1561275"/>
                <a:gd name="connsiteY131" fmla="*/ 946502 h 2094500"/>
                <a:gd name="connsiteX132" fmla="*/ 1154900 w 1561275"/>
                <a:gd name="connsiteY132" fmla="*/ 964854 h 2094500"/>
                <a:gd name="connsiteX133" fmla="*/ 1151649 w 1561275"/>
                <a:gd name="connsiteY133" fmla="*/ 979484 h 2094500"/>
                <a:gd name="connsiteX134" fmla="*/ 1164896 w 1561275"/>
                <a:gd name="connsiteY134" fmla="*/ 1000375 h 2094500"/>
                <a:gd name="connsiteX135" fmla="*/ 1166509 w 1561275"/>
                <a:gd name="connsiteY135" fmla="*/ 1020543 h 2094500"/>
                <a:gd name="connsiteX136" fmla="*/ 1156171 w 1561275"/>
                <a:gd name="connsiteY136" fmla="*/ 1037777 h 2094500"/>
                <a:gd name="connsiteX137" fmla="*/ 1152246 w 1561275"/>
                <a:gd name="connsiteY137" fmla="*/ 1066123 h 2094500"/>
                <a:gd name="connsiteX138" fmla="*/ 1134390 w 1561275"/>
                <a:gd name="connsiteY138" fmla="*/ 1092044 h 2094500"/>
                <a:gd name="connsiteX139" fmla="*/ 1109828 w 1561275"/>
                <a:gd name="connsiteY139" fmla="*/ 1126423 h 2094500"/>
                <a:gd name="connsiteX140" fmla="*/ 1081482 w 1561275"/>
                <a:gd name="connsiteY140" fmla="*/ 1132544 h 2094500"/>
                <a:gd name="connsiteX141" fmla="*/ 1043204 w 1561275"/>
                <a:gd name="connsiteY141" fmla="*/ 1146832 h 2094500"/>
                <a:gd name="connsiteX142" fmla="*/ 1020458 w 1561275"/>
                <a:gd name="connsiteY142" fmla="*/ 1159786 h 2094500"/>
                <a:gd name="connsiteX143" fmla="*/ 999478 w 1561275"/>
                <a:gd name="connsiteY143" fmla="*/ 1184145 h 2094500"/>
                <a:gd name="connsiteX144" fmla="*/ 993776 w 1561275"/>
                <a:gd name="connsiteY144" fmla="*/ 1208504 h 2094500"/>
                <a:gd name="connsiteX145" fmla="*/ 998539 w 1561275"/>
                <a:gd name="connsiteY145" fmla="*/ 1258389 h 2094500"/>
                <a:gd name="connsiteX146" fmla="*/ 989763 w 1561275"/>
                <a:gd name="connsiteY146" fmla="*/ 1291675 h 2094500"/>
                <a:gd name="connsiteX147" fmla="*/ 1022554 w 1561275"/>
                <a:gd name="connsiteY147" fmla="*/ 1314942 h 2094500"/>
                <a:gd name="connsiteX148" fmla="*/ 1025704 w 1561275"/>
                <a:gd name="connsiteY148" fmla="*/ 1350539 h 2094500"/>
                <a:gd name="connsiteX149" fmla="*/ 1003745 w 1561275"/>
                <a:gd name="connsiteY149" fmla="*/ 1356343 h 2094500"/>
                <a:gd name="connsiteX150" fmla="*/ 980530 w 1561275"/>
                <a:gd name="connsiteY150" fmla="*/ 1367201 h 2094500"/>
                <a:gd name="connsiteX151" fmla="*/ 965252 w 1561275"/>
                <a:gd name="connsiteY151" fmla="*/ 1416935 h 2094500"/>
                <a:gd name="connsiteX152" fmla="*/ 989064 w 1561275"/>
                <a:gd name="connsiteY152" fmla="*/ 1433229 h 2094500"/>
                <a:gd name="connsiteX153" fmla="*/ 981075 w 1561275"/>
                <a:gd name="connsiteY153" fmla="*/ 1473666 h 2094500"/>
                <a:gd name="connsiteX154" fmla="*/ 966115 w 1561275"/>
                <a:gd name="connsiteY154" fmla="*/ 1505860 h 2094500"/>
                <a:gd name="connsiteX155" fmla="*/ 940562 w 1561275"/>
                <a:gd name="connsiteY155" fmla="*/ 1535768 h 2094500"/>
                <a:gd name="connsiteX156" fmla="*/ 910222 w 1561275"/>
                <a:gd name="connsiteY156" fmla="*/ 1536340 h 2094500"/>
                <a:gd name="connsiteX157" fmla="*/ 877901 w 1561275"/>
                <a:gd name="connsiteY157" fmla="*/ 1545077 h 2094500"/>
                <a:gd name="connsiteX158" fmla="*/ 883502 w 1561275"/>
                <a:gd name="connsiteY158" fmla="*/ 1569334 h 2094500"/>
                <a:gd name="connsiteX159" fmla="*/ 898043 w 1561275"/>
                <a:gd name="connsiteY159" fmla="*/ 1581462 h 2094500"/>
                <a:gd name="connsiteX160" fmla="*/ 872567 w 1561275"/>
                <a:gd name="connsiteY160" fmla="*/ 1605072 h 2094500"/>
                <a:gd name="connsiteX161" fmla="*/ 852552 w 1561275"/>
                <a:gd name="connsiteY161" fmla="*/ 1636822 h 2094500"/>
                <a:gd name="connsiteX162" fmla="*/ 868974 w 1561275"/>
                <a:gd name="connsiteY162" fmla="*/ 1663911 h 2094500"/>
                <a:gd name="connsiteX163" fmla="*/ 857607 w 1561275"/>
                <a:gd name="connsiteY163" fmla="*/ 1695293 h 2094500"/>
                <a:gd name="connsiteX164" fmla="*/ 852769 w 1561275"/>
                <a:gd name="connsiteY164" fmla="*/ 1716108 h 2094500"/>
                <a:gd name="connsiteX165" fmla="*/ 845999 w 1561275"/>
                <a:gd name="connsiteY165" fmla="*/ 1745775 h 2094500"/>
                <a:gd name="connsiteX166" fmla="*/ 834188 w 1561275"/>
                <a:gd name="connsiteY166" fmla="*/ 1753040 h 2094500"/>
                <a:gd name="connsiteX167" fmla="*/ 832105 w 1561275"/>
                <a:gd name="connsiteY167" fmla="*/ 1788193 h 2094500"/>
                <a:gd name="connsiteX168" fmla="*/ 814389 w 1561275"/>
                <a:gd name="connsiteY168" fmla="*/ 1806519 h 2094500"/>
                <a:gd name="connsiteX169" fmla="*/ 805803 w 1561275"/>
                <a:gd name="connsiteY169" fmla="*/ 1828478 h 2094500"/>
                <a:gd name="connsiteX170" fmla="*/ 815227 w 1561275"/>
                <a:gd name="connsiteY170" fmla="*/ 1848671 h 2094500"/>
                <a:gd name="connsiteX171" fmla="*/ 812344 w 1561275"/>
                <a:gd name="connsiteY171" fmla="*/ 1865791 h 2094500"/>
                <a:gd name="connsiteX172" fmla="*/ 823532 w 1561275"/>
                <a:gd name="connsiteY172" fmla="*/ 1883482 h 2094500"/>
                <a:gd name="connsiteX173" fmla="*/ 816293 w 1561275"/>
                <a:gd name="connsiteY173" fmla="*/ 1896753 h 2094500"/>
                <a:gd name="connsiteX174" fmla="*/ 811455 w 1561275"/>
                <a:gd name="connsiteY174" fmla="*/ 1921734 h 2094500"/>
                <a:gd name="connsiteX175" fmla="*/ 800990 w 1561275"/>
                <a:gd name="connsiteY175" fmla="*/ 1925227 h 2094500"/>
                <a:gd name="connsiteX176" fmla="*/ 786995 w 1561275"/>
                <a:gd name="connsiteY176" fmla="*/ 1926967 h 2094500"/>
                <a:gd name="connsiteX177" fmla="*/ 778537 w 1561275"/>
                <a:gd name="connsiteY177" fmla="*/ 1958323 h 2094500"/>
                <a:gd name="connsiteX178" fmla="*/ 771984 w 1561275"/>
                <a:gd name="connsiteY178" fmla="*/ 1985158 h 2094500"/>
                <a:gd name="connsiteX179" fmla="*/ 769507 w 1561275"/>
                <a:gd name="connsiteY179" fmla="*/ 2006494 h 2094500"/>
                <a:gd name="connsiteX180" fmla="*/ 787236 w 1561275"/>
                <a:gd name="connsiteY180" fmla="*/ 2020057 h 2094500"/>
                <a:gd name="connsiteX181" fmla="*/ 796037 w 1561275"/>
                <a:gd name="connsiteY181" fmla="*/ 2038841 h 2094500"/>
                <a:gd name="connsiteX182" fmla="*/ 776416 w 1561275"/>
                <a:gd name="connsiteY182" fmla="*/ 2061218 h 2094500"/>
                <a:gd name="connsiteX183" fmla="*/ 749848 w 1561275"/>
                <a:gd name="connsiteY183" fmla="*/ 2051948 h 2094500"/>
                <a:gd name="connsiteX184" fmla="*/ 726582 w 1561275"/>
                <a:gd name="connsiteY184" fmla="*/ 2030688 h 2094500"/>
                <a:gd name="connsiteX185" fmla="*/ 700458 w 1561275"/>
                <a:gd name="connsiteY185" fmla="*/ 2000373 h 2094500"/>
                <a:gd name="connsiteX186" fmla="*/ 673369 w 1561275"/>
                <a:gd name="connsiteY186" fmla="*/ 1975912 h 2094500"/>
                <a:gd name="connsiteX187" fmla="*/ 644539 w 1561275"/>
                <a:gd name="connsiteY187" fmla="*/ 1978541 h 2094500"/>
                <a:gd name="connsiteX188" fmla="*/ 616561 w 1561275"/>
                <a:gd name="connsiteY188" fmla="*/ 1988142 h 2094500"/>
                <a:gd name="connsiteX189" fmla="*/ 594730 w 1561275"/>
                <a:gd name="connsiteY189" fmla="*/ 2002137 h 2094500"/>
                <a:gd name="connsiteX190" fmla="*/ 594730 w 1561275"/>
                <a:gd name="connsiteY190" fmla="*/ 2002137 h 2094500"/>
                <a:gd name="connsiteX191" fmla="*/ 590361 w 1561275"/>
                <a:gd name="connsiteY191" fmla="*/ 2007369 h 2094500"/>
                <a:gd name="connsiteX192" fmla="*/ 585103 w 1561275"/>
                <a:gd name="connsiteY192" fmla="*/ 2013490 h 2094500"/>
                <a:gd name="connsiteX193" fmla="*/ 585103 w 1561275"/>
                <a:gd name="connsiteY193" fmla="*/ 2013490 h 2094500"/>
                <a:gd name="connsiteX194" fmla="*/ 578105 w 1561275"/>
                <a:gd name="connsiteY194" fmla="*/ 2015231 h 2094500"/>
                <a:gd name="connsiteX195" fmla="*/ 557151 w 1561275"/>
                <a:gd name="connsiteY195" fmla="*/ 2014367 h 2094500"/>
                <a:gd name="connsiteX196" fmla="*/ 545784 w 1561275"/>
                <a:gd name="connsiteY196" fmla="*/ 2014367 h 2094500"/>
                <a:gd name="connsiteX197" fmla="*/ 521298 w 1561275"/>
                <a:gd name="connsiteY197" fmla="*/ 2017860 h 2094500"/>
                <a:gd name="connsiteX198" fmla="*/ 502071 w 1561275"/>
                <a:gd name="connsiteY198" fmla="*/ 2023092 h 2094500"/>
                <a:gd name="connsiteX199" fmla="*/ 488977 w 1561275"/>
                <a:gd name="connsiteY199" fmla="*/ 2048441 h 2094500"/>
                <a:gd name="connsiteX200" fmla="*/ 460148 w 1561275"/>
                <a:gd name="connsiteY200" fmla="*/ 2049304 h 2094500"/>
                <a:gd name="connsiteX201" fmla="*/ 436538 w 1561275"/>
                <a:gd name="connsiteY201" fmla="*/ 2060671 h 2094500"/>
                <a:gd name="connsiteX202" fmla="*/ 417311 w 1561275"/>
                <a:gd name="connsiteY202" fmla="*/ 2066793 h 2094500"/>
                <a:gd name="connsiteX203" fmla="*/ 396356 w 1561275"/>
                <a:gd name="connsiteY203" fmla="*/ 2069396 h 2094500"/>
                <a:gd name="connsiteX204" fmla="*/ 374499 w 1561275"/>
                <a:gd name="connsiteY204" fmla="*/ 2078147 h 2094500"/>
                <a:gd name="connsiteX205" fmla="*/ 343917 w 1561275"/>
                <a:gd name="connsiteY205" fmla="*/ 2092117 h 2094500"/>
                <a:gd name="connsiteX206" fmla="*/ 322061 w 1561275"/>
                <a:gd name="connsiteY206" fmla="*/ 2079023 h 2094500"/>
                <a:gd name="connsiteX207" fmla="*/ 301106 w 1561275"/>
                <a:gd name="connsiteY207" fmla="*/ 2060671 h 2094500"/>
                <a:gd name="connsiteX208" fmla="*/ 281014 w 1561275"/>
                <a:gd name="connsiteY208" fmla="*/ 2050181 h 2094500"/>
                <a:gd name="connsiteX209" fmla="*/ 263526 w 1561275"/>
                <a:gd name="connsiteY209" fmla="*/ 2040580 h 2094500"/>
                <a:gd name="connsiteX210" fmla="*/ 255665 w 1561275"/>
                <a:gd name="connsiteY210" fmla="*/ 2028324 h 2094500"/>
                <a:gd name="connsiteX211" fmla="*/ 264402 w 1561275"/>
                <a:gd name="connsiteY211" fmla="*/ 2020463 h 2094500"/>
                <a:gd name="connsiteX212" fmla="*/ 288888 w 1561275"/>
                <a:gd name="connsiteY212" fmla="*/ 2008233 h 2094500"/>
                <a:gd name="connsiteX213" fmla="*/ 308980 w 1561275"/>
                <a:gd name="connsiteY213" fmla="*/ 1986401 h 2094500"/>
                <a:gd name="connsiteX214" fmla="*/ 316841 w 1561275"/>
                <a:gd name="connsiteY214" fmla="*/ 1970653 h 2094500"/>
                <a:gd name="connsiteX215" fmla="*/ 315977 w 1561275"/>
                <a:gd name="connsiteY215" fmla="*/ 1947070 h 2094500"/>
                <a:gd name="connsiteX216" fmla="*/ 326467 w 1561275"/>
                <a:gd name="connsiteY216" fmla="*/ 1920856 h 2094500"/>
                <a:gd name="connsiteX217" fmla="*/ 356160 w 1561275"/>
                <a:gd name="connsiteY217" fmla="*/ 1893767 h 2094500"/>
                <a:gd name="connsiteX218" fmla="*/ 377522 w 1561275"/>
                <a:gd name="connsiteY218" fmla="*/ 1868050 h 2094500"/>
                <a:gd name="connsiteX219" fmla="*/ 407240 w 1561275"/>
                <a:gd name="connsiteY219" fmla="*/ 1854156 h 2094500"/>
                <a:gd name="connsiteX220" fmla="*/ 406122 w 1561275"/>
                <a:gd name="connsiteY220" fmla="*/ 1835004 h 2094500"/>
                <a:gd name="connsiteX221" fmla="*/ 408827 w 1561275"/>
                <a:gd name="connsiteY221" fmla="*/ 1818405 h 2094500"/>
                <a:gd name="connsiteX222" fmla="*/ 411900 w 1561275"/>
                <a:gd name="connsiteY222" fmla="*/ 1801362 h 2094500"/>
                <a:gd name="connsiteX223" fmla="*/ 400636 w 1561275"/>
                <a:gd name="connsiteY223" fmla="*/ 1786008 h 2094500"/>
                <a:gd name="connsiteX224" fmla="*/ 360529 w 1561275"/>
                <a:gd name="connsiteY224" fmla="*/ 1753966 h 2094500"/>
                <a:gd name="connsiteX225" fmla="*/ 325579 w 1561275"/>
                <a:gd name="connsiteY225" fmla="*/ 1771428 h 2094500"/>
                <a:gd name="connsiteX226" fmla="*/ 304624 w 1561275"/>
                <a:gd name="connsiteY226" fmla="*/ 1793285 h 2094500"/>
                <a:gd name="connsiteX227" fmla="*/ 278411 w 1561275"/>
                <a:gd name="connsiteY227" fmla="*/ 1802023 h 2094500"/>
                <a:gd name="connsiteX228" fmla="*/ 259958 w 1561275"/>
                <a:gd name="connsiteY228" fmla="*/ 1799991 h 2094500"/>
                <a:gd name="connsiteX229" fmla="*/ 207647 w 1561275"/>
                <a:gd name="connsiteY229" fmla="*/ 1809021 h 2094500"/>
                <a:gd name="connsiteX230" fmla="*/ 192787 w 1561275"/>
                <a:gd name="connsiteY230" fmla="*/ 1797654 h 2094500"/>
                <a:gd name="connsiteX231" fmla="*/ 182195 w 1561275"/>
                <a:gd name="connsiteY231" fmla="*/ 1780763 h 2094500"/>
                <a:gd name="connsiteX232" fmla="*/ 178677 w 1561275"/>
                <a:gd name="connsiteY232" fmla="*/ 1753254 h 2094500"/>
                <a:gd name="connsiteX233" fmla="*/ 170067 w 1561275"/>
                <a:gd name="connsiteY233" fmla="*/ 1750282 h 2094500"/>
                <a:gd name="connsiteX234" fmla="*/ 154979 w 1561275"/>
                <a:gd name="connsiteY234" fmla="*/ 1750651 h 2094500"/>
                <a:gd name="connsiteX235" fmla="*/ 153658 w 1561275"/>
                <a:gd name="connsiteY235" fmla="*/ 1709198 h 2094500"/>
                <a:gd name="connsiteX236" fmla="*/ 157037 w 1561275"/>
                <a:gd name="connsiteY236" fmla="*/ 1682985 h 2094500"/>
                <a:gd name="connsiteX237" fmla="*/ 138952 w 1561275"/>
                <a:gd name="connsiteY237" fmla="*/ 1657038 h 2094500"/>
                <a:gd name="connsiteX238" fmla="*/ 140793 w 1561275"/>
                <a:gd name="connsiteY238" fmla="*/ 1615815 h 2094500"/>
                <a:gd name="connsiteX239" fmla="*/ 156096 w 1561275"/>
                <a:gd name="connsiteY239" fmla="*/ 1581703 h 2094500"/>
                <a:gd name="connsiteX240" fmla="*/ 163120 w 1561275"/>
                <a:gd name="connsiteY240" fmla="*/ 1556645 h 2094500"/>
                <a:gd name="connsiteX241" fmla="*/ 165723 w 1561275"/>
                <a:gd name="connsiteY241" fmla="*/ 1537544 h 2094500"/>
                <a:gd name="connsiteX242" fmla="*/ 172492 w 1561275"/>
                <a:gd name="connsiteY242" fmla="*/ 1508156 h 2094500"/>
                <a:gd name="connsiteX243" fmla="*/ 202476 w 1561275"/>
                <a:gd name="connsiteY243" fmla="*/ 1485880 h 2094500"/>
                <a:gd name="connsiteX244" fmla="*/ 215075 w 1561275"/>
                <a:gd name="connsiteY244" fmla="*/ 1482934 h 2094500"/>
                <a:gd name="connsiteX245" fmla="*/ 227724 w 1561275"/>
                <a:gd name="connsiteY245" fmla="*/ 1460416 h 2094500"/>
                <a:gd name="connsiteX246" fmla="*/ 196076 w 1561275"/>
                <a:gd name="connsiteY246" fmla="*/ 1457419 h 2094500"/>
                <a:gd name="connsiteX247" fmla="*/ 152400 w 1561275"/>
                <a:gd name="connsiteY247" fmla="*/ 1465928 h 2094500"/>
                <a:gd name="connsiteX248" fmla="*/ 138316 w 1561275"/>
                <a:gd name="connsiteY248" fmla="*/ 1456085 h 2094500"/>
                <a:gd name="connsiteX249" fmla="*/ 151359 w 1561275"/>
                <a:gd name="connsiteY249" fmla="*/ 1439867 h 2094500"/>
                <a:gd name="connsiteX250" fmla="*/ 157785 w 1561275"/>
                <a:gd name="connsiteY250" fmla="*/ 1432793 h 2094500"/>
                <a:gd name="connsiteX251" fmla="*/ 167704 w 1561275"/>
                <a:gd name="connsiteY251" fmla="*/ 1418798 h 2094500"/>
                <a:gd name="connsiteX252" fmla="*/ 167475 w 1561275"/>
                <a:gd name="connsiteY252" fmla="*/ 1388584 h 2094500"/>
                <a:gd name="connsiteX253" fmla="*/ 180023 w 1561275"/>
                <a:gd name="connsiteY253" fmla="*/ 1360682 h 2094500"/>
                <a:gd name="connsiteX254" fmla="*/ 173381 w 1561275"/>
                <a:gd name="connsiteY254" fmla="*/ 1323522 h 2094500"/>
                <a:gd name="connsiteX255" fmla="*/ 131483 w 1561275"/>
                <a:gd name="connsiteY255" fmla="*/ 1303379 h 2094500"/>
                <a:gd name="connsiteX256" fmla="*/ 101740 w 1561275"/>
                <a:gd name="connsiteY256" fmla="*/ 1283733 h 2094500"/>
                <a:gd name="connsiteX257" fmla="*/ 101067 w 1561275"/>
                <a:gd name="connsiteY257" fmla="*/ 1219140 h 2094500"/>
                <a:gd name="connsiteX258" fmla="*/ 113500 w 1561275"/>
                <a:gd name="connsiteY258" fmla="*/ 1184863 h 2094500"/>
                <a:gd name="connsiteX259" fmla="*/ 79769 w 1561275"/>
                <a:gd name="connsiteY259" fmla="*/ 1143093 h 2094500"/>
                <a:gd name="connsiteX260" fmla="*/ 81013 w 1561275"/>
                <a:gd name="connsiteY260" fmla="*/ 1101374 h 2094500"/>
                <a:gd name="connsiteX261" fmla="*/ 91808 w 1561275"/>
                <a:gd name="connsiteY261" fmla="*/ 1073586 h 2094500"/>
                <a:gd name="connsiteX262" fmla="*/ 93891 w 1561275"/>
                <a:gd name="connsiteY262" fmla="*/ 1048390 h 2094500"/>
                <a:gd name="connsiteX263" fmla="*/ 87198 w 1561275"/>
                <a:gd name="connsiteY263" fmla="*/ 1029111 h 2094500"/>
                <a:gd name="connsiteX264" fmla="*/ 54153 w 1561275"/>
                <a:gd name="connsiteY264" fmla="*/ 1037620 h 2094500"/>
                <a:gd name="connsiteX265" fmla="*/ 31585 w 1561275"/>
                <a:gd name="connsiteY265" fmla="*/ 1046446 h 2094500"/>
                <a:gd name="connsiteX266" fmla="*/ 8814 w 1561275"/>
                <a:gd name="connsiteY266" fmla="*/ 1032781 h 2094500"/>
                <a:gd name="connsiteX267" fmla="*/ 5690 w 1561275"/>
                <a:gd name="connsiteY267" fmla="*/ 1008397 h 2094500"/>
                <a:gd name="connsiteX268" fmla="*/ 12586 w 1561275"/>
                <a:gd name="connsiteY268" fmla="*/ 990859 h 2094500"/>
                <a:gd name="connsiteX269" fmla="*/ 3353 w 1561275"/>
                <a:gd name="connsiteY269" fmla="*/ 981207 h 2094500"/>
                <a:gd name="connsiteX270" fmla="*/ 0 w 1561275"/>
                <a:gd name="connsiteY270" fmla="*/ 967707 h 2094500"/>
                <a:gd name="connsiteX271" fmla="*/ 8801 w 1561275"/>
                <a:gd name="connsiteY271" fmla="*/ 940821 h 2094500"/>
                <a:gd name="connsiteX272" fmla="*/ 28994 w 1561275"/>
                <a:gd name="connsiteY272" fmla="*/ 914151 h 2094500"/>
                <a:gd name="connsiteX273" fmla="*/ 48489 w 1561275"/>
                <a:gd name="connsiteY273" fmla="*/ 880712 h 2094500"/>
                <a:gd name="connsiteX274" fmla="*/ 50330 w 1561275"/>
                <a:gd name="connsiteY274" fmla="*/ 848670 h 2094500"/>
                <a:gd name="connsiteX275" fmla="*/ 50330 w 1561275"/>
                <a:gd name="connsiteY275" fmla="*/ 848670 h 2094500"/>
                <a:gd name="connsiteX276" fmla="*/ 51193 w 1561275"/>
                <a:gd name="connsiteY276" fmla="*/ 836440 h 2094500"/>
                <a:gd name="connsiteX277" fmla="*/ 66053 w 1561275"/>
                <a:gd name="connsiteY277" fmla="*/ 819841 h 2094500"/>
                <a:gd name="connsiteX278" fmla="*/ 66053 w 1561275"/>
                <a:gd name="connsiteY278" fmla="*/ 819841 h 2094500"/>
                <a:gd name="connsiteX279" fmla="*/ 88201 w 1561275"/>
                <a:gd name="connsiteY279" fmla="*/ 807369 h 2094500"/>
                <a:gd name="connsiteX280" fmla="*/ 113525 w 1561275"/>
                <a:gd name="connsiteY280" fmla="*/ 793158 h 2094500"/>
                <a:gd name="connsiteX281" fmla="*/ 130098 w 1561275"/>
                <a:gd name="connsiteY281" fmla="*/ 779835 h 2094500"/>
                <a:gd name="connsiteX282" fmla="*/ 135483 w 1561275"/>
                <a:gd name="connsiteY282" fmla="*/ 760265 h 2094500"/>
                <a:gd name="connsiteX283" fmla="*/ 119875 w 1561275"/>
                <a:gd name="connsiteY283" fmla="*/ 733823 h 2094500"/>
                <a:gd name="connsiteX284" fmla="*/ 140982 w 1561275"/>
                <a:gd name="connsiteY284" fmla="*/ 732604 h 2094500"/>
                <a:gd name="connsiteX285" fmla="*/ 165112 w 1561275"/>
                <a:gd name="connsiteY285" fmla="*/ 712488 h 2094500"/>
                <a:gd name="connsiteX286" fmla="*/ 191681 w 1561275"/>
                <a:gd name="connsiteY286" fmla="*/ 686885 h 2094500"/>
                <a:gd name="connsiteX287" fmla="*/ 206717 w 1561275"/>
                <a:gd name="connsiteY287" fmla="*/ 662577 h 2094500"/>
                <a:gd name="connsiteX288" fmla="*/ 197446 w 1561275"/>
                <a:gd name="connsiteY288" fmla="*/ 645482 h 2094500"/>
                <a:gd name="connsiteX289" fmla="*/ 178104 w 1561275"/>
                <a:gd name="connsiteY289" fmla="*/ 634738 h 2094500"/>
                <a:gd name="connsiteX290" fmla="*/ 188518 w 1561275"/>
                <a:gd name="connsiteY290" fmla="*/ 627664 h 2094500"/>
                <a:gd name="connsiteX291" fmla="*/ 183184 w 1561275"/>
                <a:gd name="connsiteY291" fmla="*/ 608437 h 2094500"/>
                <a:gd name="connsiteX292" fmla="*/ 153199 w 1561275"/>
                <a:gd name="connsiteY292" fmla="*/ 584992 h 2094500"/>
                <a:gd name="connsiteX293" fmla="*/ 154241 w 1561275"/>
                <a:gd name="connsiteY293" fmla="*/ 569561 h 2094500"/>
                <a:gd name="connsiteX294" fmla="*/ 149796 w 1561275"/>
                <a:gd name="connsiteY294" fmla="*/ 550880 h 2094500"/>
                <a:gd name="connsiteX295" fmla="*/ 157339 w 1561275"/>
                <a:gd name="connsiteY295" fmla="*/ 525353 h 2094500"/>
                <a:gd name="connsiteX296" fmla="*/ 155206 w 1561275"/>
                <a:gd name="connsiteY296" fmla="*/ 498212 h 2094500"/>
                <a:gd name="connsiteX297" fmla="*/ 136854 w 1561275"/>
                <a:gd name="connsiteY297" fmla="*/ 486846 h 2094500"/>
                <a:gd name="connsiteX298" fmla="*/ 112394 w 1561275"/>
                <a:gd name="connsiteY298" fmla="*/ 462385 h 2094500"/>
                <a:gd name="connsiteX299" fmla="*/ 107136 w 1561275"/>
                <a:gd name="connsiteY299" fmla="*/ 460645 h 2094500"/>
                <a:gd name="connsiteX300" fmla="*/ 101040 w 1561275"/>
                <a:gd name="connsiteY300" fmla="*/ 448389 h 2094500"/>
                <a:gd name="connsiteX301" fmla="*/ 99656 w 1561275"/>
                <a:gd name="connsiteY301" fmla="*/ 435346 h 2094500"/>
                <a:gd name="connsiteX302" fmla="*/ 99656 w 1561275"/>
                <a:gd name="connsiteY302" fmla="*/ 435346 h 2094500"/>
                <a:gd name="connsiteX303" fmla="*/ 95782 w 1561275"/>
                <a:gd name="connsiteY303" fmla="*/ 420436 h 2094500"/>
                <a:gd name="connsiteX304" fmla="*/ 89877 w 1561275"/>
                <a:gd name="connsiteY304" fmla="*/ 412448 h 2094500"/>
                <a:gd name="connsiteX305" fmla="*/ 97946 w 1561275"/>
                <a:gd name="connsiteY305" fmla="*/ 402041 h 2094500"/>
                <a:gd name="connsiteX0" fmla="*/ 97946 w 1561275"/>
                <a:gd name="connsiteY0" fmla="*/ 402041 h 2094500"/>
                <a:gd name="connsiteX1" fmla="*/ 123790 w 1561275"/>
                <a:gd name="connsiteY1" fmla="*/ 348612 h 2094500"/>
                <a:gd name="connsiteX2" fmla="*/ 149838 w 1561275"/>
                <a:gd name="connsiteY2" fmla="*/ 341767 h 2094500"/>
                <a:gd name="connsiteX3" fmla="*/ 171618 w 1561275"/>
                <a:gd name="connsiteY3" fmla="*/ 332039 h 2094500"/>
                <a:gd name="connsiteX4" fmla="*/ 181766 w 1561275"/>
                <a:gd name="connsiteY4" fmla="*/ 293392 h 2094500"/>
                <a:gd name="connsiteX5" fmla="*/ 199177 w 1561275"/>
                <a:gd name="connsiteY5" fmla="*/ 301355 h 2094500"/>
                <a:gd name="connsiteX6" fmla="*/ 228070 w 1561275"/>
                <a:gd name="connsiteY6" fmla="*/ 311795 h 2094500"/>
                <a:gd name="connsiteX7" fmla="*/ 296104 w 1561275"/>
                <a:gd name="connsiteY7" fmla="*/ 272997 h 2094500"/>
                <a:gd name="connsiteX8" fmla="*/ 331207 w 1561275"/>
                <a:gd name="connsiteY8" fmla="*/ 277886 h 2094500"/>
                <a:gd name="connsiteX9" fmla="*/ 362639 w 1561275"/>
                <a:gd name="connsiteY9" fmla="*/ 268908 h 2094500"/>
                <a:gd name="connsiteX10" fmla="*/ 382438 w 1561275"/>
                <a:gd name="connsiteY10" fmla="*/ 254493 h 2094500"/>
                <a:gd name="connsiteX11" fmla="*/ 378641 w 1561275"/>
                <a:gd name="connsiteY11" fmla="*/ 242809 h 2094500"/>
                <a:gd name="connsiteX12" fmla="*/ 366195 w 1561275"/>
                <a:gd name="connsiteY12" fmla="*/ 223061 h 2094500"/>
                <a:gd name="connsiteX13" fmla="*/ 388052 w 1561275"/>
                <a:gd name="connsiteY13" fmla="*/ 231227 h 2094500"/>
                <a:gd name="connsiteX14" fmla="*/ 392738 w 1561275"/>
                <a:gd name="connsiteY14" fmla="*/ 217956 h 2094500"/>
                <a:gd name="connsiteX15" fmla="*/ 409210 w 1561275"/>
                <a:gd name="connsiteY15" fmla="*/ 204557 h 2094500"/>
                <a:gd name="connsiteX16" fmla="*/ 449392 w 1561275"/>
                <a:gd name="connsiteY16" fmla="*/ 222566 h 2094500"/>
                <a:gd name="connsiteX17" fmla="*/ 462346 w 1561275"/>
                <a:gd name="connsiteY17" fmla="*/ 215950 h 2094500"/>
                <a:gd name="connsiteX18" fmla="*/ 469395 w 1561275"/>
                <a:gd name="connsiteY18" fmla="*/ 201929 h 2094500"/>
                <a:gd name="connsiteX19" fmla="*/ 452504 w 1561275"/>
                <a:gd name="connsiteY19" fmla="*/ 192378 h 2094500"/>
                <a:gd name="connsiteX20" fmla="*/ 447716 w 1561275"/>
                <a:gd name="connsiteY20" fmla="*/ 160883 h 2094500"/>
                <a:gd name="connsiteX21" fmla="*/ 474208 w 1561275"/>
                <a:gd name="connsiteY21" fmla="*/ 172338 h 2094500"/>
                <a:gd name="connsiteX22" fmla="*/ 481498 w 1561275"/>
                <a:gd name="connsiteY22" fmla="*/ 163206 h 2094500"/>
                <a:gd name="connsiteX23" fmla="*/ 488660 w 1561275"/>
                <a:gd name="connsiteY23" fmla="*/ 177240 h 2094500"/>
                <a:gd name="connsiteX24" fmla="*/ 499481 w 1561275"/>
                <a:gd name="connsiteY24" fmla="*/ 172579 h 2094500"/>
                <a:gd name="connsiteX25" fmla="*/ 530837 w 1561275"/>
                <a:gd name="connsiteY25" fmla="*/ 160221 h 2094500"/>
                <a:gd name="connsiteX26" fmla="*/ 546712 w 1561275"/>
                <a:gd name="connsiteY26" fmla="*/ 145337 h 2094500"/>
                <a:gd name="connsiteX27" fmla="*/ 541581 w 1561275"/>
                <a:gd name="connsiteY27" fmla="*/ 132738 h 2094500"/>
                <a:gd name="connsiteX28" fmla="*/ 557278 w 1561275"/>
                <a:gd name="connsiteY28" fmla="*/ 111085 h 2094500"/>
                <a:gd name="connsiteX29" fmla="*/ 573827 w 1561275"/>
                <a:gd name="connsiteY29" fmla="*/ 108532 h 2094500"/>
                <a:gd name="connsiteX30" fmla="*/ 608777 w 1561275"/>
                <a:gd name="connsiteY30" fmla="*/ 105928 h 2094500"/>
                <a:gd name="connsiteX31" fmla="*/ 651614 w 1561275"/>
                <a:gd name="connsiteY31" fmla="*/ 112024 h 2094500"/>
                <a:gd name="connsiteX32" fmla="*/ 709285 w 1561275"/>
                <a:gd name="connsiteY32" fmla="*/ 142606 h 2094500"/>
                <a:gd name="connsiteX33" fmla="*/ 749468 w 1561275"/>
                <a:gd name="connsiteY33" fmla="*/ 118146 h 2094500"/>
                <a:gd name="connsiteX34" fmla="*/ 768671 w 1561275"/>
                <a:gd name="connsiteY34" fmla="*/ 104455 h 2094500"/>
                <a:gd name="connsiteX35" fmla="*/ 792280 w 1561275"/>
                <a:gd name="connsiteY35" fmla="*/ 105052 h 2094500"/>
                <a:gd name="connsiteX36" fmla="*/ 835980 w 1561275"/>
                <a:gd name="connsiteY36" fmla="*/ 97165 h 2094500"/>
                <a:gd name="connsiteX37" fmla="*/ 877928 w 1561275"/>
                <a:gd name="connsiteY37" fmla="*/ 63078 h 2094500"/>
                <a:gd name="connsiteX38" fmla="*/ 905881 w 1561275"/>
                <a:gd name="connsiteY38" fmla="*/ 29894 h 2094500"/>
                <a:gd name="connsiteX39" fmla="*/ 932970 w 1561275"/>
                <a:gd name="connsiteY39" fmla="*/ 175 h 2094500"/>
                <a:gd name="connsiteX40" fmla="*/ 967920 w 1561275"/>
                <a:gd name="connsiteY40" fmla="*/ 9802 h 2094500"/>
                <a:gd name="connsiteX41" fmla="*/ 978804 w 1561275"/>
                <a:gd name="connsiteY41" fmla="*/ 24089 h 2094500"/>
                <a:gd name="connsiteX42" fmla="*/ 999963 w 1561275"/>
                <a:gd name="connsiteY42" fmla="*/ 31430 h 2094500"/>
                <a:gd name="connsiteX43" fmla="*/ 985701 w 1561275"/>
                <a:gd name="connsiteY43" fmla="*/ 51496 h 2094500"/>
                <a:gd name="connsiteX44" fmla="*/ 973750 w 1561275"/>
                <a:gd name="connsiteY44" fmla="*/ 76223 h 2094500"/>
                <a:gd name="connsiteX45" fmla="*/ 954599 w 1561275"/>
                <a:gd name="connsiteY45" fmla="*/ 75957 h 2094500"/>
                <a:gd name="connsiteX46" fmla="*/ 927383 w 1561275"/>
                <a:gd name="connsiteY46" fmla="*/ 111009 h 2094500"/>
                <a:gd name="connsiteX47" fmla="*/ 930685 w 1561275"/>
                <a:gd name="connsiteY47" fmla="*/ 133335 h 2094500"/>
                <a:gd name="connsiteX48" fmla="*/ 944528 w 1561275"/>
                <a:gd name="connsiteY48" fmla="*/ 152754 h 2094500"/>
                <a:gd name="connsiteX49" fmla="*/ 958891 w 1561275"/>
                <a:gd name="connsiteY49" fmla="*/ 151420 h 2094500"/>
                <a:gd name="connsiteX50" fmla="*/ 968785 w 1561275"/>
                <a:gd name="connsiteY50" fmla="*/ 151675 h 2094500"/>
                <a:gd name="connsiteX51" fmla="*/ 989269 w 1561275"/>
                <a:gd name="connsiteY51" fmla="*/ 156932 h 2094500"/>
                <a:gd name="connsiteX52" fmla="*/ 1013374 w 1561275"/>
                <a:gd name="connsiteY52" fmla="*/ 131685 h 2094500"/>
                <a:gd name="connsiteX53" fmla="*/ 1050611 w 1561275"/>
                <a:gd name="connsiteY53" fmla="*/ 117245 h 2094500"/>
                <a:gd name="connsiteX54" fmla="*/ 1065736 w 1561275"/>
                <a:gd name="connsiteY54" fmla="*/ 87425 h 2094500"/>
                <a:gd name="connsiteX55" fmla="*/ 1072289 w 1561275"/>
                <a:gd name="connsiteY55" fmla="*/ 71474 h 2094500"/>
                <a:gd name="connsiteX56" fmla="*/ 1065342 w 1561275"/>
                <a:gd name="connsiteY56" fmla="*/ 66712 h 2094500"/>
                <a:gd name="connsiteX57" fmla="*/ 1070727 w 1561275"/>
                <a:gd name="connsiteY57" fmla="*/ 29780 h 2094500"/>
                <a:gd name="connsiteX58" fmla="*/ 1105398 w 1561275"/>
                <a:gd name="connsiteY58" fmla="*/ 38962 h 2094500"/>
                <a:gd name="connsiteX59" fmla="*/ 1132855 w 1561275"/>
                <a:gd name="connsiteY59" fmla="*/ 56107 h 2094500"/>
                <a:gd name="connsiteX60" fmla="*/ 1149226 w 1561275"/>
                <a:gd name="connsiteY60" fmla="*/ 56576 h 2094500"/>
                <a:gd name="connsiteX61" fmla="*/ 1163018 w 1561275"/>
                <a:gd name="connsiteY61" fmla="*/ 78103 h 2094500"/>
                <a:gd name="connsiteX62" fmla="*/ 1170955 w 1561275"/>
                <a:gd name="connsiteY62" fmla="*/ 102729 h 2094500"/>
                <a:gd name="connsiteX63" fmla="*/ 1200991 w 1561275"/>
                <a:gd name="connsiteY63" fmla="*/ 122172 h 2094500"/>
                <a:gd name="connsiteX64" fmla="*/ 1223267 w 1561275"/>
                <a:gd name="connsiteY64" fmla="*/ 135736 h 2094500"/>
                <a:gd name="connsiteX65" fmla="*/ 1249238 w 1561275"/>
                <a:gd name="connsiteY65" fmla="*/ 150366 h 2094500"/>
                <a:gd name="connsiteX66" fmla="*/ 1270765 w 1561275"/>
                <a:gd name="connsiteY66" fmla="*/ 151064 h 2094500"/>
                <a:gd name="connsiteX67" fmla="*/ 1285052 w 1561275"/>
                <a:gd name="connsiteY67" fmla="*/ 161009 h 2094500"/>
                <a:gd name="connsiteX68" fmla="*/ 1305537 w 1561275"/>
                <a:gd name="connsiteY68" fmla="*/ 156246 h 2094500"/>
                <a:gd name="connsiteX69" fmla="*/ 1317221 w 1561275"/>
                <a:gd name="connsiteY69" fmla="*/ 156564 h 2094500"/>
                <a:gd name="connsiteX70" fmla="*/ 1322948 w 1561275"/>
                <a:gd name="connsiteY70" fmla="*/ 159447 h 2094500"/>
                <a:gd name="connsiteX71" fmla="*/ 1344525 w 1561275"/>
                <a:gd name="connsiteY71" fmla="*/ 160095 h 2094500"/>
                <a:gd name="connsiteX72" fmla="*/ 1361988 w 1561275"/>
                <a:gd name="connsiteY72" fmla="*/ 153097 h 2094500"/>
                <a:gd name="connsiteX73" fmla="*/ 1407428 w 1561275"/>
                <a:gd name="connsiteY73" fmla="*/ 160958 h 2094500"/>
                <a:gd name="connsiteX74" fmla="*/ 1423951 w 1561275"/>
                <a:gd name="connsiteY74" fmla="*/ 182764 h 2094500"/>
                <a:gd name="connsiteX75" fmla="*/ 1439699 w 1561275"/>
                <a:gd name="connsiteY75" fmla="*/ 201687 h 2094500"/>
                <a:gd name="connsiteX76" fmla="*/ 1438886 w 1561275"/>
                <a:gd name="connsiteY76" fmla="*/ 202906 h 2094500"/>
                <a:gd name="connsiteX77" fmla="*/ 1444982 w 1561275"/>
                <a:gd name="connsiteY77" fmla="*/ 205713 h 2094500"/>
                <a:gd name="connsiteX78" fmla="*/ 1449402 w 1561275"/>
                <a:gd name="connsiteY78" fmla="*/ 215556 h 2094500"/>
                <a:gd name="connsiteX79" fmla="*/ 1448183 w 1561275"/>
                <a:gd name="connsiteY79" fmla="*/ 221652 h 2094500"/>
                <a:gd name="connsiteX80" fmla="*/ 1430301 w 1561275"/>
                <a:gd name="connsiteY80" fmla="*/ 245934 h 2094500"/>
                <a:gd name="connsiteX81" fmla="*/ 1415671 w 1561275"/>
                <a:gd name="connsiteY81" fmla="*/ 256297 h 2094500"/>
                <a:gd name="connsiteX82" fmla="*/ 1396595 w 1561275"/>
                <a:gd name="connsiteY82" fmla="*/ 268679 h 2094500"/>
                <a:gd name="connsiteX83" fmla="*/ 1399770 w 1561275"/>
                <a:gd name="connsiteY83" fmla="*/ 283233 h 2094500"/>
                <a:gd name="connsiteX84" fmla="*/ 1414997 w 1561275"/>
                <a:gd name="connsiteY84" fmla="*/ 323187 h 2094500"/>
                <a:gd name="connsiteX85" fmla="*/ 1426084 w 1561275"/>
                <a:gd name="connsiteY85" fmla="*/ 350873 h 2094500"/>
                <a:gd name="connsiteX86" fmla="*/ 1458672 w 1561275"/>
                <a:gd name="connsiteY86" fmla="*/ 363522 h 2094500"/>
                <a:gd name="connsiteX87" fmla="*/ 1468070 w 1561275"/>
                <a:gd name="connsiteY87" fmla="*/ 381924 h 2094500"/>
                <a:gd name="connsiteX88" fmla="*/ 1488009 w 1561275"/>
                <a:gd name="connsiteY88" fmla="*/ 389163 h 2094500"/>
                <a:gd name="connsiteX89" fmla="*/ 1497305 w 1561275"/>
                <a:gd name="connsiteY89" fmla="*/ 409153 h 2094500"/>
                <a:gd name="connsiteX90" fmla="*/ 1506512 w 1561275"/>
                <a:gd name="connsiteY90" fmla="*/ 416303 h 2094500"/>
                <a:gd name="connsiteX91" fmla="*/ 1521054 w 1561275"/>
                <a:gd name="connsiteY91" fmla="*/ 423694 h 2094500"/>
                <a:gd name="connsiteX92" fmla="*/ 1525144 w 1561275"/>
                <a:gd name="connsiteY92" fmla="*/ 439645 h 2094500"/>
                <a:gd name="connsiteX93" fmla="*/ 1527849 w 1561275"/>
                <a:gd name="connsiteY93" fmla="*/ 453678 h 2094500"/>
                <a:gd name="connsiteX94" fmla="*/ 1539139 w 1561275"/>
                <a:gd name="connsiteY94" fmla="*/ 460346 h 2094500"/>
                <a:gd name="connsiteX95" fmla="*/ 1541920 w 1561275"/>
                <a:gd name="connsiteY95" fmla="*/ 470569 h 2094500"/>
                <a:gd name="connsiteX96" fmla="*/ 1538517 w 1561275"/>
                <a:gd name="connsiteY96" fmla="*/ 493810 h 2094500"/>
                <a:gd name="connsiteX97" fmla="*/ 1541095 w 1561275"/>
                <a:gd name="connsiteY97" fmla="*/ 508567 h 2094500"/>
                <a:gd name="connsiteX98" fmla="*/ 1551191 w 1561275"/>
                <a:gd name="connsiteY98" fmla="*/ 530920 h 2094500"/>
                <a:gd name="connsiteX99" fmla="*/ 1554023 w 1561275"/>
                <a:gd name="connsiteY99" fmla="*/ 550770 h 2094500"/>
                <a:gd name="connsiteX100" fmla="*/ 1554125 w 1561275"/>
                <a:gd name="connsiteY100" fmla="*/ 564244 h 2094500"/>
                <a:gd name="connsiteX101" fmla="*/ 1561275 w 1561275"/>
                <a:gd name="connsiteY101" fmla="*/ 586266 h 2094500"/>
                <a:gd name="connsiteX102" fmla="*/ 1551432 w 1561275"/>
                <a:gd name="connsiteY102" fmla="*/ 600109 h 2094500"/>
                <a:gd name="connsiteX103" fmla="*/ 1536001 w 1561275"/>
                <a:gd name="connsiteY103" fmla="*/ 613825 h 2094500"/>
                <a:gd name="connsiteX104" fmla="*/ 1539024 w 1561275"/>
                <a:gd name="connsiteY104" fmla="*/ 628507 h 2094500"/>
                <a:gd name="connsiteX105" fmla="*/ 1532229 w 1561275"/>
                <a:gd name="connsiteY105" fmla="*/ 649411 h 2094500"/>
                <a:gd name="connsiteX106" fmla="*/ 1538503 w 1561275"/>
                <a:gd name="connsiteY106" fmla="*/ 677021 h 2094500"/>
                <a:gd name="connsiteX107" fmla="*/ 1511935 w 1561275"/>
                <a:gd name="connsiteY107" fmla="*/ 707907 h 2094500"/>
                <a:gd name="connsiteX108" fmla="*/ 1483614 w 1561275"/>
                <a:gd name="connsiteY108" fmla="*/ 715616 h 2094500"/>
                <a:gd name="connsiteX109" fmla="*/ 1462012 w 1561275"/>
                <a:gd name="connsiteY109" fmla="*/ 731338 h 2094500"/>
                <a:gd name="connsiteX110" fmla="*/ 1426719 w 1561275"/>
                <a:gd name="connsiteY110" fmla="*/ 740165 h 2094500"/>
                <a:gd name="connsiteX111" fmla="*/ 1392581 w 1561275"/>
                <a:gd name="connsiteY111" fmla="*/ 741156 h 2094500"/>
                <a:gd name="connsiteX112" fmla="*/ 1371626 w 1561275"/>
                <a:gd name="connsiteY112" fmla="*/ 755125 h 2094500"/>
                <a:gd name="connsiteX113" fmla="*/ 1371626 w 1561275"/>
                <a:gd name="connsiteY113" fmla="*/ 755125 h 2094500"/>
                <a:gd name="connsiteX114" fmla="*/ 1358532 w 1561275"/>
                <a:gd name="connsiteY114" fmla="*/ 770873 h 2094500"/>
                <a:gd name="connsiteX115" fmla="*/ 1356767 w 1561275"/>
                <a:gd name="connsiteY115" fmla="*/ 777846 h 2094500"/>
                <a:gd name="connsiteX116" fmla="*/ 1356767 w 1561275"/>
                <a:gd name="connsiteY116" fmla="*/ 777846 h 2094500"/>
                <a:gd name="connsiteX117" fmla="*/ 1330694 w 1561275"/>
                <a:gd name="connsiteY117" fmla="*/ 812377 h 2094500"/>
                <a:gd name="connsiteX118" fmla="*/ 1311276 w 1561275"/>
                <a:gd name="connsiteY118" fmla="*/ 804833 h 2094500"/>
                <a:gd name="connsiteX119" fmla="*/ 1286549 w 1561275"/>
                <a:gd name="connsiteY119" fmla="*/ 765146 h 2094500"/>
                <a:gd name="connsiteX120" fmla="*/ 1271296 w 1561275"/>
                <a:gd name="connsiteY120" fmla="*/ 755519 h 2094500"/>
                <a:gd name="connsiteX121" fmla="*/ 1235482 w 1561275"/>
                <a:gd name="connsiteY121" fmla="*/ 784297 h 2094500"/>
                <a:gd name="connsiteX122" fmla="*/ 1205587 w 1561275"/>
                <a:gd name="connsiteY122" fmla="*/ 794470 h 2094500"/>
                <a:gd name="connsiteX123" fmla="*/ 1194220 w 1561275"/>
                <a:gd name="connsiteY123" fmla="*/ 818931 h 2094500"/>
                <a:gd name="connsiteX124" fmla="*/ 1190498 w 1561275"/>
                <a:gd name="connsiteY124" fmla="*/ 850630 h 2094500"/>
                <a:gd name="connsiteX125" fmla="*/ 1156094 w 1561275"/>
                <a:gd name="connsiteY125" fmla="*/ 869311 h 2094500"/>
                <a:gd name="connsiteX126" fmla="*/ 1137667 w 1561275"/>
                <a:gd name="connsiteY126" fmla="*/ 877147 h 2094500"/>
                <a:gd name="connsiteX127" fmla="*/ 1125195 w 1561275"/>
                <a:gd name="connsiteY127" fmla="*/ 886228 h 2094500"/>
                <a:gd name="connsiteX128" fmla="*/ 1118376 w 1561275"/>
                <a:gd name="connsiteY128" fmla="*/ 905354 h 2094500"/>
                <a:gd name="connsiteX129" fmla="*/ 1137921 w 1561275"/>
                <a:gd name="connsiteY129" fmla="*/ 919514 h 2094500"/>
                <a:gd name="connsiteX130" fmla="*/ 1143547 w 1561275"/>
                <a:gd name="connsiteY130" fmla="*/ 933408 h 2094500"/>
                <a:gd name="connsiteX131" fmla="*/ 1149668 w 1561275"/>
                <a:gd name="connsiteY131" fmla="*/ 946502 h 2094500"/>
                <a:gd name="connsiteX132" fmla="*/ 1154900 w 1561275"/>
                <a:gd name="connsiteY132" fmla="*/ 964854 h 2094500"/>
                <a:gd name="connsiteX133" fmla="*/ 1151649 w 1561275"/>
                <a:gd name="connsiteY133" fmla="*/ 979484 h 2094500"/>
                <a:gd name="connsiteX134" fmla="*/ 1164896 w 1561275"/>
                <a:gd name="connsiteY134" fmla="*/ 1000375 h 2094500"/>
                <a:gd name="connsiteX135" fmla="*/ 1166509 w 1561275"/>
                <a:gd name="connsiteY135" fmla="*/ 1020543 h 2094500"/>
                <a:gd name="connsiteX136" fmla="*/ 1156171 w 1561275"/>
                <a:gd name="connsiteY136" fmla="*/ 1037777 h 2094500"/>
                <a:gd name="connsiteX137" fmla="*/ 1152246 w 1561275"/>
                <a:gd name="connsiteY137" fmla="*/ 1066123 h 2094500"/>
                <a:gd name="connsiteX138" fmla="*/ 1134390 w 1561275"/>
                <a:gd name="connsiteY138" fmla="*/ 1092044 h 2094500"/>
                <a:gd name="connsiteX139" fmla="*/ 1109828 w 1561275"/>
                <a:gd name="connsiteY139" fmla="*/ 1126423 h 2094500"/>
                <a:gd name="connsiteX140" fmla="*/ 1081482 w 1561275"/>
                <a:gd name="connsiteY140" fmla="*/ 1132544 h 2094500"/>
                <a:gd name="connsiteX141" fmla="*/ 1043204 w 1561275"/>
                <a:gd name="connsiteY141" fmla="*/ 1146832 h 2094500"/>
                <a:gd name="connsiteX142" fmla="*/ 1020458 w 1561275"/>
                <a:gd name="connsiteY142" fmla="*/ 1159786 h 2094500"/>
                <a:gd name="connsiteX143" fmla="*/ 999478 w 1561275"/>
                <a:gd name="connsiteY143" fmla="*/ 1184145 h 2094500"/>
                <a:gd name="connsiteX144" fmla="*/ 993776 w 1561275"/>
                <a:gd name="connsiteY144" fmla="*/ 1208504 h 2094500"/>
                <a:gd name="connsiteX145" fmla="*/ 998539 w 1561275"/>
                <a:gd name="connsiteY145" fmla="*/ 1258389 h 2094500"/>
                <a:gd name="connsiteX146" fmla="*/ 989763 w 1561275"/>
                <a:gd name="connsiteY146" fmla="*/ 1291675 h 2094500"/>
                <a:gd name="connsiteX147" fmla="*/ 1022554 w 1561275"/>
                <a:gd name="connsiteY147" fmla="*/ 1314942 h 2094500"/>
                <a:gd name="connsiteX148" fmla="*/ 1025704 w 1561275"/>
                <a:gd name="connsiteY148" fmla="*/ 1350539 h 2094500"/>
                <a:gd name="connsiteX149" fmla="*/ 1003745 w 1561275"/>
                <a:gd name="connsiteY149" fmla="*/ 1356343 h 2094500"/>
                <a:gd name="connsiteX150" fmla="*/ 980530 w 1561275"/>
                <a:gd name="connsiteY150" fmla="*/ 1367201 h 2094500"/>
                <a:gd name="connsiteX151" fmla="*/ 965252 w 1561275"/>
                <a:gd name="connsiteY151" fmla="*/ 1416935 h 2094500"/>
                <a:gd name="connsiteX152" fmla="*/ 989064 w 1561275"/>
                <a:gd name="connsiteY152" fmla="*/ 1433229 h 2094500"/>
                <a:gd name="connsiteX153" fmla="*/ 981075 w 1561275"/>
                <a:gd name="connsiteY153" fmla="*/ 1473666 h 2094500"/>
                <a:gd name="connsiteX154" fmla="*/ 966115 w 1561275"/>
                <a:gd name="connsiteY154" fmla="*/ 1505860 h 2094500"/>
                <a:gd name="connsiteX155" fmla="*/ 940562 w 1561275"/>
                <a:gd name="connsiteY155" fmla="*/ 1535768 h 2094500"/>
                <a:gd name="connsiteX156" fmla="*/ 910222 w 1561275"/>
                <a:gd name="connsiteY156" fmla="*/ 1536340 h 2094500"/>
                <a:gd name="connsiteX157" fmla="*/ 877901 w 1561275"/>
                <a:gd name="connsiteY157" fmla="*/ 1545077 h 2094500"/>
                <a:gd name="connsiteX158" fmla="*/ 883502 w 1561275"/>
                <a:gd name="connsiteY158" fmla="*/ 1569334 h 2094500"/>
                <a:gd name="connsiteX159" fmla="*/ 898043 w 1561275"/>
                <a:gd name="connsiteY159" fmla="*/ 1581462 h 2094500"/>
                <a:gd name="connsiteX160" fmla="*/ 872567 w 1561275"/>
                <a:gd name="connsiteY160" fmla="*/ 1605072 h 2094500"/>
                <a:gd name="connsiteX161" fmla="*/ 852552 w 1561275"/>
                <a:gd name="connsiteY161" fmla="*/ 1636822 h 2094500"/>
                <a:gd name="connsiteX162" fmla="*/ 868974 w 1561275"/>
                <a:gd name="connsiteY162" fmla="*/ 1663911 h 2094500"/>
                <a:gd name="connsiteX163" fmla="*/ 857607 w 1561275"/>
                <a:gd name="connsiteY163" fmla="*/ 1695293 h 2094500"/>
                <a:gd name="connsiteX164" fmla="*/ 852769 w 1561275"/>
                <a:gd name="connsiteY164" fmla="*/ 1716108 h 2094500"/>
                <a:gd name="connsiteX165" fmla="*/ 845999 w 1561275"/>
                <a:gd name="connsiteY165" fmla="*/ 1745775 h 2094500"/>
                <a:gd name="connsiteX166" fmla="*/ 834188 w 1561275"/>
                <a:gd name="connsiteY166" fmla="*/ 1753040 h 2094500"/>
                <a:gd name="connsiteX167" fmla="*/ 832105 w 1561275"/>
                <a:gd name="connsiteY167" fmla="*/ 1788193 h 2094500"/>
                <a:gd name="connsiteX168" fmla="*/ 814389 w 1561275"/>
                <a:gd name="connsiteY168" fmla="*/ 1806519 h 2094500"/>
                <a:gd name="connsiteX169" fmla="*/ 805803 w 1561275"/>
                <a:gd name="connsiteY169" fmla="*/ 1828478 h 2094500"/>
                <a:gd name="connsiteX170" fmla="*/ 815227 w 1561275"/>
                <a:gd name="connsiteY170" fmla="*/ 1848671 h 2094500"/>
                <a:gd name="connsiteX171" fmla="*/ 812344 w 1561275"/>
                <a:gd name="connsiteY171" fmla="*/ 1865791 h 2094500"/>
                <a:gd name="connsiteX172" fmla="*/ 823532 w 1561275"/>
                <a:gd name="connsiteY172" fmla="*/ 1883482 h 2094500"/>
                <a:gd name="connsiteX173" fmla="*/ 816293 w 1561275"/>
                <a:gd name="connsiteY173" fmla="*/ 1896753 h 2094500"/>
                <a:gd name="connsiteX174" fmla="*/ 811455 w 1561275"/>
                <a:gd name="connsiteY174" fmla="*/ 1921734 h 2094500"/>
                <a:gd name="connsiteX175" fmla="*/ 800990 w 1561275"/>
                <a:gd name="connsiteY175" fmla="*/ 1925227 h 2094500"/>
                <a:gd name="connsiteX176" fmla="*/ 786995 w 1561275"/>
                <a:gd name="connsiteY176" fmla="*/ 1926967 h 2094500"/>
                <a:gd name="connsiteX177" fmla="*/ 778537 w 1561275"/>
                <a:gd name="connsiteY177" fmla="*/ 1958323 h 2094500"/>
                <a:gd name="connsiteX178" fmla="*/ 771984 w 1561275"/>
                <a:gd name="connsiteY178" fmla="*/ 1985158 h 2094500"/>
                <a:gd name="connsiteX179" fmla="*/ 769507 w 1561275"/>
                <a:gd name="connsiteY179" fmla="*/ 2006494 h 2094500"/>
                <a:gd name="connsiteX180" fmla="*/ 787236 w 1561275"/>
                <a:gd name="connsiteY180" fmla="*/ 2020057 h 2094500"/>
                <a:gd name="connsiteX181" fmla="*/ 796037 w 1561275"/>
                <a:gd name="connsiteY181" fmla="*/ 2038841 h 2094500"/>
                <a:gd name="connsiteX182" fmla="*/ 776416 w 1561275"/>
                <a:gd name="connsiteY182" fmla="*/ 2061218 h 2094500"/>
                <a:gd name="connsiteX183" fmla="*/ 749848 w 1561275"/>
                <a:gd name="connsiteY183" fmla="*/ 2051948 h 2094500"/>
                <a:gd name="connsiteX184" fmla="*/ 726582 w 1561275"/>
                <a:gd name="connsiteY184" fmla="*/ 2030688 h 2094500"/>
                <a:gd name="connsiteX185" fmla="*/ 700458 w 1561275"/>
                <a:gd name="connsiteY185" fmla="*/ 2000373 h 2094500"/>
                <a:gd name="connsiteX186" fmla="*/ 673369 w 1561275"/>
                <a:gd name="connsiteY186" fmla="*/ 1975912 h 2094500"/>
                <a:gd name="connsiteX187" fmla="*/ 644539 w 1561275"/>
                <a:gd name="connsiteY187" fmla="*/ 1978541 h 2094500"/>
                <a:gd name="connsiteX188" fmla="*/ 616561 w 1561275"/>
                <a:gd name="connsiteY188" fmla="*/ 1988142 h 2094500"/>
                <a:gd name="connsiteX189" fmla="*/ 594730 w 1561275"/>
                <a:gd name="connsiteY189" fmla="*/ 2002137 h 2094500"/>
                <a:gd name="connsiteX190" fmla="*/ 594730 w 1561275"/>
                <a:gd name="connsiteY190" fmla="*/ 2002137 h 2094500"/>
                <a:gd name="connsiteX191" fmla="*/ 590361 w 1561275"/>
                <a:gd name="connsiteY191" fmla="*/ 2007369 h 2094500"/>
                <a:gd name="connsiteX192" fmla="*/ 585103 w 1561275"/>
                <a:gd name="connsiteY192" fmla="*/ 2013490 h 2094500"/>
                <a:gd name="connsiteX193" fmla="*/ 585103 w 1561275"/>
                <a:gd name="connsiteY193" fmla="*/ 2013490 h 2094500"/>
                <a:gd name="connsiteX194" fmla="*/ 578105 w 1561275"/>
                <a:gd name="connsiteY194" fmla="*/ 2015231 h 2094500"/>
                <a:gd name="connsiteX195" fmla="*/ 557151 w 1561275"/>
                <a:gd name="connsiteY195" fmla="*/ 2014367 h 2094500"/>
                <a:gd name="connsiteX196" fmla="*/ 545784 w 1561275"/>
                <a:gd name="connsiteY196" fmla="*/ 2014367 h 2094500"/>
                <a:gd name="connsiteX197" fmla="*/ 521298 w 1561275"/>
                <a:gd name="connsiteY197" fmla="*/ 2017860 h 2094500"/>
                <a:gd name="connsiteX198" fmla="*/ 502071 w 1561275"/>
                <a:gd name="connsiteY198" fmla="*/ 2023092 h 2094500"/>
                <a:gd name="connsiteX199" fmla="*/ 488977 w 1561275"/>
                <a:gd name="connsiteY199" fmla="*/ 2048441 h 2094500"/>
                <a:gd name="connsiteX200" fmla="*/ 460148 w 1561275"/>
                <a:gd name="connsiteY200" fmla="*/ 2049304 h 2094500"/>
                <a:gd name="connsiteX201" fmla="*/ 436538 w 1561275"/>
                <a:gd name="connsiteY201" fmla="*/ 2060671 h 2094500"/>
                <a:gd name="connsiteX202" fmla="*/ 417311 w 1561275"/>
                <a:gd name="connsiteY202" fmla="*/ 2066793 h 2094500"/>
                <a:gd name="connsiteX203" fmla="*/ 396356 w 1561275"/>
                <a:gd name="connsiteY203" fmla="*/ 2069396 h 2094500"/>
                <a:gd name="connsiteX204" fmla="*/ 374499 w 1561275"/>
                <a:gd name="connsiteY204" fmla="*/ 2078147 h 2094500"/>
                <a:gd name="connsiteX205" fmla="*/ 343917 w 1561275"/>
                <a:gd name="connsiteY205" fmla="*/ 2092117 h 2094500"/>
                <a:gd name="connsiteX206" fmla="*/ 322061 w 1561275"/>
                <a:gd name="connsiteY206" fmla="*/ 2079023 h 2094500"/>
                <a:gd name="connsiteX207" fmla="*/ 301106 w 1561275"/>
                <a:gd name="connsiteY207" fmla="*/ 2060671 h 2094500"/>
                <a:gd name="connsiteX208" fmla="*/ 281014 w 1561275"/>
                <a:gd name="connsiteY208" fmla="*/ 2050181 h 2094500"/>
                <a:gd name="connsiteX209" fmla="*/ 263526 w 1561275"/>
                <a:gd name="connsiteY209" fmla="*/ 2040580 h 2094500"/>
                <a:gd name="connsiteX210" fmla="*/ 255665 w 1561275"/>
                <a:gd name="connsiteY210" fmla="*/ 2028324 h 2094500"/>
                <a:gd name="connsiteX211" fmla="*/ 264402 w 1561275"/>
                <a:gd name="connsiteY211" fmla="*/ 2020463 h 2094500"/>
                <a:gd name="connsiteX212" fmla="*/ 288888 w 1561275"/>
                <a:gd name="connsiteY212" fmla="*/ 2008233 h 2094500"/>
                <a:gd name="connsiteX213" fmla="*/ 308980 w 1561275"/>
                <a:gd name="connsiteY213" fmla="*/ 1986401 h 2094500"/>
                <a:gd name="connsiteX214" fmla="*/ 316841 w 1561275"/>
                <a:gd name="connsiteY214" fmla="*/ 1970653 h 2094500"/>
                <a:gd name="connsiteX215" fmla="*/ 315977 w 1561275"/>
                <a:gd name="connsiteY215" fmla="*/ 1947070 h 2094500"/>
                <a:gd name="connsiteX216" fmla="*/ 326467 w 1561275"/>
                <a:gd name="connsiteY216" fmla="*/ 1920856 h 2094500"/>
                <a:gd name="connsiteX217" fmla="*/ 356160 w 1561275"/>
                <a:gd name="connsiteY217" fmla="*/ 1893767 h 2094500"/>
                <a:gd name="connsiteX218" fmla="*/ 377522 w 1561275"/>
                <a:gd name="connsiteY218" fmla="*/ 1868050 h 2094500"/>
                <a:gd name="connsiteX219" fmla="*/ 407240 w 1561275"/>
                <a:gd name="connsiteY219" fmla="*/ 1854156 h 2094500"/>
                <a:gd name="connsiteX220" fmla="*/ 406122 w 1561275"/>
                <a:gd name="connsiteY220" fmla="*/ 1835004 h 2094500"/>
                <a:gd name="connsiteX221" fmla="*/ 408827 w 1561275"/>
                <a:gd name="connsiteY221" fmla="*/ 1818405 h 2094500"/>
                <a:gd name="connsiteX222" fmla="*/ 411900 w 1561275"/>
                <a:gd name="connsiteY222" fmla="*/ 1801362 h 2094500"/>
                <a:gd name="connsiteX223" fmla="*/ 400636 w 1561275"/>
                <a:gd name="connsiteY223" fmla="*/ 1786008 h 2094500"/>
                <a:gd name="connsiteX224" fmla="*/ 360529 w 1561275"/>
                <a:gd name="connsiteY224" fmla="*/ 1753966 h 2094500"/>
                <a:gd name="connsiteX225" fmla="*/ 325579 w 1561275"/>
                <a:gd name="connsiteY225" fmla="*/ 1771428 h 2094500"/>
                <a:gd name="connsiteX226" fmla="*/ 304624 w 1561275"/>
                <a:gd name="connsiteY226" fmla="*/ 1793285 h 2094500"/>
                <a:gd name="connsiteX227" fmla="*/ 278411 w 1561275"/>
                <a:gd name="connsiteY227" fmla="*/ 1802023 h 2094500"/>
                <a:gd name="connsiteX228" fmla="*/ 259958 w 1561275"/>
                <a:gd name="connsiteY228" fmla="*/ 1799991 h 2094500"/>
                <a:gd name="connsiteX229" fmla="*/ 207647 w 1561275"/>
                <a:gd name="connsiteY229" fmla="*/ 1809021 h 2094500"/>
                <a:gd name="connsiteX230" fmla="*/ 192787 w 1561275"/>
                <a:gd name="connsiteY230" fmla="*/ 1797654 h 2094500"/>
                <a:gd name="connsiteX231" fmla="*/ 182195 w 1561275"/>
                <a:gd name="connsiteY231" fmla="*/ 1780763 h 2094500"/>
                <a:gd name="connsiteX232" fmla="*/ 178677 w 1561275"/>
                <a:gd name="connsiteY232" fmla="*/ 1753254 h 2094500"/>
                <a:gd name="connsiteX233" fmla="*/ 170067 w 1561275"/>
                <a:gd name="connsiteY233" fmla="*/ 1750282 h 2094500"/>
                <a:gd name="connsiteX234" fmla="*/ 154979 w 1561275"/>
                <a:gd name="connsiteY234" fmla="*/ 1750651 h 2094500"/>
                <a:gd name="connsiteX235" fmla="*/ 153658 w 1561275"/>
                <a:gd name="connsiteY235" fmla="*/ 1709198 h 2094500"/>
                <a:gd name="connsiteX236" fmla="*/ 157037 w 1561275"/>
                <a:gd name="connsiteY236" fmla="*/ 1682985 h 2094500"/>
                <a:gd name="connsiteX237" fmla="*/ 138952 w 1561275"/>
                <a:gd name="connsiteY237" fmla="*/ 1657038 h 2094500"/>
                <a:gd name="connsiteX238" fmla="*/ 140793 w 1561275"/>
                <a:gd name="connsiteY238" fmla="*/ 1615815 h 2094500"/>
                <a:gd name="connsiteX239" fmla="*/ 156096 w 1561275"/>
                <a:gd name="connsiteY239" fmla="*/ 1581703 h 2094500"/>
                <a:gd name="connsiteX240" fmla="*/ 163120 w 1561275"/>
                <a:gd name="connsiteY240" fmla="*/ 1556645 h 2094500"/>
                <a:gd name="connsiteX241" fmla="*/ 165723 w 1561275"/>
                <a:gd name="connsiteY241" fmla="*/ 1537544 h 2094500"/>
                <a:gd name="connsiteX242" fmla="*/ 172492 w 1561275"/>
                <a:gd name="connsiteY242" fmla="*/ 1508156 h 2094500"/>
                <a:gd name="connsiteX243" fmla="*/ 202476 w 1561275"/>
                <a:gd name="connsiteY243" fmla="*/ 1485880 h 2094500"/>
                <a:gd name="connsiteX244" fmla="*/ 215075 w 1561275"/>
                <a:gd name="connsiteY244" fmla="*/ 1482934 h 2094500"/>
                <a:gd name="connsiteX245" fmla="*/ 227724 w 1561275"/>
                <a:gd name="connsiteY245" fmla="*/ 1460416 h 2094500"/>
                <a:gd name="connsiteX246" fmla="*/ 196076 w 1561275"/>
                <a:gd name="connsiteY246" fmla="*/ 1457419 h 2094500"/>
                <a:gd name="connsiteX247" fmla="*/ 152400 w 1561275"/>
                <a:gd name="connsiteY247" fmla="*/ 1465928 h 2094500"/>
                <a:gd name="connsiteX248" fmla="*/ 138316 w 1561275"/>
                <a:gd name="connsiteY248" fmla="*/ 1456085 h 2094500"/>
                <a:gd name="connsiteX249" fmla="*/ 151359 w 1561275"/>
                <a:gd name="connsiteY249" fmla="*/ 1439867 h 2094500"/>
                <a:gd name="connsiteX250" fmla="*/ 157785 w 1561275"/>
                <a:gd name="connsiteY250" fmla="*/ 1432793 h 2094500"/>
                <a:gd name="connsiteX251" fmla="*/ 167704 w 1561275"/>
                <a:gd name="connsiteY251" fmla="*/ 1418798 h 2094500"/>
                <a:gd name="connsiteX252" fmla="*/ 167475 w 1561275"/>
                <a:gd name="connsiteY252" fmla="*/ 1388584 h 2094500"/>
                <a:gd name="connsiteX253" fmla="*/ 180023 w 1561275"/>
                <a:gd name="connsiteY253" fmla="*/ 1360682 h 2094500"/>
                <a:gd name="connsiteX254" fmla="*/ 173381 w 1561275"/>
                <a:gd name="connsiteY254" fmla="*/ 1323522 h 2094500"/>
                <a:gd name="connsiteX255" fmla="*/ 131483 w 1561275"/>
                <a:gd name="connsiteY255" fmla="*/ 1303379 h 2094500"/>
                <a:gd name="connsiteX256" fmla="*/ 101740 w 1561275"/>
                <a:gd name="connsiteY256" fmla="*/ 1283733 h 2094500"/>
                <a:gd name="connsiteX257" fmla="*/ 101067 w 1561275"/>
                <a:gd name="connsiteY257" fmla="*/ 1219140 h 2094500"/>
                <a:gd name="connsiteX258" fmla="*/ 113500 w 1561275"/>
                <a:gd name="connsiteY258" fmla="*/ 1184863 h 2094500"/>
                <a:gd name="connsiteX259" fmla="*/ 79769 w 1561275"/>
                <a:gd name="connsiteY259" fmla="*/ 1143093 h 2094500"/>
                <a:gd name="connsiteX260" fmla="*/ 81013 w 1561275"/>
                <a:gd name="connsiteY260" fmla="*/ 1101374 h 2094500"/>
                <a:gd name="connsiteX261" fmla="*/ 91808 w 1561275"/>
                <a:gd name="connsiteY261" fmla="*/ 1073586 h 2094500"/>
                <a:gd name="connsiteX262" fmla="*/ 93891 w 1561275"/>
                <a:gd name="connsiteY262" fmla="*/ 1048390 h 2094500"/>
                <a:gd name="connsiteX263" fmla="*/ 87198 w 1561275"/>
                <a:gd name="connsiteY263" fmla="*/ 1029111 h 2094500"/>
                <a:gd name="connsiteX264" fmla="*/ 54153 w 1561275"/>
                <a:gd name="connsiteY264" fmla="*/ 1037620 h 2094500"/>
                <a:gd name="connsiteX265" fmla="*/ 31585 w 1561275"/>
                <a:gd name="connsiteY265" fmla="*/ 1046446 h 2094500"/>
                <a:gd name="connsiteX266" fmla="*/ 8814 w 1561275"/>
                <a:gd name="connsiteY266" fmla="*/ 1032781 h 2094500"/>
                <a:gd name="connsiteX267" fmla="*/ 5690 w 1561275"/>
                <a:gd name="connsiteY267" fmla="*/ 1008397 h 2094500"/>
                <a:gd name="connsiteX268" fmla="*/ 12586 w 1561275"/>
                <a:gd name="connsiteY268" fmla="*/ 990859 h 2094500"/>
                <a:gd name="connsiteX269" fmla="*/ 3353 w 1561275"/>
                <a:gd name="connsiteY269" fmla="*/ 981207 h 2094500"/>
                <a:gd name="connsiteX270" fmla="*/ 0 w 1561275"/>
                <a:gd name="connsiteY270" fmla="*/ 967707 h 2094500"/>
                <a:gd name="connsiteX271" fmla="*/ 8801 w 1561275"/>
                <a:gd name="connsiteY271" fmla="*/ 940821 h 2094500"/>
                <a:gd name="connsiteX272" fmla="*/ 28994 w 1561275"/>
                <a:gd name="connsiteY272" fmla="*/ 914151 h 2094500"/>
                <a:gd name="connsiteX273" fmla="*/ 48489 w 1561275"/>
                <a:gd name="connsiteY273" fmla="*/ 880712 h 2094500"/>
                <a:gd name="connsiteX274" fmla="*/ 50330 w 1561275"/>
                <a:gd name="connsiteY274" fmla="*/ 848670 h 2094500"/>
                <a:gd name="connsiteX275" fmla="*/ 50330 w 1561275"/>
                <a:gd name="connsiteY275" fmla="*/ 848670 h 2094500"/>
                <a:gd name="connsiteX276" fmla="*/ 51193 w 1561275"/>
                <a:gd name="connsiteY276" fmla="*/ 836440 h 2094500"/>
                <a:gd name="connsiteX277" fmla="*/ 66053 w 1561275"/>
                <a:gd name="connsiteY277" fmla="*/ 819841 h 2094500"/>
                <a:gd name="connsiteX278" fmla="*/ 66053 w 1561275"/>
                <a:gd name="connsiteY278" fmla="*/ 819841 h 2094500"/>
                <a:gd name="connsiteX279" fmla="*/ 88201 w 1561275"/>
                <a:gd name="connsiteY279" fmla="*/ 807369 h 2094500"/>
                <a:gd name="connsiteX280" fmla="*/ 113525 w 1561275"/>
                <a:gd name="connsiteY280" fmla="*/ 793158 h 2094500"/>
                <a:gd name="connsiteX281" fmla="*/ 130098 w 1561275"/>
                <a:gd name="connsiteY281" fmla="*/ 779835 h 2094500"/>
                <a:gd name="connsiteX282" fmla="*/ 135483 w 1561275"/>
                <a:gd name="connsiteY282" fmla="*/ 760265 h 2094500"/>
                <a:gd name="connsiteX283" fmla="*/ 119875 w 1561275"/>
                <a:gd name="connsiteY283" fmla="*/ 733823 h 2094500"/>
                <a:gd name="connsiteX284" fmla="*/ 140982 w 1561275"/>
                <a:gd name="connsiteY284" fmla="*/ 732604 h 2094500"/>
                <a:gd name="connsiteX285" fmla="*/ 165112 w 1561275"/>
                <a:gd name="connsiteY285" fmla="*/ 712488 h 2094500"/>
                <a:gd name="connsiteX286" fmla="*/ 191681 w 1561275"/>
                <a:gd name="connsiteY286" fmla="*/ 686885 h 2094500"/>
                <a:gd name="connsiteX287" fmla="*/ 206717 w 1561275"/>
                <a:gd name="connsiteY287" fmla="*/ 662577 h 2094500"/>
                <a:gd name="connsiteX288" fmla="*/ 197446 w 1561275"/>
                <a:gd name="connsiteY288" fmla="*/ 645482 h 2094500"/>
                <a:gd name="connsiteX289" fmla="*/ 178104 w 1561275"/>
                <a:gd name="connsiteY289" fmla="*/ 634738 h 2094500"/>
                <a:gd name="connsiteX290" fmla="*/ 188518 w 1561275"/>
                <a:gd name="connsiteY290" fmla="*/ 627664 h 2094500"/>
                <a:gd name="connsiteX291" fmla="*/ 183184 w 1561275"/>
                <a:gd name="connsiteY291" fmla="*/ 608437 h 2094500"/>
                <a:gd name="connsiteX292" fmla="*/ 153199 w 1561275"/>
                <a:gd name="connsiteY292" fmla="*/ 584992 h 2094500"/>
                <a:gd name="connsiteX293" fmla="*/ 154241 w 1561275"/>
                <a:gd name="connsiteY293" fmla="*/ 569561 h 2094500"/>
                <a:gd name="connsiteX294" fmla="*/ 149796 w 1561275"/>
                <a:gd name="connsiteY294" fmla="*/ 550880 h 2094500"/>
                <a:gd name="connsiteX295" fmla="*/ 157339 w 1561275"/>
                <a:gd name="connsiteY295" fmla="*/ 525353 h 2094500"/>
                <a:gd name="connsiteX296" fmla="*/ 155206 w 1561275"/>
                <a:gd name="connsiteY296" fmla="*/ 498212 h 2094500"/>
                <a:gd name="connsiteX297" fmla="*/ 136854 w 1561275"/>
                <a:gd name="connsiteY297" fmla="*/ 486846 h 2094500"/>
                <a:gd name="connsiteX298" fmla="*/ 112394 w 1561275"/>
                <a:gd name="connsiteY298" fmla="*/ 462385 h 2094500"/>
                <a:gd name="connsiteX299" fmla="*/ 107136 w 1561275"/>
                <a:gd name="connsiteY299" fmla="*/ 460645 h 2094500"/>
                <a:gd name="connsiteX300" fmla="*/ 101040 w 1561275"/>
                <a:gd name="connsiteY300" fmla="*/ 448389 h 2094500"/>
                <a:gd name="connsiteX301" fmla="*/ 99656 w 1561275"/>
                <a:gd name="connsiteY301" fmla="*/ 435346 h 2094500"/>
                <a:gd name="connsiteX302" fmla="*/ 99656 w 1561275"/>
                <a:gd name="connsiteY302" fmla="*/ 435346 h 2094500"/>
                <a:gd name="connsiteX303" fmla="*/ 95782 w 1561275"/>
                <a:gd name="connsiteY303" fmla="*/ 420436 h 2094500"/>
                <a:gd name="connsiteX304" fmla="*/ 89877 w 1561275"/>
                <a:gd name="connsiteY304" fmla="*/ 412448 h 2094500"/>
                <a:gd name="connsiteX305" fmla="*/ 97946 w 1561275"/>
                <a:gd name="connsiteY305" fmla="*/ 402041 h 2094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Lst>
              <a:rect l="l" t="t" r="r" b="b"/>
              <a:pathLst>
                <a:path w="1561275" h="2094500">
                  <a:moveTo>
                    <a:pt x="97946" y="402041"/>
                  </a:moveTo>
                  <a:cubicBezTo>
                    <a:pt x="97947" y="402041"/>
                    <a:pt x="110277" y="354758"/>
                    <a:pt x="123790" y="348612"/>
                  </a:cubicBezTo>
                  <a:cubicBezTo>
                    <a:pt x="130166" y="345095"/>
                    <a:pt x="135499" y="344637"/>
                    <a:pt x="149838" y="341767"/>
                  </a:cubicBezTo>
                  <a:cubicBezTo>
                    <a:pt x="157483" y="340230"/>
                    <a:pt x="171275" y="341119"/>
                    <a:pt x="171618" y="332039"/>
                  </a:cubicBezTo>
                  <a:cubicBezTo>
                    <a:pt x="172367" y="313065"/>
                    <a:pt x="178908" y="295946"/>
                    <a:pt x="181766" y="293392"/>
                  </a:cubicBezTo>
                  <a:cubicBezTo>
                    <a:pt x="185588" y="289963"/>
                    <a:pt x="191469" y="296643"/>
                    <a:pt x="199177" y="301355"/>
                  </a:cubicBezTo>
                  <a:cubicBezTo>
                    <a:pt x="209121" y="307413"/>
                    <a:pt x="216767" y="308849"/>
                    <a:pt x="228070" y="311795"/>
                  </a:cubicBezTo>
                  <a:cubicBezTo>
                    <a:pt x="252009" y="301597"/>
                    <a:pt x="286515" y="279994"/>
                    <a:pt x="296104" y="272997"/>
                  </a:cubicBezTo>
                  <a:cubicBezTo>
                    <a:pt x="307915" y="269873"/>
                    <a:pt x="319840" y="274381"/>
                    <a:pt x="331207" y="277886"/>
                  </a:cubicBezTo>
                  <a:cubicBezTo>
                    <a:pt x="342573" y="281391"/>
                    <a:pt x="353114" y="268336"/>
                    <a:pt x="362639" y="268908"/>
                  </a:cubicBezTo>
                  <a:cubicBezTo>
                    <a:pt x="372139" y="271714"/>
                    <a:pt x="373599" y="271536"/>
                    <a:pt x="382438" y="254493"/>
                  </a:cubicBezTo>
                  <a:cubicBezTo>
                    <a:pt x="383949" y="251572"/>
                    <a:pt x="383772" y="241171"/>
                    <a:pt x="378641" y="242809"/>
                  </a:cubicBezTo>
                  <a:cubicBezTo>
                    <a:pt x="364798" y="247229"/>
                    <a:pt x="356708" y="232966"/>
                    <a:pt x="366195" y="223061"/>
                  </a:cubicBezTo>
                  <a:cubicBezTo>
                    <a:pt x="368621" y="220534"/>
                    <a:pt x="381231" y="233310"/>
                    <a:pt x="388052" y="231227"/>
                  </a:cubicBezTo>
                  <a:cubicBezTo>
                    <a:pt x="392141" y="229957"/>
                    <a:pt x="391722" y="217664"/>
                    <a:pt x="392738" y="217956"/>
                  </a:cubicBezTo>
                  <a:cubicBezTo>
                    <a:pt x="397234" y="204189"/>
                    <a:pt x="400929" y="207263"/>
                    <a:pt x="409210" y="204557"/>
                  </a:cubicBezTo>
                  <a:cubicBezTo>
                    <a:pt x="420894" y="209421"/>
                    <a:pt x="436045" y="194855"/>
                    <a:pt x="449392" y="222566"/>
                  </a:cubicBezTo>
                  <a:cubicBezTo>
                    <a:pt x="461623" y="230428"/>
                    <a:pt x="464074" y="230770"/>
                    <a:pt x="462346" y="215950"/>
                  </a:cubicBezTo>
                  <a:cubicBezTo>
                    <a:pt x="461673" y="210374"/>
                    <a:pt x="468201" y="205307"/>
                    <a:pt x="469395" y="201929"/>
                  </a:cubicBezTo>
                  <a:cubicBezTo>
                    <a:pt x="471401" y="196303"/>
                    <a:pt x="456326" y="199478"/>
                    <a:pt x="452504" y="192378"/>
                  </a:cubicBezTo>
                  <a:cubicBezTo>
                    <a:pt x="444934" y="183742"/>
                    <a:pt x="432705" y="161276"/>
                    <a:pt x="447716" y="160883"/>
                  </a:cubicBezTo>
                  <a:cubicBezTo>
                    <a:pt x="452377" y="160755"/>
                    <a:pt x="467985" y="170382"/>
                    <a:pt x="474208" y="172338"/>
                  </a:cubicBezTo>
                  <a:cubicBezTo>
                    <a:pt x="475770" y="172833"/>
                    <a:pt x="480037" y="162813"/>
                    <a:pt x="481498" y="163206"/>
                  </a:cubicBezTo>
                  <a:cubicBezTo>
                    <a:pt x="489461" y="165416"/>
                    <a:pt x="484177" y="173125"/>
                    <a:pt x="488660" y="177240"/>
                  </a:cubicBezTo>
                  <a:cubicBezTo>
                    <a:pt x="492128" y="180466"/>
                    <a:pt x="497068" y="170838"/>
                    <a:pt x="499481" y="172579"/>
                  </a:cubicBezTo>
                  <a:cubicBezTo>
                    <a:pt x="505983" y="169035"/>
                    <a:pt x="510415" y="173963"/>
                    <a:pt x="530837" y="160221"/>
                  </a:cubicBezTo>
                  <a:cubicBezTo>
                    <a:pt x="537213" y="153820"/>
                    <a:pt x="542839" y="149807"/>
                    <a:pt x="546712" y="145337"/>
                  </a:cubicBezTo>
                  <a:cubicBezTo>
                    <a:pt x="549709" y="141844"/>
                    <a:pt x="541175" y="138098"/>
                    <a:pt x="541581" y="132738"/>
                  </a:cubicBezTo>
                  <a:cubicBezTo>
                    <a:pt x="542445" y="120508"/>
                    <a:pt x="552351" y="124852"/>
                    <a:pt x="557278" y="111085"/>
                  </a:cubicBezTo>
                  <a:cubicBezTo>
                    <a:pt x="557278" y="111085"/>
                    <a:pt x="560720" y="111161"/>
                    <a:pt x="573827" y="108532"/>
                  </a:cubicBezTo>
                  <a:cubicBezTo>
                    <a:pt x="586946" y="105928"/>
                    <a:pt x="586057" y="108532"/>
                    <a:pt x="608777" y="105928"/>
                  </a:cubicBezTo>
                  <a:cubicBezTo>
                    <a:pt x="631498" y="103300"/>
                    <a:pt x="640261" y="99807"/>
                    <a:pt x="651614" y="112024"/>
                  </a:cubicBezTo>
                  <a:cubicBezTo>
                    <a:pt x="662955" y="124255"/>
                    <a:pt x="686565" y="148740"/>
                    <a:pt x="709285" y="142606"/>
                  </a:cubicBezTo>
                  <a:cubicBezTo>
                    <a:pt x="732005" y="136510"/>
                    <a:pt x="738978" y="133869"/>
                    <a:pt x="749468" y="118146"/>
                  </a:cubicBezTo>
                  <a:cubicBezTo>
                    <a:pt x="754357" y="110805"/>
                    <a:pt x="761355" y="106512"/>
                    <a:pt x="768671" y="104455"/>
                  </a:cubicBezTo>
                  <a:cubicBezTo>
                    <a:pt x="777002" y="102118"/>
                    <a:pt x="785765" y="102715"/>
                    <a:pt x="792280" y="105052"/>
                  </a:cubicBezTo>
                  <a:cubicBezTo>
                    <a:pt x="804536" y="109421"/>
                    <a:pt x="812397" y="121651"/>
                    <a:pt x="835980" y="97165"/>
                  </a:cubicBezTo>
                  <a:cubicBezTo>
                    <a:pt x="859564" y="72705"/>
                    <a:pt x="864810" y="69213"/>
                    <a:pt x="877928" y="63078"/>
                  </a:cubicBezTo>
                  <a:cubicBezTo>
                    <a:pt x="891022" y="56983"/>
                    <a:pt x="899759" y="49985"/>
                    <a:pt x="905881" y="29894"/>
                  </a:cubicBezTo>
                  <a:cubicBezTo>
                    <a:pt x="912002" y="9803"/>
                    <a:pt x="911139" y="-1564"/>
                    <a:pt x="932970" y="175"/>
                  </a:cubicBezTo>
                  <a:cubicBezTo>
                    <a:pt x="954827" y="1940"/>
                    <a:pt x="966180" y="5407"/>
                    <a:pt x="967920" y="9802"/>
                  </a:cubicBezTo>
                  <a:cubicBezTo>
                    <a:pt x="972683" y="8392"/>
                    <a:pt x="968289" y="17663"/>
                    <a:pt x="978804" y="24089"/>
                  </a:cubicBezTo>
                  <a:cubicBezTo>
                    <a:pt x="991301" y="22273"/>
                    <a:pt x="997880" y="5827"/>
                    <a:pt x="999963" y="31430"/>
                  </a:cubicBezTo>
                  <a:cubicBezTo>
                    <a:pt x="1000166" y="33957"/>
                    <a:pt x="985498" y="48448"/>
                    <a:pt x="985701" y="51496"/>
                  </a:cubicBezTo>
                  <a:cubicBezTo>
                    <a:pt x="986894" y="61745"/>
                    <a:pt x="980290" y="73099"/>
                    <a:pt x="973750" y="76223"/>
                  </a:cubicBezTo>
                  <a:cubicBezTo>
                    <a:pt x="968315" y="78801"/>
                    <a:pt x="963971" y="73721"/>
                    <a:pt x="954599" y="75957"/>
                  </a:cubicBezTo>
                  <a:cubicBezTo>
                    <a:pt x="944998" y="82052"/>
                    <a:pt x="927929" y="102767"/>
                    <a:pt x="927383" y="111009"/>
                  </a:cubicBezTo>
                  <a:cubicBezTo>
                    <a:pt x="926786" y="119239"/>
                    <a:pt x="932869" y="125919"/>
                    <a:pt x="930685" y="133335"/>
                  </a:cubicBezTo>
                  <a:cubicBezTo>
                    <a:pt x="921782" y="146264"/>
                    <a:pt x="944134" y="151052"/>
                    <a:pt x="944528" y="152754"/>
                  </a:cubicBezTo>
                  <a:cubicBezTo>
                    <a:pt x="945302" y="156056"/>
                    <a:pt x="955094" y="149503"/>
                    <a:pt x="958891" y="151420"/>
                  </a:cubicBezTo>
                  <a:cubicBezTo>
                    <a:pt x="964098" y="154024"/>
                    <a:pt x="965419" y="147102"/>
                    <a:pt x="968785" y="151675"/>
                  </a:cubicBezTo>
                  <a:cubicBezTo>
                    <a:pt x="986298" y="175461"/>
                    <a:pt x="982056" y="158990"/>
                    <a:pt x="989269" y="156932"/>
                  </a:cubicBezTo>
                  <a:cubicBezTo>
                    <a:pt x="998566" y="156094"/>
                    <a:pt x="1002618" y="139812"/>
                    <a:pt x="1013374" y="131685"/>
                  </a:cubicBezTo>
                  <a:cubicBezTo>
                    <a:pt x="1024855" y="122998"/>
                    <a:pt x="1040680" y="119480"/>
                    <a:pt x="1050611" y="117245"/>
                  </a:cubicBezTo>
                  <a:cubicBezTo>
                    <a:pt x="1058027" y="115556"/>
                    <a:pt x="1062066" y="98919"/>
                    <a:pt x="1065736" y="87425"/>
                  </a:cubicBezTo>
                  <a:cubicBezTo>
                    <a:pt x="1068619" y="78522"/>
                    <a:pt x="1072505" y="78053"/>
                    <a:pt x="1072289" y="71474"/>
                  </a:cubicBezTo>
                  <a:cubicBezTo>
                    <a:pt x="1072035" y="64629"/>
                    <a:pt x="1069165" y="69709"/>
                    <a:pt x="1065342" y="66712"/>
                  </a:cubicBezTo>
                  <a:cubicBezTo>
                    <a:pt x="1039625" y="84847"/>
                    <a:pt x="1055119" y="49770"/>
                    <a:pt x="1070727" y="29780"/>
                  </a:cubicBezTo>
                  <a:cubicBezTo>
                    <a:pt x="1083847" y="14946"/>
                    <a:pt x="1097537" y="20597"/>
                    <a:pt x="1105398" y="38962"/>
                  </a:cubicBezTo>
                  <a:cubicBezTo>
                    <a:pt x="1113284" y="57288"/>
                    <a:pt x="1115393" y="56971"/>
                    <a:pt x="1132855" y="56107"/>
                  </a:cubicBezTo>
                  <a:cubicBezTo>
                    <a:pt x="1138736" y="55814"/>
                    <a:pt x="1142647" y="53745"/>
                    <a:pt x="1149226" y="56576"/>
                  </a:cubicBezTo>
                  <a:cubicBezTo>
                    <a:pt x="1162218" y="62152"/>
                    <a:pt x="1157239" y="73265"/>
                    <a:pt x="1163018" y="78103"/>
                  </a:cubicBezTo>
                  <a:cubicBezTo>
                    <a:pt x="1167387" y="86841"/>
                    <a:pt x="1170955" y="92238"/>
                    <a:pt x="1170955" y="102729"/>
                  </a:cubicBezTo>
                  <a:cubicBezTo>
                    <a:pt x="1170955" y="113220"/>
                    <a:pt x="1190501" y="120445"/>
                    <a:pt x="1200991" y="122172"/>
                  </a:cubicBezTo>
                  <a:cubicBezTo>
                    <a:pt x="1211481" y="123937"/>
                    <a:pt x="1224155" y="117613"/>
                    <a:pt x="1223267" y="135736"/>
                  </a:cubicBezTo>
                  <a:cubicBezTo>
                    <a:pt x="1227636" y="146226"/>
                    <a:pt x="1232614" y="156475"/>
                    <a:pt x="1249238" y="150366"/>
                  </a:cubicBezTo>
                  <a:cubicBezTo>
                    <a:pt x="1265837" y="144245"/>
                    <a:pt x="1265507" y="145832"/>
                    <a:pt x="1270765" y="151064"/>
                  </a:cubicBezTo>
                  <a:cubicBezTo>
                    <a:pt x="1270765" y="151064"/>
                    <a:pt x="1275426" y="167143"/>
                    <a:pt x="1285052" y="161009"/>
                  </a:cubicBezTo>
                  <a:cubicBezTo>
                    <a:pt x="1294653" y="154913"/>
                    <a:pt x="1299416" y="158011"/>
                    <a:pt x="1305537" y="156246"/>
                  </a:cubicBezTo>
                  <a:lnTo>
                    <a:pt x="1317221" y="156564"/>
                  </a:lnTo>
                  <a:lnTo>
                    <a:pt x="1322948" y="159447"/>
                  </a:lnTo>
                  <a:cubicBezTo>
                    <a:pt x="1322948" y="159447"/>
                    <a:pt x="1329667" y="168819"/>
                    <a:pt x="1344525" y="160095"/>
                  </a:cubicBezTo>
                  <a:cubicBezTo>
                    <a:pt x="1351523" y="158330"/>
                    <a:pt x="1350621" y="156602"/>
                    <a:pt x="1361988" y="153097"/>
                  </a:cubicBezTo>
                  <a:cubicBezTo>
                    <a:pt x="1373355" y="149592"/>
                    <a:pt x="1393471" y="155725"/>
                    <a:pt x="1407428" y="160958"/>
                  </a:cubicBezTo>
                  <a:cubicBezTo>
                    <a:pt x="1421424" y="166191"/>
                    <a:pt x="1423951" y="172274"/>
                    <a:pt x="1423951" y="182764"/>
                  </a:cubicBezTo>
                  <a:cubicBezTo>
                    <a:pt x="1423951" y="193483"/>
                    <a:pt x="1429679" y="194423"/>
                    <a:pt x="1439699" y="201687"/>
                  </a:cubicBezTo>
                  <a:lnTo>
                    <a:pt x="1438886" y="202906"/>
                  </a:lnTo>
                  <a:lnTo>
                    <a:pt x="1444982" y="205713"/>
                  </a:lnTo>
                  <a:lnTo>
                    <a:pt x="1449402" y="215556"/>
                  </a:lnTo>
                  <a:lnTo>
                    <a:pt x="1448183" y="221652"/>
                  </a:lnTo>
                  <a:cubicBezTo>
                    <a:pt x="1448183" y="221652"/>
                    <a:pt x="1438365" y="241718"/>
                    <a:pt x="1430301" y="245934"/>
                  </a:cubicBezTo>
                  <a:cubicBezTo>
                    <a:pt x="1416089" y="245540"/>
                    <a:pt x="1427900" y="255433"/>
                    <a:pt x="1415671" y="256297"/>
                  </a:cubicBezTo>
                  <a:cubicBezTo>
                    <a:pt x="1403440" y="257186"/>
                    <a:pt x="1395731" y="262571"/>
                    <a:pt x="1396595" y="268679"/>
                  </a:cubicBezTo>
                  <a:cubicBezTo>
                    <a:pt x="1397459" y="274800"/>
                    <a:pt x="1391515" y="270686"/>
                    <a:pt x="1399770" y="283233"/>
                  </a:cubicBezTo>
                  <a:cubicBezTo>
                    <a:pt x="1393649" y="284998"/>
                    <a:pt x="1405396" y="309204"/>
                    <a:pt x="1414997" y="323187"/>
                  </a:cubicBezTo>
                  <a:cubicBezTo>
                    <a:pt x="1424624" y="337183"/>
                    <a:pt x="1409485" y="345641"/>
                    <a:pt x="1426084" y="350873"/>
                  </a:cubicBezTo>
                  <a:cubicBezTo>
                    <a:pt x="1442708" y="356131"/>
                    <a:pt x="1459549" y="353896"/>
                    <a:pt x="1458672" y="363522"/>
                  </a:cubicBezTo>
                  <a:cubicBezTo>
                    <a:pt x="1457808" y="373123"/>
                    <a:pt x="1459345" y="387157"/>
                    <a:pt x="1468070" y="381924"/>
                  </a:cubicBezTo>
                  <a:cubicBezTo>
                    <a:pt x="1476795" y="376691"/>
                    <a:pt x="1481887" y="379537"/>
                    <a:pt x="1488009" y="389163"/>
                  </a:cubicBezTo>
                  <a:cubicBezTo>
                    <a:pt x="1492543" y="396313"/>
                    <a:pt x="1491361" y="405432"/>
                    <a:pt x="1497305" y="409153"/>
                  </a:cubicBezTo>
                  <a:lnTo>
                    <a:pt x="1506512" y="416303"/>
                  </a:lnTo>
                  <a:lnTo>
                    <a:pt x="1521054" y="423694"/>
                  </a:lnTo>
                  <a:lnTo>
                    <a:pt x="1525144" y="439645"/>
                  </a:lnTo>
                  <a:cubicBezTo>
                    <a:pt x="1525144" y="439645"/>
                    <a:pt x="1524344" y="437066"/>
                    <a:pt x="1527849" y="453678"/>
                  </a:cubicBezTo>
                  <a:lnTo>
                    <a:pt x="1539139" y="460346"/>
                  </a:lnTo>
                  <a:lnTo>
                    <a:pt x="1541920" y="470569"/>
                  </a:lnTo>
                  <a:cubicBezTo>
                    <a:pt x="1541920" y="483295"/>
                    <a:pt x="1537907" y="480716"/>
                    <a:pt x="1538517" y="493810"/>
                  </a:cubicBezTo>
                  <a:lnTo>
                    <a:pt x="1541095" y="508567"/>
                  </a:lnTo>
                  <a:cubicBezTo>
                    <a:pt x="1547787" y="517470"/>
                    <a:pt x="1554887" y="521115"/>
                    <a:pt x="1551191" y="530920"/>
                  </a:cubicBezTo>
                  <a:cubicBezTo>
                    <a:pt x="1547698" y="539657"/>
                    <a:pt x="1558684" y="542655"/>
                    <a:pt x="1554023" y="550770"/>
                  </a:cubicBezTo>
                  <a:cubicBezTo>
                    <a:pt x="1560119" y="554262"/>
                    <a:pt x="1554125" y="553741"/>
                    <a:pt x="1554125" y="564244"/>
                  </a:cubicBezTo>
                  <a:cubicBezTo>
                    <a:pt x="1554125" y="574746"/>
                    <a:pt x="1561275" y="578379"/>
                    <a:pt x="1561275" y="586266"/>
                  </a:cubicBezTo>
                  <a:cubicBezTo>
                    <a:pt x="1561275" y="594127"/>
                    <a:pt x="1558418" y="593111"/>
                    <a:pt x="1551432" y="600109"/>
                  </a:cubicBezTo>
                  <a:cubicBezTo>
                    <a:pt x="1548435" y="603107"/>
                    <a:pt x="1538338" y="611476"/>
                    <a:pt x="1536001" y="613825"/>
                  </a:cubicBezTo>
                  <a:cubicBezTo>
                    <a:pt x="1532902" y="616975"/>
                    <a:pt x="1543519" y="626500"/>
                    <a:pt x="1539024" y="628507"/>
                  </a:cubicBezTo>
                  <a:cubicBezTo>
                    <a:pt x="1536839" y="629472"/>
                    <a:pt x="1530565" y="646096"/>
                    <a:pt x="1532229" y="649411"/>
                  </a:cubicBezTo>
                  <a:cubicBezTo>
                    <a:pt x="1536598" y="658148"/>
                    <a:pt x="1537640" y="665654"/>
                    <a:pt x="1538503" y="677021"/>
                  </a:cubicBezTo>
                  <a:cubicBezTo>
                    <a:pt x="1539367" y="688388"/>
                    <a:pt x="1518043" y="707907"/>
                    <a:pt x="1511935" y="707907"/>
                  </a:cubicBezTo>
                  <a:cubicBezTo>
                    <a:pt x="1505814" y="707907"/>
                    <a:pt x="1501941" y="709495"/>
                    <a:pt x="1483614" y="715616"/>
                  </a:cubicBezTo>
                  <a:cubicBezTo>
                    <a:pt x="1465263" y="721737"/>
                    <a:pt x="1464640" y="716480"/>
                    <a:pt x="1462012" y="731338"/>
                  </a:cubicBezTo>
                  <a:cubicBezTo>
                    <a:pt x="1459383" y="746197"/>
                    <a:pt x="1435444" y="741930"/>
                    <a:pt x="1426719" y="740165"/>
                  </a:cubicBezTo>
                  <a:cubicBezTo>
                    <a:pt x="1417981" y="738425"/>
                    <a:pt x="1402208" y="738526"/>
                    <a:pt x="1392581" y="741156"/>
                  </a:cubicBezTo>
                  <a:cubicBezTo>
                    <a:pt x="1389152" y="752014"/>
                    <a:pt x="1374027" y="758351"/>
                    <a:pt x="1371626" y="755125"/>
                  </a:cubicBezTo>
                  <a:lnTo>
                    <a:pt x="1371626" y="755125"/>
                  </a:lnTo>
                  <a:lnTo>
                    <a:pt x="1358532" y="770873"/>
                  </a:lnTo>
                  <a:lnTo>
                    <a:pt x="1356767" y="777846"/>
                  </a:lnTo>
                  <a:lnTo>
                    <a:pt x="1356767" y="777846"/>
                  </a:lnTo>
                  <a:cubicBezTo>
                    <a:pt x="1351382" y="798013"/>
                    <a:pt x="1355498" y="813685"/>
                    <a:pt x="1330694" y="812377"/>
                  </a:cubicBezTo>
                  <a:lnTo>
                    <a:pt x="1311276" y="804833"/>
                  </a:lnTo>
                  <a:cubicBezTo>
                    <a:pt x="1296290" y="794559"/>
                    <a:pt x="1299173" y="785135"/>
                    <a:pt x="1286549" y="765146"/>
                  </a:cubicBezTo>
                  <a:cubicBezTo>
                    <a:pt x="1281418" y="756954"/>
                    <a:pt x="1282853" y="755519"/>
                    <a:pt x="1271296" y="755519"/>
                  </a:cubicBezTo>
                  <a:cubicBezTo>
                    <a:pt x="1256438" y="755519"/>
                    <a:pt x="1247713" y="770302"/>
                    <a:pt x="1235482" y="784297"/>
                  </a:cubicBezTo>
                  <a:cubicBezTo>
                    <a:pt x="1223227" y="798267"/>
                    <a:pt x="1219582" y="793568"/>
                    <a:pt x="1205587" y="794470"/>
                  </a:cubicBezTo>
                  <a:cubicBezTo>
                    <a:pt x="1191617" y="795334"/>
                    <a:pt x="1191617" y="798839"/>
                    <a:pt x="1194220" y="818931"/>
                  </a:cubicBezTo>
                  <a:cubicBezTo>
                    <a:pt x="1196848" y="839047"/>
                    <a:pt x="1200964" y="839276"/>
                    <a:pt x="1190498" y="850630"/>
                  </a:cubicBezTo>
                  <a:cubicBezTo>
                    <a:pt x="1180008" y="861996"/>
                    <a:pt x="1165695" y="868410"/>
                    <a:pt x="1156094" y="869311"/>
                  </a:cubicBezTo>
                  <a:cubicBezTo>
                    <a:pt x="1146468" y="870175"/>
                    <a:pt x="1136790" y="865794"/>
                    <a:pt x="1137667" y="877147"/>
                  </a:cubicBezTo>
                  <a:cubicBezTo>
                    <a:pt x="1138543" y="888501"/>
                    <a:pt x="1138315" y="888831"/>
                    <a:pt x="1125195" y="886228"/>
                  </a:cubicBezTo>
                  <a:cubicBezTo>
                    <a:pt x="1112102" y="883600"/>
                    <a:pt x="1117512" y="889632"/>
                    <a:pt x="1118376" y="905354"/>
                  </a:cubicBezTo>
                  <a:cubicBezTo>
                    <a:pt x="1119239" y="921102"/>
                    <a:pt x="1130035" y="920391"/>
                    <a:pt x="1137921" y="919514"/>
                  </a:cubicBezTo>
                  <a:cubicBezTo>
                    <a:pt x="1145782" y="918625"/>
                    <a:pt x="1142683" y="925547"/>
                    <a:pt x="1143547" y="933408"/>
                  </a:cubicBezTo>
                  <a:cubicBezTo>
                    <a:pt x="1144436" y="941270"/>
                    <a:pt x="1142683" y="941270"/>
                    <a:pt x="1149668" y="946502"/>
                  </a:cubicBezTo>
                  <a:cubicBezTo>
                    <a:pt x="1156666" y="951760"/>
                    <a:pt x="1154900" y="964854"/>
                    <a:pt x="1154900" y="964854"/>
                  </a:cubicBezTo>
                  <a:cubicBezTo>
                    <a:pt x="1154900" y="964854"/>
                    <a:pt x="1154278" y="968994"/>
                    <a:pt x="1151649" y="979484"/>
                  </a:cubicBezTo>
                  <a:cubicBezTo>
                    <a:pt x="1157250" y="988691"/>
                    <a:pt x="1157034" y="994241"/>
                    <a:pt x="1164896" y="1000375"/>
                  </a:cubicBezTo>
                  <a:cubicBezTo>
                    <a:pt x="1172758" y="1006471"/>
                    <a:pt x="1172211" y="1013939"/>
                    <a:pt x="1166509" y="1020543"/>
                  </a:cubicBezTo>
                  <a:cubicBezTo>
                    <a:pt x="1166509" y="1028405"/>
                    <a:pt x="1162293" y="1029916"/>
                    <a:pt x="1156171" y="1037777"/>
                  </a:cubicBezTo>
                  <a:cubicBezTo>
                    <a:pt x="1150075" y="1045639"/>
                    <a:pt x="1159168" y="1057868"/>
                    <a:pt x="1152246" y="1066123"/>
                  </a:cubicBezTo>
                  <a:cubicBezTo>
                    <a:pt x="1147878" y="1080119"/>
                    <a:pt x="1140511" y="1080678"/>
                    <a:pt x="1134390" y="1092044"/>
                  </a:cubicBezTo>
                  <a:cubicBezTo>
                    <a:pt x="1128294" y="1103411"/>
                    <a:pt x="1122058" y="1125559"/>
                    <a:pt x="1109828" y="1126423"/>
                  </a:cubicBezTo>
                  <a:cubicBezTo>
                    <a:pt x="1097598" y="1127312"/>
                    <a:pt x="1089343" y="1127312"/>
                    <a:pt x="1081482" y="1132544"/>
                  </a:cubicBezTo>
                  <a:cubicBezTo>
                    <a:pt x="1073620" y="1137776"/>
                    <a:pt x="1054570" y="1144228"/>
                    <a:pt x="1043204" y="1146832"/>
                  </a:cubicBezTo>
                  <a:cubicBezTo>
                    <a:pt x="1031837" y="1149460"/>
                    <a:pt x="1030948" y="1150184"/>
                    <a:pt x="1020458" y="1159786"/>
                  </a:cubicBezTo>
                  <a:cubicBezTo>
                    <a:pt x="1009968" y="1169412"/>
                    <a:pt x="1005574" y="1174518"/>
                    <a:pt x="999478" y="1184145"/>
                  </a:cubicBezTo>
                  <a:cubicBezTo>
                    <a:pt x="993357" y="1193746"/>
                    <a:pt x="992899" y="1196248"/>
                    <a:pt x="993776" y="1208504"/>
                  </a:cubicBezTo>
                  <a:cubicBezTo>
                    <a:pt x="998145" y="1269744"/>
                    <a:pt x="1005231" y="1211006"/>
                    <a:pt x="998539" y="1258389"/>
                  </a:cubicBezTo>
                  <a:cubicBezTo>
                    <a:pt x="1005537" y="1268016"/>
                    <a:pt x="986258" y="1277693"/>
                    <a:pt x="989763" y="1291675"/>
                  </a:cubicBezTo>
                  <a:cubicBezTo>
                    <a:pt x="993268" y="1305658"/>
                    <a:pt x="1013804" y="1308846"/>
                    <a:pt x="1022554" y="1314942"/>
                  </a:cubicBezTo>
                  <a:cubicBezTo>
                    <a:pt x="1031292" y="1321063"/>
                    <a:pt x="1030962" y="1343542"/>
                    <a:pt x="1025704" y="1350539"/>
                  </a:cubicBezTo>
                  <a:cubicBezTo>
                    <a:pt x="1020471" y="1357537"/>
                    <a:pt x="1006361" y="1345853"/>
                    <a:pt x="1003745" y="1356343"/>
                  </a:cubicBezTo>
                  <a:cubicBezTo>
                    <a:pt x="1000316" y="1370008"/>
                    <a:pt x="997891" y="1343351"/>
                    <a:pt x="980530" y="1367201"/>
                  </a:cubicBezTo>
                  <a:cubicBezTo>
                    <a:pt x="978269" y="1370300"/>
                    <a:pt x="977152" y="1377273"/>
                    <a:pt x="965252" y="1416935"/>
                  </a:cubicBezTo>
                  <a:cubicBezTo>
                    <a:pt x="960019" y="1434423"/>
                    <a:pt x="975970" y="1434968"/>
                    <a:pt x="989064" y="1433229"/>
                  </a:cubicBezTo>
                  <a:cubicBezTo>
                    <a:pt x="1002183" y="1431464"/>
                    <a:pt x="988937" y="1462299"/>
                    <a:pt x="981075" y="1473666"/>
                  </a:cubicBezTo>
                  <a:cubicBezTo>
                    <a:pt x="973214" y="1485033"/>
                    <a:pt x="976605" y="1492767"/>
                    <a:pt x="966115" y="1505860"/>
                  </a:cubicBezTo>
                  <a:cubicBezTo>
                    <a:pt x="955651" y="1518979"/>
                    <a:pt x="946671" y="1522675"/>
                    <a:pt x="940562" y="1535768"/>
                  </a:cubicBezTo>
                  <a:cubicBezTo>
                    <a:pt x="934441" y="1548888"/>
                    <a:pt x="918985" y="1534575"/>
                    <a:pt x="910222" y="1536340"/>
                  </a:cubicBezTo>
                  <a:cubicBezTo>
                    <a:pt x="901485" y="1538080"/>
                    <a:pt x="891871" y="1541572"/>
                    <a:pt x="877901" y="1545077"/>
                  </a:cubicBezTo>
                  <a:cubicBezTo>
                    <a:pt x="863906" y="1548570"/>
                    <a:pt x="873888" y="1560609"/>
                    <a:pt x="883502" y="1569334"/>
                  </a:cubicBezTo>
                  <a:cubicBezTo>
                    <a:pt x="893102" y="1578084"/>
                    <a:pt x="886677" y="1573601"/>
                    <a:pt x="898043" y="1581462"/>
                  </a:cubicBezTo>
                  <a:cubicBezTo>
                    <a:pt x="909410" y="1589324"/>
                    <a:pt x="887401" y="1599840"/>
                    <a:pt x="872567" y="1605072"/>
                  </a:cubicBezTo>
                  <a:cubicBezTo>
                    <a:pt x="857709" y="1610330"/>
                    <a:pt x="857810" y="1621963"/>
                    <a:pt x="852552" y="1636822"/>
                  </a:cubicBezTo>
                  <a:cubicBezTo>
                    <a:pt x="847320" y="1651681"/>
                    <a:pt x="867208" y="1652544"/>
                    <a:pt x="868974" y="1663911"/>
                  </a:cubicBezTo>
                  <a:cubicBezTo>
                    <a:pt x="870714" y="1675278"/>
                    <a:pt x="862878" y="1685692"/>
                    <a:pt x="857607" y="1695293"/>
                  </a:cubicBezTo>
                  <a:cubicBezTo>
                    <a:pt x="852375" y="1704919"/>
                    <a:pt x="850139" y="1705618"/>
                    <a:pt x="852769" y="1716108"/>
                  </a:cubicBezTo>
                  <a:cubicBezTo>
                    <a:pt x="855372" y="1726598"/>
                    <a:pt x="851257" y="1737913"/>
                    <a:pt x="845999" y="1745775"/>
                  </a:cubicBezTo>
                  <a:cubicBezTo>
                    <a:pt x="840767" y="1753636"/>
                    <a:pt x="834188" y="1744315"/>
                    <a:pt x="834188" y="1753040"/>
                  </a:cubicBezTo>
                  <a:cubicBezTo>
                    <a:pt x="834188" y="1761790"/>
                    <a:pt x="846964" y="1775963"/>
                    <a:pt x="832105" y="1788193"/>
                  </a:cubicBezTo>
                  <a:cubicBezTo>
                    <a:pt x="817247" y="1800449"/>
                    <a:pt x="824892" y="1800398"/>
                    <a:pt x="814389" y="1806519"/>
                  </a:cubicBezTo>
                  <a:cubicBezTo>
                    <a:pt x="803885" y="1812641"/>
                    <a:pt x="802210" y="1810494"/>
                    <a:pt x="805803" y="1828478"/>
                  </a:cubicBezTo>
                  <a:cubicBezTo>
                    <a:pt x="806247" y="1830815"/>
                    <a:pt x="809422" y="1842371"/>
                    <a:pt x="815227" y="1848671"/>
                  </a:cubicBezTo>
                  <a:cubicBezTo>
                    <a:pt x="823888" y="1858094"/>
                    <a:pt x="814782" y="1864076"/>
                    <a:pt x="812344" y="1865791"/>
                  </a:cubicBezTo>
                  <a:cubicBezTo>
                    <a:pt x="803593" y="1871912"/>
                    <a:pt x="824396" y="1875608"/>
                    <a:pt x="823532" y="1883482"/>
                  </a:cubicBezTo>
                  <a:cubicBezTo>
                    <a:pt x="822643" y="1891344"/>
                    <a:pt x="820484" y="1885692"/>
                    <a:pt x="816293" y="1896753"/>
                  </a:cubicBezTo>
                  <a:cubicBezTo>
                    <a:pt x="821551" y="1906380"/>
                    <a:pt x="812344" y="1913873"/>
                    <a:pt x="811455" y="1921734"/>
                  </a:cubicBezTo>
                  <a:cubicBezTo>
                    <a:pt x="810591" y="1929595"/>
                    <a:pt x="806223" y="1929595"/>
                    <a:pt x="800990" y="1925227"/>
                  </a:cubicBezTo>
                  <a:cubicBezTo>
                    <a:pt x="795732" y="1920832"/>
                    <a:pt x="793992" y="1918229"/>
                    <a:pt x="786995" y="1926967"/>
                  </a:cubicBezTo>
                  <a:cubicBezTo>
                    <a:pt x="779998" y="1935705"/>
                    <a:pt x="786398" y="1941724"/>
                    <a:pt x="778537" y="1958323"/>
                  </a:cubicBezTo>
                  <a:cubicBezTo>
                    <a:pt x="770675" y="1974948"/>
                    <a:pt x="771120" y="1979900"/>
                    <a:pt x="771984" y="1985158"/>
                  </a:cubicBezTo>
                  <a:cubicBezTo>
                    <a:pt x="772873" y="1990390"/>
                    <a:pt x="777368" y="1998632"/>
                    <a:pt x="769507" y="2006494"/>
                  </a:cubicBezTo>
                  <a:cubicBezTo>
                    <a:pt x="761645" y="2014355"/>
                    <a:pt x="776746" y="2015701"/>
                    <a:pt x="787236" y="2020057"/>
                  </a:cubicBezTo>
                  <a:cubicBezTo>
                    <a:pt x="797701" y="2024426"/>
                    <a:pt x="796914" y="2030967"/>
                    <a:pt x="796037" y="2038841"/>
                  </a:cubicBezTo>
                  <a:cubicBezTo>
                    <a:pt x="795148" y="2046702"/>
                    <a:pt x="787350" y="2056532"/>
                    <a:pt x="776416" y="2061218"/>
                  </a:cubicBezTo>
                  <a:cubicBezTo>
                    <a:pt x="765570" y="2060952"/>
                    <a:pt x="764935" y="2051795"/>
                    <a:pt x="749848" y="2051948"/>
                  </a:cubicBezTo>
                  <a:cubicBezTo>
                    <a:pt x="742850" y="2044950"/>
                    <a:pt x="738837" y="2034193"/>
                    <a:pt x="726582" y="2030688"/>
                  </a:cubicBezTo>
                  <a:cubicBezTo>
                    <a:pt x="714351" y="2027195"/>
                    <a:pt x="704826" y="2011739"/>
                    <a:pt x="700458" y="2000373"/>
                  </a:cubicBezTo>
                  <a:cubicBezTo>
                    <a:pt x="696089" y="1989006"/>
                    <a:pt x="683859" y="1978541"/>
                    <a:pt x="673369" y="1975912"/>
                  </a:cubicBezTo>
                  <a:cubicBezTo>
                    <a:pt x="662879" y="1973283"/>
                    <a:pt x="652413" y="1968050"/>
                    <a:pt x="644539" y="1978541"/>
                  </a:cubicBezTo>
                  <a:cubicBezTo>
                    <a:pt x="636678" y="1989005"/>
                    <a:pt x="629681" y="1987278"/>
                    <a:pt x="616561" y="1988142"/>
                  </a:cubicBezTo>
                  <a:cubicBezTo>
                    <a:pt x="603467" y="1989005"/>
                    <a:pt x="594730" y="2002137"/>
                    <a:pt x="594730" y="2002137"/>
                  </a:cubicBezTo>
                  <a:lnTo>
                    <a:pt x="594730" y="2002137"/>
                  </a:lnTo>
                  <a:lnTo>
                    <a:pt x="590361" y="2007369"/>
                  </a:lnTo>
                  <a:lnTo>
                    <a:pt x="585103" y="2013490"/>
                  </a:lnTo>
                  <a:lnTo>
                    <a:pt x="585103" y="2013490"/>
                  </a:lnTo>
                  <a:cubicBezTo>
                    <a:pt x="585103" y="2013490"/>
                    <a:pt x="587732" y="2016958"/>
                    <a:pt x="578105" y="2015231"/>
                  </a:cubicBezTo>
                  <a:cubicBezTo>
                    <a:pt x="568504" y="2013490"/>
                    <a:pt x="564135" y="2012602"/>
                    <a:pt x="557151" y="2014367"/>
                  </a:cubicBezTo>
                  <a:cubicBezTo>
                    <a:pt x="550153" y="2016107"/>
                    <a:pt x="545784" y="2014367"/>
                    <a:pt x="545784" y="2014367"/>
                  </a:cubicBezTo>
                  <a:cubicBezTo>
                    <a:pt x="545784" y="2014367"/>
                    <a:pt x="528296" y="2016971"/>
                    <a:pt x="521298" y="2017860"/>
                  </a:cubicBezTo>
                  <a:cubicBezTo>
                    <a:pt x="521298" y="2017860"/>
                    <a:pt x="513437" y="2020464"/>
                    <a:pt x="502071" y="2023092"/>
                  </a:cubicBezTo>
                  <a:cubicBezTo>
                    <a:pt x="490704" y="2025721"/>
                    <a:pt x="492469" y="2033582"/>
                    <a:pt x="488977" y="2048441"/>
                  </a:cubicBezTo>
                  <a:cubicBezTo>
                    <a:pt x="485484" y="2063300"/>
                    <a:pt x="475883" y="2057178"/>
                    <a:pt x="460148" y="2049304"/>
                  </a:cubicBezTo>
                  <a:cubicBezTo>
                    <a:pt x="444400" y="2041443"/>
                    <a:pt x="439167" y="2049304"/>
                    <a:pt x="436538" y="2060671"/>
                  </a:cubicBezTo>
                  <a:cubicBezTo>
                    <a:pt x="433935" y="2072038"/>
                    <a:pt x="426074" y="2072038"/>
                    <a:pt x="417311" y="2066793"/>
                  </a:cubicBezTo>
                  <a:cubicBezTo>
                    <a:pt x="408573" y="2061535"/>
                    <a:pt x="405080" y="2062398"/>
                    <a:pt x="396356" y="2069396"/>
                  </a:cubicBezTo>
                  <a:cubicBezTo>
                    <a:pt x="387631" y="2076394"/>
                    <a:pt x="388495" y="2071161"/>
                    <a:pt x="374499" y="2078147"/>
                  </a:cubicBezTo>
                  <a:cubicBezTo>
                    <a:pt x="360504" y="2085119"/>
                    <a:pt x="359640" y="2085119"/>
                    <a:pt x="343917" y="2092117"/>
                  </a:cubicBezTo>
                  <a:cubicBezTo>
                    <a:pt x="328195" y="2099114"/>
                    <a:pt x="323826" y="2089488"/>
                    <a:pt x="322061" y="2079023"/>
                  </a:cubicBezTo>
                  <a:cubicBezTo>
                    <a:pt x="320321" y="2068533"/>
                    <a:pt x="313323" y="2061535"/>
                    <a:pt x="301106" y="2060671"/>
                  </a:cubicBezTo>
                  <a:cubicBezTo>
                    <a:pt x="288888" y="2059808"/>
                    <a:pt x="283618" y="2057178"/>
                    <a:pt x="281014" y="2050181"/>
                  </a:cubicBezTo>
                  <a:cubicBezTo>
                    <a:pt x="278385" y="2043183"/>
                    <a:pt x="277522" y="2043183"/>
                    <a:pt x="263526" y="2040580"/>
                  </a:cubicBezTo>
                  <a:cubicBezTo>
                    <a:pt x="249531" y="2037952"/>
                    <a:pt x="251296" y="2031830"/>
                    <a:pt x="255665" y="2028324"/>
                  </a:cubicBezTo>
                  <a:cubicBezTo>
                    <a:pt x="260034" y="2024857"/>
                    <a:pt x="255665" y="2023092"/>
                    <a:pt x="264402" y="2020463"/>
                  </a:cubicBezTo>
                  <a:cubicBezTo>
                    <a:pt x="273153" y="2017859"/>
                    <a:pt x="276633" y="2015231"/>
                    <a:pt x="288888" y="2008233"/>
                  </a:cubicBezTo>
                  <a:cubicBezTo>
                    <a:pt x="301118" y="2001235"/>
                    <a:pt x="306351" y="1990770"/>
                    <a:pt x="308980" y="1986401"/>
                  </a:cubicBezTo>
                  <a:cubicBezTo>
                    <a:pt x="311609" y="1982007"/>
                    <a:pt x="310719" y="1979403"/>
                    <a:pt x="316841" y="1970653"/>
                  </a:cubicBezTo>
                  <a:cubicBezTo>
                    <a:pt x="322962" y="1961916"/>
                    <a:pt x="319470" y="1961052"/>
                    <a:pt x="315977" y="1947070"/>
                  </a:cubicBezTo>
                  <a:cubicBezTo>
                    <a:pt x="312485" y="1933100"/>
                    <a:pt x="315977" y="1929607"/>
                    <a:pt x="326467" y="1920856"/>
                  </a:cubicBezTo>
                  <a:cubicBezTo>
                    <a:pt x="336932" y="1912119"/>
                    <a:pt x="342190" y="1903394"/>
                    <a:pt x="356160" y="1893767"/>
                  </a:cubicBezTo>
                  <a:cubicBezTo>
                    <a:pt x="370155" y="1884166"/>
                    <a:pt x="365291" y="1870679"/>
                    <a:pt x="377522" y="1868050"/>
                  </a:cubicBezTo>
                  <a:cubicBezTo>
                    <a:pt x="389752" y="1865446"/>
                    <a:pt x="398502" y="1862893"/>
                    <a:pt x="407240" y="1854156"/>
                  </a:cubicBezTo>
                  <a:cubicBezTo>
                    <a:pt x="415977" y="1845418"/>
                    <a:pt x="412231" y="1842002"/>
                    <a:pt x="406122" y="1835004"/>
                  </a:cubicBezTo>
                  <a:cubicBezTo>
                    <a:pt x="400000" y="1828032"/>
                    <a:pt x="402718" y="1825378"/>
                    <a:pt x="408827" y="1818405"/>
                  </a:cubicBezTo>
                  <a:cubicBezTo>
                    <a:pt x="414948" y="1811407"/>
                    <a:pt x="411900" y="1810100"/>
                    <a:pt x="411900" y="1801362"/>
                  </a:cubicBezTo>
                  <a:cubicBezTo>
                    <a:pt x="411900" y="1792612"/>
                    <a:pt x="411126" y="1788637"/>
                    <a:pt x="400636" y="1786008"/>
                  </a:cubicBezTo>
                  <a:cubicBezTo>
                    <a:pt x="390146" y="1783380"/>
                    <a:pt x="376277" y="1764431"/>
                    <a:pt x="360529" y="1753966"/>
                  </a:cubicBezTo>
                  <a:cubicBezTo>
                    <a:pt x="344806" y="1743476"/>
                    <a:pt x="332577" y="1761827"/>
                    <a:pt x="325579" y="1771428"/>
                  </a:cubicBezTo>
                  <a:cubicBezTo>
                    <a:pt x="318581" y="1781055"/>
                    <a:pt x="304624" y="1793285"/>
                    <a:pt x="304624" y="1793285"/>
                  </a:cubicBezTo>
                  <a:cubicBezTo>
                    <a:pt x="288304" y="1808690"/>
                    <a:pt x="278411" y="1802023"/>
                    <a:pt x="278411" y="1802023"/>
                  </a:cubicBezTo>
                  <a:cubicBezTo>
                    <a:pt x="278411" y="1802023"/>
                    <a:pt x="279186" y="1804385"/>
                    <a:pt x="259958" y="1799991"/>
                  </a:cubicBezTo>
                  <a:cubicBezTo>
                    <a:pt x="240730" y="1795622"/>
                    <a:pt x="217870" y="1798010"/>
                    <a:pt x="207647" y="1809021"/>
                  </a:cubicBezTo>
                  <a:cubicBezTo>
                    <a:pt x="196280" y="1821251"/>
                    <a:pt x="191899" y="1809884"/>
                    <a:pt x="192787" y="1797654"/>
                  </a:cubicBezTo>
                  <a:cubicBezTo>
                    <a:pt x="193651" y="1785424"/>
                    <a:pt x="188317" y="1784256"/>
                    <a:pt x="182195" y="1780763"/>
                  </a:cubicBezTo>
                  <a:cubicBezTo>
                    <a:pt x="176074" y="1777295"/>
                    <a:pt x="181306" y="1759376"/>
                    <a:pt x="178677" y="1753254"/>
                  </a:cubicBezTo>
                  <a:cubicBezTo>
                    <a:pt x="177090" y="1750003"/>
                    <a:pt x="174334" y="1750447"/>
                    <a:pt x="170067" y="1750282"/>
                  </a:cubicBezTo>
                  <a:cubicBezTo>
                    <a:pt x="166295" y="1750105"/>
                    <a:pt x="161329" y="1749013"/>
                    <a:pt x="154979" y="1750651"/>
                  </a:cubicBezTo>
                  <a:cubicBezTo>
                    <a:pt x="163412" y="1743157"/>
                    <a:pt x="152719" y="1719523"/>
                    <a:pt x="153658" y="1709198"/>
                  </a:cubicBezTo>
                  <a:cubicBezTo>
                    <a:pt x="154598" y="1698899"/>
                    <a:pt x="165469" y="1691418"/>
                    <a:pt x="157037" y="1682985"/>
                  </a:cubicBezTo>
                  <a:cubicBezTo>
                    <a:pt x="148604" y="1674552"/>
                    <a:pt x="141784" y="1667364"/>
                    <a:pt x="138952" y="1657038"/>
                  </a:cubicBezTo>
                  <a:cubicBezTo>
                    <a:pt x="123051" y="1643564"/>
                    <a:pt x="133300" y="1627994"/>
                    <a:pt x="140793" y="1615815"/>
                  </a:cubicBezTo>
                  <a:cubicBezTo>
                    <a:pt x="148286" y="1603610"/>
                    <a:pt x="154242" y="1591087"/>
                    <a:pt x="156096" y="1581703"/>
                  </a:cubicBezTo>
                  <a:cubicBezTo>
                    <a:pt x="160071" y="1573918"/>
                    <a:pt x="162497" y="1566767"/>
                    <a:pt x="163120" y="1556645"/>
                  </a:cubicBezTo>
                  <a:cubicBezTo>
                    <a:pt x="163716" y="1546003"/>
                    <a:pt x="163844" y="1547870"/>
                    <a:pt x="165723" y="1537544"/>
                  </a:cubicBezTo>
                  <a:cubicBezTo>
                    <a:pt x="167577" y="1527219"/>
                    <a:pt x="162180" y="1517529"/>
                    <a:pt x="172492" y="1508156"/>
                  </a:cubicBezTo>
                  <a:cubicBezTo>
                    <a:pt x="179883" y="1501438"/>
                    <a:pt x="191389" y="1491786"/>
                    <a:pt x="202476" y="1485880"/>
                  </a:cubicBezTo>
                  <a:cubicBezTo>
                    <a:pt x="206820" y="1483568"/>
                    <a:pt x="211112" y="1485562"/>
                    <a:pt x="215075" y="1482934"/>
                  </a:cubicBezTo>
                  <a:cubicBezTo>
                    <a:pt x="229109" y="1473561"/>
                    <a:pt x="232410" y="1467897"/>
                    <a:pt x="227724" y="1460416"/>
                  </a:cubicBezTo>
                  <a:cubicBezTo>
                    <a:pt x="223038" y="1452898"/>
                    <a:pt x="211074" y="1448986"/>
                    <a:pt x="196076" y="1457419"/>
                  </a:cubicBezTo>
                  <a:cubicBezTo>
                    <a:pt x="181090" y="1465852"/>
                    <a:pt x="158941" y="1476240"/>
                    <a:pt x="152400" y="1465928"/>
                  </a:cubicBezTo>
                  <a:cubicBezTo>
                    <a:pt x="147066" y="1457571"/>
                    <a:pt x="133147" y="1461978"/>
                    <a:pt x="138316" y="1456085"/>
                  </a:cubicBezTo>
                  <a:cubicBezTo>
                    <a:pt x="139510" y="1454752"/>
                    <a:pt x="149428" y="1441797"/>
                    <a:pt x="151359" y="1439867"/>
                  </a:cubicBezTo>
                  <a:cubicBezTo>
                    <a:pt x="152654" y="1438598"/>
                    <a:pt x="156540" y="1433835"/>
                    <a:pt x="157785" y="1432793"/>
                  </a:cubicBezTo>
                  <a:cubicBezTo>
                    <a:pt x="166167" y="1425719"/>
                    <a:pt x="161303" y="1429441"/>
                    <a:pt x="167704" y="1418798"/>
                  </a:cubicBezTo>
                  <a:cubicBezTo>
                    <a:pt x="164872" y="1406619"/>
                    <a:pt x="159043" y="1397957"/>
                    <a:pt x="167475" y="1388584"/>
                  </a:cubicBezTo>
                  <a:cubicBezTo>
                    <a:pt x="175908" y="1379211"/>
                    <a:pt x="178143" y="1377548"/>
                    <a:pt x="180023" y="1360682"/>
                  </a:cubicBezTo>
                  <a:cubicBezTo>
                    <a:pt x="181877" y="1343816"/>
                    <a:pt x="182284" y="1332031"/>
                    <a:pt x="173381" y="1323522"/>
                  </a:cubicBezTo>
                  <a:cubicBezTo>
                    <a:pt x="163754" y="1316854"/>
                    <a:pt x="148349" y="1308066"/>
                    <a:pt x="131483" y="1303379"/>
                  </a:cubicBezTo>
                  <a:cubicBezTo>
                    <a:pt x="114618" y="1298693"/>
                    <a:pt x="105487" y="1307177"/>
                    <a:pt x="101740" y="1283733"/>
                  </a:cubicBezTo>
                  <a:cubicBezTo>
                    <a:pt x="97993" y="1260314"/>
                    <a:pt x="91694" y="1240693"/>
                    <a:pt x="101067" y="1219140"/>
                  </a:cubicBezTo>
                  <a:cubicBezTo>
                    <a:pt x="110414" y="1197588"/>
                    <a:pt x="120980" y="1192382"/>
                    <a:pt x="113500" y="1184863"/>
                  </a:cubicBezTo>
                  <a:cubicBezTo>
                    <a:pt x="110528" y="1178780"/>
                    <a:pt x="91046" y="1152847"/>
                    <a:pt x="79769" y="1143093"/>
                  </a:cubicBezTo>
                  <a:cubicBezTo>
                    <a:pt x="65189" y="1133149"/>
                    <a:pt x="65608" y="1117439"/>
                    <a:pt x="81013" y="1101374"/>
                  </a:cubicBezTo>
                  <a:cubicBezTo>
                    <a:pt x="91338" y="1086362"/>
                    <a:pt x="91808" y="1082946"/>
                    <a:pt x="91808" y="1073586"/>
                  </a:cubicBezTo>
                  <a:cubicBezTo>
                    <a:pt x="91808" y="1064214"/>
                    <a:pt x="90119" y="1056822"/>
                    <a:pt x="93891" y="1048390"/>
                  </a:cubicBezTo>
                  <a:cubicBezTo>
                    <a:pt x="97638" y="1039957"/>
                    <a:pt x="100318" y="1023485"/>
                    <a:pt x="87198" y="1029111"/>
                  </a:cubicBezTo>
                  <a:cubicBezTo>
                    <a:pt x="74079" y="1034711"/>
                    <a:pt x="63538" y="1031041"/>
                    <a:pt x="54153" y="1037620"/>
                  </a:cubicBezTo>
                  <a:cubicBezTo>
                    <a:pt x="44780" y="1044173"/>
                    <a:pt x="39065" y="1053939"/>
                    <a:pt x="31585" y="1046446"/>
                  </a:cubicBezTo>
                  <a:cubicBezTo>
                    <a:pt x="24092" y="1038928"/>
                    <a:pt x="15392" y="1045900"/>
                    <a:pt x="8814" y="1032781"/>
                  </a:cubicBezTo>
                  <a:cubicBezTo>
                    <a:pt x="11024" y="1020030"/>
                    <a:pt x="1943" y="1018722"/>
                    <a:pt x="5690" y="1008397"/>
                  </a:cubicBezTo>
                  <a:cubicBezTo>
                    <a:pt x="9436" y="998098"/>
                    <a:pt x="8712" y="996193"/>
                    <a:pt x="12586" y="990859"/>
                  </a:cubicBezTo>
                  <a:cubicBezTo>
                    <a:pt x="13881" y="984433"/>
                    <a:pt x="13424" y="983176"/>
                    <a:pt x="3353" y="981207"/>
                  </a:cubicBezTo>
                  <a:cubicBezTo>
                    <a:pt x="2413" y="975581"/>
                    <a:pt x="0" y="967707"/>
                    <a:pt x="0" y="967707"/>
                  </a:cubicBezTo>
                  <a:cubicBezTo>
                    <a:pt x="0" y="967707"/>
                    <a:pt x="940" y="949546"/>
                    <a:pt x="8801" y="940821"/>
                  </a:cubicBezTo>
                  <a:cubicBezTo>
                    <a:pt x="16662" y="932096"/>
                    <a:pt x="17628" y="926381"/>
                    <a:pt x="28994" y="914151"/>
                  </a:cubicBezTo>
                  <a:cubicBezTo>
                    <a:pt x="40360" y="901922"/>
                    <a:pt x="49365" y="900803"/>
                    <a:pt x="48489" y="880712"/>
                  </a:cubicBezTo>
                  <a:cubicBezTo>
                    <a:pt x="47612" y="860621"/>
                    <a:pt x="50330" y="859160"/>
                    <a:pt x="50330" y="848670"/>
                  </a:cubicBezTo>
                  <a:lnTo>
                    <a:pt x="50330" y="848670"/>
                  </a:lnTo>
                  <a:lnTo>
                    <a:pt x="51193" y="836440"/>
                  </a:lnTo>
                  <a:lnTo>
                    <a:pt x="66053" y="819841"/>
                  </a:lnTo>
                  <a:lnTo>
                    <a:pt x="66053" y="819841"/>
                  </a:lnTo>
                  <a:cubicBezTo>
                    <a:pt x="66053" y="819841"/>
                    <a:pt x="72479" y="810862"/>
                    <a:pt x="88201" y="807369"/>
                  </a:cubicBezTo>
                  <a:cubicBezTo>
                    <a:pt x="103924" y="803877"/>
                    <a:pt x="102171" y="794924"/>
                    <a:pt x="113525" y="793158"/>
                  </a:cubicBezTo>
                  <a:cubicBezTo>
                    <a:pt x="124891" y="791418"/>
                    <a:pt x="123964" y="784204"/>
                    <a:pt x="130098" y="779835"/>
                  </a:cubicBezTo>
                  <a:cubicBezTo>
                    <a:pt x="136194" y="775467"/>
                    <a:pt x="145084" y="773384"/>
                    <a:pt x="135483" y="760265"/>
                  </a:cubicBezTo>
                  <a:cubicBezTo>
                    <a:pt x="125857" y="747171"/>
                    <a:pt x="115519" y="738192"/>
                    <a:pt x="119875" y="733823"/>
                  </a:cubicBezTo>
                  <a:cubicBezTo>
                    <a:pt x="124231" y="729455"/>
                    <a:pt x="133121" y="732604"/>
                    <a:pt x="140982" y="732604"/>
                  </a:cubicBezTo>
                  <a:cubicBezTo>
                    <a:pt x="148843" y="732604"/>
                    <a:pt x="153758" y="726483"/>
                    <a:pt x="165112" y="712488"/>
                  </a:cubicBezTo>
                  <a:cubicBezTo>
                    <a:pt x="176478" y="698518"/>
                    <a:pt x="179450" y="699115"/>
                    <a:pt x="191681" y="686885"/>
                  </a:cubicBezTo>
                  <a:cubicBezTo>
                    <a:pt x="203936" y="674654"/>
                    <a:pt x="206717" y="671302"/>
                    <a:pt x="206717" y="662577"/>
                  </a:cubicBezTo>
                  <a:cubicBezTo>
                    <a:pt x="206717" y="653852"/>
                    <a:pt x="206171" y="648988"/>
                    <a:pt x="197446" y="645482"/>
                  </a:cubicBezTo>
                  <a:cubicBezTo>
                    <a:pt x="188721" y="641977"/>
                    <a:pt x="178968" y="641711"/>
                    <a:pt x="178104" y="634738"/>
                  </a:cubicBezTo>
                  <a:cubicBezTo>
                    <a:pt x="177215" y="627740"/>
                    <a:pt x="183260" y="632896"/>
                    <a:pt x="188518" y="627664"/>
                  </a:cubicBezTo>
                  <a:cubicBezTo>
                    <a:pt x="193750" y="622432"/>
                    <a:pt x="197179" y="611942"/>
                    <a:pt x="183184" y="608437"/>
                  </a:cubicBezTo>
                  <a:cubicBezTo>
                    <a:pt x="169214" y="604944"/>
                    <a:pt x="156323" y="593527"/>
                    <a:pt x="153199" y="584992"/>
                  </a:cubicBezTo>
                  <a:cubicBezTo>
                    <a:pt x="154063" y="571898"/>
                    <a:pt x="148983" y="581792"/>
                    <a:pt x="154241" y="569561"/>
                  </a:cubicBezTo>
                  <a:cubicBezTo>
                    <a:pt x="156870" y="563440"/>
                    <a:pt x="152005" y="557534"/>
                    <a:pt x="149796" y="550880"/>
                  </a:cubicBezTo>
                  <a:cubicBezTo>
                    <a:pt x="147611" y="544237"/>
                    <a:pt x="157784" y="534535"/>
                    <a:pt x="157339" y="525353"/>
                  </a:cubicBezTo>
                  <a:cubicBezTo>
                    <a:pt x="156476" y="507001"/>
                    <a:pt x="166572" y="497349"/>
                    <a:pt x="155206" y="498212"/>
                  </a:cubicBezTo>
                  <a:cubicBezTo>
                    <a:pt x="143839" y="499101"/>
                    <a:pt x="142950" y="496472"/>
                    <a:pt x="136854" y="486846"/>
                  </a:cubicBezTo>
                  <a:cubicBezTo>
                    <a:pt x="130733" y="477245"/>
                    <a:pt x="121131" y="465890"/>
                    <a:pt x="112394" y="462385"/>
                  </a:cubicBezTo>
                  <a:cubicBezTo>
                    <a:pt x="103644" y="458892"/>
                    <a:pt x="111505" y="461522"/>
                    <a:pt x="107136" y="460645"/>
                  </a:cubicBezTo>
                  <a:cubicBezTo>
                    <a:pt x="102767" y="459756"/>
                    <a:pt x="101904" y="461508"/>
                    <a:pt x="101040" y="448389"/>
                  </a:cubicBezTo>
                  <a:cubicBezTo>
                    <a:pt x="100773" y="444376"/>
                    <a:pt x="100240" y="439779"/>
                    <a:pt x="99656" y="435346"/>
                  </a:cubicBezTo>
                  <a:lnTo>
                    <a:pt x="99656" y="435346"/>
                  </a:lnTo>
                  <a:lnTo>
                    <a:pt x="95782" y="420436"/>
                  </a:lnTo>
                  <a:lnTo>
                    <a:pt x="89877" y="412448"/>
                  </a:lnTo>
                  <a:lnTo>
                    <a:pt x="97946" y="402041"/>
                  </a:lnTo>
                  <a:close/>
                </a:path>
              </a:pathLst>
            </a:cu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4" name="任意多边形 89">
              <a:extLst>
                <a:ext uri="{FF2B5EF4-FFF2-40B4-BE49-F238E27FC236}">
                  <a16:creationId xmlns:a16="http://schemas.microsoft.com/office/drawing/2014/main" id="{F4CFF5A9-06C4-400D-A717-92E61DFF4E0B}"/>
                </a:ext>
              </a:extLst>
            </p:cNvPr>
            <p:cNvSpPr/>
            <p:nvPr/>
          </p:nvSpPr>
          <p:spPr>
            <a:xfrm>
              <a:off x="6031318" y="4054391"/>
              <a:ext cx="479638" cy="585711"/>
            </a:xfrm>
            <a:custGeom>
              <a:avLst/>
              <a:gdLst>
                <a:gd name="connsiteX0" fmla="*/ 16520 w 1432349"/>
                <a:gd name="connsiteY0" fmla="*/ 1321659 h 1749115"/>
                <a:gd name="connsiteX1" fmla="*/ 18450 w 1432349"/>
                <a:gd name="connsiteY1" fmla="*/ 1295967 h 1749115"/>
                <a:gd name="connsiteX2" fmla="*/ 10309 w 1432349"/>
                <a:gd name="connsiteY2" fmla="*/ 1277412 h 1749115"/>
                <a:gd name="connsiteX3" fmla="*/ 17383 w 1432349"/>
                <a:gd name="connsiteY3" fmla="*/ 1265753 h 1749115"/>
                <a:gd name="connsiteX4" fmla="*/ 19669 w 1432349"/>
                <a:gd name="connsiteY4" fmla="*/ 1248493 h 1749115"/>
                <a:gd name="connsiteX5" fmla="*/ 150 w 1432349"/>
                <a:gd name="connsiteY5" fmla="*/ 1218229 h 1749115"/>
                <a:gd name="connsiteX6" fmla="*/ 8658 w 1432349"/>
                <a:gd name="connsiteY6" fmla="*/ 1197592 h 1749115"/>
                <a:gd name="connsiteX7" fmla="*/ 28749 w 1432349"/>
                <a:gd name="connsiteY7" fmla="*/ 1180967 h 1749115"/>
                <a:gd name="connsiteX8" fmla="*/ 39239 w 1432349"/>
                <a:gd name="connsiteY8" fmla="*/ 1153015 h 1749115"/>
                <a:gd name="connsiteX9" fmla="*/ 44726 w 1432349"/>
                <a:gd name="connsiteY9" fmla="*/ 1132453 h 1749115"/>
                <a:gd name="connsiteX10" fmla="*/ 47012 w 1432349"/>
                <a:gd name="connsiteY10" fmla="*/ 1115435 h 1749115"/>
                <a:gd name="connsiteX11" fmla="*/ 50606 w 1432349"/>
                <a:gd name="connsiteY11" fmla="*/ 1092715 h 1749115"/>
                <a:gd name="connsiteX12" fmla="*/ 54975 w 1432349"/>
                <a:gd name="connsiteY12" fmla="*/ 1063885 h 1749115"/>
                <a:gd name="connsiteX13" fmla="*/ 57603 w 1432349"/>
                <a:gd name="connsiteY13" fmla="*/ 1036796 h 1749115"/>
                <a:gd name="connsiteX14" fmla="*/ 67446 w 1432349"/>
                <a:gd name="connsiteY14" fmla="*/ 1007078 h 1749115"/>
                <a:gd name="connsiteX15" fmla="*/ 91652 w 1432349"/>
                <a:gd name="connsiteY15" fmla="*/ 985221 h 1749115"/>
                <a:gd name="connsiteX16" fmla="*/ 76819 w 1432349"/>
                <a:gd name="connsiteY16" fmla="*/ 969499 h 1749115"/>
                <a:gd name="connsiteX17" fmla="*/ 82914 w 1432349"/>
                <a:gd name="connsiteY17" fmla="*/ 945038 h 1749115"/>
                <a:gd name="connsiteX18" fmla="*/ 114639 w 1432349"/>
                <a:gd name="connsiteY18" fmla="*/ 933672 h 1749115"/>
                <a:gd name="connsiteX19" fmla="*/ 137981 w 1432349"/>
                <a:gd name="connsiteY19" fmla="*/ 917949 h 1749115"/>
                <a:gd name="connsiteX20" fmla="*/ 157209 w 1432349"/>
                <a:gd name="connsiteY20" fmla="*/ 884739 h 1749115"/>
                <a:gd name="connsiteX21" fmla="*/ 174671 w 1432349"/>
                <a:gd name="connsiteY21" fmla="*/ 860254 h 1749115"/>
                <a:gd name="connsiteX22" fmla="*/ 166810 w 1432349"/>
                <a:gd name="connsiteY22" fmla="*/ 840163 h 1749115"/>
                <a:gd name="connsiteX23" fmla="*/ 151227 w 1432349"/>
                <a:gd name="connsiteY23" fmla="*/ 815600 h 1749115"/>
                <a:gd name="connsiteX24" fmla="*/ 165616 w 1432349"/>
                <a:gd name="connsiteY24" fmla="*/ 784625 h 1749115"/>
                <a:gd name="connsiteX25" fmla="*/ 196528 w 1432349"/>
                <a:gd name="connsiteY25" fmla="*/ 753662 h 1749115"/>
                <a:gd name="connsiteX26" fmla="*/ 208759 w 1432349"/>
                <a:gd name="connsiteY26" fmla="*/ 756266 h 1749115"/>
                <a:gd name="connsiteX27" fmla="*/ 218029 w 1432349"/>
                <a:gd name="connsiteY27" fmla="*/ 741585 h 1749115"/>
                <a:gd name="connsiteX28" fmla="*/ 217661 w 1432349"/>
                <a:gd name="connsiteY28" fmla="*/ 713708 h 1749115"/>
                <a:gd name="connsiteX29" fmla="*/ 197938 w 1432349"/>
                <a:gd name="connsiteY29" fmla="*/ 689693 h 1749115"/>
                <a:gd name="connsiteX30" fmla="*/ 190229 w 1432349"/>
                <a:gd name="connsiteY30" fmla="*/ 658336 h 1749115"/>
                <a:gd name="connsiteX31" fmla="*/ 177784 w 1432349"/>
                <a:gd name="connsiteY31" fmla="*/ 634968 h 1749115"/>
                <a:gd name="connsiteX32" fmla="*/ 188033 w 1432349"/>
                <a:gd name="connsiteY32" fmla="*/ 607803 h 1749115"/>
                <a:gd name="connsiteX33" fmla="*/ 189074 w 1432349"/>
                <a:gd name="connsiteY33" fmla="*/ 581806 h 1749115"/>
                <a:gd name="connsiteX34" fmla="*/ 214728 w 1432349"/>
                <a:gd name="connsiteY34" fmla="*/ 550831 h 1749115"/>
                <a:gd name="connsiteX35" fmla="*/ 235569 w 1432349"/>
                <a:gd name="connsiteY35" fmla="*/ 530269 h 1749115"/>
                <a:gd name="connsiteX36" fmla="*/ 266226 w 1432349"/>
                <a:gd name="connsiteY36" fmla="*/ 517861 h 1749115"/>
                <a:gd name="connsiteX37" fmla="*/ 300288 w 1432349"/>
                <a:gd name="connsiteY37" fmla="*/ 511118 h 1749115"/>
                <a:gd name="connsiteX38" fmla="*/ 326754 w 1432349"/>
                <a:gd name="connsiteY38" fmla="*/ 491344 h 1749115"/>
                <a:gd name="connsiteX39" fmla="*/ 340813 w 1432349"/>
                <a:gd name="connsiteY39" fmla="*/ 464153 h 1749115"/>
                <a:gd name="connsiteX40" fmla="*/ 359965 w 1432349"/>
                <a:gd name="connsiteY40" fmla="*/ 437064 h 1749115"/>
                <a:gd name="connsiteX41" fmla="*/ 372195 w 1432349"/>
                <a:gd name="connsiteY41" fmla="*/ 419830 h 1749115"/>
                <a:gd name="connsiteX42" fmla="*/ 361705 w 1432349"/>
                <a:gd name="connsiteY42" fmla="*/ 404108 h 1749115"/>
                <a:gd name="connsiteX43" fmla="*/ 357336 w 1432349"/>
                <a:gd name="connsiteY43" fmla="*/ 378784 h 1749115"/>
                <a:gd name="connsiteX44" fmla="*/ 359965 w 1432349"/>
                <a:gd name="connsiteY44" fmla="*/ 364788 h 1749115"/>
                <a:gd name="connsiteX45" fmla="*/ 354707 w 1432349"/>
                <a:gd name="connsiteY45" fmla="*/ 346437 h 1749115"/>
                <a:gd name="connsiteX46" fmla="*/ 348611 w 1432349"/>
                <a:gd name="connsiteY46" fmla="*/ 333343 h 1749115"/>
                <a:gd name="connsiteX47" fmla="*/ 337244 w 1432349"/>
                <a:gd name="connsiteY47" fmla="*/ 321976 h 1749115"/>
                <a:gd name="connsiteX48" fmla="*/ 321522 w 1432349"/>
                <a:gd name="connsiteY48" fmla="*/ 309721 h 1749115"/>
                <a:gd name="connsiteX49" fmla="*/ 330260 w 1432349"/>
                <a:gd name="connsiteY49" fmla="*/ 286137 h 1749115"/>
                <a:gd name="connsiteX50" fmla="*/ 346859 w 1432349"/>
                <a:gd name="connsiteY50" fmla="*/ 279164 h 1749115"/>
                <a:gd name="connsiteX51" fmla="*/ 357349 w 1432349"/>
                <a:gd name="connsiteY51" fmla="*/ 266045 h 1749115"/>
                <a:gd name="connsiteX52" fmla="*/ 387931 w 1432349"/>
                <a:gd name="connsiteY52" fmla="*/ 251186 h 1749115"/>
                <a:gd name="connsiteX53" fmla="*/ 399297 w 1432349"/>
                <a:gd name="connsiteY53" fmla="*/ 218865 h 1749115"/>
                <a:gd name="connsiteX54" fmla="*/ 410664 w 1432349"/>
                <a:gd name="connsiteY54" fmla="*/ 194379 h 1749115"/>
                <a:gd name="connsiteX55" fmla="*/ 438617 w 1432349"/>
                <a:gd name="connsiteY55" fmla="*/ 180410 h 1749115"/>
                <a:gd name="connsiteX56" fmla="*/ 474431 w 1432349"/>
                <a:gd name="connsiteY56" fmla="*/ 154197 h 1749115"/>
                <a:gd name="connsiteX57" fmla="*/ 492261 w 1432349"/>
                <a:gd name="connsiteY57" fmla="*/ 179749 h 1749115"/>
                <a:gd name="connsiteX58" fmla="*/ 501494 w 1432349"/>
                <a:gd name="connsiteY58" fmla="*/ 187763 h 1749115"/>
                <a:gd name="connsiteX59" fmla="*/ 515210 w 1432349"/>
                <a:gd name="connsiteY59" fmla="*/ 202203 h 1749115"/>
                <a:gd name="connsiteX60" fmla="*/ 540344 w 1432349"/>
                <a:gd name="connsiteY60" fmla="*/ 209303 h 1749115"/>
                <a:gd name="connsiteX61" fmla="*/ 561819 w 1432349"/>
                <a:gd name="connsiteY61" fmla="*/ 177807 h 1749115"/>
                <a:gd name="connsiteX62" fmla="*/ 561819 w 1432349"/>
                <a:gd name="connsiteY62" fmla="*/ 177807 h 1749115"/>
                <a:gd name="connsiteX63" fmla="*/ 563584 w 1432349"/>
                <a:gd name="connsiteY63" fmla="*/ 170809 h 1749115"/>
                <a:gd name="connsiteX64" fmla="*/ 576678 w 1432349"/>
                <a:gd name="connsiteY64" fmla="*/ 155087 h 1749115"/>
                <a:gd name="connsiteX65" fmla="*/ 576678 w 1432349"/>
                <a:gd name="connsiteY65" fmla="*/ 155087 h 1749115"/>
                <a:gd name="connsiteX66" fmla="*/ 597658 w 1432349"/>
                <a:gd name="connsiteY66" fmla="*/ 141091 h 1749115"/>
                <a:gd name="connsiteX67" fmla="*/ 631809 w 1432349"/>
                <a:gd name="connsiteY67" fmla="*/ 130321 h 1749115"/>
                <a:gd name="connsiteX68" fmla="*/ 661743 w 1432349"/>
                <a:gd name="connsiteY68" fmla="*/ 123527 h 1749115"/>
                <a:gd name="connsiteX69" fmla="*/ 678913 w 1432349"/>
                <a:gd name="connsiteY69" fmla="*/ 105265 h 1749115"/>
                <a:gd name="connsiteX70" fmla="*/ 709304 w 1432349"/>
                <a:gd name="connsiteY70" fmla="*/ 88246 h 1749115"/>
                <a:gd name="connsiteX71" fmla="*/ 737752 w 1432349"/>
                <a:gd name="connsiteY71" fmla="*/ 80931 h 1749115"/>
                <a:gd name="connsiteX72" fmla="*/ 738844 w 1432349"/>
                <a:gd name="connsiteY72" fmla="*/ 48839 h 1749115"/>
                <a:gd name="connsiteX73" fmla="*/ 724353 w 1432349"/>
                <a:gd name="connsiteY73" fmla="*/ 35364 h 1749115"/>
                <a:gd name="connsiteX74" fmla="*/ 734843 w 1432349"/>
                <a:gd name="connsiteY74" fmla="*/ 22245 h 1749115"/>
                <a:gd name="connsiteX75" fmla="*/ 745308 w 1432349"/>
                <a:gd name="connsiteY75" fmla="*/ 13508 h 1749115"/>
                <a:gd name="connsiteX76" fmla="*/ 757564 w 1432349"/>
                <a:gd name="connsiteY76" fmla="*/ 27503 h 1749115"/>
                <a:gd name="connsiteX77" fmla="*/ 757564 w 1432349"/>
                <a:gd name="connsiteY77" fmla="*/ 27503 h 1749115"/>
                <a:gd name="connsiteX78" fmla="*/ 770658 w 1432349"/>
                <a:gd name="connsiteY78" fmla="*/ 27503 h 1749115"/>
                <a:gd name="connsiteX79" fmla="*/ 775890 w 1432349"/>
                <a:gd name="connsiteY79" fmla="*/ 24010 h 1749115"/>
                <a:gd name="connsiteX80" fmla="*/ 780284 w 1432349"/>
                <a:gd name="connsiteY80" fmla="*/ 16149 h 1749115"/>
                <a:gd name="connsiteX81" fmla="*/ 780284 w 1432349"/>
                <a:gd name="connsiteY81" fmla="*/ 16149 h 1749115"/>
                <a:gd name="connsiteX82" fmla="*/ 793378 w 1432349"/>
                <a:gd name="connsiteY82" fmla="*/ 10891 h 1749115"/>
                <a:gd name="connsiteX83" fmla="*/ 803868 w 1432349"/>
                <a:gd name="connsiteY83" fmla="*/ 15285 h 1749115"/>
                <a:gd name="connsiteX84" fmla="*/ 820467 w 1432349"/>
                <a:gd name="connsiteY84" fmla="*/ 12656 h 1749115"/>
                <a:gd name="connsiteX85" fmla="*/ 846680 w 1432349"/>
                <a:gd name="connsiteY85" fmla="*/ 2166 h 1749115"/>
                <a:gd name="connsiteX86" fmla="*/ 861539 w 1432349"/>
                <a:gd name="connsiteY86" fmla="*/ 12656 h 1749115"/>
                <a:gd name="connsiteX87" fmla="*/ 866771 w 1432349"/>
                <a:gd name="connsiteY87" fmla="*/ 31008 h 1749115"/>
                <a:gd name="connsiteX88" fmla="*/ 869400 w 1432349"/>
                <a:gd name="connsiteY88" fmla="*/ 48471 h 1749115"/>
                <a:gd name="connsiteX89" fmla="*/ 864142 w 1432349"/>
                <a:gd name="connsiteY89" fmla="*/ 72931 h 1749115"/>
                <a:gd name="connsiteX90" fmla="*/ 861285 w 1432349"/>
                <a:gd name="connsiteY90" fmla="*/ 99843 h 1749115"/>
                <a:gd name="connsiteX91" fmla="*/ 879763 w 1432349"/>
                <a:gd name="connsiteY91" fmla="*/ 131021 h 1749115"/>
                <a:gd name="connsiteX92" fmla="*/ 902535 w 1432349"/>
                <a:gd name="connsiteY92" fmla="*/ 169376 h 1749115"/>
                <a:gd name="connsiteX93" fmla="*/ 919820 w 1432349"/>
                <a:gd name="connsiteY93" fmla="*/ 216036 h 1749115"/>
                <a:gd name="connsiteX94" fmla="*/ 932888 w 1432349"/>
                <a:gd name="connsiteY94" fmla="*/ 250491 h 1749115"/>
                <a:gd name="connsiteX95" fmla="*/ 925725 w 1432349"/>
                <a:gd name="connsiteY95" fmla="*/ 265946 h 1749115"/>
                <a:gd name="connsiteX96" fmla="*/ 927630 w 1432349"/>
                <a:gd name="connsiteY96" fmla="*/ 283562 h 1749115"/>
                <a:gd name="connsiteX97" fmla="*/ 944673 w 1432349"/>
                <a:gd name="connsiteY97" fmla="*/ 292832 h 1749115"/>
                <a:gd name="connsiteX98" fmla="*/ 982100 w 1432349"/>
                <a:gd name="connsiteY98" fmla="*/ 291422 h 1749115"/>
                <a:gd name="connsiteX99" fmla="*/ 1010942 w 1432349"/>
                <a:gd name="connsiteY99" fmla="*/ 299284 h 1749115"/>
                <a:gd name="connsiteX100" fmla="*/ 1031681 w 1432349"/>
                <a:gd name="connsiteY100" fmla="*/ 305507 h 1749115"/>
                <a:gd name="connsiteX101" fmla="*/ 1063355 w 1432349"/>
                <a:gd name="connsiteY101" fmla="*/ 296655 h 1749115"/>
                <a:gd name="connsiteX102" fmla="*/ 1084386 w 1432349"/>
                <a:gd name="connsiteY102" fmla="*/ 262174 h 1749115"/>
                <a:gd name="connsiteX103" fmla="*/ 1105316 w 1432349"/>
                <a:gd name="connsiteY103" fmla="*/ 266073 h 1749115"/>
                <a:gd name="connsiteX104" fmla="*/ 1118410 w 1432349"/>
                <a:gd name="connsiteY104" fmla="*/ 250351 h 1749115"/>
                <a:gd name="connsiteX105" fmla="*/ 1130640 w 1432349"/>
                <a:gd name="connsiteY105" fmla="*/ 208403 h 1749115"/>
                <a:gd name="connsiteX106" fmla="*/ 1162098 w 1432349"/>
                <a:gd name="connsiteY106" fmla="*/ 206662 h 1749115"/>
                <a:gd name="connsiteX107" fmla="*/ 1174354 w 1432349"/>
                <a:gd name="connsiteY107" fmla="*/ 238984 h 1749115"/>
                <a:gd name="connsiteX108" fmla="*/ 1177847 w 1432349"/>
                <a:gd name="connsiteY108" fmla="*/ 244661 h 1749115"/>
                <a:gd name="connsiteX109" fmla="*/ 1188311 w 1432349"/>
                <a:gd name="connsiteY109" fmla="*/ 259939 h 1749115"/>
                <a:gd name="connsiteX110" fmla="*/ 1194432 w 1432349"/>
                <a:gd name="connsiteY110" fmla="*/ 280919 h 1749115"/>
                <a:gd name="connsiteX111" fmla="*/ 1207526 w 1432349"/>
                <a:gd name="connsiteY111" fmla="*/ 310638 h 1749115"/>
                <a:gd name="connsiteX112" fmla="*/ 1224151 w 1432349"/>
                <a:gd name="connsiteY112" fmla="*/ 334221 h 1749115"/>
                <a:gd name="connsiteX113" fmla="*/ 1232888 w 1432349"/>
                <a:gd name="connsiteY113" fmla="*/ 335085 h 1749115"/>
                <a:gd name="connsiteX114" fmla="*/ 1257349 w 1432349"/>
                <a:gd name="connsiteY114" fmla="*/ 330716 h 1749115"/>
                <a:gd name="connsiteX115" fmla="*/ 1269605 w 1432349"/>
                <a:gd name="connsiteY115" fmla="*/ 322855 h 1749115"/>
                <a:gd name="connsiteX116" fmla="*/ 1292325 w 1432349"/>
                <a:gd name="connsiteY116" fmla="*/ 300134 h 1749115"/>
                <a:gd name="connsiteX117" fmla="*/ 1315020 w 1432349"/>
                <a:gd name="connsiteY117" fmla="*/ 305367 h 1749115"/>
                <a:gd name="connsiteX118" fmla="*/ 1343861 w 1432349"/>
                <a:gd name="connsiteY118" fmla="*/ 280042 h 1749115"/>
                <a:gd name="connsiteX119" fmla="*/ 1358847 w 1432349"/>
                <a:gd name="connsiteY119" fmla="*/ 274391 h 1749115"/>
                <a:gd name="connsiteX120" fmla="*/ 1373287 w 1432349"/>
                <a:gd name="connsiteY120" fmla="*/ 287218 h 1749115"/>
                <a:gd name="connsiteX121" fmla="*/ 1392389 w 1432349"/>
                <a:gd name="connsiteY121" fmla="*/ 283573 h 1749115"/>
                <a:gd name="connsiteX122" fmla="*/ 1399805 w 1432349"/>
                <a:gd name="connsiteY122" fmla="*/ 300147 h 1749115"/>
                <a:gd name="connsiteX123" fmla="*/ 1413775 w 1432349"/>
                <a:gd name="connsiteY123" fmla="*/ 322003 h 1749115"/>
                <a:gd name="connsiteX124" fmla="*/ 1419058 w 1432349"/>
                <a:gd name="connsiteY124" fmla="*/ 351175 h 1749115"/>
                <a:gd name="connsiteX125" fmla="*/ 1406333 w 1432349"/>
                <a:gd name="connsiteY125" fmla="*/ 343606 h 1749115"/>
                <a:gd name="connsiteX126" fmla="*/ 1389708 w 1432349"/>
                <a:gd name="connsiteY126" fmla="*/ 345371 h 1749115"/>
                <a:gd name="connsiteX127" fmla="*/ 1387104 w 1432349"/>
                <a:gd name="connsiteY127" fmla="*/ 333115 h 1749115"/>
                <a:gd name="connsiteX128" fmla="*/ 1378354 w 1432349"/>
                <a:gd name="connsiteY128" fmla="*/ 327019 h 1749115"/>
                <a:gd name="connsiteX129" fmla="*/ 1365260 w 1432349"/>
                <a:gd name="connsiteY129" fmla="*/ 336620 h 1749115"/>
                <a:gd name="connsiteX130" fmla="*/ 1351265 w 1432349"/>
                <a:gd name="connsiteY130" fmla="*/ 347110 h 1749115"/>
                <a:gd name="connsiteX131" fmla="*/ 1359126 w 1432349"/>
                <a:gd name="connsiteY131" fmla="*/ 358477 h 1749115"/>
                <a:gd name="connsiteX132" fmla="*/ 1372246 w 1432349"/>
                <a:gd name="connsiteY132" fmla="*/ 345383 h 1749115"/>
                <a:gd name="connsiteX133" fmla="*/ 1386215 w 1432349"/>
                <a:gd name="connsiteY133" fmla="*/ 351479 h 1749115"/>
                <a:gd name="connsiteX134" fmla="*/ 1400211 w 1432349"/>
                <a:gd name="connsiteY134" fmla="*/ 353244 h 1749115"/>
                <a:gd name="connsiteX135" fmla="*/ 1412441 w 1432349"/>
                <a:gd name="connsiteY135" fmla="*/ 360217 h 1749115"/>
                <a:gd name="connsiteX136" fmla="*/ 1419439 w 1432349"/>
                <a:gd name="connsiteY136" fmla="*/ 378568 h 1749115"/>
                <a:gd name="connsiteX137" fmla="*/ 1429929 w 1432349"/>
                <a:gd name="connsiteY137" fmla="*/ 384690 h 1749115"/>
                <a:gd name="connsiteX138" fmla="*/ 1418562 w 1432349"/>
                <a:gd name="connsiteY138" fmla="*/ 396920 h 1749115"/>
                <a:gd name="connsiteX139" fmla="*/ 1403703 w 1432349"/>
                <a:gd name="connsiteY139" fmla="*/ 404781 h 1749115"/>
                <a:gd name="connsiteX140" fmla="*/ 1382723 w 1432349"/>
                <a:gd name="connsiteY140" fmla="*/ 396044 h 1749115"/>
                <a:gd name="connsiteX141" fmla="*/ 1377491 w 1432349"/>
                <a:gd name="connsiteY141" fmla="*/ 401276 h 1749115"/>
                <a:gd name="connsiteX142" fmla="*/ 1385353 w 1432349"/>
                <a:gd name="connsiteY142" fmla="*/ 417875 h 1749115"/>
                <a:gd name="connsiteX143" fmla="*/ 1385353 w 1432349"/>
                <a:gd name="connsiteY143" fmla="*/ 431870 h 1749115"/>
                <a:gd name="connsiteX144" fmla="*/ 1378355 w 1432349"/>
                <a:gd name="connsiteY144" fmla="*/ 439732 h 1749115"/>
                <a:gd name="connsiteX145" fmla="*/ 1376614 w 1432349"/>
                <a:gd name="connsiteY145" fmla="*/ 449359 h 1749115"/>
                <a:gd name="connsiteX146" fmla="*/ 1375751 w 1432349"/>
                <a:gd name="connsiteY146" fmla="*/ 465081 h 1749115"/>
                <a:gd name="connsiteX147" fmla="*/ 1356523 w 1432349"/>
                <a:gd name="connsiteY147" fmla="*/ 465081 h 1749115"/>
                <a:gd name="connsiteX148" fmla="*/ 1339035 w 1432349"/>
                <a:gd name="connsiteY148" fmla="*/ 472942 h 1749115"/>
                <a:gd name="connsiteX149" fmla="*/ 1340775 w 1432349"/>
                <a:gd name="connsiteY149" fmla="*/ 482543 h 1749115"/>
                <a:gd name="connsiteX150" fmla="*/ 1330311 w 1432349"/>
                <a:gd name="connsiteY150" fmla="*/ 482543 h 1749115"/>
                <a:gd name="connsiteX151" fmla="*/ 1322449 w 1432349"/>
                <a:gd name="connsiteY151" fmla="*/ 491294 h 1749115"/>
                <a:gd name="connsiteX152" fmla="*/ 1342540 w 1432349"/>
                <a:gd name="connsiteY152" fmla="*/ 514878 h 1749115"/>
                <a:gd name="connsiteX153" fmla="*/ 1351278 w 1432349"/>
                <a:gd name="connsiteY153" fmla="*/ 520999 h 1749115"/>
                <a:gd name="connsiteX154" fmla="*/ 1353906 w 1432349"/>
                <a:gd name="connsiteY154" fmla="*/ 532340 h 1749115"/>
                <a:gd name="connsiteX155" fmla="*/ 1353043 w 1432349"/>
                <a:gd name="connsiteY155" fmla="*/ 543707 h 1749115"/>
                <a:gd name="connsiteX156" fmla="*/ 1352154 w 1432349"/>
                <a:gd name="connsiteY156" fmla="*/ 561195 h 1749115"/>
                <a:gd name="connsiteX157" fmla="*/ 1351290 w 1432349"/>
                <a:gd name="connsiteY157" fmla="*/ 579547 h 1749115"/>
                <a:gd name="connsiteX158" fmla="*/ 1340800 w 1432349"/>
                <a:gd name="connsiteY158" fmla="*/ 577782 h 1749115"/>
                <a:gd name="connsiteX159" fmla="*/ 1329459 w 1432349"/>
                <a:gd name="connsiteY159" fmla="*/ 578645 h 1749115"/>
                <a:gd name="connsiteX160" fmla="*/ 1315464 w 1432349"/>
                <a:gd name="connsiteY160" fmla="*/ 586532 h 1749115"/>
                <a:gd name="connsiteX161" fmla="*/ 1301469 w 1432349"/>
                <a:gd name="connsiteY161" fmla="*/ 598762 h 1749115"/>
                <a:gd name="connsiteX162" fmla="*/ 1281378 w 1432349"/>
                <a:gd name="connsiteY162" fmla="*/ 618853 h 1749115"/>
                <a:gd name="connsiteX163" fmla="*/ 1270011 w 1432349"/>
                <a:gd name="connsiteY163" fmla="*/ 603994 h 1749115"/>
                <a:gd name="connsiteX164" fmla="*/ 1293595 w 1432349"/>
                <a:gd name="connsiteY164" fmla="*/ 580410 h 1749115"/>
                <a:gd name="connsiteX165" fmla="*/ 1310219 w 1432349"/>
                <a:gd name="connsiteY165" fmla="*/ 557690 h 1749115"/>
                <a:gd name="connsiteX166" fmla="*/ 1322449 w 1432349"/>
                <a:gd name="connsiteY166" fmla="*/ 534106 h 1749115"/>
                <a:gd name="connsiteX167" fmla="*/ 1324190 w 1432349"/>
                <a:gd name="connsiteY167" fmla="*/ 514015 h 1749115"/>
                <a:gd name="connsiteX168" fmla="*/ 1304099 w 1432349"/>
                <a:gd name="connsiteY168" fmla="*/ 514879 h 1749115"/>
                <a:gd name="connsiteX169" fmla="*/ 1291868 w 1432349"/>
                <a:gd name="connsiteY169" fmla="*/ 521877 h 1749115"/>
                <a:gd name="connsiteX170" fmla="*/ 1290979 w 1432349"/>
                <a:gd name="connsiteY170" fmla="*/ 540203 h 1749115"/>
                <a:gd name="connsiteX171" fmla="*/ 1284884 w 1432349"/>
                <a:gd name="connsiteY171" fmla="*/ 554198 h 1749115"/>
                <a:gd name="connsiteX172" fmla="*/ 1274393 w 1432349"/>
                <a:gd name="connsiteY172" fmla="*/ 562059 h 1749115"/>
                <a:gd name="connsiteX173" fmla="*/ 1261300 w 1432349"/>
                <a:gd name="connsiteY173" fmla="*/ 558567 h 1749115"/>
                <a:gd name="connsiteX174" fmla="*/ 1253438 w 1432349"/>
                <a:gd name="connsiteY174" fmla="*/ 547200 h 1749115"/>
                <a:gd name="connsiteX175" fmla="*/ 1251673 w 1432349"/>
                <a:gd name="connsiteY175" fmla="*/ 515742 h 1749115"/>
                <a:gd name="connsiteX176" fmla="*/ 1247304 w 1432349"/>
                <a:gd name="connsiteY176" fmla="*/ 501772 h 1749115"/>
                <a:gd name="connsiteX177" fmla="*/ 1237703 w 1432349"/>
                <a:gd name="connsiteY177" fmla="*/ 528836 h 1749115"/>
                <a:gd name="connsiteX178" fmla="*/ 1226337 w 1432349"/>
                <a:gd name="connsiteY178" fmla="*/ 530601 h 1749115"/>
                <a:gd name="connsiteX179" fmla="*/ 1220215 w 1432349"/>
                <a:gd name="connsiteY179" fmla="*/ 516606 h 1749115"/>
                <a:gd name="connsiteX180" fmla="*/ 1213217 w 1432349"/>
                <a:gd name="connsiteY180" fmla="*/ 501772 h 1749115"/>
                <a:gd name="connsiteX181" fmla="*/ 1202727 w 1432349"/>
                <a:gd name="connsiteY181" fmla="*/ 490392 h 1749115"/>
                <a:gd name="connsiteX182" fmla="*/ 1202727 w 1432349"/>
                <a:gd name="connsiteY182" fmla="*/ 500882 h 1749115"/>
                <a:gd name="connsiteX183" fmla="*/ 1207985 w 1432349"/>
                <a:gd name="connsiteY183" fmla="*/ 519234 h 1749115"/>
                <a:gd name="connsiteX184" fmla="*/ 1213217 w 1432349"/>
                <a:gd name="connsiteY184" fmla="*/ 535833 h 1749115"/>
                <a:gd name="connsiteX185" fmla="*/ 1225448 w 1432349"/>
                <a:gd name="connsiteY185" fmla="*/ 551555 h 1749115"/>
                <a:gd name="connsiteX186" fmla="*/ 1208849 w 1432349"/>
                <a:gd name="connsiteY186" fmla="*/ 548088 h 1749115"/>
                <a:gd name="connsiteX187" fmla="*/ 1186128 w 1432349"/>
                <a:gd name="connsiteY187" fmla="*/ 529737 h 1749115"/>
                <a:gd name="connsiteX188" fmla="*/ 1175638 w 1432349"/>
                <a:gd name="connsiteY188" fmla="*/ 540201 h 1749115"/>
                <a:gd name="connsiteX189" fmla="*/ 1179131 w 1432349"/>
                <a:gd name="connsiteY189" fmla="*/ 559454 h 1749115"/>
                <a:gd name="connsiteX190" fmla="*/ 1191361 w 1432349"/>
                <a:gd name="connsiteY190" fmla="*/ 576053 h 1749115"/>
                <a:gd name="connsiteX191" fmla="*/ 1184389 w 1432349"/>
                <a:gd name="connsiteY191" fmla="*/ 592652 h 1749115"/>
                <a:gd name="connsiteX192" fmla="*/ 1199223 w 1432349"/>
                <a:gd name="connsiteY192" fmla="*/ 594417 h 1749115"/>
                <a:gd name="connsiteX193" fmla="*/ 1224572 w 1432349"/>
                <a:gd name="connsiteY193" fmla="*/ 588296 h 1749115"/>
                <a:gd name="connsiteX194" fmla="*/ 1253413 w 1432349"/>
                <a:gd name="connsiteY194" fmla="*/ 611880 h 1749115"/>
                <a:gd name="connsiteX195" fmla="*/ 1266507 w 1432349"/>
                <a:gd name="connsiteY195" fmla="*/ 635463 h 1749115"/>
                <a:gd name="connsiteX196" fmla="*/ 1265644 w 1432349"/>
                <a:gd name="connsiteY196" fmla="*/ 652952 h 1749115"/>
                <a:gd name="connsiteX197" fmla="*/ 1248156 w 1432349"/>
                <a:gd name="connsiteY197" fmla="*/ 654692 h 1749115"/>
                <a:gd name="connsiteX198" fmla="*/ 1234186 w 1432349"/>
                <a:gd name="connsiteY198" fmla="*/ 648596 h 1749115"/>
                <a:gd name="connsiteX199" fmla="*/ 1221930 w 1432349"/>
                <a:gd name="connsiteY199" fmla="*/ 641598 h 1749115"/>
                <a:gd name="connsiteX200" fmla="*/ 1210563 w 1432349"/>
                <a:gd name="connsiteY200" fmla="*/ 642461 h 1749115"/>
                <a:gd name="connsiteX201" fmla="*/ 1196594 w 1432349"/>
                <a:gd name="connsiteY201" fmla="*/ 645090 h 1749115"/>
                <a:gd name="connsiteX202" fmla="*/ 1187843 w 1432349"/>
                <a:gd name="connsiteY202" fmla="*/ 651186 h 1749115"/>
                <a:gd name="connsiteX203" fmla="*/ 1200962 w 1432349"/>
                <a:gd name="connsiteY203" fmla="*/ 655580 h 1749115"/>
                <a:gd name="connsiteX204" fmla="*/ 1220190 w 1432349"/>
                <a:gd name="connsiteY204" fmla="*/ 662552 h 1749115"/>
                <a:gd name="connsiteX205" fmla="*/ 1226311 w 1432349"/>
                <a:gd name="connsiteY205" fmla="*/ 681780 h 1749115"/>
                <a:gd name="connsiteX206" fmla="*/ 1234173 w 1432349"/>
                <a:gd name="connsiteY206" fmla="*/ 695775 h 1749115"/>
                <a:gd name="connsiteX207" fmla="*/ 1245539 w 1432349"/>
                <a:gd name="connsiteY207" fmla="*/ 689679 h 1749115"/>
                <a:gd name="connsiteX208" fmla="*/ 1258633 w 1432349"/>
                <a:gd name="connsiteY208" fmla="*/ 671328 h 1749115"/>
                <a:gd name="connsiteX209" fmla="*/ 1270863 w 1432349"/>
                <a:gd name="connsiteY209" fmla="*/ 659098 h 1749115"/>
                <a:gd name="connsiteX210" fmla="*/ 1284859 w 1432349"/>
                <a:gd name="connsiteY210" fmla="*/ 663466 h 1749115"/>
                <a:gd name="connsiteX211" fmla="*/ 1298854 w 1432349"/>
                <a:gd name="connsiteY211" fmla="*/ 677436 h 1749115"/>
                <a:gd name="connsiteX212" fmla="*/ 1311948 w 1432349"/>
                <a:gd name="connsiteY212" fmla="*/ 682694 h 1749115"/>
                <a:gd name="connsiteX213" fmla="*/ 1293596 w 1432349"/>
                <a:gd name="connsiteY213" fmla="*/ 693184 h 1749115"/>
                <a:gd name="connsiteX214" fmla="*/ 1278737 w 1432349"/>
                <a:gd name="connsiteY214" fmla="*/ 702785 h 1749115"/>
                <a:gd name="connsiteX215" fmla="*/ 1265644 w 1432349"/>
                <a:gd name="connsiteY215" fmla="*/ 709783 h 1749115"/>
                <a:gd name="connsiteX216" fmla="*/ 1245553 w 1432349"/>
                <a:gd name="connsiteY216" fmla="*/ 713276 h 1749115"/>
                <a:gd name="connsiteX217" fmla="*/ 1224572 w 1432349"/>
                <a:gd name="connsiteY217" fmla="*/ 720274 h 1749115"/>
                <a:gd name="connsiteX218" fmla="*/ 1223709 w 1432349"/>
                <a:gd name="connsiteY218" fmla="*/ 728135 h 1749115"/>
                <a:gd name="connsiteX219" fmla="*/ 1228078 w 1432349"/>
                <a:gd name="connsiteY219" fmla="*/ 735108 h 1749115"/>
                <a:gd name="connsiteX220" fmla="*/ 1219340 w 1432349"/>
                <a:gd name="connsiteY220" fmla="*/ 749967 h 1749115"/>
                <a:gd name="connsiteX221" fmla="*/ 1206221 w 1432349"/>
                <a:gd name="connsiteY221" fmla="*/ 765689 h 1749115"/>
                <a:gd name="connsiteX222" fmla="*/ 1189622 w 1432349"/>
                <a:gd name="connsiteY222" fmla="*/ 781437 h 1749115"/>
                <a:gd name="connsiteX223" fmla="*/ 1182624 w 1432349"/>
                <a:gd name="connsiteY223" fmla="*/ 799763 h 1749115"/>
                <a:gd name="connsiteX224" fmla="*/ 1186993 w 1432349"/>
                <a:gd name="connsiteY224" fmla="*/ 806761 h 1749115"/>
                <a:gd name="connsiteX225" fmla="*/ 1211478 w 1432349"/>
                <a:gd name="connsiteY225" fmla="*/ 805897 h 1749115"/>
                <a:gd name="connsiteX226" fmla="*/ 1236802 w 1432349"/>
                <a:gd name="connsiteY226" fmla="*/ 807637 h 1749115"/>
                <a:gd name="connsiteX227" fmla="*/ 1254290 w 1432349"/>
                <a:gd name="connsiteY227" fmla="*/ 817264 h 1749115"/>
                <a:gd name="connsiteX228" fmla="*/ 1244664 w 1432349"/>
                <a:gd name="connsiteY228" fmla="*/ 849585 h 1749115"/>
                <a:gd name="connsiteX229" fmla="*/ 1223708 w 1432349"/>
                <a:gd name="connsiteY229" fmla="*/ 867937 h 1749115"/>
                <a:gd name="connsiteX230" fmla="*/ 1221943 w 1432349"/>
                <a:gd name="connsiteY230" fmla="*/ 882796 h 1749115"/>
                <a:gd name="connsiteX231" fmla="*/ 1232433 w 1432349"/>
                <a:gd name="connsiteY231" fmla="*/ 902023 h 1749115"/>
                <a:gd name="connsiteX232" fmla="*/ 1228065 w 1432349"/>
                <a:gd name="connsiteY232" fmla="*/ 925607 h 1749115"/>
                <a:gd name="connsiteX233" fmla="*/ 1215834 w 1432349"/>
                <a:gd name="connsiteY233" fmla="*/ 936974 h 1749115"/>
                <a:gd name="connsiteX234" fmla="*/ 1186116 w 1432349"/>
                <a:gd name="connsiteY234" fmla="*/ 937837 h 1749115"/>
                <a:gd name="connsiteX235" fmla="*/ 1174749 w 1432349"/>
                <a:gd name="connsiteY235" fmla="*/ 953585 h 1749115"/>
                <a:gd name="connsiteX236" fmla="*/ 1185239 w 1432349"/>
                <a:gd name="connsiteY236" fmla="*/ 959681 h 1749115"/>
                <a:gd name="connsiteX237" fmla="*/ 1191335 w 1432349"/>
                <a:gd name="connsiteY237" fmla="*/ 973676 h 1749115"/>
                <a:gd name="connsiteX238" fmla="*/ 1195704 w 1432349"/>
                <a:gd name="connsiteY238" fmla="*/ 987646 h 1749115"/>
                <a:gd name="connsiteX239" fmla="*/ 1204454 w 1432349"/>
                <a:gd name="connsiteY239" fmla="*/ 980673 h 1749115"/>
                <a:gd name="connsiteX240" fmla="*/ 1214055 w 1432349"/>
                <a:gd name="connsiteY240" fmla="*/ 974552 h 1749115"/>
                <a:gd name="connsiteX241" fmla="*/ 1220177 w 1432349"/>
                <a:gd name="connsiteY241" fmla="*/ 981550 h 1749115"/>
                <a:gd name="connsiteX242" fmla="*/ 1217548 w 1432349"/>
                <a:gd name="connsiteY242" fmla="*/ 992917 h 1749115"/>
                <a:gd name="connsiteX243" fmla="*/ 1221917 w 1432349"/>
                <a:gd name="connsiteY243" fmla="*/ 1005147 h 1749115"/>
                <a:gd name="connsiteX244" fmla="*/ 1237665 w 1432349"/>
                <a:gd name="connsiteY244" fmla="*/ 1011268 h 1749115"/>
                <a:gd name="connsiteX245" fmla="*/ 1247266 w 1432349"/>
                <a:gd name="connsiteY245" fmla="*/ 1020869 h 1749115"/>
                <a:gd name="connsiteX246" fmla="*/ 1249894 w 1432349"/>
                <a:gd name="connsiteY246" fmla="*/ 1035728 h 1749115"/>
                <a:gd name="connsiteX247" fmla="*/ 1247266 w 1432349"/>
                <a:gd name="connsiteY247" fmla="*/ 1047958 h 1749115"/>
                <a:gd name="connsiteX248" fmla="*/ 1235899 w 1432349"/>
                <a:gd name="connsiteY248" fmla="*/ 1047095 h 1749115"/>
                <a:gd name="connsiteX249" fmla="*/ 1217547 w 1432349"/>
                <a:gd name="connsiteY249" fmla="*/ 1029607 h 1749115"/>
                <a:gd name="connsiteX250" fmla="*/ 1209686 w 1432349"/>
                <a:gd name="connsiteY250" fmla="*/ 1034865 h 1749115"/>
                <a:gd name="connsiteX251" fmla="*/ 1218436 w 1432349"/>
                <a:gd name="connsiteY251" fmla="*/ 1040986 h 1749115"/>
                <a:gd name="connsiteX252" fmla="*/ 1214919 w 1432349"/>
                <a:gd name="connsiteY252" fmla="*/ 1049723 h 1749115"/>
                <a:gd name="connsiteX253" fmla="*/ 1205318 w 1432349"/>
                <a:gd name="connsiteY253" fmla="*/ 1056721 h 1749115"/>
                <a:gd name="connsiteX254" fmla="*/ 1195691 w 1432349"/>
                <a:gd name="connsiteY254" fmla="*/ 1051464 h 1749115"/>
                <a:gd name="connsiteX255" fmla="*/ 1198320 w 1432349"/>
                <a:gd name="connsiteY255" fmla="*/ 1026140 h 1749115"/>
                <a:gd name="connsiteX256" fmla="*/ 1184350 w 1432349"/>
                <a:gd name="connsiteY256" fmla="*/ 1027880 h 1749115"/>
                <a:gd name="connsiteX257" fmla="*/ 1175600 w 1432349"/>
                <a:gd name="connsiteY257" fmla="*/ 1027016 h 1749115"/>
                <a:gd name="connsiteX258" fmla="*/ 1176489 w 1432349"/>
                <a:gd name="connsiteY258" fmla="*/ 1005159 h 1749115"/>
                <a:gd name="connsiteX259" fmla="*/ 1153768 w 1432349"/>
                <a:gd name="connsiteY259" fmla="*/ 992066 h 1749115"/>
                <a:gd name="connsiteX260" fmla="*/ 1147647 w 1432349"/>
                <a:gd name="connsiteY260" fmla="*/ 974578 h 1749115"/>
                <a:gd name="connsiteX261" fmla="*/ 1138910 w 1432349"/>
                <a:gd name="connsiteY261" fmla="*/ 980699 h 1749115"/>
                <a:gd name="connsiteX262" fmla="*/ 1145005 w 1432349"/>
                <a:gd name="connsiteY262" fmla="*/ 997298 h 1749115"/>
                <a:gd name="connsiteX263" fmla="*/ 1146770 w 1432349"/>
                <a:gd name="connsiteY263" fmla="*/ 1010392 h 1749115"/>
                <a:gd name="connsiteX264" fmla="*/ 1140649 w 1432349"/>
                <a:gd name="connsiteY264" fmla="*/ 1025250 h 1749115"/>
                <a:gd name="connsiteX265" fmla="*/ 1137156 w 1432349"/>
                <a:gd name="connsiteY265" fmla="*/ 1034877 h 1749115"/>
                <a:gd name="connsiteX266" fmla="*/ 1131060 w 1432349"/>
                <a:gd name="connsiteY266" fmla="*/ 1020018 h 1749115"/>
                <a:gd name="connsiteX267" fmla="*/ 1131060 w 1432349"/>
                <a:gd name="connsiteY267" fmla="*/ 998161 h 1749115"/>
                <a:gd name="connsiteX268" fmla="*/ 1123174 w 1432349"/>
                <a:gd name="connsiteY268" fmla="*/ 999025 h 1749115"/>
                <a:gd name="connsiteX269" fmla="*/ 1115338 w 1432349"/>
                <a:gd name="connsiteY269" fmla="*/ 1023510 h 1749115"/>
                <a:gd name="connsiteX270" fmla="*/ 1098714 w 1432349"/>
                <a:gd name="connsiteY270" fmla="*/ 1033111 h 1749115"/>
                <a:gd name="connsiteX271" fmla="*/ 1088223 w 1432349"/>
                <a:gd name="connsiteY271" fmla="*/ 1039233 h 1749115"/>
                <a:gd name="connsiteX272" fmla="*/ 1078953 w 1432349"/>
                <a:gd name="connsiteY272" fmla="*/ 1048059 h 1749115"/>
                <a:gd name="connsiteX273" fmla="*/ 1081264 w 1432349"/>
                <a:gd name="connsiteY273" fmla="*/ 1061077 h 1749115"/>
                <a:gd name="connsiteX274" fmla="*/ 1102219 w 1432349"/>
                <a:gd name="connsiteY274" fmla="*/ 1072444 h 1749115"/>
                <a:gd name="connsiteX275" fmla="*/ 1111846 w 1432349"/>
                <a:gd name="connsiteY275" fmla="*/ 1081181 h 1749115"/>
                <a:gd name="connsiteX276" fmla="*/ 1105725 w 1432349"/>
                <a:gd name="connsiteY276" fmla="*/ 1094275 h 1749115"/>
                <a:gd name="connsiteX277" fmla="*/ 1116215 w 1432349"/>
                <a:gd name="connsiteY277" fmla="*/ 1096040 h 1749115"/>
                <a:gd name="connsiteX278" fmla="*/ 1138935 w 1432349"/>
                <a:gd name="connsiteY278" fmla="*/ 1079441 h 1749115"/>
                <a:gd name="connsiteX279" fmla="*/ 1161655 w 1432349"/>
                <a:gd name="connsiteY279" fmla="*/ 1095163 h 1749115"/>
                <a:gd name="connsiteX280" fmla="*/ 1158163 w 1432349"/>
                <a:gd name="connsiteY280" fmla="*/ 1106504 h 1749115"/>
                <a:gd name="connsiteX281" fmla="*/ 1135442 w 1432349"/>
                <a:gd name="connsiteY281" fmla="*/ 1114391 h 1749115"/>
                <a:gd name="connsiteX282" fmla="*/ 1128444 w 1432349"/>
                <a:gd name="connsiteY282" fmla="*/ 1130113 h 1749115"/>
                <a:gd name="connsiteX283" fmla="*/ 1112722 w 1432349"/>
                <a:gd name="connsiteY283" fmla="*/ 1128348 h 1749115"/>
                <a:gd name="connsiteX284" fmla="*/ 1097000 w 1432349"/>
                <a:gd name="connsiteY284" fmla="*/ 1123116 h 1749115"/>
                <a:gd name="connsiteX285" fmla="*/ 1086510 w 1432349"/>
                <a:gd name="connsiteY285" fmla="*/ 1113489 h 1749115"/>
                <a:gd name="connsiteX286" fmla="*/ 1080388 w 1432349"/>
                <a:gd name="connsiteY286" fmla="*/ 1129237 h 1749115"/>
                <a:gd name="connsiteX287" fmla="*/ 1084757 w 1432349"/>
                <a:gd name="connsiteY287" fmla="*/ 1140578 h 1749115"/>
                <a:gd name="connsiteX288" fmla="*/ 1091755 w 1432349"/>
                <a:gd name="connsiteY288" fmla="*/ 1154574 h 1749115"/>
                <a:gd name="connsiteX289" fmla="*/ 1069035 w 1432349"/>
                <a:gd name="connsiteY289" fmla="*/ 1164200 h 1749115"/>
                <a:gd name="connsiteX290" fmla="*/ 1058570 w 1432349"/>
                <a:gd name="connsiteY290" fmla="*/ 1162435 h 1749115"/>
                <a:gd name="connsiteX291" fmla="*/ 1055077 w 1432349"/>
                <a:gd name="connsiteY291" fmla="*/ 1151945 h 1749115"/>
                <a:gd name="connsiteX292" fmla="*/ 1056818 w 1432349"/>
                <a:gd name="connsiteY292" fmla="*/ 1140578 h 1749115"/>
                <a:gd name="connsiteX293" fmla="*/ 1058583 w 1432349"/>
                <a:gd name="connsiteY293" fmla="*/ 1128348 h 1749115"/>
                <a:gd name="connsiteX294" fmla="*/ 1041958 w 1432349"/>
                <a:gd name="connsiteY294" fmla="*/ 1131841 h 1749115"/>
                <a:gd name="connsiteX295" fmla="*/ 1041095 w 1432349"/>
                <a:gd name="connsiteY295" fmla="*/ 1117871 h 1749115"/>
                <a:gd name="connsiteX296" fmla="*/ 1054214 w 1432349"/>
                <a:gd name="connsiteY296" fmla="*/ 1109985 h 1749115"/>
                <a:gd name="connsiteX297" fmla="*/ 1053325 w 1432349"/>
                <a:gd name="connsiteY297" fmla="*/ 1101247 h 1749115"/>
                <a:gd name="connsiteX298" fmla="*/ 1035862 w 1432349"/>
                <a:gd name="connsiteY298" fmla="*/ 1103012 h 1749115"/>
                <a:gd name="connsiteX299" fmla="*/ 1019238 w 1432349"/>
                <a:gd name="connsiteY299" fmla="*/ 1112613 h 1749115"/>
                <a:gd name="connsiteX300" fmla="*/ 1008773 w 1432349"/>
                <a:gd name="connsiteY300" fmla="*/ 1123980 h 1749115"/>
                <a:gd name="connsiteX301" fmla="*/ 1022743 w 1432349"/>
                <a:gd name="connsiteY301" fmla="*/ 1130978 h 1749115"/>
                <a:gd name="connsiteX302" fmla="*/ 1030604 w 1432349"/>
                <a:gd name="connsiteY302" fmla="*/ 1137099 h 1749115"/>
                <a:gd name="connsiteX303" fmla="*/ 1034097 w 1432349"/>
                <a:gd name="connsiteY303" fmla="*/ 1148466 h 1749115"/>
                <a:gd name="connsiteX304" fmla="*/ 1028865 w 1432349"/>
                <a:gd name="connsiteY304" fmla="*/ 1162436 h 1749115"/>
                <a:gd name="connsiteX305" fmla="*/ 1018375 w 1432349"/>
                <a:gd name="connsiteY305" fmla="*/ 1177295 h 1749115"/>
                <a:gd name="connsiteX306" fmla="*/ 1002653 w 1432349"/>
                <a:gd name="connsiteY306" fmla="*/ 1186032 h 1749115"/>
                <a:gd name="connsiteX307" fmla="*/ 1019252 w 1432349"/>
                <a:gd name="connsiteY307" fmla="*/ 1200891 h 1749115"/>
                <a:gd name="connsiteX308" fmla="*/ 1035876 w 1432349"/>
                <a:gd name="connsiteY308" fmla="*/ 1200027 h 1749115"/>
                <a:gd name="connsiteX309" fmla="*/ 1050735 w 1432349"/>
                <a:gd name="connsiteY309" fmla="*/ 1197399 h 1749115"/>
                <a:gd name="connsiteX310" fmla="*/ 1050735 w 1432349"/>
                <a:gd name="connsiteY310" fmla="*/ 1216626 h 1749115"/>
                <a:gd name="connsiteX311" fmla="*/ 1041108 w 1432349"/>
                <a:gd name="connsiteY311" fmla="*/ 1227993 h 1749115"/>
                <a:gd name="connsiteX312" fmla="*/ 1022757 w 1432349"/>
                <a:gd name="connsiteY312" fmla="*/ 1225389 h 1749115"/>
                <a:gd name="connsiteX313" fmla="*/ 1024522 w 1432349"/>
                <a:gd name="connsiteY313" fmla="*/ 1238483 h 1749115"/>
                <a:gd name="connsiteX314" fmla="*/ 1042848 w 1432349"/>
                <a:gd name="connsiteY314" fmla="*/ 1253342 h 1749115"/>
                <a:gd name="connsiteX315" fmla="*/ 1021893 w 1432349"/>
                <a:gd name="connsiteY315" fmla="*/ 1254206 h 1749115"/>
                <a:gd name="connsiteX316" fmla="*/ 1000937 w 1432349"/>
                <a:gd name="connsiteY316" fmla="*/ 1255971 h 1749115"/>
                <a:gd name="connsiteX317" fmla="*/ 979957 w 1432349"/>
                <a:gd name="connsiteY317" fmla="*/ 1263832 h 1749115"/>
                <a:gd name="connsiteX318" fmla="*/ 968590 w 1432349"/>
                <a:gd name="connsiteY318" fmla="*/ 1266436 h 1749115"/>
                <a:gd name="connsiteX319" fmla="*/ 954621 w 1432349"/>
                <a:gd name="connsiteY319" fmla="*/ 1261204 h 1749115"/>
                <a:gd name="connsiteX320" fmla="*/ 948499 w 1432349"/>
                <a:gd name="connsiteY320" fmla="*/ 1246345 h 1749115"/>
                <a:gd name="connsiteX321" fmla="*/ 942378 w 1432349"/>
                <a:gd name="connsiteY321" fmla="*/ 1249838 h 1749115"/>
                <a:gd name="connsiteX322" fmla="*/ 942378 w 1432349"/>
                <a:gd name="connsiteY322" fmla="*/ 1263833 h 1749115"/>
                <a:gd name="connsiteX323" fmla="*/ 936282 w 1432349"/>
                <a:gd name="connsiteY323" fmla="*/ 1275200 h 1749115"/>
                <a:gd name="connsiteX324" fmla="*/ 944144 w 1432349"/>
                <a:gd name="connsiteY324" fmla="*/ 1285664 h 1749115"/>
                <a:gd name="connsiteX325" fmla="*/ 957238 w 1432349"/>
                <a:gd name="connsiteY325" fmla="*/ 1286553 h 1749115"/>
                <a:gd name="connsiteX326" fmla="*/ 965975 w 1432349"/>
                <a:gd name="connsiteY326" fmla="*/ 1287417 h 1749115"/>
                <a:gd name="connsiteX327" fmla="*/ 976465 w 1432349"/>
                <a:gd name="connsiteY327" fmla="*/ 1290909 h 1749115"/>
                <a:gd name="connsiteX328" fmla="*/ 985203 w 1432349"/>
                <a:gd name="connsiteY328" fmla="*/ 1303140 h 1749115"/>
                <a:gd name="connsiteX329" fmla="*/ 968604 w 1432349"/>
                <a:gd name="connsiteY329" fmla="*/ 1322367 h 1749115"/>
                <a:gd name="connsiteX330" fmla="*/ 956373 w 1432349"/>
                <a:gd name="connsiteY330" fmla="*/ 1330229 h 1749115"/>
                <a:gd name="connsiteX331" fmla="*/ 945007 w 1432349"/>
                <a:gd name="connsiteY331" fmla="*/ 1341596 h 1749115"/>
                <a:gd name="connsiteX332" fmla="*/ 956373 w 1432349"/>
                <a:gd name="connsiteY332" fmla="*/ 1359947 h 1749115"/>
                <a:gd name="connsiteX333" fmla="*/ 944143 w 1432349"/>
                <a:gd name="connsiteY333" fmla="*/ 1379175 h 1749115"/>
                <a:gd name="connsiteX334" fmla="*/ 929284 w 1432349"/>
                <a:gd name="connsiteY334" fmla="*/ 1396663 h 1749115"/>
                <a:gd name="connsiteX335" fmla="*/ 924026 w 1432349"/>
                <a:gd name="connsiteY335" fmla="*/ 1380038 h 1749115"/>
                <a:gd name="connsiteX336" fmla="*/ 910933 w 1432349"/>
                <a:gd name="connsiteY336" fmla="*/ 1361687 h 1749115"/>
                <a:gd name="connsiteX337" fmla="*/ 883844 w 1432349"/>
                <a:gd name="connsiteY337" fmla="*/ 1350320 h 1749115"/>
                <a:gd name="connsiteX338" fmla="*/ 879475 w 1432349"/>
                <a:gd name="connsiteY338" fmla="*/ 1329364 h 1749115"/>
                <a:gd name="connsiteX339" fmla="*/ 870737 w 1432349"/>
                <a:gd name="connsiteY339" fmla="*/ 1337226 h 1749115"/>
                <a:gd name="connsiteX340" fmla="*/ 864616 w 1432349"/>
                <a:gd name="connsiteY340" fmla="*/ 1366055 h 1749115"/>
                <a:gd name="connsiteX341" fmla="*/ 831406 w 1432349"/>
                <a:gd name="connsiteY341" fmla="*/ 1373917 h 1749115"/>
                <a:gd name="connsiteX342" fmla="*/ 811315 w 1432349"/>
                <a:gd name="connsiteY342" fmla="*/ 1386173 h 1749115"/>
                <a:gd name="connsiteX343" fmla="*/ 793827 w 1432349"/>
                <a:gd name="connsiteY343" fmla="*/ 1355591 h 1749115"/>
                <a:gd name="connsiteX344" fmla="*/ 781596 w 1432349"/>
                <a:gd name="connsiteY344" fmla="*/ 1343361 h 1749115"/>
                <a:gd name="connsiteX345" fmla="*/ 770230 w 1432349"/>
                <a:gd name="connsiteY345" fmla="*/ 1368685 h 1749115"/>
                <a:gd name="connsiteX346" fmla="*/ 772858 w 1432349"/>
                <a:gd name="connsiteY346" fmla="*/ 1378311 h 1749115"/>
                <a:gd name="connsiteX347" fmla="*/ 781596 w 1432349"/>
                <a:gd name="connsiteY347" fmla="*/ 1389678 h 1749115"/>
                <a:gd name="connsiteX348" fmla="*/ 792086 w 1432349"/>
                <a:gd name="connsiteY348" fmla="*/ 1397539 h 1749115"/>
                <a:gd name="connsiteX349" fmla="*/ 800823 w 1432349"/>
                <a:gd name="connsiteY349" fmla="*/ 1415865 h 1749115"/>
                <a:gd name="connsiteX350" fmla="*/ 785101 w 1432349"/>
                <a:gd name="connsiteY350" fmla="*/ 1433353 h 1749115"/>
                <a:gd name="connsiteX351" fmla="*/ 762381 w 1432349"/>
                <a:gd name="connsiteY351" fmla="*/ 1428985 h 1749115"/>
                <a:gd name="connsiteX352" fmla="*/ 763244 w 1432349"/>
                <a:gd name="connsiteY352" fmla="*/ 1408005 h 1749115"/>
                <a:gd name="connsiteX353" fmla="*/ 761504 w 1432349"/>
                <a:gd name="connsiteY353" fmla="*/ 1385284 h 1749115"/>
                <a:gd name="connsiteX354" fmla="*/ 750137 w 1432349"/>
                <a:gd name="connsiteY354" fmla="*/ 1387049 h 1749115"/>
                <a:gd name="connsiteX355" fmla="*/ 728280 w 1432349"/>
                <a:gd name="connsiteY355" fmla="*/ 1386186 h 1749115"/>
                <a:gd name="connsiteX356" fmla="*/ 735278 w 1432349"/>
                <a:gd name="connsiteY356" fmla="*/ 1398416 h 1749115"/>
                <a:gd name="connsiteX357" fmla="*/ 753630 w 1432349"/>
                <a:gd name="connsiteY357" fmla="*/ 1405414 h 1749115"/>
                <a:gd name="connsiteX358" fmla="*/ 750137 w 1432349"/>
                <a:gd name="connsiteY358" fmla="*/ 1413276 h 1749115"/>
                <a:gd name="connsiteX359" fmla="*/ 745768 w 1432349"/>
                <a:gd name="connsiteY359" fmla="*/ 1423766 h 1749115"/>
                <a:gd name="connsiteX360" fmla="*/ 736142 w 1432349"/>
                <a:gd name="connsiteY360" fmla="*/ 1428998 h 1749115"/>
                <a:gd name="connsiteX361" fmla="*/ 713422 w 1432349"/>
                <a:gd name="connsiteY361" fmla="*/ 1425505 h 1749115"/>
                <a:gd name="connsiteX362" fmla="*/ 702957 w 1432349"/>
                <a:gd name="connsiteY362" fmla="*/ 1433367 h 1749115"/>
                <a:gd name="connsiteX363" fmla="*/ 701192 w 1432349"/>
                <a:gd name="connsiteY363" fmla="*/ 1441228 h 1749115"/>
                <a:gd name="connsiteX364" fmla="*/ 696823 w 1432349"/>
                <a:gd name="connsiteY364" fmla="*/ 1450855 h 1749115"/>
                <a:gd name="connsiteX365" fmla="*/ 720407 w 1432349"/>
                <a:gd name="connsiteY365" fmla="*/ 1453458 h 1749115"/>
                <a:gd name="connsiteX366" fmla="*/ 741387 w 1432349"/>
                <a:gd name="connsiteY366" fmla="*/ 1446460 h 1749115"/>
                <a:gd name="connsiteX367" fmla="*/ 757110 w 1432349"/>
                <a:gd name="connsiteY367" fmla="*/ 1455211 h 1749115"/>
                <a:gd name="connsiteX368" fmla="*/ 743114 w 1432349"/>
                <a:gd name="connsiteY368" fmla="*/ 1467441 h 1749115"/>
                <a:gd name="connsiteX369" fmla="*/ 752741 w 1432349"/>
                <a:gd name="connsiteY369" fmla="*/ 1471810 h 1749115"/>
                <a:gd name="connsiteX370" fmla="*/ 778941 w 1432349"/>
                <a:gd name="connsiteY370" fmla="*/ 1470070 h 1749115"/>
                <a:gd name="connsiteX371" fmla="*/ 785062 w 1432349"/>
                <a:gd name="connsiteY371" fmla="*/ 1485792 h 1749115"/>
                <a:gd name="connsiteX372" fmla="*/ 778064 w 1432349"/>
                <a:gd name="connsiteY372" fmla="*/ 1497159 h 1749115"/>
                <a:gd name="connsiteX373" fmla="*/ 763205 w 1432349"/>
                <a:gd name="connsiteY373" fmla="*/ 1506760 h 1749115"/>
                <a:gd name="connsiteX374" fmla="*/ 753604 w 1432349"/>
                <a:gd name="connsiteY374" fmla="*/ 1513758 h 1749115"/>
                <a:gd name="connsiteX375" fmla="*/ 742238 w 1432349"/>
                <a:gd name="connsiteY375" fmla="*/ 1520756 h 1749115"/>
                <a:gd name="connsiteX376" fmla="*/ 740473 w 1432349"/>
                <a:gd name="connsiteY376" fmla="*/ 1531246 h 1749115"/>
                <a:gd name="connsiteX377" fmla="*/ 732611 w 1432349"/>
                <a:gd name="connsiteY377" fmla="*/ 1528617 h 1749115"/>
                <a:gd name="connsiteX378" fmla="*/ 722147 w 1432349"/>
                <a:gd name="connsiteY378" fmla="*/ 1520756 h 1749115"/>
                <a:gd name="connsiteX379" fmla="*/ 715149 w 1432349"/>
                <a:gd name="connsiteY379" fmla="*/ 1533850 h 1749115"/>
                <a:gd name="connsiteX380" fmla="*/ 720381 w 1432349"/>
                <a:gd name="connsiteY380" fmla="*/ 1542600 h 1749115"/>
                <a:gd name="connsiteX381" fmla="*/ 711643 w 1432349"/>
                <a:gd name="connsiteY381" fmla="*/ 1569689 h 1749115"/>
                <a:gd name="connsiteX382" fmla="*/ 707275 w 1432349"/>
                <a:gd name="connsiteY382" fmla="*/ 1588917 h 1749115"/>
                <a:gd name="connsiteX383" fmla="*/ 687158 w 1432349"/>
                <a:gd name="connsiteY383" fmla="*/ 1600284 h 1749115"/>
                <a:gd name="connsiteX384" fmla="*/ 670559 w 1432349"/>
                <a:gd name="connsiteY384" fmla="*/ 1630865 h 1749115"/>
                <a:gd name="connsiteX385" fmla="*/ 661822 w 1432349"/>
                <a:gd name="connsiteY385" fmla="*/ 1624744 h 1749115"/>
                <a:gd name="connsiteX386" fmla="*/ 669683 w 1432349"/>
                <a:gd name="connsiteY386" fmla="*/ 1603789 h 1749115"/>
                <a:gd name="connsiteX387" fmla="*/ 679284 w 1432349"/>
                <a:gd name="connsiteY387" fmla="*/ 1584561 h 1749115"/>
                <a:gd name="connsiteX388" fmla="*/ 671423 w 1432349"/>
                <a:gd name="connsiteY388" fmla="*/ 1586302 h 1749115"/>
                <a:gd name="connsiteX389" fmla="*/ 658329 w 1432349"/>
                <a:gd name="connsiteY389" fmla="*/ 1588067 h 1749115"/>
                <a:gd name="connsiteX390" fmla="*/ 647839 w 1432349"/>
                <a:gd name="connsiteY390" fmla="*/ 1589807 h 1749115"/>
                <a:gd name="connsiteX391" fmla="*/ 643470 w 1432349"/>
                <a:gd name="connsiteY391" fmla="*/ 1598544 h 1749115"/>
                <a:gd name="connsiteX392" fmla="*/ 641730 w 1432349"/>
                <a:gd name="connsiteY392" fmla="*/ 1610774 h 1749115"/>
                <a:gd name="connsiteX393" fmla="*/ 641730 w 1432349"/>
                <a:gd name="connsiteY393" fmla="*/ 1624770 h 1749115"/>
                <a:gd name="connsiteX394" fmla="*/ 639101 w 1432349"/>
                <a:gd name="connsiteY394" fmla="*/ 1644861 h 1749115"/>
                <a:gd name="connsiteX395" fmla="*/ 639965 w 1432349"/>
                <a:gd name="connsiteY395" fmla="*/ 1662349 h 1749115"/>
                <a:gd name="connsiteX396" fmla="*/ 640828 w 1432349"/>
                <a:gd name="connsiteY396" fmla="*/ 1674579 h 1749115"/>
                <a:gd name="connsiteX397" fmla="*/ 638225 w 1432349"/>
                <a:gd name="connsiteY397" fmla="*/ 1685946 h 1749115"/>
                <a:gd name="connsiteX398" fmla="*/ 628598 w 1432349"/>
                <a:gd name="connsiteY398" fmla="*/ 1699941 h 1749115"/>
                <a:gd name="connsiteX399" fmla="*/ 620736 w 1432349"/>
                <a:gd name="connsiteY399" fmla="*/ 1694683 h 1749115"/>
                <a:gd name="connsiteX400" fmla="*/ 631227 w 1432349"/>
                <a:gd name="connsiteY400" fmla="*/ 1664991 h 1749115"/>
                <a:gd name="connsiteX401" fmla="*/ 613738 w 1432349"/>
                <a:gd name="connsiteY401" fmla="*/ 1634409 h 1749115"/>
                <a:gd name="connsiteX402" fmla="*/ 583157 w 1432349"/>
                <a:gd name="connsiteY402" fmla="*/ 1625658 h 1749115"/>
                <a:gd name="connsiteX403" fmla="*/ 559573 w 1432349"/>
                <a:gd name="connsiteY403" fmla="*/ 1623054 h 1749115"/>
                <a:gd name="connsiteX404" fmla="*/ 556080 w 1432349"/>
                <a:gd name="connsiteY404" fmla="*/ 1631792 h 1749115"/>
                <a:gd name="connsiteX405" fmla="*/ 576197 w 1432349"/>
                <a:gd name="connsiteY405" fmla="*/ 1638790 h 1749115"/>
                <a:gd name="connsiteX406" fmla="*/ 587538 w 1432349"/>
                <a:gd name="connsiteY406" fmla="*/ 1644886 h 1749115"/>
                <a:gd name="connsiteX407" fmla="*/ 586674 w 1432349"/>
                <a:gd name="connsiteY407" fmla="*/ 1653636 h 1749115"/>
                <a:gd name="connsiteX408" fmla="*/ 571815 w 1432349"/>
                <a:gd name="connsiteY408" fmla="*/ 1673727 h 1749115"/>
                <a:gd name="connsiteX409" fmla="*/ 554353 w 1432349"/>
                <a:gd name="connsiteY409" fmla="*/ 1684217 h 1749115"/>
                <a:gd name="connsiteX410" fmla="*/ 538631 w 1432349"/>
                <a:gd name="connsiteY410" fmla="*/ 1684217 h 1749115"/>
                <a:gd name="connsiteX411" fmla="*/ 522006 w 1432349"/>
                <a:gd name="connsiteY411" fmla="*/ 1685957 h 1749115"/>
                <a:gd name="connsiteX412" fmla="*/ 515008 w 1432349"/>
                <a:gd name="connsiteY412" fmla="*/ 1688586 h 1749115"/>
                <a:gd name="connsiteX413" fmla="*/ 515897 w 1432349"/>
                <a:gd name="connsiteY413" fmla="*/ 1700816 h 1749115"/>
                <a:gd name="connsiteX414" fmla="*/ 514132 w 1432349"/>
                <a:gd name="connsiteY414" fmla="*/ 1714811 h 1749115"/>
                <a:gd name="connsiteX415" fmla="*/ 517625 w 1432349"/>
                <a:gd name="connsiteY415" fmla="*/ 1730534 h 1749115"/>
                <a:gd name="connsiteX416" fmla="*/ 515885 w 1432349"/>
                <a:gd name="connsiteY416" fmla="*/ 1742764 h 1749115"/>
                <a:gd name="connsiteX417" fmla="*/ 504518 w 1432349"/>
                <a:gd name="connsiteY417" fmla="*/ 1734903 h 1749115"/>
                <a:gd name="connsiteX418" fmla="*/ 498397 w 1432349"/>
                <a:gd name="connsiteY418" fmla="*/ 1714811 h 1749115"/>
                <a:gd name="connsiteX419" fmla="*/ 496656 w 1432349"/>
                <a:gd name="connsiteY419" fmla="*/ 1732274 h 1749115"/>
                <a:gd name="connsiteX420" fmla="*/ 490535 w 1432349"/>
                <a:gd name="connsiteY420" fmla="*/ 1745393 h 1749115"/>
                <a:gd name="connsiteX421" fmla="*/ 471777 w 1432349"/>
                <a:gd name="connsiteY421" fmla="*/ 1749115 h 1749115"/>
                <a:gd name="connsiteX422" fmla="*/ 445564 w 1432349"/>
                <a:gd name="connsiteY422" fmla="*/ 1737748 h 1749115"/>
                <a:gd name="connsiteX423" fmla="*/ 429842 w 1432349"/>
                <a:gd name="connsiteY423" fmla="*/ 1708030 h 1749115"/>
                <a:gd name="connsiteX424" fmla="*/ 415847 w 1432349"/>
                <a:gd name="connsiteY424" fmla="*/ 1680077 h 1749115"/>
                <a:gd name="connsiteX425" fmla="*/ 380274 w 1432349"/>
                <a:gd name="connsiteY425" fmla="*/ 1633773 h 1749115"/>
                <a:gd name="connsiteX426" fmla="*/ 388758 w 1432349"/>
                <a:gd name="connsiteY426" fmla="*/ 1611053 h 1749115"/>
                <a:gd name="connsiteX427" fmla="*/ 383525 w 1432349"/>
                <a:gd name="connsiteY427" fmla="*/ 1582211 h 1749115"/>
                <a:gd name="connsiteX428" fmla="*/ 383525 w 1432349"/>
                <a:gd name="connsiteY428" fmla="*/ 1582211 h 1749115"/>
                <a:gd name="connsiteX429" fmla="*/ 390764 w 1432349"/>
                <a:gd name="connsiteY429" fmla="*/ 1556011 h 1749115"/>
                <a:gd name="connsiteX430" fmla="*/ 390764 w 1432349"/>
                <a:gd name="connsiteY430" fmla="*/ 1556011 h 1749115"/>
                <a:gd name="connsiteX431" fmla="*/ 387882 w 1432349"/>
                <a:gd name="connsiteY431" fmla="*/ 1540263 h 1749115"/>
                <a:gd name="connsiteX432" fmla="*/ 368032 w 1432349"/>
                <a:gd name="connsiteY432" fmla="*/ 1508805 h 1749115"/>
                <a:gd name="connsiteX433" fmla="*/ 354912 w 1432349"/>
                <a:gd name="connsiteY433" fmla="*/ 1489578 h 1749115"/>
                <a:gd name="connsiteX434" fmla="*/ 345934 w 1432349"/>
                <a:gd name="connsiteY434" fmla="*/ 1468623 h 1749115"/>
                <a:gd name="connsiteX435" fmla="*/ 330453 w 1432349"/>
                <a:gd name="connsiteY435" fmla="*/ 1447643 h 1749115"/>
                <a:gd name="connsiteX436" fmla="*/ 317359 w 1432349"/>
                <a:gd name="connsiteY436" fmla="*/ 1436276 h 1749115"/>
                <a:gd name="connsiteX437" fmla="*/ 306869 w 1432349"/>
                <a:gd name="connsiteY437" fmla="*/ 1410063 h 1749115"/>
                <a:gd name="connsiteX438" fmla="*/ 312723 w 1432349"/>
                <a:gd name="connsiteY438" fmla="*/ 1384739 h 1749115"/>
                <a:gd name="connsiteX439" fmla="*/ 273404 w 1432349"/>
                <a:gd name="connsiteY439" fmla="*/ 1394340 h 1749115"/>
                <a:gd name="connsiteX440" fmla="*/ 255916 w 1432349"/>
                <a:gd name="connsiteY440" fmla="*/ 1403077 h 1749115"/>
                <a:gd name="connsiteX441" fmla="*/ 240194 w 1432349"/>
                <a:gd name="connsiteY441" fmla="*/ 1412704 h 1749115"/>
                <a:gd name="connsiteX442" fmla="*/ 218617 w 1432349"/>
                <a:gd name="connsiteY442" fmla="*/ 1404842 h 1749115"/>
                <a:gd name="connsiteX443" fmla="*/ 215734 w 1432349"/>
                <a:gd name="connsiteY443" fmla="*/ 1372495 h 1749115"/>
                <a:gd name="connsiteX444" fmla="*/ 194754 w 1432349"/>
                <a:gd name="connsiteY444" fmla="*/ 1359401 h 1749115"/>
                <a:gd name="connsiteX445" fmla="*/ 162686 w 1432349"/>
                <a:gd name="connsiteY445" fmla="*/ 1348035 h 1749115"/>
                <a:gd name="connsiteX446" fmla="*/ 190398 w 1432349"/>
                <a:gd name="connsiteY446" fmla="*/ 1320946 h 1749115"/>
                <a:gd name="connsiteX447" fmla="*/ 167677 w 1432349"/>
                <a:gd name="connsiteY447" fmla="*/ 1339297 h 1749115"/>
                <a:gd name="connsiteX448" fmla="*/ 144093 w 1432349"/>
                <a:gd name="connsiteY448" fmla="*/ 1348035 h 1749115"/>
                <a:gd name="connsiteX449" fmla="*/ 110883 w 1432349"/>
                <a:gd name="connsiteY449" fmla="*/ 1334941 h 1749115"/>
                <a:gd name="connsiteX450" fmla="*/ 73330 w 1432349"/>
                <a:gd name="connsiteY450" fmla="*/ 1331448 h 1749115"/>
                <a:gd name="connsiteX451" fmla="*/ 46495 w 1432349"/>
                <a:gd name="connsiteY451" fmla="*/ 1317453 h 1749115"/>
                <a:gd name="connsiteX452" fmla="*/ 22631 w 1432349"/>
                <a:gd name="connsiteY452" fmla="*/ 1310455 h 1749115"/>
                <a:gd name="connsiteX453" fmla="*/ 22631 w 1432349"/>
                <a:gd name="connsiteY453" fmla="*/ 1310455 h 1749115"/>
                <a:gd name="connsiteX454" fmla="*/ 17399 w 1432349"/>
                <a:gd name="connsiteY454" fmla="*/ 1310455 h 1749115"/>
                <a:gd name="connsiteX455" fmla="*/ 16520 w 1432349"/>
                <a:gd name="connsiteY455" fmla="*/ 1321659 h 1749115"/>
                <a:gd name="connsiteX456" fmla="*/ 16520 w 1432349"/>
                <a:gd name="connsiteY456" fmla="*/ 1321659 h 1749115"/>
                <a:gd name="connsiteX0" fmla="*/ 16520 w 1432349"/>
                <a:gd name="connsiteY0" fmla="*/ 1321659 h 1749115"/>
                <a:gd name="connsiteX1" fmla="*/ 18450 w 1432349"/>
                <a:gd name="connsiteY1" fmla="*/ 1295967 h 1749115"/>
                <a:gd name="connsiteX2" fmla="*/ 10309 w 1432349"/>
                <a:gd name="connsiteY2" fmla="*/ 1277412 h 1749115"/>
                <a:gd name="connsiteX3" fmla="*/ 17383 w 1432349"/>
                <a:gd name="connsiteY3" fmla="*/ 1265753 h 1749115"/>
                <a:gd name="connsiteX4" fmla="*/ 19669 w 1432349"/>
                <a:gd name="connsiteY4" fmla="*/ 1248493 h 1749115"/>
                <a:gd name="connsiteX5" fmla="*/ 150 w 1432349"/>
                <a:gd name="connsiteY5" fmla="*/ 1218229 h 1749115"/>
                <a:gd name="connsiteX6" fmla="*/ 8658 w 1432349"/>
                <a:gd name="connsiteY6" fmla="*/ 1197592 h 1749115"/>
                <a:gd name="connsiteX7" fmla="*/ 28749 w 1432349"/>
                <a:gd name="connsiteY7" fmla="*/ 1180967 h 1749115"/>
                <a:gd name="connsiteX8" fmla="*/ 39239 w 1432349"/>
                <a:gd name="connsiteY8" fmla="*/ 1153015 h 1749115"/>
                <a:gd name="connsiteX9" fmla="*/ 44726 w 1432349"/>
                <a:gd name="connsiteY9" fmla="*/ 1132453 h 1749115"/>
                <a:gd name="connsiteX10" fmla="*/ 47012 w 1432349"/>
                <a:gd name="connsiteY10" fmla="*/ 1115435 h 1749115"/>
                <a:gd name="connsiteX11" fmla="*/ 50606 w 1432349"/>
                <a:gd name="connsiteY11" fmla="*/ 1092715 h 1749115"/>
                <a:gd name="connsiteX12" fmla="*/ 54975 w 1432349"/>
                <a:gd name="connsiteY12" fmla="*/ 1063885 h 1749115"/>
                <a:gd name="connsiteX13" fmla="*/ 57603 w 1432349"/>
                <a:gd name="connsiteY13" fmla="*/ 1036796 h 1749115"/>
                <a:gd name="connsiteX14" fmla="*/ 67446 w 1432349"/>
                <a:gd name="connsiteY14" fmla="*/ 1007078 h 1749115"/>
                <a:gd name="connsiteX15" fmla="*/ 91652 w 1432349"/>
                <a:gd name="connsiteY15" fmla="*/ 985221 h 1749115"/>
                <a:gd name="connsiteX16" fmla="*/ 76819 w 1432349"/>
                <a:gd name="connsiteY16" fmla="*/ 969499 h 1749115"/>
                <a:gd name="connsiteX17" fmla="*/ 82914 w 1432349"/>
                <a:gd name="connsiteY17" fmla="*/ 945038 h 1749115"/>
                <a:gd name="connsiteX18" fmla="*/ 114639 w 1432349"/>
                <a:gd name="connsiteY18" fmla="*/ 933672 h 1749115"/>
                <a:gd name="connsiteX19" fmla="*/ 137981 w 1432349"/>
                <a:gd name="connsiteY19" fmla="*/ 917949 h 1749115"/>
                <a:gd name="connsiteX20" fmla="*/ 157209 w 1432349"/>
                <a:gd name="connsiteY20" fmla="*/ 884739 h 1749115"/>
                <a:gd name="connsiteX21" fmla="*/ 174671 w 1432349"/>
                <a:gd name="connsiteY21" fmla="*/ 860254 h 1749115"/>
                <a:gd name="connsiteX22" fmla="*/ 166810 w 1432349"/>
                <a:gd name="connsiteY22" fmla="*/ 840163 h 1749115"/>
                <a:gd name="connsiteX23" fmla="*/ 151227 w 1432349"/>
                <a:gd name="connsiteY23" fmla="*/ 815600 h 1749115"/>
                <a:gd name="connsiteX24" fmla="*/ 165616 w 1432349"/>
                <a:gd name="connsiteY24" fmla="*/ 784625 h 1749115"/>
                <a:gd name="connsiteX25" fmla="*/ 196528 w 1432349"/>
                <a:gd name="connsiteY25" fmla="*/ 753662 h 1749115"/>
                <a:gd name="connsiteX26" fmla="*/ 208759 w 1432349"/>
                <a:gd name="connsiteY26" fmla="*/ 756266 h 1749115"/>
                <a:gd name="connsiteX27" fmla="*/ 218029 w 1432349"/>
                <a:gd name="connsiteY27" fmla="*/ 741585 h 1749115"/>
                <a:gd name="connsiteX28" fmla="*/ 217661 w 1432349"/>
                <a:gd name="connsiteY28" fmla="*/ 713708 h 1749115"/>
                <a:gd name="connsiteX29" fmla="*/ 197938 w 1432349"/>
                <a:gd name="connsiteY29" fmla="*/ 689693 h 1749115"/>
                <a:gd name="connsiteX30" fmla="*/ 190229 w 1432349"/>
                <a:gd name="connsiteY30" fmla="*/ 658336 h 1749115"/>
                <a:gd name="connsiteX31" fmla="*/ 177784 w 1432349"/>
                <a:gd name="connsiteY31" fmla="*/ 634968 h 1749115"/>
                <a:gd name="connsiteX32" fmla="*/ 188033 w 1432349"/>
                <a:gd name="connsiteY32" fmla="*/ 607803 h 1749115"/>
                <a:gd name="connsiteX33" fmla="*/ 189074 w 1432349"/>
                <a:gd name="connsiteY33" fmla="*/ 581806 h 1749115"/>
                <a:gd name="connsiteX34" fmla="*/ 214728 w 1432349"/>
                <a:gd name="connsiteY34" fmla="*/ 550831 h 1749115"/>
                <a:gd name="connsiteX35" fmla="*/ 235569 w 1432349"/>
                <a:gd name="connsiteY35" fmla="*/ 530269 h 1749115"/>
                <a:gd name="connsiteX36" fmla="*/ 266226 w 1432349"/>
                <a:gd name="connsiteY36" fmla="*/ 517861 h 1749115"/>
                <a:gd name="connsiteX37" fmla="*/ 300288 w 1432349"/>
                <a:gd name="connsiteY37" fmla="*/ 511118 h 1749115"/>
                <a:gd name="connsiteX38" fmla="*/ 326754 w 1432349"/>
                <a:gd name="connsiteY38" fmla="*/ 491344 h 1749115"/>
                <a:gd name="connsiteX39" fmla="*/ 340813 w 1432349"/>
                <a:gd name="connsiteY39" fmla="*/ 464153 h 1749115"/>
                <a:gd name="connsiteX40" fmla="*/ 359965 w 1432349"/>
                <a:gd name="connsiteY40" fmla="*/ 437064 h 1749115"/>
                <a:gd name="connsiteX41" fmla="*/ 372195 w 1432349"/>
                <a:gd name="connsiteY41" fmla="*/ 419830 h 1749115"/>
                <a:gd name="connsiteX42" fmla="*/ 361705 w 1432349"/>
                <a:gd name="connsiteY42" fmla="*/ 404108 h 1749115"/>
                <a:gd name="connsiteX43" fmla="*/ 357336 w 1432349"/>
                <a:gd name="connsiteY43" fmla="*/ 378784 h 1749115"/>
                <a:gd name="connsiteX44" fmla="*/ 359965 w 1432349"/>
                <a:gd name="connsiteY44" fmla="*/ 364788 h 1749115"/>
                <a:gd name="connsiteX45" fmla="*/ 354707 w 1432349"/>
                <a:gd name="connsiteY45" fmla="*/ 346437 h 1749115"/>
                <a:gd name="connsiteX46" fmla="*/ 348611 w 1432349"/>
                <a:gd name="connsiteY46" fmla="*/ 333343 h 1749115"/>
                <a:gd name="connsiteX47" fmla="*/ 337244 w 1432349"/>
                <a:gd name="connsiteY47" fmla="*/ 321976 h 1749115"/>
                <a:gd name="connsiteX48" fmla="*/ 321522 w 1432349"/>
                <a:gd name="connsiteY48" fmla="*/ 309721 h 1749115"/>
                <a:gd name="connsiteX49" fmla="*/ 330260 w 1432349"/>
                <a:gd name="connsiteY49" fmla="*/ 286137 h 1749115"/>
                <a:gd name="connsiteX50" fmla="*/ 346859 w 1432349"/>
                <a:gd name="connsiteY50" fmla="*/ 279164 h 1749115"/>
                <a:gd name="connsiteX51" fmla="*/ 357349 w 1432349"/>
                <a:gd name="connsiteY51" fmla="*/ 266045 h 1749115"/>
                <a:gd name="connsiteX52" fmla="*/ 387931 w 1432349"/>
                <a:gd name="connsiteY52" fmla="*/ 251186 h 1749115"/>
                <a:gd name="connsiteX53" fmla="*/ 399297 w 1432349"/>
                <a:gd name="connsiteY53" fmla="*/ 218865 h 1749115"/>
                <a:gd name="connsiteX54" fmla="*/ 410664 w 1432349"/>
                <a:gd name="connsiteY54" fmla="*/ 194379 h 1749115"/>
                <a:gd name="connsiteX55" fmla="*/ 438617 w 1432349"/>
                <a:gd name="connsiteY55" fmla="*/ 180410 h 1749115"/>
                <a:gd name="connsiteX56" fmla="*/ 474431 w 1432349"/>
                <a:gd name="connsiteY56" fmla="*/ 154197 h 1749115"/>
                <a:gd name="connsiteX57" fmla="*/ 492261 w 1432349"/>
                <a:gd name="connsiteY57" fmla="*/ 179749 h 1749115"/>
                <a:gd name="connsiteX58" fmla="*/ 501494 w 1432349"/>
                <a:gd name="connsiteY58" fmla="*/ 187763 h 1749115"/>
                <a:gd name="connsiteX59" fmla="*/ 515210 w 1432349"/>
                <a:gd name="connsiteY59" fmla="*/ 202203 h 1749115"/>
                <a:gd name="connsiteX60" fmla="*/ 540344 w 1432349"/>
                <a:gd name="connsiteY60" fmla="*/ 209303 h 1749115"/>
                <a:gd name="connsiteX61" fmla="*/ 561819 w 1432349"/>
                <a:gd name="connsiteY61" fmla="*/ 177807 h 1749115"/>
                <a:gd name="connsiteX62" fmla="*/ 561819 w 1432349"/>
                <a:gd name="connsiteY62" fmla="*/ 177807 h 1749115"/>
                <a:gd name="connsiteX63" fmla="*/ 563584 w 1432349"/>
                <a:gd name="connsiteY63" fmla="*/ 170809 h 1749115"/>
                <a:gd name="connsiteX64" fmla="*/ 576678 w 1432349"/>
                <a:gd name="connsiteY64" fmla="*/ 155087 h 1749115"/>
                <a:gd name="connsiteX65" fmla="*/ 576678 w 1432349"/>
                <a:gd name="connsiteY65" fmla="*/ 155087 h 1749115"/>
                <a:gd name="connsiteX66" fmla="*/ 597658 w 1432349"/>
                <a:gd name="connsiteY66" fmla="*/ 141091 h 1749115"/>
                <a:gd name="connsiteX67" fmla="*/ 631809 w 1432349"/>
                <a:gd name="connsiteY67" fmla="*/ 130321 h 1749115"/>
                <a:gd name="connsiteX68" fmla="*/ 661743 w 1432349"/>
                <a:gd name="connsiteY68" fmla="*/ 123527 h 1749115"/>
                <a:gd name="connsiteX69" fmla="*/ 678913 w 1432349"/>
                <a:gd name="connsiteY69" fmla="*/ 105265 h 1749115"/>
                <a:gd name="connsiteX70" fmla="*/ 709304 w 1432349"/>
                <a:gd name="connsiteY70" fmla="*/ 88246 h 1749115"/>
                <a:gd name="connsiteX71" fmla="*/ 737752 w 1432349"/>
                <a:gd name="connsiteY71" fmla="*/ 80931 h 1749115"/>
                <a:gd name="connsiteX72" fmla="*/ 738844 w 1432349"/>
                <a:gd name="connsiteY72" fmla="*/ 48839 h 1749115"/>
                <a:gd name="connsiteX73" fmla="*/ 724353 w 1432349"/>
                <a:gd name="connsiteY73" fmla="*/ 35364 h 1749115"/>
                <a:gd name="connsiteX74" fmla="*/ 734843 w 1432349"/>
                <a:gd name="connsiteY74" fmla="*/ 22245 h 1749115"/>
                <a:gd name="connsiteX75" fmla="*/ 745308 w 1432349"/>
                <a:gd name="connsiteY75" fmla="*/ 13508 h 1749115"/>
                <a:gd name="connsiteX76" fmla="*/ 757564 w 1432349"/>
                <a:gd name="connsiteY76" fmla="*/ 27503 h 1749115"/>
                <a:gd name="connsiteX77" fmla="*/ 757564 w 1432349"/>
                <a:gd name="connsiteY77" fmla="*/ 27503 h 1749115"/>
                <a:gd name="connsiteX78" fmla="*/ 770658 w 1432349"/>
                <a:gd name="connsiteY78" fmla="*/ 27503 h 1749115"/>
                <a:gd name="connsiteX79" fmla="*/ 775890 w 1432349"/>
                <a:gd name="connsiteY79" fmla="*/ 24010 h 1749115"/>
                <a:gd name="connsiteX80" fmla="*/ 780284 w 1432349"/>
                <a:gd name="connsiteY80" fmla="*/ 16149 h 1749115"/>
                <a:gd name="connsiteX81" fmla="*/ 780284 w 1432349"/>
                <a:gd name="connsiteY81" fmla="*/ 16149 h 1749115"/>
                <a:gd name="connsiteX82" fmla="*/ 793378 w 1432349"/>
                <a:gd name="connsiteY82" fmla="*/ 10891 h 1749115"/>
                <a:gd name="connsiteX83" fmla="*/ 803868 w 1432349"/>
                <a:gd name="connsiteY83" fmla="*/ 15285 h 1749115"/>
                <a:gd name="connsiteX84" fmla="*/ 820467 w 1432349"/>
                <a:gd name="connsiteY84" fmla="*/ 12656 h 1749115"/>
                <a:gd name="connsiteX85" fmla="*/ 846680 w 1432349"/>
                <a:gd name="connsiteY85" fmla="*/ 2166 h 1749115"/>
                <a:gd name="connsiteX86" fmla="*/ 861539 w 1432349"/>
                <a:gd name="connsiteY86" fmla="*/ 12656 h 1749115"/>
                <a:gd name="connsiteX87" fmla="*/ 866771 w 1432349"/>
                <a:gd name="connsiteY87" fmla="*/ 31008 h 1749115"/>
                <a:gd name="connsiteX88" fmla="*/ 869400 w 1432349"/>
                <a:gd name="connsiteY88" fmla="*/ 48471 h 1749115"/>
                <a:gd name="connsiteX89" fmla="*/ 864142 w 1432349"/>
                <a:gd name="connsiteY89" fmla="*/ 72931 h 1749115"/>
                <a:gd name="connsiteX90" fmla="*/ 861285 w 1432349"/>
                <a:gd name="connsiteY90" fmla="*/ 99843 h 1749115"/>
                <a:gd name="connsiteX91" fmla="*/ 879763 w 1432349"/>
                <a:gd name="connsiteY91" fmla="*/ 131021 h 1749115"/>
                <a:gd name="connsiteX92" fmla="*/ 902535 w 1432349"/>
                <a:gd name="connsiteY92" fmla="*/ 169376 h 1749115"/>
                <a:gd name="connsiteX93" fmla="*/ 919820 w 1432349"/>
                <a:gd name="connsiteY93" fmla="*/ 216036 h 1749115"/>
                <a:gd name="connsiteX94" fmla="*/ 932888 w 1432349"/>
                <a:gd name="connsiteY94" fmla="*/ 250491 h 1749115"/>
                <a:gd name="connsiteX95" fmla="*/ 925725 w 1432349"/>
                <a:gd name="connsiteY95" fmla="*/ 265946 h 1749115"/>
                <a:gd name="connsiteX96" fmla="*/ 927630 w 1432349"/>
                <a:gd name="connsiteY96" fmla="*/ 283562 h 1749115"/>
                <a:gd name="connsiteX97" fmla="*/ 944673 w 1432349"/>
                <a:gd name="connsiteY97" fmla="*/ 292832 h 1749115"/>
                <a:gd name="connsiteX98" fmla="*/ 982100 w 1432349"/>
                <a:gd name="connsiteY98" fmla="*/ 291422 h 1749115"/>
                <a:gd name="connsiteX99" fmla="*/ 1010942 w 1432349"/>
                <a:gd name="connsiteY99" fmla="*/ 299284 h 1749115"/>
                <a:gd name="connsiteX100" fmla="*/ 1031681 w 1432349"/>
                <a:gd name="connsiteY100" fmla="*/ 305507 h 1749115"/>
                <a:gd name="connsiteX101" fmla="*/ 1063355 w 1432349"/>
                <a:gd name="connsiteY101" fmla="*/ 296655 h 1749115"/>
                <a:gd name="connsiteX102" fmla="*/ 1084386 w 1432349"/>
                <a:gd name="connsiteY102" fmla="*/ 262174 h 1749115"/>
                <a:gd name="connsiteX103" fmla="*/ 1105316 w 1432349"/>
                <a:gd name="connsiteY103" fmla="*/ 266073 h 1749115"/>
                <a:gd name="connsiteX104" fmla="*/ 1118410 w 1432349"/>
                <a:gd name="connsiteY104" fmla="*/ 250351 h 1749115"/>
                <a:gd name="connsiteX105" fmla="*/ 1130640 w 1432349"/>
                <a:gd name="connsiteY105" fmla="*/ 208403 h 1749115"/>
                <a:gd name="connsiteX106" fmla="*/ 1162098 w 1432349"/>
                <a:gd name="connsiteY106" fmla="*/ 206662 h 1749115"/>
                <a:gd name="connsiteX107" fmla="*/ 1174354 w 1432349"/>
                <a:gd name="connsiteY107" fmla="*/ 238984 h 1749115"/>
                <a:gd name="connsiteX108" fmla="*/ 1177847 w 1432349"/>
                <a:gd name="connsiteY108" fmla="*/ 244661 h 1749115"/>
                <a:gd name="connsiteX109" fmla="*/ 1188311 w 1432349"/>
                <a:gd name="connsiteY109" fmla="*/ 259939 h 1749115"/>
                <a:gd name="connsiteX110" fmla="*/ 1194432 w 1432349"/>
                <a:gd name="connsiteY110" fmla="*/ 280919 h 1749115"/>
                <a:gd name="connsiteX111" fmla="*/ 1207526 w 1432349"/>
                <a:gd name="connsiteY111" fmla="*/ 310638 h 1749115"/>
                <a:gd name="connsiteX112" fmla="*/ 1224151 w 1432349"/>
                <a:gd name="connsiteY112" fmla="*/ 334221 h 1749115"/>
                <a:gd name="connsiteX113" fmla="*/ 1232888 w 1432349"/>
                <a:gd name="connsiteY113" fmla="*/ 335085 h 1749115"/>
                <a:gd name="connsiteX114" fmla="*/ 1257349 w 1432349"/>
                <a:gd name="connsiteY114" fmla="*/ 330716 h 1749115"/>
                <a:gd name="connsiteX115" fmla="*/ 1269605 w 1432349"/>
                <a:gd name="connsiteY115" fmla="*/ 322855 h 1749115"/>
                <a:gd name="connsiteX116" fmla="*/ 1292325 w 1432349"/>
                <a:gd name="connsiteY116" fmla="*/ 300134 h 1749115"/>
                <a:gd name="connsiteX117" fmla="*/ 1315020 w 1432349"/>
                <a:gd name="connsiteY117" fmla="*/ 305367 h 1749115"/>
                <a:gd name="connsiteX118" fmla="*/ 1343861 w 1432349"/>
                <a:gd name="connsiteY118" fmla="*/ 280042 h 1749115"/>
                <a:gd name="connsiteX119" fmla="*/ 1358847 w 1432349"/>
                <a:gd name="connsiteY119" fmla="*/ 274391 h 1749115"/>
                <a:gd name="connsiteX120" fmla="*/ 1373287 w 1432349"/>
                <a:gd name="connsiteY120" fmla="*/ 287218 h 1749115"/>
                <a:gd name="connsiteX121" fmla="*/ 1392389 w 1432349"/>
                <a:gd name="connsiteY121" fmla="*/ 283573 h 1749115"/>
                <a:gd name="connsiteX122" fmla="*/ 1399805 w 1432349"/>
                <a:gd name="connsiteY122" fmla="*/ 300147 h 1749115"/>
                <a:gd name="connsiteX123" fmla="*/ 1413775 w 1432349"/>
                <a:gd name="connsiteY123" fmla="*/ 322003 h 1749115"/>
                <a:gd name="connsiteX124" fmla="*/ 1419058 w 1432349"/>
                <a:gd name="connsiteY124" fmla="*/ 351175 h 1749115"/>
                <a:gd name="connsiteX125" fmla="*/ 1406333 w 1432349"/>
                <a:gd name="connsiteY125" fmla="*/ 343606 h 1749115"/>
                <a:gd name="connsiteX126" fmla="*/ 1389708 w 1432349"/>
                <a:gd name="connsiteY126" fmla="*/ 345371 h 1749115"/>
                <a:gd name="connsiteX127" fmla="*/ 1387104 w 1432349"/>
                <a:gd name="connsiteY127" fmla="*/ 333115 h 1749115"/>
                <a:gd name="connsiteX128" fmla="*/ 1378354 w 1432349"/>
                <a:gd name="connsiteY128" fmla="*/ 327019 h 1749115"/>
                <a:gd name="connsiteX129" fmla="*/ 1365260 w 1432349"/>
                <a:gd name="connsiteY129" fmla="*/ 336620 h 1749115"/>
                <a:gd name="connsiteX130" fmla="*/ 1351265 w 1432349"/>
                <a:gd name="connsiteY130" fmla="*/ 347110 h 1749115"/>
                <a:gd name="connsiteX131" fmla="*/ 1359126 w 1432349"/>
                <a:gd name="connsiteY131" fmla="*/ 358477 h 1749115"/>
                <a:gd name="connsiteX132" fmla="*/ 1372246 w 1432349"/>
                <a:gd name="connsiteY132" fmla="*/ 345383 h 1749115"/>
                <a:gd name="connsiteX133" fmla="*/ 1386215 w 1432349"/>
                <a:gd name="connsiteY133" fmla="*/ 351479 h 1749115"/>
                <a:gd name="connsiteX134" fmla="*/ 1400211 w 1432349"/>
                <a:gd name="connsiteY134" fmla="*/ 353244 h 1749115"/>
                <a:gd name="connsiteX135" fmla="*/ 1412441 w 1432349"/>
                <a:gd name="connsiteY135" fmla="*/ 360217 h 1749115"/>
                <a:gd name="connsiteX136" fmla="*/ 1419439 w 1432349"/>
                <a:gd name="connsiteY136" fmla="*/ 378568 h 1749115"/>
                <a:gd name="connsiteX137" fmla="*/ 1429929 w 1432349"/>
                <a:gd name="connsiteY137" fmla="*/ 384690 h 1749115"/>
                <a:gd name="connsiteX138" fmla="*/ 1418562 w 1432349"/>
                <a:gd name="connsiteY138" fmla="*/ 396920 h 1749115"/>
                <a:gd name="connsiteX139" fmla="*/ 1403703 w 1432349"/>
                <a:gd name="connsiteY139" fmla="*/ 404781 h 1749115"/>
                <a:gd name="connsiteX140" fmla="*/ 1382723 w 1432349"/>
                <a:gd name="connsiteY140" fmla="*/ 396044 h 1749115"/>
                <a:gd name="connsiteX141" fmla="*/ 1377491 w 1432349"/>
                <a:gd name="connsiteY141" fmla="*/ 401276 h 1749115"/>
                <a:gd name="connsiteX142" fmla="*/ 1385353 w 1432349"/>
                <a:gd name="connsiteY142" fmla="*/ 417875 h 1749115"/>
                <a:gd name="connsiteX143" fmla="*/ 1385353 w 1432349"/>
                <a:gd name="connsiteY143" fmla="*/ 431870 h 1749115"/>
                <a:gd name="connsiteX144" fmla="*/ 1378355 w 1432349"/>
                <a:gd name="connsiteY144" fmla="*/ 439732 h 1749115"/>
                <a:gd name="connsiteX145" fmla="*/ 1376614 w 1432349"/>
                <a:gd name="connsiteY145" fmla="*/ 449359 h 1749115"/>
                <a:gd name="connsiteX146" fmla="*/ 1375751 w 1432349"/>
                <a:gd name="connsiteY146" fmla="*/ 465081 h 1749115"/>
                <a:gd name="connsiteX147" fmla="*/ 1356523 w 1432349"/>
                <a:gd name="connsiteY147" fmla="*/ 465081 h 1749115"/>
                <a:gd name="connsiteX148" fmla="*/ 1339035 w 1432349"/>
                <a:gd name="connsiteY148" fmla="*/ 472942 h 1749115"/>
                <a:gd name="connsiteX149" fmla="*/ 1340775 w 1432349"/>
                <a:gd name="connsiteY149" fmla="*/ 482543 h 1749115"/>
                <a:gd name="connsiteX150" fmla="*/ 1330311 w 1432349"/>
                <a:gd name="connsiteY150" fmla="*/ 482543 h 1749115"/>
                <a:gd name="connsiteX151" fmla="*/ 1322449 w 1432349"/>
                <a:gd name="connsiteY151" fmla="*/ 491294 h 1749115"/>
                <a:gd name="connsiteX152" fmla="*/ 1342540 w 1432349"/>
                <a:gd name="connsiteY152" fmla="*/ 514878 h 1749115"/>
                <a:gd name="connsiteX153" fmla="*/ 1351278 w 1432349"/>
                <a:gd name="connsiteY153" fmla="*/ 520999 h 1749115"/>
                <a:gd name="connsiteX154" fmla="*/ 1353906 w 1432349"/>
                <a:gd name="connsiteY154" fmla="*/ 532340 h 1749115"/>
                <a:gd name="connsiteX155" fmla="*/ 1353043 w 1432349"/>
                <a:gd name="connsiteY155" fmla="*/ 543707 h 1749115"/>
                <a:gd name="connsiteX156" fmla="*/ 1352154 w 1432349"/>
                <a:gd name="connsiteY156" fmla="*/ 561195 h 1749115"/>
                <a:gd name="connsiteX157" fmla="*/ 1351290 w 1432349"/>
                <a:gd name="connsiteY157" fmla="*/ 579547 h 1749115"/>
                <a:gd name="connsiteX158" fmla="*/ 1340800 w 1432349"/>
                <a:gd name="connsiteY158" fmla="*/ 577782 h 1749115"/>
                <a:gd name="connsiteX159" fmla="*/ 1329459 w 1432349"/>
                <a:gd name="connsiteY159" fmla="*/ 578645 h 1749115"/>
                <a:gd name="connsiteX160" fmla="*/ 1315464 w 1432349"/>
                <a:gd name="connsiteY160" fmla="*/ 586532 h 1749115"/>
                <a:gd name="connsiteX161" fmla="*/ 1301469 w 1432349"/>
                <a:gd name="connsiteY161" fmla="*/ 598762 h 1749115"/>
                <a:gd name="connsiteX162" fmla="*/ 1281378 w 1432349"/>
                <a:gd name="connsiteY162" fmla="*/ 618853 h 1749115"/>
                <a:gd name="connsiteX163" fmla="*/ 1270011 w 1432349"/>
                <a:gd name="connsiteY163" fmla="*/ 603994 h 1749115"/>
                <a:gd name="connsiteX164" fmla="*/ 1293595 w 1432349"/>
                <a:gd name="connsiteY164" fmla="*/ 580410 h 1749115"/>
                <a:gd name="connsiteX165" fmla="*/ 1310219 w 1432349"/>
                <a:gd name="connsiteY165" fmla="*/ 557690 h 1749115"/>
                <a:gd name="connsiteX166" fmla="*/ 1322449 w 1432349"/>
                <a:gd name="connsiteY166" fmla="*/ 534106 h 1749115"/>
                <a:gd name="connsiteX167" fmla="*/ 1324190 w 1432349"/>
                <a:gd name="connsiteY167" fmla="*/ 514015 h 1749115"/>
                <a:gd name="connsiteX168" fmla="*/ 1304099 w 1432349"/>
                <a:gd name="connsiteY168" fmla="*/ 514879 h 1749115"/>
                <a:gd name="connsiteX169" fmla="*/ 1291868 w 1432349"/>
                <a:gd name="connsiteY169" fmla="*/ 521877 h 1749115"/>
                <a:gd name="connsiteX170" fmla="*/ 1290979 w 1432349"/>
                <a:gd name="connsiteY170" fmla="*/ 540203 h 1749115"/>
                <a:gd name="connsiteX171" fmla="*/ 1284884 w 1432349"/>
                <a:gd name="connsiteY171" fmla="*/ 554198 h 1749115"/>
                <a:gd name="connsiteX172" fmla="*/ 1274393 w 1432349"/>
                <a:gd name="connsiteY172" fmla="*/ 562059 h 1749115"/>
                <a:gd name="connsiteX173" fmla="*/ 1261300 w 1432349"/>
                <a:gd name="connsiteY173" fmla="*/ 558567 h 1749115"/>
                <a:gd name="connsiteX174" fmla="*/ 1253438 w 1432349"/>
                <a:gd name="connsiteY174" fmla="*/ 547200 h 1749115"/>
                <a:gd name="connsiteX175" fmla="*/ 1251673 w 1432349"/>
                <a:gd name="connsiteY175" fmla="*/ 515742 h 1749115"/>
                <a:gd name="connsiteX176" fmla="*/ 1247304 w 1432349"/>
                <a:gd name="connsiteY176" fmla="*/ 501772 h 1749115"/>
                <a:gd name="connsiteX177" fmla="*/ 1237703 w 1432349"/>
                <a:gd name="connsiteY177" fmla="*/ 528836 h 1749115"/>
                <a:gd name="connsiteX178" fmla="*/ 1226337 w 1432349"/>
                <a:gd name="connsiteY178" fmla="*/ 530601 h 1749115"/>
                <a:gd name="connsiteX179" fmla="*/ 1220215 w 1432349"/>
                <a:gd name="connsiteY179" fmla="*/ 516606 h 1749115"/>
                <a:gd name="connsiteX180" fmla="*/ 1213217 w 1432349"/>
                <a:gd name="connsiteY180" fmla="*/ 501772 h 1749115"/>
                <a:gd name="connsiteX181" fmla="*/ 1202727 w 1432349"/>
                <a:gd name="connsiteY181" fmla="*/ 490392 h 1749115"/>
                <a:gd name="connsiteX182" fmla="*/ 1202727 w 1432349"/>
                <a:gd name="connsiteY182" fmla="*/ 500882 h 1749115"/>
                <a:gd name="connsiteX183" fmla="*/ 1207985 w 1432349"/>
                <a:gd name="connsiteY183" fmla="*/ 519234 h 1749115"/>
                <a:gd name="connsiteX184" fmla="*/ 1213217 w 1432349"/>
                <a:gd name="connsiteY184" fmla="*/ 535833 h 1749115"/>
                <a:gd name="connsiteX185" fmla="*/ 1225448 w 1432349"/>
                <a:gd name="connsiteY185" fmla="*/ 551555 h 1749115"/>
                <a:gd name="connsiteX186" fmla="*/ 1208849 w 1432349"/>
                <a:gd name="connsiteY186" fmla="*/ 548088 h 1749115"/>
                <a:gd name="connsiteX187" fmla="*/ 1186128 w 1432349"/>
                <a:gd name="connsiteY187" fmla="*/ 529737 h 1749115"/>
                <a:gd name="connsiteX188" fmla="*/ 1175638 w 1432349"/>
                <a:gd name="connsiteY188" fmla="*/ 540201 h 1749115"/>
                <a:gd name="connsiteX189" fmla="*/ 1179131 w 1432349"/>
                <a:gd name="connsiteY189" fmla="*/ 559454 h 1749115"/>
                <a:gd name="connsiteX190" fmla="*/ 1191361 w 1432349"/>
                <a:gd name="connsiteY190" fmla="*/ 576053 h 1749115"/>
                <a:gd name="connsiteX191" fmla="*/ 1184389 w 1432349"/>
                <a:gd name="connsiteY191" fmla="*/ 592652 h 1749115"/>
                <a:gd name="connsiteX192" fmla="*/ 1199223 w 1432349"/>
                <a:gd name="connsiteY192" fmla="*/ 594417 h 1749115"/>
                <a:gd name="connsiteX193" fmla="*/ 1224572 w 1432349"/>
                <a:gd name="connsiteY193" fmla="*/ 588296 h 1749115"/>
                <a:gd name="connsiteX194" fmla="*/ 1253413 w 1432349"/>
                <a:gd name="connsiteY194" fmla="*/ 611880 h 1749115"/>
                <a:gd name="connsiteX195" fmla="*/ 1266507 w 1432349"/>
                <a:gd name="connsiteY195" fmla="*/ 635463 h 1749115"/>
                <a:gd name="connsiteX196" fmla="*/ 1265644 w 1432349"/>
                <a:gd name="connsiteY196" fmla="*/ 652952 h 1749115"/>
                <a:gd name="connsiteX197" fmla="*/ 1248156 w 1432349"/>
                <a:gd name="connsiteY197" fmla="*/ 654692 h 1749115"/>
                <a:gd name="connsiteX198" fmla="*/ 1234186 w 1432349"/>
                <a:gd name="connsiteY198" fmla="*/ 648596 h 1749115"/>
                <a:gd name="connsiteX199" fmla="*/ 1221930 w 1432349"/>
                <a:gd name="connsiteY199" fmla="*/ 641598 h 1749115"/>
                <a:gd name="connsiteX200" fmla="*/ 1210563 w 1432349"/>
                <a:gd name="connsiteY200" fmla="*/ 642461 h 1749115"/>
                <a:gd name="connsiteX201" fmla="*/ 1196594 w 1432349"/>
                <a:gd name="connsiteY201" fmla="*/ 645090 h 1749115"/>
                <a:gd name="connsiteX202" fmla="*/ 1187843 w 1432349"/>
                <a:gd name="connsiteY202" fmla="*/ 651186 h 1749115"/>
                <a:gd name="connsiteX203" fmla="*/ 1200962 w 1432349"/>
                <a:gd name="connsiteY203" fmla="*/ 655580 h 1749115"/>
                <a:gd name="connsiteX204" fmla="*/ 1220190 w 1432349"/>
                <a:gd name="connsiteY204" fmla="*/ 662552 h 1749115"/>
                <a:gd name="connsiteX205" fmla="*/ 1226311 w 1432349"/>
                <a:gd name="connsiteY205" fmla="*/ 681780 h 1749115"/>
                <a:gd name="connsiteX206" fmla="*/ 1234173 w 1432349"/>
                <a:gd name="connsiteY206" fmla="*/ 695775 h 1749115"/>
                <a:gd name="connsiteX207" fmla="*/ 1245539 w 1432349"/>
                <a:gd name="connsiteY207" fmla="*/ 689679 h 1749115"/>
                <a:gd name="connsiteX208" fmla="*/ 1258633 w 1432349"/>
                <a:gd name="connsiteY208" fmla="*/ 671328 h 1749115"/>
                <a:gd name="connsiteX209" fmla="*/ 1270863 w 1432349"/>
                <a:gd name="connsiteY209" fmla="*/ 659098 h 1749115"/>
                <a:gd name="connsiteX210" fmla="*/ 1284859 w 1432349"/>
                <a:gd name="connsiteY210" fmla="*/ 663466 h 1749115"/>
                <a:gd name="connsiteX211" fmla="*/ 1298854 w 1432349"/>
                <a:gd name="connsiteY211" fmla="*/ 677436 h 1749115"/>
                <a:gd name="connsiteX212" fmla="*/ 1311948 w 1432349"/>
                <a:gd name="connsiteY212" fmla="*/ 682694 h 1749115"/>
                <a:gd name="connsiteX213" fmla="*/ 1293596 w 1432349"/>
                <a:gd name="connsiteY213" fmla="*/ 693184 h 1749115"/>
                <a:gd name="connsiteX214" fmla="*/ 1278737 w 1432349"/>
                <a:gd name="connsiteY214" fmla="*/ 702785 h 1749115"/>
                <a:gd name="connsiteX215" fmla="*/ 1265644 w 1432349"/>
                <a:gd name="connsiteY215" fmla="*/ 709783 h 1749115"/>
                <a:gd name="connsiteX216" fmla="*/ 1245553 w 1432349"/>
                <a:gd name="connsiteY216" fmla="*/ 713276 h 1749115"/>
                <a:gd name="connsiteX217" fmla="*/ 1224572 w 1432349"/>
                <a:gd name="connsiteY217" fmla="*/ 720274 h 1749115"/>
                <a:gd name="connsiteX218" fmla="*/ 1223709 w 1432349"/>
                <a:gd name="connsiteY218" fmla="*/ 728135 h 1749115"/>
                <a:gd name="connsiteX219" fmla="*/ 1228078 w 1432349"/>
                <a:gd name="connsiteY219" fmla="*/ 735108 h 1749115"/>
                <a:gd name="connsiteX220" fmla="*/ 1219340 w 1432349"/>
                <a:gd name="connsiteY220" fmla="*/ 749967 h 1749115"/>
                <a:gd name="connsiteX221" fmla="*/ 1206221 w 1432349"/>
                <a:gd name="connsiteY221" fmla="*/ 765689 h 1749115"/>
                <a:gd name="connsiteX222" fmla="*/ 1189622 w 1432349"/>
                <a:gd name="connsiteY222" fmla="*/ 781437 h 1749115"/>
                <a:gd name="connsiteX223" fmla="*/ 1182624 w 1432349"/>
                <a:gd name="connsiteY223" fmla="*/ 799763 h 1749115"/>
                <a:gd name="connsiteX224" fmla="*/ 1186993 w 1432349"/>
                <a:gd name="connsiteY224" fmla="*/ 806761 h 1749115"/>
                <a:gd name="connsiteX225" fmla="*/ 1211478 w 1432349"/>
                <a:gd name="connsiteY225" fmla="*/ 805897 h 1749115"/>
                <a:gd name="connsiteX226" fmla="*/ 1236802 w 1432349"/>
                <a:gd name="connsiteY226" fmla="*/ 807637 h 1749115"/>
                <a:gd name="connsiteX227" fmla="*/ 1254290 w 1432349"/>
                <a:gd name="connsiteY227" fmla="*/ 817264 h 1749115"/>
                <a:gd name="connsiteX228" fmla="*/ 1244664 w 1432349"/>
                <a:gd name="connsiteY228" fmla="*/ 849585 h 1749115"/>
                <a:gd name="connsiteX229" fmla="*/ 1223708 w 1432349"/>
                <a:gd name="connsiteY229" fmla="*/ 867937 h 1749115"/>
                <a:gd name="connsiteX230" fmla="*/ 1221943 w 1432349"/>
                <a:gd name="connsiteY230" fmla="*/ 882796 h 1749115"/>
                <a:gd name="connsiteX231" fmla="*/ 1232433 w 1432349"/>
                <a:gd name="connsiteY231" fmla="*/ 902023 h 1749115"/>
                <a:gd name="connsiteX232" fmla="*/ 1228065 w 1432349"/>
                <a:gd name="connsiteY232" fmla="*/ 925607 h 1749115"/>
                <a:gd name="connsiteX233" fmla="*/ 1215834 w 1432349"/>
                <a:gd name="connsiteY233" fmla="*/ 936974 h 1749115"/>
                <a:gd name="connsiteX234" fmla="*/ 1186116 w 1432349"/>
                <a:gd name="connsiteY234" fmla="*/ 937837 h 1749115"/>
                <a:gd name="connsiteX235" fmla="*/ 1174749 w 1432349"/>
                <a:gd name="connsiteY235" fmla="*/ 953585 h 1749115"/>
                <a:gd name="connsiteX236" fmla="*/ 1185239 w 1432349"/>
                <a:gd name="connsiteY236" fmla="*/ 959681 h 1749115"/>
                <a:gd name="connsiteX237" fmla="*/ 1191335 w 1432349"/>
                <a:gd name="connsiteY237" fmla="*/ 973676 h 1749115"/>
                <a:gd name="connsiteX238" fmla="*/ 1195704 w 1432349"/>
                <a:gd name="connsiteY238" fmla="*/ 987646 h 1749115"/>
                <a:gd name="connsiteX239" fmla="*/ 1204454 w 1432349"/>
                <a:gd name="connsiteY239" fmla="*/ 980673 h 1749115"/>
                <a:gd name="connsiteX240" fmla="*/ 1214055 w 1432349"/>
                <a:gd name="connsiteY240" fmla="*/ 974552 h 1749115"/>
                <a:gd name="connsiteX241" fmla="*/ 1220177 w 1432349"/>
                <a:gd name="connsiteY241" fmla="*/ 981550 h 1749115"/>
                <a:gd name="connsiteX242" fmla="*/ 1217548 w 1432349"/>
                <a:gd name="connsiteY242" fmla="*/ 992917 h 1749115"/>
                <a:gd name="connsiteX243" fmla="*/ 1221917 w 1432349"/>
                <a:gd name="connsiteY243" fmla="*/ 1005147 h 1749115"/>
                <a:gd name="connsiteX244" fmla="*/ 1237665 w 1432349"/>
                <a:gd name="connsiteY244" fmla="*/ 1011268 h 1749115"/>
                <a:gd name="connsiteX245" fmla="*/ 1247266 w 1432349"/>
                <a:gd name="connsiteY245" fmla="*/ 1020869 h 1749115"/>
                <a:gd name="connsiteX246" fmla="*/ 1249894 w 1432349"/>
                <a:gd name="connsiteY246" fmla="*/ 1035728 h 1749115"/>
                <a:gd name="connsiteX247" fmla="*/ 1247266 w 1432349"/>
                <a:gd name="connsiteY247" fmla="*/ 1047958 h 1749115"/>
                <a:gd name="connsiteX248" fmla="*/ 1235899 w 1432349"/>
                <a:gd name="connsiteY248" fmla="*/ 1047095 h 1749115"/>
                <a:gd name="connsiteX249" fmla="*/ 1217547 w 1432349"/>
                <a:gd name="connsiteY249" fmla="*/ 1029607 h 1749115"/>
                <a:gd name="connsiteX250" fmla="*/ 1209686 w 1432349"/>
                <a:gd name="connsiteY250" fmla="*/ 1034865 h 1749115"/>
                <a:gd name="connsiteX251" fmla="*/ 1218436 w 1432349"/>
                <a:gd name="connsiteY251" fmla="*/ 1040986 h 1749115"/>
                <a:gd name="connsiteX252" fmla="*/ 1214919 w 1432349"/>
                <a:gd name="connsiteY252" fmla="*/ 1049723 h 1749115"/>
                <a:gd name="connsiteX253" fmla="*/ 1205318 w 1432349"/>
                <a:gd name="connsiteY253" fmla="*/ 1056721 h 1749115"/>
                <a:gd name="connsiteX254" fmla="*/ 1195691 w 1432349"/>
                <a:gd name="connsiteY254" fmla="*/ 1051464 h 1749115"/>
                <a:gd name="connsiteX255" fmla="*/ 1198320 w 1432349"/>
                <a:gd name="connsiteY255" fmla="*/ 1026140 h 1749115"/>
                <a:gd name="connsiteX256" fmla="*/ 1184350 w 1432349"/>
                <a:gd name="connsiteY256" fmla="*/ 1027880 h 1749115"/>
                <a:gd name="connsiteX257" fmla="*/ 1175600 w 1432349"/>
                <a:gd name="connsiteY257" fmla="*/ 1027016 h 1749115"/>
                <a:gd name="connsiteX258" fmla="*/ 1176489 w 1432349"/>
                <a:gd name="connsiteY258" fmla="*/ 1005159 h 1749115"/>
                <a:gd name="connsiteX259" fmla="*/ 1153768 w 1432349"/>
                <a:gd name="connsiteY259" fmla="*/ 992066 h 1749115"/>
                <a:gd name="connsiteX260" fmla="*/ 1147647 w 1432349"/>
                <a:gd name="connsiteY260" fmla="*/ 974578 h 1749115"/>
                <a:gd name="connsiteX261" fmla="*/ 1138910 w 1432349"/>
                <a:gd name="connsiteY261" fmla="*/ 980699 h 1749115"/>
                <a:gd name="connsiteX262" fmla="*/ 1145005 w 1432349"/>
                <a:gd name="connsiteY262" fmla="*/ 997298 h 1749115"/>
                <a:gd name="connsiteX263" fmla="*/ 1146770 w 1432349"/>
                <a:gd name="connsiteY263" fmla="*/ 1010392 h 1749115"/>
                <a:gd name="connsiteX264" fmla="*/ 1140649 w 1432349"/>
                <a:gd name="connsiteY264" fmla="*/ 1025250 h 1749115"/>
                <a:gd name="connsiteX265" fmla="*/ 1137156 w 1432349"/>
                <a:gd name="connsiteY265" fmla="*/ 1034877 h 1749115"/>
                <a:gd name="connsiteX266" fmla="*/ 1131060 w 1432349"/>
                <a:gd name="connsiteY266" fmla="*/ 1020018 h 1749115"/>
                <a:gd name="connsiteX267" fmla="*/ 1131060 w 1432349"/>
                <a:gd name="connsiteY267" fmla="*/ 998161 h 1749115"/>
                <a:gd name="connsiteX268" fmla="*/ 1123174 w 1432349"/>
                <a:gd name="connsiteY268" fmla="*/ 999025 h 1749115"/>
                <a:gd name="connsiteX269" fmla="*/ 1115338 w 1432349"/>
                <a:gd name="connsiteY269" fmla="*/ 1023510 h 1749115"/>
                <a:gd name="connsiteX270" fmla="*/ 1098714 w 1432349"/>
                <a:gd name="connsiteY270" fmla="*/ 1033111 h 1749115"/>
                <a:gd name="connsiteX271" fmla="*/ 1088223 w 1432349"/>
                <a:gd name="connsiteY271" fmla="*/ 1039233 h 1749115"/>
                <a:gd name="connsiteX272" fmla="*/ 1078953 w 1432349"/>
                <a:gd name="connsiteY272" fmla="*/ 1048059 h 1749115"/>
                <a:gd name="connsiteX273" fmla="*/ 1081264 w 1432349"/>
                <a:gd name="connsiteY273" fmla="*/ 1061077 h 1749115"/>
                <a:gd name="connsiteX274" fmla="*/ 1102219 w 1432349"/>
                <a:gd name="connsiteY274" fmla="*/ 1072444 h 1749115"/>
                <a:gd name="connsiteX275" fmla="*/ 1111846 w 1432349"/>
                <a:gd name="connsiteY275" fmla="*/ 1081181 h 1749115"/>
                <a:gd name="connsiteX276" fmla="*/ 1105725 w 1432349"/>
                <a:gd name="connsiteY276" fmla="*/ 1094275 h 1749115"/>
                <a:gd name="connsiteX277" fmla="*/ 1116215 w 1432349"/>
                <a:gd name="connsiteY277" fmla="*/ 1096040 h 1749115"/>
                <a:gd name="connsiteX278" fmla="*/ 1138935 w 1432349"/>
                <a:gd name="connsiteY278" fmla="*/ 1079441 h 1749115"/>
                <a:gd name="connsiteX279" fmla="*/ 1161655 w 1432349"/>
                <a:gd name="connsiteY279" fmla="*/ 1095163 h 1749115"/>
                <a:gd name="connsiteX280" fmla="*/ 1158163 w 1432349"/>
                <a:gd name="connsiteY280" fmla="*/ 1106504 h 1749115"/>
                <a:gd name="connsiteX281" fmla="*/ 1135442 w 1432349"/>
                <a:gd name="connsiteY281" fmla="*/ 1114391 h 1749115"/>
                <a:gd name="connsiteX282" fmla="*/ 1128444 w 1432349"/>
                <a:gd name="connsiteY282" fmla="*/ 1130113 h 1749115"/>
                <a:gd name="connsiteX283" fmla="*/ 1112722 w 1432349"/>
                <a:gd name="connsiteY283" fmla="*/ 1128348 h 1749115"/>
                <a:gd name="connsiteX284" fmla="*/ 1097000 w 1432349"/>
                <a:gd name="connsiteY284" fmla="*/ 1123116 h 1749115"/>
                <a:gd name="connsiteX285" fmla="*/ 1086510 w 1432349"/>
                <a:gd name="connsiteY285" fmla="*/ 1113489 h 1749115"/>
                <a:gd name="connsiteX286" fmla="*/ 1080388 w 1432349"/>
                <a:gd name="connsiteY286" fmla="*/ 1129237 h 1749115"/>
                <a:gd name="connsiteX287" fmla="*/ 1084757 w 1432349"/>
                <a:gd name="connsiteY287" fmla="*/ 1140578 h 1749115"/>
                <a:gd name="connsiteX288" fmla="*/ 1091755 w 1432349"/>
                <a:gd name="connsiteY288" fmla="*/ 1154574 h 1749115"/>
                <a:gd name="connsiteX289" fmla="*/ 1069035 w 1432349"/>
                <a:gd name="connsiteY289" fmla="*/ 1164200 h 1749115"/>
                <a:gd name="connsiteX290" fmla="*/ 1058570 w 1432349"/>
                <a:gd name="connsiteY290" fmla="*/ 1162435 h 1749115"/>
                <a:gd name="connsiteX291" fmla="*/ 1055077 w 1432349"/>
                <a:gd name="connsiteY291" fmla="*/ 1151945 h 1749115"/>
                <a:gd name="connsiteX292" fmla="*/ 1056818 w 1432349"/>
                <a:gd name="connsiteY292" fmla="*/ 1140578 h 1749115"/>
                <a:gd name="connsiteX293" fmla="*/ 1058583 w 1432349"/>
                <a:gd name="connsiteY293" fmla="*/ 1128348 h 1749115"/>
                <a:gd name="connsiteX294" fmla="*/ 1041958 w 1432349"/>
                <a:gd name="connsiteY294" fmla="*/ 1131841 h 1749115"/>
                <a:gd name="connsiteX295" fmla="*/ 1041095 w 1432349"/>
                <a:gd name="connsiteY295" fmla="*/ 1117871 h 1749115"/>
                <a:gd name="connsiteX296" fmla="*/ 1054214 w 1432349"/>
                <a:gd name="connsiteY296" fmla="*/ 1109985 h 1749115"/>
                <a:gd name="connsiteX297" fmla="*/ 1053325 w 1432349"/>
                <a:gd name="connsiteY297" fmla="*/ 1101247 h 1749115"/>
                <a:gd name="connsiteX298" fmla="*/ 1035862 w 1432349"/>
                <a:gd name="connsiteY298" fmla="*/ 1103012 h 1749115"/>
                <a:gd name="connsiteX299" fmla="*/ 1019238 w 1432349"/>
                <a:gd name="connsiteY299" fmla="*/ 1112613 h 1749115"/>
                <a:gd name="connsiteX300" fmla="*/ 1008773 w 1432349"/>
                <a:gd name="connsiteY300" fmla="*/ 1123980 h 1749115"/>
                <a:gd name="connsiteX301" fmla="*/ 1022743 w 1432349"/>
                <a:gd name="connsiteY301" fmla="*/ 1130978 h 1749115"/>
                <a:gd name="connsiteX302" fmla="*/ 1030604 w 1432349"/>
                <a:gd name="connsiteY302" fmla="*/ 1137099 h 1749115"/>
                <a:gd name="connsiteX303" fmla="*/ 1034097 w 1432349"/>
                <a:gd name="connsiteY303" fmla="*/ 1148466 h 1749115"/>
                <a:gd name="connsiteX304" fmla="*/ 1028865 w 1432349"/>
                <a:gd name="connsiteY304" fmla="*/ 1162436 h 1749115"/>
                <a:gd name="connsiteX305" fmla="*/ 1018375 w 1432349"/>
                <a:gd name="connsiteY305" fmla="*/ 1177295 h 1749115"/>
                <a:gd name="connsiteX306" fmla="*/ 1002653 w 1432349"/>
                <a:gd name="connsiteY306" fmla="*/ 1186032 h 1749115"/>
                <a:gd name="connsiteX307" fmla="*/ 1019252 w 1432349"/>
                <a:gd name="connsiteY307" fmla="*/ 1200891 h 1749115"/>
                <a:gd name="connsiteX308" fmla="*/ 1035876 w 1432349"/>
                <a:gd name="connsiteY308" fmla="*/ 1200027 h 1749115"/>
                <a:gd name="connsiteX309" fmla="*/ 1050735 w 1432349"/>
                <a:gd name="connsiteY309" fmla="*/ 1197399 h 1749115"/>
                <a:gd name="connsiteX310" fmla="*/ 1050735 w 1432349"/>
                <a:gd name="connsiteY310" fmla="*/ 1216626 h 1749115"/>
                <a:gd name="connsiteX311" fmla="*/ 1041108 w 1432349"/>
                <a:gd name="connsiteY311" fmla="*/ 1227993 h 1749115"/>
                <a:gd name="connsiteX312" fmla="*/ 1022757 w 1432349"/>
                <a:gd name="connsiteY312" fmla="*/ 1225389 h 1749115"/>
                <a:gd name="connsiteX313" fmla="*/ 1024522 w 1432349"/>
                <a:gd name="connsiteY313" fmla="*/ 1238483 h 1749115"/>
                <a:gd name="connsiteX314" fmla="*/ 1042848 w 1432349"/>
                <a:gd name="connsiteY314" fmla="*/ 1253342 h 1749115"/>
                <a:gd name="connsiteX315" fmla="*/ 1021893 w 1432349"/>
                <a:gd name="connsiteY315" fmla="*/ 1254206 h 1749115"/>
                <a:gd name="connsiteX316" fmla="*/ 1000937 w 1432349"/>
                <a:gd name="connsiteY316" fmla="*/ 1255971 h 1749115"/>
                <a:gd name="connsiteX317" fmla="*/ 979957 w 1432349"/>
                <a:gd name="connsiteY317" fmla="*/ 1263832 h 1749115"/>
                <a:gd name="connsiteX318" fmla="*/ 968590 w 1432349"/>
                <a:gd name="connsiteY318" fmla="*/ 1266436 h 1749115"/>
                <a:gd name="connsiteX319" fmla="*/ 954621 w 1432349"/>
                <a:gd name="connsiteY319" fmla="*/ 1261204 h 1749115"/>
                <a:gd name="connsiteX320" fmla="*/ 948499 w 1432349"/>
                <a:gd name="connsiteY320" fmla="*/ 1246345 h 1749115"/>
                <a:gd name="connsiteX321" fmla="*/ 942378 w 1432349"/>
                <a:gd name="connsiteY321" fmla="*/ 1249838 h 1749115"/>
                <a:gd name="connsiteX322" fmla="*/ 942378 w 1432349"/>
                <a:gd name="connsiteY322" fmla="*/ 1263833 h 1749115"/>
                <a:gd name="connsiteX323" fmla="*/ 936282 w 1432349"/>
                <a:gd name="connsiteY323" fmla="*/ 1275200 h 1749115"/>
                <a:gd name="connsiteX324" fmla="*/ 944144 w 1432349"/>
                <a:gd name="connsiteY324" fmla="*/ 1285664 h 1749115"/>
                <a:gd name="connsiteX325" fmla="*/ 957238 w 1432349"/>
                <a:gd name="connsiteY325" fmla="*/ 1286553 h 1749115"/>
                <a:gd name="connsiteX326" fmla="*/ 965975 w 1432349"/>
                <a:gd name="connsiteY326" fmla="*/ 1287417 h 1749115"/>
                <a:gd name="connsiteX327" fmla="*/ 976465 w 1432349"/>
                <a:gd name="connsiteY327" fmla="*/ 1290909 h 1749115"/>
                <a:gd name="connsiteX328" fmla="*/ 985203 w 1432349"/>
                <a:gd name="connsiteY328" fmla="*/ 1303140 h 1749115"/>
                <a:gd name="connsiteX329" fmla="*/ 968604 w 1432349"/>
                <a:gd name="connsiteY329" fmla="*/ 1322367 h 1749115"/>
                <a:gd name="connsiteX330" fmla="*/ 956373 w 1432349"/>
                <a:gd name="connsiteY330" fmla="*/ 1330229 h 1749115"/>
                <a:gd name="connsiteX331" fmla="*/ 945007 w 1432349"/>
                <a:gd name="connsiteY331" fmla="*/ 1341596 h 1749115"/>
                <a:gd name="connsiteX332" fmla="*/ 956373 w 1432349"/>
                <a:gd name="connsiteY332" fmla="*/ 1359947 h 1749115"/>
                <a:gd name="connsiteX333" fmla="*/ 944143 w 1432349"/>
                <a:gd name="connsiteY333" fmla="*/ 1379175 h 1749115"/>
                <a:gd name="connsiteX334" fmla="*/ 929284 w 1432349"/>
                <a:gd name="connsiteY334" fmla="*/ 1396663 h 1749115"/>
                <a:gd name="connsiteX335" fmla="*/ 924026 w 1432349"/>
                <a:gd name="connsiteY335" fmla="*/ 1380038 h 1749115"/>
                <a:gd name="connsiteX336" fmla="*/ 910933 w 1432349"/>
                <a:gd name="connsiteY336" fmla="*/ 1361687 h 1749115"/>
                <a:gd name="connsiteX337" fmla="*/ 883844 w 1432349"/>
                <a:gd name="connsiteY337" fmla="*/ 1350320 h 1749115"/>
                <a:gd name="connsiteX338" fmla="*/ 879475 w 1432349"/>
                <a:gd name="connsiteY338" fmla="*/ 1329364 h 1749115"/>
                <a:gd name="connsiteX339" fmla="*/ 870737 w 1432349"/>
                <a:gd name="connsiteY339" fmla="*/ 1337226 h 1749115"/>
                <a:gd name="connsiteX340" fmla="*/ 864616 w 1432349"/>
                <a:gd name="connsiteY340" fmla="*/ 1366055 h 1749115"/>
                <a:gd name="connsiteX341" fmla="*/ 831406 w 1432349"/>
                <a:gd name="connsiteY341" fmla="*/ 1373917 h 1749115"/>
                <a:gd name="connsiteX342" fmla="*/ 811315 w 1432349"/>
                <a:gd name="connsiteY342" fmla="*/ 1386173 h 1749115"/>
                <a:gd name="connsiteX343" fmla="*/ 793827 w 1432349"/>
                <a:gd name="connsiteY343" fmla="*/ 1355591 h 1749115"/>
                <a:gd name="connsiteX344" fmla="*/ 781596 w 1432349"/>
                <a:gd name="connsiteY344" fmla="*/ 1343361 h 1749115"/>
                <a:gd name="connsiteX345" fmla="*/ 770230 w 1432349"/>
                <a:gd name="connsiteY345" fmla="*/ 1368685 h 1749115"/>
                <a:gd name="connsiteX346" fmla="*/ 772858 w 1432349"/>
                <a:gd name="connsiteY346" fmla="*/ 1378311 h 1749115"/>
                <a:gd name="connsiteX347" fmla="*/ 781596 w 1432349"/>
                <a:gd name="connsiteY347" fmla="*/ 1389678 h 1749115"/>
                <a:gd name="connsiteX348" fmla="*/ 792086 w 1432349"/>
                <a:gd name="connsiteY348" fmla="*/ 1397539 h 1749115"/>
                <a:gd name="connsiteX349" fmla="*/ 800823 w 1432349"/>
                <a:gd name="connsiteY349" fmla="*/ 1415865 h 1749115"/>
                <a:gd name="connsiteX350" fmla="*/ 785101 w 1432349"/>
                <a:gd name="connsiteY350" fmla="*/ 1433353 h 1749115"/>
                <a:gd name="connsiteX351" fmla="*/ 762381 w 1432349"/>
                <a:gd name="connsiteY351" fmla="*/ 1428985 h 1749115"/>
                <a:gd name="connsiteX352" fmla="*/ 763244 w 1432349"/>
                <a:gd name="connsiteY352" fmla="*/ 1408005 h 1749115"/>
                <a:gd name="connsiteX353" fmla="*/ 761504 w 1432349"/>
                <a:gd name="connsiteY353" fmla="*/ 1385284 h 1749115"/>
                <a:gd name="connsiteX354" fmla="*/ 750137 w 1432349"/>
                <a:gd name="connsiteY354" fmla="*/ 1387049 h 1749115"/>
                <a:gd name="connsiteX355" fmla="*/ 728280 w 1432349"/>
                <a:gd name="connsiteY355" fmla="*/ 1386186 h 1749115"/>
                <a:gd name="connsiteX356" fmla="*/ 735278 w 1432349"/>
                <a:gd name="connsiteY356" fmla="*/ 1398416 h 1749115"/>
                <a:gd name="connsiteX357" fmla="*/ 753630 w 1432349"/>
                <a:gd name="connsiteY357" fmla="*/ 1405414 h 1749115"/>
                <a:gd name="connsiteX358" fmla="*/ 750137 w 1432349"/>
                <a:gd name="connsiteY358" fmla="*/ 1413276 h 1749115"/>
                <a:gd name="connsiteX359" fmla="*/ 745768 w 1432349"/>
                <a:gd name="connsiteY359" fmla="*/ 1423766 h 1749115"/>
                <a:gd name="connsiteX360" fmla="*/ 736142 w 1432349"/>
                <a:gd name="connsiteY360" fmla="*/ 1428998 h 1749115"/>
                <a:gd name="connsiteX361" fmla="*/ 713422 w 1432349"/>
                <a:gd name="connsiteY361" fmla="*/ 1425505 h 1749115"/>
                <a:gd name="connsiteX362" fmla="*/ 702957 w 1432349"/>
                <a:gd name="connsiteY362" fmla="*/ 1433367 h 1749115"/>
                <a:gd name="connsiteX363" fmla="*/ 701192 w 1432349"/>
                <a:gd name="connsiteY363" fmla="*/ 1441228 h 1749115"/>
                <a:gd name="connsiteX364" fmla="*/ 696823 w 1432349"/>
                <a:gd name="connsiteY364" fmla="*/ 1450855 h 1749115"/>
                <a:gd name="connsiteX365" fmla="*/ 720407 w 1432349"/>
                <a:gd name="connsiteY365" fmla="*/ 1453458 h 1749115"/>
                <a:gd name="connsiteX366" fmla="*/ 741387 w 1432349"/>
                <a:gd name="connsiteY366" fmla="*/ 1446460 h 1749115"/>
                <a:gd name="connsiteX367" fmla="*/ 757110 w 1432349"/>
                <a:gd name="connsiteY367" fmla="*/ 1455211 h 1749115"/>
                <a:gd name="connsiteX368" fmla="*/ 743114 w 1432349"/>
                <a:gd name="connsiteY368" fmla="*/ 1467441 h 1749115"/>
                <a:gd name="connsiteX369" fmla="*/ 752741 w 1432349"/>
                <a:gd name="connsiteY369" fmla="*/ 1471810 h 1749115"/>
                <a:gd name="connsiteX370" fmla="*/ 778941 w 1432349"/>
                <a:gd name="connsiteY370" fmla="*/ 1470070 h 1749115"/>
                <a:gd name="connsiteX371" fmla="*/ 785062 w 1432349"/>
                <a:gd name="connsiteY371" fmla="*/ 1485792 h 1749115"/>
                <a:gd name="connsiteX372" fmla="*/ 778064 w 1432349"/>
                <a:gd name="connsiteY372" fmla="*/ 1497159 h 1749115"/>
                <a:gd name="connsiteX373" fmla="*/ 763205 w 1432349"/>
                <a:gd name="connsiteY373" fmla="*/ 1506760 h 1749115"/>
                <a:gd name="connsiteX374" fmla="*/ 753604 w 1432349"/>
                <a:gd name="connsiteY374" fmla="*/ 1513758 h 1749115"/>
                <a:gd name="connsiteX375" fmla="*/ 742238 w 1432349"/>
                <a:gd name="connsiteY375" fmla="*/ 1520756 h 1749115"/>
                <a:gd name="connsiteX376" fmla="*/ 740473 w 1432349"/>
                <a:gd name="connsiteY376" fmla="*/ 1531246 h 1749115"/>
                <a:gd name="connsiteX377" fmla="*/ 732611 w 1432349"/>
                <a:gd name="connsiteY377" fmla="*/ 1528617 h 1749115"/>
                <a:gd name="connsiteX378" fmla="*/ 722147 w 1432349"/>
                <a:gd name="connsiteY378" fmla="*/ 1520756 h 1749115"/>
                <a:gd name="connsiteX379" fmla="*/ 715149 w 1432349"/>
                <a:gd name="connsiteY379" fmla="*/ 1533850 h 1749115"/>
                <a:gd name="connsiteX380" fmla="*/ 720381 w 1432349"/>
                <a:gd name="connsiteY380" fmla="*/ 1542600 h 1749115"/>
                <a:gd name="connsiteX381" fmla="*/ 711643 w 1432349"/>
                <a:gd name="connsiteY381" fmla="*/ 1569689 h 1749115"/>
                <a:gd name="connsiteX382" fmla="*/ 707275 w 1432349"/>
                <a:gd name="connsiteY382" fmla="*/ 1588917 h 1749115"/>
                <a:gd name="connsiteX383" fmla="*/ 687158 w 1432349"/>
                <a:gd name="connsiteY383" fmla="*/ 1600284 h 1749115"/>
                <a:gd name="connsiteX384" fmla="*/ 670559 w 1432349"/>
                <a:gd name="connsiteY384" fmla="*/ 1630865 h 1749115"/>
                <a:gd name="connsiteX385" fmla="*/ 661822 w 1432349"/>
                <a:gd name="connsiteY385" fmla="*/ 1624744 h 1749115"/>
                <a:gd name="connsiteX386" fmla="*/ 669683 w 1432349"/>
                <a:gd name="connsiteY386" fmla="*/ 1603789 h 1749115"/>
                <a:gd name="connsiteX387" fmla="*/ 679284 w 1432349"/>
                <a:gd name="connsiteY387" fmla="*/ 1584561 h 1749115"/>
                <a:gd name="connsiteX388" fmla="*/ 671423 w 1432349"/>
                <a:gd name="connsiteY388" fmla="*/ 1586302 h 1749115"/>
                <a:gd name="connsiteX389" fmla="*/ 658329 w 1432349"/>
                <a:gd name="connsiteY389" fmla="*/ 1588067 h 1749115"/>
                <a:gd name="connsiteX390" fmla="*/ 647839 w 1432349"/>
                <a:gd name="connsiteY390" fmla="*/ 1589807 h 1749115"/>
                <a:gd name="connsiteX391" fmla="*/ 643470 w 1432349"/>
                <a:gd name="connsiteY391" fmla="*/ 1598544 h 1749115"/>
                <a:gd name="connsiteX392" fmla="*/ 641730 w 1432349"/>
                <a:gd name="connsiteY392" fmla="*/ 1610774 h 1749115"/>
                <a:gd name="connsiteX393" fmla="*/ 641730 w 1432349"/>
                <a:gd name="connsiteY393" fmla="*/ 1624770 h 1749115"/>
                <a:gd name="connsiteX394" fmla="*/ 639101 w 1432349"/>
                <a:gd name="connsiteY394" fmla="*/ 1644861 h 1749115"/>
                <a:gd name="connsiteX395" fmla="*/ 639965 w 1432349"/>
                <a:gd name="connsiteY395" fmla="*/ 1662349 h 1749115"/>
                <a:gd name="connsiteX396" fmla="*/ 640828 w 1432349"/>
                <a:gd name="connsiteY396" fmla="*/ 1674579 h 1749115"/>
                <a:gd name="connsiteX397" fmla="*/ 638225 w 1432349"/>
                <a:gd name="connsiteY397" fmla="*/ 1685946 h 1749115"/>
                <a:gd name="connsiteX398" fmla="*/ 628598 w 1432349"/>
                <a:gd name="connsiteY398" fmla="*/ 1699941 h 1749115"/>
                <a:gd name="connsiteX399" fmla="*/ 620736 w 1432349"/>
                <a:gd name="connsiteY399" fmla="*/ 1694683 h 1749115"/>
                <a:gd name="connsiteX400" fmla="*/ 631227 w 1432349"/>
                <a:gd name="connsiteY400" fmla="*/ 1664991 h 1749115"/>
                <a:gd name="connsiteX401" fmla="*/ 613738 w 1432349"/>
                <a:gd name="connsiteY401" fmla="*/ 1634409 h 1749115"/>
                <a:gd name="connsiteX402" fmla="*/ 583157 w 1432349"/>
                <a:gd name="connsiteY402" fmla="*/ 1625658 h 1749115"/>
                <a:gd name="connsiteX403" fmla="*/ 559573 w 1432349"/>
                <a:gd name="connsiteY403" fmla="*/ 1623054 h 1749115"/>
                <a:gd name="connsiteX404" fmla="*/ 556080 w 1432349"/>
                <a:gd name="connsiteY404" fmla="*/ 1631792 h 1749115"/>
                <a:gd name="connsiteX405" fmla="*/ 576197 w 1432349"/>
                <a:gd name="connsiteY405" fmla="*/ 1638790 h 1749115"/>
                <a:gd name="connsiteX406" fmla="*/ 587538 w 1432349"/>
                <a:gd name="connsiteY406" fmla="*/ 1644886 h 1749115"/>
                <a:gd name="connsiteX407" fmla="*/ 586674 w 1432349"/>
                <a:gd name="connsiteY407" fmla="*/ 1653636 h 1749115"/>
                <a:gd name="connsiteX408" fmla="*/ 571815 w 1432349"/>
                <a:gd name="connsiteY408" fmla="*/ 1673727 h 1749115"/>
                <a:gd name="connsiteX409" fmla="*/ 554353 w 1432349"/>
                <a:gd name="connsiteY409" fmla="*/ 1684217 h 1749115"/>
                <a:gd name="connsiteX410" fmla="*/ 538631 w 1432349"/>
                <a:gd name="connsiteY410" fmla="*/ 1684217 h 1749115"/>
                <a:gd name="connsiteX411" fmla="*/ 522006 w 1432349"/>
                <a:gd name="connsiteY411" fmla="*/ 1685957 h 1749115"/>
                <a:gd name="connsiteX412" fmla="*/ 515008 w 1432349"/>
                <a:gd name="connsiteY412" fmla="*/ 1688586 h 1749115"/>
                <a:gd name="connsiteX413" fmla="*/ 515897 w 1432349"/>
                <a:gd name="connsiteY413" fmla="*/ 1700816 h 1749115"/>
                <a:gd name="connsiteX414" fmla="*/ 514132 w 1432349"/>
                <a:gd name="connsiteY414" fmla="*/ 1714811 h 1749115"/>
                <a:gd name="connsiteX415" fmla="*/ 517625 w 1432349"/>
                <a:gd name="connsiteY415" fmla="*/ 1730534 h 1749115"/>
                <a:gd name="connsiteX416" fmla="*/ 515885 w 1432349"/>
                <a:gd name="connsiteY416" fmla="*/ 1742764 h 1749115"/>
                <a:gd name="connsiteX417" fmla="*/ 504518 w 1432349"/>
                <a:gd name="connsiteY417" fmla="*/ 1734903 h 1749115"/>
                <a:gd name="connsiteX418" fmla="*/ 498397 w 1432349"/>
                <a:gd name="connsiteY418" fmla="*/ 1714811 h 1749115"/>
                <a:gd name="connsiteX419" fmla="*/ 496656 w 1432349"/>
                <a:gd name="connsiteY419" fmla="*/ 1732274 h 1749115"/>
                <a:gd name="connsiteX420" fmla="*/ 490535 w 1432349"/>
                <a:gd name="connsiteY420" fmla="*/ 1745393 h 1749115"/>
                <a:gd name="connsiteX421" fmla="*/ 471777 w 1432349"/>
                <a:gd name="connsiteY421" fmla="*/ 1749115 h 1749115"/>
                <a:gd name="connsiteX422" fmla="*/ 445564 w 1432349"/>
                <a:gd name="connsiteY422" fmla="*/ 1737748 h 1749115"/>
                <a:gd name="connsiteX423" fmla="*/ 429842 w 1432349"/>
                <a:gd name="connsiteY423" fmla="*/ 1708030 h 1749115"/>
                <a:gd name="connsiteX424" fmla="*/ 415847 w 1432349"/>
                <a:gd name="connsiteY424" fmla="*/ 1680077 h 1749115"/>
                <a:gd name="connsiteX425" fmla="*/ 380274 w 1432349"/>
                <a:gd name="connsiteY425" fmla="*/ 1633773 h 1749115"/>
                <a:gd name="connsiteX426" fmla="*/ 388758 w 1432349"/>
                <a:gd name="connsiteY426" fmla="*/ 1611053 h 1749115"/>
                <a:gd name="connsiteX427" fmla="*/ 383525 w 1432349"/>
                <a:gd name="connsiteY427" fmla="*/ 1582211 h 1749115"/>
                <a:gd name="connsiteX428" fmla="*/ 383525 w 1432349"/>
                <a:gd name="connsiteY428" fmla="*/ 1582211 h 1749115"/>
                <a:gd name="connsiteX429" fmla="*/ 390764 w 1432349"/>
                <a:gd name="connsiteY429" fmla="*/ 1556011 h 1749115"/>
                <a:gd name="connsiteX430" fmla="*/ 390764 w 1432349"/>
                <a:gd name="connsiteY430" fmla="*/ 1556011 h 1749115"/>
                <a:gd name="connsiteX431" fmla="*/ 387882 w 1432349"/>
                <a:gd name="connsiteY431" fmla="*/ 1540263 h 1749115"/>
                <a:gd name="connsiteX432" fmla="*/ 368032 w 1432349"/>
                <a:gd name="connsiteY432" fmla="*/ 1508805 h 1749115"/>
                <a:gd name="connsiteX433" fmla="*/ 354912 w 1432349"/>
                <a:gd name="connsiteY433" fmla="*/ 1489578 h 1749115"/>
                <a:gd name="connsiteX434" fmla="*/ 345934 w 1432349"/>
                <a:gd name="connsiteY434" fmla="*/ 1468623 h 1749115"/>
                <a:gd name="connsiteX435" fmla="*/ 330453 w 1432349"/>
                <a:gd name="connsiteY435" fmla="*/ 1447643 h 1749115"/>
                <a:gd name="connsiteX436" fmla="*/ 317359 w 1432349"/>
                <a:gd name="connsiteY436" fmla="*/ 1436276 h 1749115"/>
                <a:gd name="connsiteX437" fmla="*/ 306869 w 1432349"/>
                <a:gd name="connsiteY437" fmla="*/ 1410063 h 1749115"/>
                <a:gd name="connsiteX438" fmla="*/ 312723 w 1432349"/>
                <a:gd name="connsiteY438" fmla="*/ 1384739 h 1749115"/>
                <a:gd name="connsiteX439" fmla="*/ 273404 w 1432349"/>
                <a:gd name="connsiteY439" fmla="*/ 1394340 h 1749115"/>
                <a:gd name="connsiteX440" fmla="*/ 255916 w 1432349"/>
                <a:gd name="connsiteY440" fmla="*/ 1403077 h 1749115"/>
                <a:gd name="connsiteX441" fmla="*/ 240194 w 1432349"/>
                <a:gd name="connsiteY441" fmla="*/ 1412704 h 1749115"/>
                <a:gd name="connsiteX442" fmla="*/ 218617 w 1432349"/>
                <a:gd name="connsiteY442" fmla="*/ 1404842 h 1749115"/>
                <a:gd name="connsiteX443" fmla="*/ 215734 w 1432349"/>
                <a:gd name="connsiteY443" fmla="*/ 1372495 h 1749115"/>
                <a:gd name="connsiteX444" fmla="*/ 194754 w 1432349"/>
                <a:gd name="connsiteY444" fmla="*/ 1359401 h 1749115"/>
                <a:gd name="connsiteX445" fmla="*/ 162686 w 1432349"/>
                <a:gd name="connsiteY445" fmla="*/ 1348035 h 1749115"/>
                <a:gd name="connsiteX446" fmla="*/ 190398 w 1432349"/>
                <a:gd name="connsiteY446" fmla="*/ 1320946 h 1749115"/>
                <a:gd name="connsiteX447" fmla="*/ 167677 w 1432349"/>
                <a:gd name="connsiteY447" fmla="*/ 1339297 h 1749115"/>
                <a:gd name="connsiteX448" fmla="*/ 144093 w 1432349"/>
                <a:gd name="connsiteY448" fmla="*/ 1348035 h 1749115"/>
                <a:gd name="connsiteX449" fmla="*/ 110883 w 1432349"/>
                <a:gd name="connsiteY449" fmla="*/ 1334941 h 1749115"/>
                <a:gd name="connsiteX450" fmla="*/ 73330 w 1432349"/>
                <a:gd name="connsiteY450" fmla="*/ 1331448 h 1749115"/>
                <a:gd name="connsiteX451" fmla="*/ 46495 w 1432349"/>
                <a:gd name="connsiteY451" fmla="*/ 1317453 h 1749115"/>
                <a:gd name="connsiteX452" fmla="*/ 22631 w 1432349"/>
                <a:gd name="connsiteY452" fmla="*/ 1310455 h 1749115"/>
                <a:gd name="connsiteX453" fmla="*/ 22631 w 1432349"/>
                <a:gd name="connsiteY453" fmla="*/ 1310455 h 1749115"/>
                <a:gd name="connsiteX454" fmla="*/ 17399 w 1432349"/>
                <a:gd name="connsiteY454" fmla="*/ 1310455 h 1749115"/>
                <a:gd name="connsiteX455" fmla="*/ 16520 w 1432349"/>
                <a:gd name="connsiteY455" fmla="*/ 1321659 h 1749115"/>
                <a:gd name="connsiteX456" fmla="*/ 16520 w 1432349"/>
                <a:gd name="connsiteY456" fmla="*/ 1321659 h 17491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Lst>
              <a:rect l="l" t="t" r="r" b="b"/>
              <a:pathLst>
                <a:path w="1432349" h="1749115">
                  <a:moveTo>
                    <a:pt x="16520" y="1321659"/>
                  </a:moveTo>
                  <a:cubicBezTo>
                    <a:pt x="17384" y="1313797"/>
                    <a:pt x="17536" y="1305961"/>
                    <a:pt x="18450" y="1295967"/>
                  </a:cubicBezTo>
                  <a:cubicBezTo>
                    <a:pt x="20812" y="1286366"/>
                    <a:pt x="18869" y="1283089"/>
                    <a:pt x="10309" y="1277412"/>
                  </a:cubicBezTo>
                  <a:cubicBezTo>
                    <a:pt x="11198" y="1269550"/>
                    <a:pt x="8646" y="1271849"/>
                    <a:pt x="17383" y="1265753"/>
                  </a:cubicBezTo>
                  <a:cubicBezTo>
                    <a:pt x="26121" y="1259632"/>
                    <a:pt x="28420" y="1254615"/>
                    <a:pt x="19669" y="1248493"/>
                  </a:cubicBezTo>
                  <a:cubicBezTo>
                    <a:pt x="10932" y="1242398"/>
                    <a:pt x="9675" y="1234676"/>
                    <a:pt x="150" y="1218229"/>
                  </a:cubicBezTo>
                  <a:cubicBezTo>
                    <a:pt x="150" y="1199903"/>
                    <a:pt x="-1832" y="1203688"/>
                    <a:pt x="8658" y="1197592"/>
                  </a:cubicBezTo>
                  <a:cubicBezTo>
                    <a:pt x="19123" y="1191471"/>
                    <a:pt x="13891" y="1193198"/>
                    <a:pt x="28749" y="1180967"/>
                  </a:cubicBezTo>
                  <a:cubicBezTo>
                    <a:pt x="43608" y="1168737"/>
                    <a:pt x="39239" y="1161740"/>
                    <a:pt x="39239" y="1153015"/>
                  </a:cubicBezTo>
                  <a:cubicBezTo>
                    <a:pt x="39239" y="1144290"/>
                    <a:pt x="39468" y="1140315"/>
                    <a:pt x="44726" y="1132453"/>
                  </a:cubicBezTo>
                  <a:cubicBezTo>
                    <a:pt x="49958" y="1124592"/>
                    <a:pt x="49641" y="1125926"/>
                    <a:pt x="47012" y="1115435"/>
                  </a:cubicBezTo>
                  <a:cubicBezTo>
                    <a:pt x="44408" y="1104970"/>
                    <a:pt x="45348" y="1102341"/>
                    <a:pt x="50606" y="1092715"/>
                  </a:cubicBezTo>
                  <a:cubicBezTo>
                    <a:pt x="55838" y="1083114"/>
                    <a:pt x="56702" y="1075252"/>
                    <a:pt x="54975" y="1063885"/>
                  </a:cubicBezTo>
                  <a:cubicBezTo>
                    <a:pt x="53210" y="1052519"/>
                    <a:pt x="52346" y="1051655"/>
                    <a:pt x="57603" y="1036796"/>
                  </a:cubicBezTo>
                  <a:cubicBezTo>
                    <a:pt x="64817" y="1023258"/>
                    <a:pt x="56955" y="1015219"/>
                    <a:pt x="67446" y="1007078"/>
                  </a:cubicBezTo>
                  <a:cubicBezTo>
                    <a:pt x="80769" y="989984"/>
                    <a:pt x="102422" y="988472"/>
                    <a:pt x="91652" y="985221"/>
                  </a:cubicBezTo>
                  <a:cubicBezTo>
                    <a:pt x="80286" y="977360"/>
                    <a:pt x="86420" y="978223"/>
                    <a:pt x="76819" y="969499"/>
                  </a:cubicBezTo>
                  <a:cubicBezTo>
                    <a:pt x="73745" y="962831"/>
                    <a:pt x="75485" y="950602"/>
                    <a:pt x="82914" y="945038"/>
                  </a:cubicBezTo>
                  <a:cubicBezTo>
                    <a:pt x="96910" y="941546"/>
                    <a:pt x="105889" y="935412"/>
                    <a:pt x="114639" y="933672"/>
                  </a:cubicBezTo>
                  <a:cubicBezTo>
                    <a:pt x="123376" y="931907"/>
                    <a:pt x="131847" y="931043"/>
                    <a:pt x="137981" y="917949"/>
                  </a:cubicBezTo>
                  <a:cubicBezTo>
                    <a:pt x="144077" y="904830"/>
                    <a:pt x="146719" y="897833"/>
                    <a:pt x="157209" y="884739"/>
                  </a:cubicBezTo>
                  <a:cubicBezTo>
                    <a:pt x="167673" y="871620"/>
                    <a:pt x="166810" y="871620"/>
                    <a:pt x="174671" y="860254"/>
                  </a:cubicBezTo>
                  <a:cubicBezTo>
                    <a:pt x="186051" y="841876"/>
                    <a:pt x="187638" y="822928"/>
                    <a:pt x="166810" y="840163"/>
                  </a:cubicBezTo>
                  <a:cubicBezTo>
                    <a:pt x="156866" y="833013"/>
                    <a:pt x="156142" y="828656"/>
                    <a:pt x="151227" y="815600"/>
                  </a:cubicBezTo>
                  <a:cubicBezTo>
                    <a:pt x="156485" y="798138"/>
                    <a:pt x="155990" y="804742"/>
                    <a:pt x="165616" y="784625"/>
                  </a:cubicBezTo>
                  <a:cubicBezTo>
                    <a:pt x="169211" y="777081"/>
                    <a:pt x="185136" y="740404"/>
                    <a:pt x="196528" y="753662"/>
                  </a:cubicBezTo>
                  <a:cubicBezTo>
                    <a:pt x="201761" y="759758"/>
                    <a:pt x="206129" y="766756"/>
                    <a:pt x="208759" y="756266"/>
                  </a:cubicBezTo>
                  <a:cubicBezTo>
                    <a:pt x="211387" y="745802"/>
                    <a:pt x="212797" y="748583"/>
                    <a:pt x="218029" y="741585"/>
                  </a:cubicBezTo>
                  <a:cubicBezTo>
                    <a:pt x="223287" y="734587"/>
                    <a:pt x="226386" y="719804"/>
                    <a:pt x="217661" y="713708"/>
                  </a:cubicBezTo>
                  <a:cubicBezTo>
                    <a:pt x="208910" y="707587"/>
                    <a:pt x="201443" y="703688"/>
                    <a:pt x="197938" y="689693"/>
                  </a:cubicBezTo>
                  <a:cubicBezTo>
                    <a:pt x="194445" y="675723"/>
                    <a:pt x="197214" y="667937"/>
                    <a:pt x="190229" y="658336"/>
                  </a:cubicBezTo>
                  <a:cubicBezTo>
                    <a:pt x="183257" y="648710"/>
                    <a:pt x="175142" y="645459"/>
                    <a:pt x="177784" y="634968"/>
                  </a:cubicBezTo>
                  <a:cubicBezTo>
                    <a:pt x="180425" y="624477"/>
                    <a:pt x="188896" y="620033"/>
                    <a:pt x="188033" y="607803"/>
                  </a:cubicBezTo>
                  <a:cubicBezTo>
                    <a:pt x="187144" y="595547"/>
                    <a:pt x="182952" y="591433"/>
                    <a:pt x="189074" y="581806"/>
                  </a:cubicBezTo>
                  <a:cubicBezTo>
                    <a:pt x="195169" y="572205"/>
                    <a:pt x="204225" y="560445"/>
                    <a:pt x="214728" y="550831"/>
                  </a:cubicBezTo>
                  <a:cubicBezTo>
                    <a:pt x="225218" y="541230"/>
                    <a:pt x="224177" y="532898"/>
                    <a:pt x="235569" y="530269"/>
                  </a:cubicBezTo>
                  <a:cubicBezTo>
                    <a:pt x="246910" y="527641"/>
                    <a:pt x="258365" y="523119"/>
                    <a:pt x="266226" y="517861"/>
                  </a:cubicBezTo>
                  <a:cubicBezTo>
                    <a:pt x="274088" y="512629"/>
                    <a:pt x="288058" y="511981"/>
                    <a:pt x="300288" y="511118"/>
                  </a:cubicBezTo>
                  <a:cubicBezTo>
                    <a:pt x="312544" y="510254"/>
                    <a:pt x="320659" y="502710"/>
                    <a:pt x="326754" y="491344"/>
                  </a:cubicBezTo>
                  <a:cubicBezTo>
                    <a:pt x="332876" y="479977"/>
                    <a:pt x="336457" y="478148"/>
                    <a:pt x="340813" y="464153"/>
                  </a:cubicBezTo>
                  <a:cubicBezTo>
                    <a:pt x="345182" y="450183"/>
                    <a:pt x="353831" y="444925"/>
                    <a:pt x="359965" y="437064"/>
                  </a:cubicBezTo>
                  <a:cubicBezTo>
                    <a:pt x="366061" y="429202"/>
                    <a:pt x="372195" y="427692"/>
                    <a:pt x="372195" y="419830"/>
                  </a:cubicBezTo>
                  <a:cubicBezTo>
                    <a:pt x="372195" y="411969"/>
                    <a:pt x="369567" y="410229"/>
                    <a:pt x="361705" y="404108"/>
                  </a:cubicBezTo>
                  <a:cubicBezTo>
                    <a:pt x="353843" y="398012"/>
                    <a:pt x="354707" y="389249"/>
                    <a:pt x="357336" y="378784"/>
                  </a:cubicBezTo>
                  <a:cubicBezTo>
                    <a:pt x="359965" y="368294"/>
                    <a:pt x="359965" y="364788"/>
                    <a:pt x="359965" y="364788"/>
                  </a:cubicBezTo>
                  <a:cubicBezTo>
                    <a:pt x="359965" y="364788"/>
                    <a:pt x="361705" y="351669"/>
                    <a:pt x="354707" y="346437"/>
                  </a:cubicBezTo>
                  <a:cubicBezTo>
                    <a:pt x="347709" y="341205"/>
                    <a:pt x="349475" y="341205"/>
                    <a:pt x="348611" y="333343"/>
                  </a:cubicBezTo>
                  <a:cubicBezTo>
                    <a:pt x="347722" y="325482"/>
                    <a:pt x="345118" y="321087"/>
                    <a:pt x="337244" y="321976"/>
                  </a:cubicBezTo>
                  <a:cubicBezTo>
                    <a:pt x="329383" y="322840"/>
                    <a:pt x="322386" y="325469"/>
                    <a:pt x="321522" y="309721"/>
                  </a:cubicBezTo>
                  <a:cubicBezTo>
                    <a:pt x="320633" y="293998"/>
                    <a:pt x="317128" y="283521"/>
                    <a:pt x="330260" y="286137"/>
                  </a:cubicBezTo>
                  <a:cubicBezTo>
                    <a:pt x="343353" y="288765"/>
                    <a:pt x="347722" y="290531"/>
                    <a:pt x="346859" y="279164"/>
                  </a:cubicBezTo>
                  <a:cubicBezTo>
                    <a:pt x="345995" y="267797"/>
                    <a:pt x="347722" y="266908"/>
                    <a:pt x="357349" y="266045"/>
                  </a:cubicBezTo>
                  <a:cubicBezTo>
                    <a:pt x="366950" y="265181"/>
                    <a:pt x="377440" y="262552"/>
                    <a:pt x="387931" y="251186"/>
                  </a:cubicBezTo>
                  <a:cubicBezTo>
                    <a:pt x="398395" y="239819"/>
                    <a:pt x="401926" y="238956"/>
                    <a:pt x="399297" y="218865"/>
                  </a:cubicBezTo>
                  <a:cubicBezTo>
                    <a:pt x="396669" y="198748"/>
                    <a:pt x="396669" y="195281"/>
                    <a:pt x="410664" y="194379"/>
                  </a:cubicBezTo>
                  <a:cubicBezTo>
                    <a:pt x="424634" y="193516"/>
                    <a:pt x="426386" y="194379"/>
                    <a:pt x="438617" y="180410"/>
                  </a:cubicBezTo>
                  <a:cubicBezTo>
                    <a:pt x="450847" y="166415"/>
                    <a:pt x="459597" y="154197"/>
                    <a:pt x="474431" y="154197"/>
                  </a:cubicBezTo>
                  <a:cubicBezTo>
                    <a:pt x="481771" y="152952"/>
                    <a:pt x="483587" y="160915"/>
                    <a:pt x="492261" y="179749"/>
                  </a:cubicBezTo>
                  <a:lnTo>
                    <a:pt x="501494" y="187763"/>
                  </a:lnTo>
                  <a:lnTo>
                    <a:pt x="515210" y="202203"/>
                  </a:lnTo>
                  <a:cubicBezTo>
                    <a:pt x="524367" y="203739"/>
                    <a:pt x="531187" y="210065"/>
                    <a:pt x="540344" y="209303"/>
                  </a:cubicBezTo>
                  <a:cubicBezTo>
                    <a:pt x="550834" y="208439"/>
                    <a:pt x="558327" y="190901"/>
                    <a:pt x="561819" y="177807"/>
                  </a:cubicBezTo>
                  <a:lnTo>
                    <a:pt x="561819" y="177807"/>
                  </a:lnTo>
                  <a:lnTo>
                    <a:pt x="563584" y="170809"/>
                  </a:lnTo>
                  <a:lnTo>
                    <a:pt x="576678" y="155087"/>
                  </a:lnTo>
                  <a:lnTo>
                    <a:pt x="576678" y="155087"/>
                  </a:lnTo>
                  <a:cubicBezTo>
                    <a:pt x="576678" y="155087"/>
                    <a:pt x="588045" y="143720"/>
                    <a:pt x="597658" y="141091"/>
                  </a:cubicBezTo>
                  <a:cubicBezTo>
                    <a:pt x="607259" y="138488"/>
                    <a:pt x="623084" y="128569"/>
                    <a:pt x="631809" y="130321"/>
                  </a:cubicBezTo>
                  <a:cubicBezTo>
                    <a:pt x="640559" y="132062"/>
                    <a:pt x="659114" y="138386"/>
                    <a:pt x="661743" y="123527"/>
                  </a:cubicBezTo>
                  <a:cubicBezTo>
                    <a:pt x="664371" y="108668"/>
                    <a:pt x="660549" y="111399"/>
                    <a:pt x="678913" y="105265"/>
                  </a:cubicBezTo>
                  <a:cubicBezTo>
                    <a:pt x="697277" y="99131"/>
                    <a:pt x="703195" y="88246"/>
                    <a:pt x="709304" y="88246"/>
                  </a:cubicBezTo>
                  <a:cubicBezTo>
                    <a:pt x="719451" y="88246"/>
                    <a:pt x="731580" y="91866"/>
                    <a:pt x="737752" y="80931"/>
                  </a:cubicBezTo>
                  <a:cubicBezTo>
                    <a:pt x="743213" y="71305"/>
                    <a:pt x="742070" y="55760"/>
                    <a:pt x="738844" y="48839"/>
                  </a:cubicBezTo>
                  <a:cubicBezTo>
                    <a:pt x="734450" y="40088"/>
                    <a:pt x="724353" y="42362"/>
                    <a:pt x="724353" y="35364"/>
                  </a:cubicBezTo>
                  <a:cubicBezTo>
                    <a:pt x="724353" y="28367"/>
                    <a:pt x="726982" y="25738"/>
                    <a:pt x="734843" y="22245"/>
                  </a:cubicBezTo>
                  <a:cubicBezTo>
                    <a:pt x="739314" y="20264"/>
                    <a:pt x="742210" y="16645"/>
                    <a:pt x="745308" y="13508"/>
                  </a:cubicBezTo>
                  <a:cubicBezTo>
                    <a:pt x="745308" y="13508"/>
                    <a:pt x="746197" y="28366"/>
                    <a:pt x="757564" y="27503"/>
                  </a:cubicBezTo>
                  <a:lnTo>
                    <a:pt x="757564" y="27503"/>
                  </a:lnTo>
                  <a:lnTo>
                    <a:pt x="770658" y="27503"/>
                  </a:lnTo>
                  <a:lnTo>
                    <a:pt x="775890" y="24010"/>
                  </a:lnTo>
                  <a:lnTo>
                    <a:pt x="780284" y="16149"/>
                  </a:lnTo>
                  <a:lnTo>
                    <a:pt x="780284" y="16149"/>
                  </a:lnTo>
                  <a:cubicBezTo>
                    <a:pt x="780284" y="16149"/>
                    <a:pt x="788146" y="12656"/>
                    <a:pt x="793378" y="10891"/>
                  </a:cubicBezTo>
                  <a:cubicBezTo>
                    <a:pt x="798610" y="9150"/>
                    <a:pt x="799499" y="9150"/>
                    <a:pt x="803868" y="15285"/>
                  </a:cubicBezTo>
                  <a:cubicBezTo>
                    <a:pt x="808237" y="21381"/>
                    <a:pt x="811729" y="21381"/>
                    <a:pt x="820467" y="12656"/>
                  </a:cubicBezTo>
                  <a:cubicBezTo>
                    <a:pt x="829204" y="3932"/>
                    <a:pt x="839694" y="-3943"/>
                    <a:pt x="846680" y="2166"/>
                  </a:cubicBezTo>
                  <a:cubicBezTo>
                    <a:pt x="853678" y="8288"/>
                    <a:pt x="856281" y="10904"/>
                    <a:pt x="861539" y="12656"/>
                  </a:cubicBezTo>
                  <a:cubicBezTo>
                    <a:pt x="866771" y="14397"/>
                    <a:pt x="868537" y="23147"/>
                    <a:pt x="866771" y="31008"/>
                  </a:cubicBezTo>
                  <a:cubicBezTo>
                    <a:pt x="865031" y="38870"/>
                    <a:pt x="865031" y="42375"/>
                    <a:pt x="869400" y="48471"/>
                  </a:cubicBezTo>
                  <a:cubicBezTo>
                    <a:pt x="873768" y="54592"/>
                    <a:pt x="874632" y="64193"/>
                    <a:pt x="864142" y="72931"/>
                  </a:cubicBezTo>
                  <a:cubicBezTo>
                    <a:pt x="853677" y="81682"/>
                    <a:pt x="860420" y="84120"/>
                    <a:pt x="861285" y="99843"/>
                  </a:cubicBezTo>
                  <a:cubicBezTo>
                    <a:pt x="862149" y="115566"/>
                    <a:pt x="866644" y="121420"/>
                    <a:pt x="879763" y="131021"/>
                  </a:cubicBezTo>
                  <a:cubicBezTo>
                    <a:pt x="892857" y="140648"/>
                    <a:pt x="895537" y="149284"/>
                    <a:pt x="902535" y="169376"/>
                  </a:cubicBezTo>
                  <a:cubicBezTo>
                    <a:pt x="909533" y="189492"/>
                    <a:pt x="913723" y="199437"/>
                    <a:pt x="919820" y="216036"/>
                  </a:cubicBezTo>
                  <a:cubicBezTo>
                    <a:pt x="925941" y="232635"/>
                    <a:pt x="927630" y="238261"/>
                    <a:pt x="932888" y="250491"/>
                  </a:cubicBezTo>
                  <a:cubicBezTo>
                    <a:pt x="938120" y="262721"/>
                    <a:pt x="934450" y="262441"/>
                    <a:pt x="925725" y="265946"/>
                  </a:cubicBezTo>
                  <a:cubicBezTo>
                    <a:pt x="917000" y="269452"/>
                    <a:pt x="922397" y="274823"/>
                    <a:pt x="927630" y="283562"/>
                  </a:cubicBezTo>
                  <a:cubicBezTo>
                    <a:pt x="932888" y="292312"/>
                    <a:pt x="932444" y="295474"/>
                    <a:pt x="944673" y="292832"/>
                  </a:cubicBezTo>
                  <a:cubicBezTo>
                    <a:pt x="956904" y="290229"/>
                    <a:pt x="969870" y="291422"/>
                    <a:pt x="982100" y="291422"/>
                  </a:cubicBezTo>
                  <a:cubicBezTo>
                    <a:pt x="994331" y="291422"/>
                    <a:pt x="1008314" y="287930"/>
                    <a:pt x="1010942" y="299284"/>
                  </a:cubicBezTo>
                  <a:cubicBezTo>
                    <a:pt x="1013571" y="310638"/>
                    <a:pt x="1021191" y="305507"/>
                    <a:pt x="1031681" y="305507"/>
                  </a:cubicBezTo>
                  <a:cubicBezTo>
                    <a:pt x="1042019" y="305532"/>
                    <a:pt x="1051671" y="307120"/>
                    <a:pt x="1063355" y="296655"/>
                  </a:cubicBezTo>
                  <a:cubicBezTo>
                    <a:pt x="1070353" y="286165"/>
                    <a:pt x="1075661" y="272665"/>
                    <a:pt x="1084386" y="262174"/>
                  </a:cubicBezTo>
                  <a:cubicBezTo>
                    <a:pt x="1093124" y="251709"/>
                    <a:pt x="1100934" y="262568"/>
                    <a:pt x="1105316" y="266073"/>
                  </a:cubicBezTo>
                  <a:cubicBezTo>
                    <a:pt x="1109685" y="269566"/>
                    <a:pt x="1116683" y="265209"/>
                    <a:pt x="1118410" y="250351"/>
                  </a:cubicBezTo>
                  <a:cubicBezTo>
                    <a:pt x="1120137" y="235492"/>
                    <a:pt x="1116670" y="214536"/>
                    <a:pt x="1130640" y="208403"/>
                  </a:cubicBezTo>
                  <a:cubicBezTo>
                    <a:pt x="1144636" y="202281"/>
                    <a:pt x="1162098" y="193544"/>
                    <a:pt x="1162098" y="206662"/>
                  </a:cubicBezTo>
                  <a:cubicBezTo>
                    <a:pt x="1162098" y="219756"/>
                    <a:pt x="1166492" y="229357"/>
                    <a:pt x="1174354" y="238984"/>
                  </a:cubicBezTo>
                  <a:cubicBezTo>
                    <a:pt x="1175890" y="240863"/>
                    <a:pt x="1176982" y="242781"/>
                    <a:pt x="1177847" y="244661"/>
                  </a:cubicBezTo>
                  <a:cubicBezTo>
                    <a:pt x="1181339" y="252332"/>
                    <a:pt x="1180602" y="259241"/>
                    <a:pt x="1188311" y="259939"/>
                  </a:cubicBezTo>
                  <a:cubicBezTo>
                    <a:pt x="1197938" y="260828"/>
                    <a:pt x="1196173" y="267825"/>
                    <a:pt x="1194432" y="280919"/>
                  </a:cubicBezTo>
                  <a:cubicBezTo>
                    <a:pt x="1192667" y="294013"/>
                    <a:pt x="1197061" y="303639"/>
                    <a:pt x="1207526" y="310638"/>
                  </a:cubicBezTo>
                  <a:cubicBezTo>
                    <a:pt x="1218016" y="317636"/>
                    <a:pt x="1226754" y="327237"/>
                    <a:pt x="1224151" y="334221"/>
                  </a:cubicBezTo>
                  <a:cubicBezTo>
                    <a:pt x="1221522" y="341219"/>
                    <a:pt x="1225014" y="341219"/>
                    <a:pt x="1232888" y="335085"/>
                  </a:cubicBezTo>
                  <a:cubicBezTo>
                    <a:pt x="1240750" y="328989"/>
                    <a:pt x="1247747" y="329853"/>
                    <a:pt x="1257349" y="330716"/>
                  </a:cubicBezTo>
                  <a:cubicBezTo>
                    <a:pt x="1266975" y="331580"/>
                    <a:pt x="1267839" y="328088"/>
                    <a:pt x="1269605" y="322855"/>
                  </a:cubicBezTo>
                  <a:cubicBezTo>
                    <a:pt x="1269605" y="322855"/>
                    <a:pt x="1283574" y="292273"/>
                    <a:pt x="1292325" y="300134"/>
                  </a:cubicBezTo>
                  <a:cubicBezTo>
                    <a:pt x="1301062" y="307996"/>
                    <a:pt x="1307159" y="317622"/>
                    <a:pt x="1315020" y="305367"/>
                  </a:cubicBezTo>
                  <a:cubicBezTo>
                    <a:pt x="1322881" y="293136"/>
                    <a:pt x="1329878" y="279167"/>
                    <a:pt x="1343861" y="280042"/>
                  </a:cubicBezTo>
                  <a:cubicBezTo>
                    <a:pt x="1348675" y="280335"/>
                    <a:pt x="1354034" y="273172"/>
                    <a:pt x="1358847" y="274391"/>
                  </a:cubicBezTo>
                  <a:cubicBezTo>
                    <a:pt x="1368080" y="276702"/>
                    <a:pt x="1368118" y="287218"/>
                    <a:pt x="1373287" y="287218"/>
                  </a:cubicBezTo>
                  <a:cubicBezTo>
                    <a:pt x="1379980" y="290291"/>
                    <a:pt x="1386559" y="280474"/>
                    <a:pt x="1392389" y="283573"/>
                  </a:cubicBezTo>
                  <a:cubicBezTo>
                    <a:pt x="1396377" y="285682"/>
                    <a:pt x="1398370" y="296946"/>
                    <a:pt x="1399805" y="300147"/>
                  </a:cubicBezTo>
                  <a:cubicBezTo>
                    <a:pt x="1403272" y="308008"/>
                    <a:pt x="1407667" y="317635"/>
                    <a:pt x="1413775" y="322003"/>
                  </a:cubicBezTo>
                  <a:cubicBezTo>
                    <a:pt x="1419896" y="326372"/>
                    <a:pt x="1418169" y="336317"/>
                    <a:pt x="1419058" y="351175"/>
                  </a:cubicBezTo>
                  <a:cubicBezTo>
                    <a:pt x="1415706" y="345549"/>
                    <a:pt x="1411667" y="341473"/>
                    <a:pt x="1406333" y="343606"/>
                  </a:cubicBezTo>
                  <a:cubicBezTo>
                    <a:pt x="1397582" y="347099"/>
                    <a:pt x="1395843" y="348864"/>
                    <a:pt x="1389708" y="345371"/>
                  </a:cubicBezTo>
                  <a:cubicBezTo>
                    <a:pt x="1383612" y="341878"/>
                    <a:pt x="1383612" y="342743"/>
                    <a:pt x="1387104" y="333115"/>
                  </a:cubicBezTo>
                  <a:cubicBezTo>
                    <a:pt x="1390597" y="323514"/>
                    <a:pt x="1383612" y="320885"/>
                    <a:pt x="1378354" y="327019"/>
                  </a:cubicBezTo>
                  <a:cubicBezTo>
                    <a:pt x="1373122" y="333115"/>
                    <a:pt x="1371356" y="337484"/>
                    <a:pt x="1365260" y="336620"/>
                  </a:cubicBezTo>
                  <a:cubicBezTo>
                    <a:pt x="1359139" y="335757"/>
                    <a:pt x="1352141" y="330867"/>
                    <a:pt x="1351265" y="347110"/>
                  </a:cubicBezTo>
                  <a:cubicBezTo>
                    <a:pt x="1350389" y="363354"/>
                    <a:pt x="1354758" y="368066"/>
                    <a:pt x="1359126" y="358477"/>
                  </a:cubicBezTo>
                  <a:cubicBezTo>
                    <a:pt x="1363495" y="348889"/>
                    <a:pt x="1365248" y="344482"/>
                    <a:pt x="1372246" y="345383"/>
                  </a:cubicBezTo>
                  <a:cubicBezTo>
                    <a:pt x="1379244" y="346247"/>
                    <a:pt x="1381847" y="346247"/>
                    <a:pt x="1386215" y="351479"/>
                  </a:cubicBezTo>
                  <a:cubicBezTo>
                    <a:pt x="1390610" y="356711"/>
                    <a:pt x="1394966" y="357601"/>
                    <a:pt x="1400211" y="353244"/>
                  </a:cubicBezTo>
                  <a:cubicBezTo>
                    <a:pt x="1405455" y="348888"/>
                    <a:pt x="1413304" y="353244"/>
                    <a:pt x="1412441" y="360217"/>
                  </a:cubicBezTo>
                  <a:cubicBezTo>
                    <a:pt x="1411577" y="367215"/>
                    <a:pt x="1411577" y="376841"/>
                    <a:pt x="1419439" y="378568"/>
                  </a:cubicBezTo>
                  <a:cubicBezTo>
                    <a:pt x="1427300" y="380333"/>
                    <a:pt x="1436927" y="380333"/>
                    <a:pt x="1429929" y="384690"/>
                  </a:cubicBezTo>
                  <a:cubicBezTo>
                    <a:pt x="1422931" y="389046"/>
                    <a:pt x="1420302" y="389058"/>
                    <a:pt x="1418562" y="396920"/>
                  </a:cubicBezTo>
                  <a:cubicBezTo>
                    <a:pt x="1416797" y="404781"/>
                    <a:pt x="1412441" y="403918"/>
                    <a:pt x="1403703" y="404781"/>
                  </a:cubicBezTo>
                  <a:cubicBezTo>
                    <a:pt x="1394966" y="405645"/>
                    <a:pt x="1390610" y="401289"/>
                    <a:pt x="1382723" y="396044"/>
                  </a:cubicBezTo>
                  <a:cubicBezTo>
                    <a:pt x="1374862" y="390786"/>
                    <a:pt x="1369630" y="395180"/>
                    <a:pt x="1377491" y="401276"/>
                  </a:cubicBezTo>
                  <a:cubicBezTo>
                    <a:pt x="1385353" y="407398"/>
                    <a:pt x="1386229" y="409138"/>
                    <a:pt x="1385353" y="417875"/>
                  </a:cubicBezTo>
                  <a:cubicBezTo>
                    <a:pt x="1384489" y="426626"/>
                    <a:pt x="1383612" y="426626"/>
                    <a:pt x="1385353" y="431870"/>
                  </a:cubicBezTo>
                  <a:cubicBezTo>
                    <a:pt x="1387118" y="437103"/>
                    <a:pt x="1387981" y="439732"/>
                    <a:pt x="1378355" y="439732"/>
                  </a:cubicBezTo>
                  <a:cubicBezTo>
                    <a:pt x="1368754" y="439732"/>
                    <a:pt x="1363496" y="446730"/>
                    <a:pt x="1376614" y="449359"/>
                  </a:cubicBezTo>
                  <a:cubicBezTo>
                    <a:pt x="1389708" y="451962"/>
                    <a:pt x="1387104" y="464217"/>
                    <a:pt x="1375751" y="465081"/>
                  </a:cubicBezTo>
                  <a:cubicBezTo>
                    <a:pt x="1364397" y="465944"/>
                    <a:pt x="1366124" y="466821"/>
                    <a:pt x="1356523" y="465081"/>
                  </a:cubicBezTo>
                  <a:cubicBezTo>
                    <a:pt x="1346897" y="463316"/>
                    <a:pt x="1338172" y="461588"/>
                    <a:pt x="1339035" y="472942"/>
                  </a:cubicBezTo>
                  <a:cubicBezTo>
                    <a:pt x="1339899" y="484297"/>
                    <a:pt x="1340775" y="482543"/>
                    <a:pt x="1340775" y="482543"/>
                  </a:cubicBezTo>
                  <a:cubicBezTo>
                    <a:pt x="1340775" y="482543"/>
                    <a:pt x="1335543" y="488665"/>
                    <a:pt x="1330311" y="482543"/>
                  </a:cubicBezTo>
                  <a:cubicBezTo>
                    <a:pt x="1325053" y="476448"/>
                    <a:pt x="1318944" y="482543"/>
                    <a:pt x="1322449" y="491294"/>
                  </a:cubicBezTo>
                  <a:cubicBezTo>
                    <a:pt x="1325942" y="500031"/>
                    <a:pt x="1333816" y="514878"/>
                    <a:pt x="1342540" y="514878"/>
                  </a:cubicBezTo>
                  <a:cubicBezTo>
                    <a:pt x="1351265" y="514878"/>
                    <a:pt x="1356536" y="517506"/>
                    <a:pt x="1351278" y="520999"/>
                  </a:cubicBezTo>
                  <a:cubicBezTo>
                    <a:pt x="1346046" y="524466"/>
                    <a:pt x="1346909" y="529737"/>
                    <a:pt x="1353906" y="532340"/>
                  </a:cubicBezTo>
                  <a:cubicBezTo>
                    <a:pt x="1360904" y="534969"/>
                    <a:pt x="1358275" y="541967"/>
                    <a:pt x="1353043" y="543707"/>
                  </a:cubicBezTo>
                  <a:cubicBezTo>
                    <a:pt x="1347785" y="545472"/>
                    <a:pt x="1347785" y="555074"/>
                    <a:pt x="1352154" y="561195"/>
                  </a:cubicBezTo>
                  <a:cubicBezTo>
                    <a:pt x="1356548" y="567316"/>
                    <a:pt x="1355647" y="573425"/>
                    <a:pt x="1351290" y="579547"/>
                  </a:cubicBezTo>
                  <a:cubicBezTo>
                    <a:pt x="1346922" y="585642"/>
                    <a:pt x="1343429" y="582175"/>
                    <a:pt x="1340800" y="577782"/>
                  </a:cubicBezTo>
                  <a:cubicBezTo>
                    <a:pt x="1338197" y="573413"/>
                    <a:pt x="1335568" y="573413"/>
                    <a:pt x="1329459" y="578645"/>
                  </a:cubicBezTo>
                  <a:cubicBezTo>
                    <a:pt x="1323338" y="583903"/>
                    <a:pt x="1324201" y="587396"/>
                    <a:pt x="1315464" y="586532"/>
                  </a:cubicBezTo>
                  <a:cubicBezTo>
                    <a:pt x="1306726" y="585642"/>
                    <a:pt x="1305837" y="589999"/>
                    <a:pt x="1301469" y="598762"/>
                  </a:cubicBezTo>
                  <a:cubicBezTo>
                    <a:pt x="1297100" y="607499"/>
                    <a:pt x="1290979" y="615361"/>
                    <a:pt x="1281378" y="618853"/>
                  </a:cubicBezTo>
                  <a:cubicBezTo>
                    <a:pt x="1271751" y="622346"/>
                    <a:pt x="1259521" y="621481"/>
                    <a:pt x="1270011" y="603994"/>
                  </a:cubicBezTo>
                  <a:cubicBezTo>
                    <a:pt x="1280501" y="586532"/>
                    <a:pt x="1284006" y="586532"/>
                    <a:pt x="1293595" y="580410"/>
                  </a:cubicBezTo>
                  <a:cubicBezTo>
                    <a:pt x="1303221" y="574289"/>
                    <a:pt x="1305825" y="568180"/>
                    <a:pt x="1310219" y="557690"/>
                  </a:cubicBezTo>
                  <a:cubicBezTo>
                    <a:pt x="1314588" y="547200"/>
                    <a:pt x="1312823" y="544596"/>
                    <a:pt x="1322449" y="534106"/>
                  </a:cubicBezTo>
                  <a:cubicBezTo>
                    <a:pt x="1332050" y="523616"/>
                    <a:pt x="1333816" y="511386"/>
                    <a:pt x="1324190" y="514015"/>
                  </a:cubicBezTo>
                  <a:cubicBezTo>
                    <a:pt x="1314589" y="516619"/>
                    <a:pt x="1311959" y="518384"/>
                    <a:pt x="1304099" y="514879"/>
                  </a:cubicBezTo>
                  <a:cubicBezTo>
                    <a:pt x="1296238" y="511373"/>
                    <a:pt x="1290103" y="515742"/>
                    <a:pt x="1291868" y="521877"/>
                  </a:cubicBezTo>
                  <a:cubicBezTo>
                    <a:pt x="1293609" y="527972"/>
                    <a:pt x="1295361" y="533243"/>
                    <a:pt x="1290979" y="540203"/>
                  </a:cubicBezTo>
                  <a:cubicBezTo>
                    <a:pt x="1286611" y="547201"/>
                    <a:pt x="1285747" y="548089"/>
                    <a:pt x="1284884" y="554198"/>
                  </a:cubicBezTo>
                  <a:cubicBezTo>
                    <a:pt x="1284020" y="560319"/>
                    <a:pt x="1281391" y="565565"/>
                    <a:pt x="1274393" y="562059"/>
                  </a:cubicBezTo>
                  <a:cubicBezTo>
                    <a:pt x="1267396" y="558554"/>
                    <a:pt x="1269161" y="556827"/>
                    <a:pt x="1261300" y="558567"/>
                  </a:cubicBezTo>
                  <a:cubicBezTo>
                    <a:pt x="1253438" y="560332"/>
                    <a:pt x="1249044" y="558567"/>
                    <a:pt x="1253438" y="547200"/>
                  </a:cubicBezTo>
                  <a:cubicBezTo>
                    <a:pt x="1257807" y="535833"/>
                    <a:pt x="1244688" y="525369"/>
                    <a:pt x="1251673" y="515742"/>
                  </a:cubicBezTo>
                  <a:cubicBezTo>
                    <a:pt x="1258671" y="506141"/>
                    <a:pt x="1261300" y="490393"/>
                    <a:pt x="1247304" y="501772"/>
                  </a:cubicBezTo>
                  <a:cubicBezTo>
                    <a:pt x="1233309" y="513114"/>
                    <a:pt x="1238567" y="522728"/>
                    <a:pt x="1237703" y="528836"/>
                  </a:cubicBezTo>
                  <a:cubicBezTo>
                    <a:pt x="1236814" y="534957"/>
                    <a:pt x="1230705" y="541092"/>
                    <a:pt x="1226337" y="530601"/>
                  </a:cubicBezTo>
                  <a:cubicBezTo>
                    <a:pt x="1221942" y="520111"/>
                    <a:pt x="1225448" y="521863"/>
                    <a:pt x="1220215" y="516606"/>
                  </a:cubicBezTo>
                  <a:cubicBezTo>
                    <a:pt x="1214958" y="511373"/>
                    <a:pt x="1215847" y="511373"/>
                    <a:pt x="1213217" y="501772"/>
                  </a:cubicBezTo>
                  <a:cubicBezTo>
                    <a:pt x="1210589" y="492145"/>
                    <a:pt x="1207985" y="491282"/>
                    <a:pt x="1202727" y="490392"/>
                  </a:cubicBezTo>
                  <a:cubicBezTo>
                    <a:pt x="1197495" y="489529"/>
                    <a:pt x="1196632" y="495650"/>
                    <a:pt x="1202727" y="500882"/>
                  </a:cubicBezTo>
                  <a:cubicBezTo>
                    <a:pt x="1208849" y="506140"/>
                    <a:pt x="1209725" y="510509"/>
                    <a:pt x="1207985" y="519234"/>
                  </a:cubicBezTo>
                  <a:cubicBezTo>
                    <a:pt x="1206220" y="527972"/>
                    <a:pt x="1204492" y="531464"/>
                    <a:pt x="1213217" y="535833"/>
                  </a:cubicBezTo>
                  <a:cubicBezTo>
                    <a:pt x="1221942" y="540202"/>
                    <a:pt x="1228076" y="547200"/>
                    <a:pt x="1225448" y="551555"/>
                  </a:cubicBezTo>
                  <a:cubicBezTo>
                    <a:pt x="1222844" y="555950"/>
                    <a:pt x="1221079" y="558553"/>
                    <a:pt x="1208849" y="548088"/>
                  </a:cubicBezTo>
                  <a:cubicBezTo>
                    <a:pt x="1196618" y="537598"/>
                    <a:pt x="1196618" y="532340"/>
                    <a:pt x="1186128" y="529737"/>
                  </a:cubicBezTo>
                  <a:cubicBezTo>
                    <a:pt x="1175638" y="527108"/>
                    <a:pt x="1178267" y="531477"/>
                    <a:pt x="1175638" y="540201"/>
                  </a:cubicBezTo>
                  <a:cubicBezTo>
                    <a:pt x="1173035" y="548952"/>
                    <a:pt x="1167777" y="559454"/>
                    <a:pt x="1179131" y="559454"/>
                  </a:cubicBezTo>
                  <a:cubicBezTo>
                    <a:pt x="1190485" y="559454"/>
                    <a:pt x="1198359" y="569919"/>
                    <a:pt x="1191361" y="576053"/>
                  </a:cubicBezTo>
                  <a:cubicBezTo>
                    <a:pt x="1184389" y="582174"/>
                    <a:pt x="1179995" y="585654"/>
                    <a:pt x="1184389" y="592652"/>
                  </a:cubicBezTo>
                  <a:cubicBezTo>
                    <a:pt x="1188758" y="599650"/>
                    <a:pt x="1192250" y="602279"/>
                    <a:pt x="1199223" y="594417"/>
                  </a:cubicBezTo>
                  <a:cubicBezTo>
                    <a:pt x="1206221" y="586556"/>
                    <a:pt x="1213218" y="584791"/>
                    <a:pt x="1224572" y="588296"/>
                  </a:cubicBezTo>
                  <a:cubicBezTo>
                    <a:pt x="1235925" y="591801"/>
                    <a:pt x="1250785" y="598786"/>
                    <a:pt x="1253413" y="611880"/>
                  </a:cubicBezTo>
                  <a:cubicBezTo>
                    <a:pt x="1256017" y="624999"/>
                    <a:pt x="1257782" y="628479"/>
                    <a:pt x="1266507" y="635463"/>
                  </a:cubicBezTo>
                  <a:cubicBezTo>
                    <a:pt x="1275232" y="642448"/>
                    <a:pt x="1271739" y="647719"/>
                    <a:pt x="1265644" y="652952"/>
                  </a:cubicBezTo>
                  <a:cubicBezTo>
                    <a:pt x="1259522" y="658184"/>
                    <a:pt x="1254277" y="659073"/>
                    <a:pt x="1248156" y="654692"/>
                  </a:cubicBezTo>
                  <a:cubicBezTo>
                    <a:pt x="1242060" y="650323"/>
                    <a:pt x="1239418" y="648596"/>
                    <a:pt x="1234186" y="648596"/>
                  </a:cubicBezTo>
                  <a:cubicBezTo>
                    <a:pt x="1228928" y="648596"/>
                    <a:pt x="1225435" y="645967"/>
                    <a:pt x="1221930" y="641598"/>
                  </a:cubicBezTo>
                  <a:cubicBezTo>
                    <a:pt x="1218463" y="637229"/>
                    <a:pt x="1215834" y="638105"/>
                    <a:pt x="1210563" y="642461"/>
                  </a:cubicBezTo>
                  <a:cubicBezTo>
                    <a:pt x="1205331" y="646830"/>
                    <a:pt x="1205331" y="646830"/>
                    <a:pt x="1196594" y="645090"/>
                  </a:cubicBezTo>
                  <a:cubicBezTo>
                    <a:pt x="1187843" y="643325"/>
                    <a:pt x="1186967" y="644226"/>
                    <a:pt x="1187843" y="651186"/>
                  </a:cubicBezTo>
                  <a:cubicBezTo>
                    <a:pt x="1188732" y="658184"/>
                    <a:pt x="1192237" y="658184"/>
                    <a:pt x="1200962" y="655580"/>
                  </a:cubicBezTo>
                  <a:cubicBezTo>
                    <a:pt x="1209700" y="652952"/>
                    <a:pt x="1221918" y="652952"/>
                    <a:pt x="1220190" y="662552"/>
                  </a:cubicBezTo>
                  <a:cubicBezTo>
                    <a:pt x="1218450" y="672179"/>
                    <a:pt x="1221053" y="675672"/>
                    <a:pt x="1226311" y="681780"/>
                  </a:cubicBezTo>
                  <a:cubicBezTo>
                    <a:pt x="1231543" y="687901"/>
                    <a:pt x="1234173" y="691407"/>
                    <a:pt x="1234173" y="695775"/>
                  </a:cubicBezTo>
                  <a:cubicBezTo>
                    <a:pt x="1234173" y="700144"/>
                    <a:pt x="1242034" y="697540"/>
                    <a:pt x="1245539" y="689679"/>
                  </a:cubicBezTo>
                  <a:cubicBezTo>
                    <a:pt x="1249007" y="681793"/>
                    <a:pt x="1251635" y="676560"/>
                    <a:pt x="1258633" y="671328"/>
                  </a:cubicBezTo>
                  <a:cubicBezTo>
                    <a:pt x="1265631" y="666070"/>
                    <a:pt x="1266495" y="666070"/>
                    <a:pt x="1270863" y="659098"/>
                  </a:cubicBezTo>
                  <a:cubicBezTo>
                    <a:pt x="1275232" y="652100"/>
                    <a:pt x="1283094" y="656469"/>
                    <a:pt x="1284859" y="663466"/>
                  </a:cubicBezTo>
                  <a:cubicBezTo>
                    <a:pt x="1286599" y="670439"/>
                    <a:pt x="1288352" y="680929"/>
                    <a:pt x="1298854" y="677436"/>
                  </a:cubicBezTo>
                  <a:cubicBezTo>
                    <a:pt x="1309318" y="673969"/>
                    <a:pt x="1323315" y="674832"/>
                    <a:pt x="1311948" y="682694"/>
                  </a:cubicBezTo>
                  <a:cubicBezTo>
                    <a:pt x="1300581" y="690555"/>
                    <a:pt x="1301458" y="688790"/>
                    <a:pt x="1293596" y="693184"/>
                  </a:cubicBezTo>
                  <a:cubicBezTo>
                    <a:pt x="1285735" y="697553"/>
                    <a:pt x="1281366" y="697553"/>
                    <a:pt x="1278737" y="702785"/>
                  </a:cubicBezTo>
                  <a:cubicBezTo>
                    <a:pt x="1276109" y="708017"/>
                    <a:pt x="1274369" y="710646"/>
                    <a:pt x="1265644" y="709783"/>
                  </a:cubicBezTo>
                  <a:cubicBezTo>
                    <a:pt x="1256919" y="708919"/>
                    <a:pt x="1256017" y="709783"/>
                    <a:pt x="1245553" y="713276"/>
                  </a:cubicBezTo>
                  <a:cubicBezTo>
                    <a:pt x="1235063" y="716769"/>
                    <a:pt x="1232433" y="715016"/>
                    <a:pt x="1224572" y="720274"/>
                  </a:cubicBezTo>
                  <a:cubicBezTo>
                    <a:pt x="1216711" y="725506"/>
                    <a:pt x="1214946" y="729875"/>
                    <a:pt x="1223709" y="728135"/>
                  </a:cubicBezTo>
                  <a:cubicBezTo>
                    <a:pt x="1232446" y="726370"/>
                    <a:pt x="1232446" y="730739"/>
                    <a:pt x="1228078" y="735108"/>
                  </a:cubicBezTo>
                  <a:cubicBezTo>
                    <a:pt x="1223709" y="739502"/>
                    <a:pt x="1221956" y="742106"/>
                    <a:pt x="1219340" y="749967"/>
                  </a:cubicBezTo>
                  <a:cubicBezTo>
                    <a:pt x="1216712" y="757828"/>
                    <a:pt x="1214946" y="761333"/>
                    <a:pt x="1206221" y="765689"/>
                  </a:cubicBezTo>
                  <a:cubicBezTo>
                    <a:pt x="1197483" y="770083"/>
                    <a:pt x="1193127" y="773575"/>
                    <a:pt x="1189622" y="781437"/>
                  </a:cubicBezTo>
                  <a:cubicBezTo>
                    <a:pt x="1186117" y="789298"/>
                    <a:pt x="1190485" y="792803"/>
                    <a:pt x="1182624" y="799763"/>
                  </a:cubicBezTo>
                  <a:cubicBezTo>
                    <a:pt x="1174762" y="806761"/>
                    <a:pt x="1176528" y="808513"/>
                    <a:pt x="1186993" y="806761"/>
                  </a:cubicBezTo>
                  <a:cubicBezTo>
                    <a:pt x="1197483" y="805021"/>
                    <a:pt x="1204481" y="800665"/>
                    <a:pt x="1211478" y="805897"/>
                  </a:cubicBezTo>
                  <a:cubicBezTo>
                    <a:pt x="1218475" y="811129"/>
                    <a:pt x="1228077" y="811129"/>
                    <a:pt x="1236802" y="807637"/>
                  </a:cubicBezTo>
                  <a:cubicBezTo>
                    <a:pt x="1245553" y="804145"/>
                    <a:pt x="1254290" y="805034"/>
                    <a:pt x="1254290" y="817264"/>
                  </a:cubicBezTo>
                  <a:cubicBezTo>
                    <a:pt x="1254290" y="829494"/>
                    <a:pt x="1255154" y="839121"/>
                    <a:pt x="1244664" y="849585"/>
                  </a:cubicBezTo>
                  <a:cubicBezTo>
                    <a:pt x="1234199" y="860075"/>
                    <a:pt x="1229805" y="861841"/>
                    <a:pt x="1223708" y="867937"/>
                  </a:cubicBezTo>
                  <a:cubicBezTo>
                    <a:pt x="1217587" y="874058"/>
                    <a:pt x="1212341" y="880167"/>
                    <a:pt x="1221943" y="882796"/>
                  </a:cubicBezTo>
                  <a:cubicBezTo>
                    <a:pt x="1231570" y="885424"/>
                    <a:pt x="1235063" y="891533"/>
                    <a:pt x="1232433" y="902023"/>
                  </a:cubicBezTo>
                  <a:cubicBezTo>
                    <a:pt x="1229804" y="912513"/>
                    <a:pt x="1227201" y="918622"/>
                    <a:pt x="1228065" y="925607"/>
                  </a:cubicBezTo>
                  <a:cubicBezTo>
                    <a:pt x="1228928" y="932592"/>
                    <a:pt x="1227201" y="938726"/>
                    <a:pt x="1215834" y="936974"/>
                  </a:cubicBezTo>
                  <a:cubicBezTo>
                    <a:pt x="1204468" y="935234"/>
                    <a:pt x="1186116" y="937837"/>
                    <a:pt x="1186116" y="937837"/>
                  </a:cubicBezTo>
                  <a:cubicBezTo>
                    <a:pt x="1186116" y="937837"/>
                    <a:pt x="1173886" y="948327"/>
                    <a:pt x="1174749" y="953585"/>
                  </a:cubicBezTo>
                  <a:cubicBezTo>
                    <a:pt x="1175613" y="958817"/>
                    <a:pt x="1179118" y="958817"/>
                    <a:pt x="1185239" y="959681"/>
                  </a:cubicBezTo>
                  <a:cubicBezTo>
                    <a:pt x="1191335" y="960544"/>
                    <a:pt x="1193101" y="964050"/>
                    <a:pt x="1191335" y="973676"/>
                  </a:cubicBezTo>
                  <a:cubicBezTo>
                    <a:pt x="1189595" y="983277"/>
                    <a:pt x="1191335" y="985043"/>
                    <a:pt x="1195704" y="987646"/>
                  </a:cubicBezTo>
                  <a:cubicBezTo>
                    <a:pt x="1200098" y="990274"/>
                    <a:pt x="1201825" y="988535"/>
                    <a:pt x="1204454" y="980673"/>
                  </a:cubicBezTo>
                  <a:cubicBezTo>
                    <a:pt x="1207058" y="972812"/>
                    <a:pt x="1207058" y="973675"/>
                    <a:pt x="1214055" y="974552"/>
                  </a:cubicBezTo>
                  <a:cubicBezTo>
                    <a:pt x="1221053" y="975429"/>
                    <a:pt x="1223682" y="978045"/>
                    <a:pt x="1220177" y="981550"/>
                  </a:cubicBezTo>
                  <a:cubicBezTo>
                    <a:pt x="1214868" y="986859"/>
                    <a:pt x="1220177" y="986782"/>
                    <a:pt x="1217548" y="992917"/>
                  </a:cubicBezTo>
                  <a:cubicBezTo>
                    <a:pt x="1214920" y="999013"/>
                    <a:pt x="1211452" y="1007776"/>
                    <a:pt x="1221917" y="1005147"/>
                  </a:cubicBezTo>
                  <a:cubicBezTo>
                    <a:pt x="1232407" y="1002519"/>
                    <a:pt x="1234173" y="1006912"/>
                    <a:pt x="1237665" y="1011268"/>
                  </a:cubicBezTo>
                  <a:cubicBezTo>
                    <a:pt x="1241157" y="1015625"/>
                    <a:pt x="1242033" y="1017364"/>
                    <a:pt x="1247266" y="1020869"/>
                  </a:cubicBezTo>
                  <a:cubicBezTo>
                    <a:pt x="1252498" y="1024375"/>
                    <a:pt x="1249894" y="1027867"/>
                    <a:pt x="1249894" y="1035728"/>
                  </a:cubicBezTo>
                  <a:cubicBezTo>
                    <a:pt x="1249894" y="1043589"/>
                    <a:pt x="1249005" y="1040986"/>
                    <a:pt x="1247266" y="1047958"/>
                  </a:cubicBezTo>
                  <a:cubicBezTo>
                    <a:pt x="1245525" y="1054956"/>
                    <a:pt x="1241170" y="1056709"/>
                    <a:pt x="1235899" y="1047095"/>
                  </a:cubicBezTo>
                  <a:cubicBezTo>
                    <a:pt x="1230667" y="1037494"/>
                    <a:pt x="1223669" y="1030496"/>
                    <a:pt x="1217547" y="1029607"/>
                  </a:cubicBezTo>
                  <a:cubicBezTo>
                    <a:pt x="1211452" y="1028743"/>
                    <a:pt x="1209686" y="1030496"/>
                    <a:pt x="1209686" y="1034865"/>
                  </a:cubicBezTo>
                  <a:cubicBezTo>
                    <a:pt x="1209686" y="1039233"/>
                    <a:pt x="1210549" y="1038357"/>
                    <a:pt x="1218436" y="1040986"/>
                  </a:cubicBezTo>
                  <a:cubicBezTo>
                    <a:pt x="1226298" y="1043590"/>
                    <a:pt x="1222805" y="1044453"/>
                    <a:pt x="1214919" y="1049723"/>
                  </a:cubicBezTo>
                  <a:cubicBezTo>
                    <a:pt x="1207057" y="1054956"/>
                    <a:pt x="1211452" y="1051464"/>
                    <a:pt x="1205318" y="1056721"/>
                  </a:cubicBezTo>
                  <a:cubicBezTo>
                    <a:pt x="1199197" y="1061954"/>
                    <a:pt x="1190459" y="1062817"/>
                    <a:pt x="1195691" y="1051464"/>
                  </a:cubicBezTo>
                  <a:cubicBezTo>
                    <a:pt x="1200949" y="1040097"/>
                    <a:pt x="1202689" y="1030508"/>
                    <a:pt x="1198320" y="1026140"/>
                  </a:cubicBezTo>
                  <a:cubicBezTo>
                    <a:pt x="1193951" y="1021745"/>
                    <a:pt x="1189582" y="1020882"/>
                    <a:pt x="1184350" y="1027880"/>
                  </a:cubicBezTo>
                  <a:cubicBezTo>
                    <a:pt x="1179092" y="1034878"/>
                    <a:pt x="1170355" y="1037506"/>
                    <a:pt x="1175600" y="1027016"/>
                  </a:cubicBezTo>
                  <a:cubicBezTo>
                    <a:pt x="1180857" y="1016526"/>
                    <a:pt x="1188922" y="1003775"/>
                    <a:pt x="1176489" y="1005159"/>
                  </a:cubicBezTo>
                  <a:cubicBezTo>
                    <a:pt x="1168602" y="1006023"/>
                    <a:pt x="1159001" y="1002531"/>
                    <a:pt x="1153768" y="992066"/>
                  </a:cubicBezTo>
                  <a:cubicBezTo>
                    <a:pt x="1148510" y="981576"/>
                    <a:pt x="1149400" y="981576"/>
                    <a:pt x="1147647" y="974578"/>
                  </a:cubicBezTo>
                  <a:cubicBezTo>
                    <a:pt x="1145907" y="967580"/>
                    <a:pt x="1135417" y="968456"/>
                    <a:pt x="1138910" y="980699"/>
                  </a:cubicBezTo>
                  <a:cubicBezTo>
                    <a:pt x="1142402" y="992929"/>
                    <a:pt x="1140650" y="991163"/>
                    <a:pt x="1145005" y="997298"/>
                  </a:cubicBezTo>
                  <a:cubicBezTo>
                    <a:pt x="1149400" y="1003419"/>
                    <a:pt x="1151127" y="1003419"/>
                    <a:pt x="1146770" y="1010392"/>
                  </a:cubicBezTo>
                  <a:cubicBezTo>
                    <a:pt x="1142402" y="1017390"/>
                    <a:pt x="1140649" y="1019142"/>
                    <a:pt x="1140649" y="1025250"/>
                  </a:cubicBezTo>
                  <a:cubicBezTo>
                    <a:pt x="1140649" y="1031372"/>
                    <a:pt x="1141512" y="1033112"/>
                    <a:pt x="1137156" y="1034877"/>
                  </a:cubicBezTo>
                  <a:cubicBezTo>
                    <a:pt x="1132787" y="1036617"/>
                    <a:pt x="1130158" y="1031384"/>
                    <a:pt x="1131060" y="1020018"/>
                  </a:cubicBezTo>
                  <a:cubicBezTo>
                    <a:pt x="1131924" y="1008652"/>
                    <a:pt x="1129295" y="1007788"/>
                    <a:pt x="1131060" y="998161"/>
                  </a:cubicBezTo>
                  <a:cubicBezTo>
                    <a:pt x="1132801" y="988560"/>
                    <a:pt x="1125803" y="988560"/>
                    <a:pt x="1123174" y="999025"/>
                  </a:cubicBezTo>
                  <a:cubicBezTo>
                    <a:pt x="1120570" y="1009515"/>
                    <a:pt x="1122311" y="1014747"/>
                    <a:pt x="1115338" y="1023510"/>
                  </a:cubicBezTo>
                  <a:cubicBezTo>
                    <a:pt x="1108340" y="1032248"/>
                    <a:pt x="1098714" y="1033111"/>
                    <a:pt x="1098714" y="1033111"/>
                  </a:cubicBezTo>
                  <a:cubicBezTo>
                    <a:pt x="1098714" y="1033111"/>
                    <a:pt x="1092618" y="1032248"/>
                    <a:pt x="1088223" y="1039233"/>
                  </a:cubicBezTo>
                  <a:cubicBezTo>
                    <a:pt x="1085201" y="1044071"/>
                    <a:pt x="1082597" y="1046827"/>
                    <a:pt x="1078953" y="1048059"/>
                  </a:cubicBezTo>
                  <a:cubicBezTo>
                    <a:pt x="1078953" y="1048059"/>
                    <a:pt x="1074266" y="1051463"/>
                    <a:pt x="1081264" y="1061077"/>
                  </a:cubicBezTo>
                  <a:cubicBezTo>
                    <a:pt x="1088237" y="1070678"/>
                    <a:pt x="1094358" y="1070678"/>
                    <a:pt x="1102219" y="1072444"/>
                  </a:cubicBezTo>
                  <a:cubicBezTo>
                    <a:pt x="1110081" y="1074184"/>
                    <a:pt x="1111846" y="1076812"/>
                    <a:pt x="1111846" y="1081181"/>
                  </a:cubicBezTo>
                  <a:cubicBezTo>
                    <a:pt x="1111846" y="1085550"/>
                    <a:pt x="1105725" y="1087277"/>
                    <a:pt x="1105725" y="1094275"/>
                  </a:cubicBezTo>
                  <a:cubicBezTo>
                    <a:pt x="1105725" y="1101273"/>
                    <a:pt x="1110957" y="1110900"/>
                    <a:pt x="1116215" y="1096040"/>
                  </a:cubicBezTo>
                  <a:cubicBezTo>
                    <a:pt x="1121447" y="1081181"/>
                    <a:pt x="1126705" y="1070691"/>
                    <a:pt x="1138935" y="1079441"/>
                  </a:cubicBezTo>
                  <a:cubicBezTo>
                    <a:pt x="1151165" y="1088178"/>
                    <a:pt x="1158163" y="1091671"/>
                    <a:pt x="1161655" y="1095163"/>
                  </a:cubicBezTo>
                  <a:cubicBezTo>
                    <a:pt x="1165148" y="1098631"/>
                    <a:pt x="1168628" y="1108257"/>
                    <a:pt x="1158163" y="1106504"/>
                  </a:cubicBezTo>
                  <a:cubicBezTo>
                    <a:pt x="1147673" y="1104764"/>
                    <a:pt x="1132814" y="1102136"/>
                    <a:pt x="1135442" y="1114391"/>
                  </a:cubicBezTo>
                  <a:cubicBezTo>
                    <a:pt x="1138046" y="1126621"/>
                    <a:pt x="1136306" y="1133618"/>
                    <a:pt x="1128444" y="1130113"/>
                  </a:cubicBezTo>
                  <a:cubicBezTo>
                    <a:pt x="1120583" y="1126608"/>
                    <a:pt x="1121446" y="1124855"/>
                    <a:pt x="1112722" y="1128348"/>
                  </a:cubicBezTo>
                  <a:cubicBezTo>
                    <a:pt x="1103971" y="1131841"/>
                    <a:pt x="1099603" y="1132742"/>
                    <a:pt x="1097000" y="1123116"/>
                  </a:cubicBezTo>
                  <a:cubicBezTo>
                    <a:pt x="1094371" y="1113489"/>
                    <a:pt x="1090002" y="1103025"/>
                    <a:pt x="1086510" y="1113489"/>
                  </a:cubicBezTo>
                  <a:cubicBezTo>
                    <a:pt x="1083017" y="1123979"/>
                    <a:pt x="1086510" y="1125745"/>
                    <a:pt x="1080388" y="1129237"/>
                  </a:cubicBezTo>
                  <a:cubicBezTo>
                    <a:pt x="1074293" y="1132730"/>
                    <a:pt x="1075156" y="1138838"/>
                    <a:pt x="1084757" y="1140578"/>
                  </a:cubicBezTo>
                  <a:cubicBezTo>
                    <a:pt x="1094384" y="1142343"/>
                    <a:pt x="1100505" y="1151068"/>
                    <a:pt x="1091755" y="1154574"/>
                  </a:cubicBezTo>
                  <a:cubicBezTo>
                    <a:pt x="1083018" y="1158066"/>
                    <a:pt x="1079779" y="1158041"/>
                    <a:pt x="1069035" y="1164200"/>
                  </a:cubicBezTo>
                  <a:cubicBezTo>
                    <a:pt x="1062939" y="1167693"/>
                    <a:pt x="1059434" y="1167693"/>
                    <a:pt x="1058570" y="1162435"/>
                  </a:cubicBezTo>
                  <a:cubicBezTo>
                    <a:pt x="1057681" y="1157203"/>
                    <a:pt x="1059434" y="1156339"/>
                    <a:pt x="1055077" y="1151945"/>
                  </a:cubicBezTo>
                  <a:cubicBezTo>
                    <a:pt x="1050709" y="1147576"/>
                    <a:pt x="1047216" y="1143208"/>
                    <a:pt x="1056818" y="1140578"/>
                  </a:cubicBezTo>
                  <a:cubicBezTo>
                    <a:pt x="1066444" y="1137975"/>
                    <a:pt x="1070813" y="1124856"/>
                    <a:pt x="1058583" y="1128348"/>
                  </a:cubicBezTo>
                  <a:cubicBezTo>
                    <a:pt x="1046352" y="1131840"/>
                    <a:pt x="1041958" y="1131841"/>
                    <a:pt x="1041958" y="1131841"/>
                  </a:cubicBezTo>
                  <a:cubicBezTo>
                    <a:pt x="1041958" y="1131841"/>
                    <a:pt x="1031468" y="1123979"/>
                    <a:pt x="1041095" y="1117871"/>
                  </a:cubicBezTo>
                  <a:cubicBezTo>
                    <a:pt x="1050721" y="1111750"/>
                    <a:pt x="1045463" y="1114378"/>
                    <a:pt x="1054214" y="1109985"/>
                  </a:cubicBezTo>
                  <a:cubicBezTo>
                    <a:pt x="1062951" y="1105616"/>
                    <a:pt x="1061186" y="1101247"/>
                    <a:pt x="1053325" y="1101247"/>
                  </a:cubicBezTo>
                  <a:cubicBezTo>
                    <a:pt x="1045463" y="1101247"/>
                    <a:pt x="1039355" y="1098619"/>
                    <a:pt x="1035862" y="1103012"/>
                  </a:cubicBezTo>
                  <a:cubicBezTo>
                    <a:pt x="1032369" y="1107381"/>
                    <a:pt x="1028864" y="1109985"/>
                    <a:pt x="1019238" y="1112613"/>
                  </a:cubicBezTo>
                  <a:cubicBezTo>
                    <a:pt x="1009637" y="1115242"/>
                    <a:pt x="997407" y="1124844"/>
                    <a:pt x="1008773" y="1123980"/>
                  </a:cubicBezTo>
                  <a:cubicBezTo>
                    <a:pt x="1020140" y="1123117"/>
                    <a:pt x="1021004" y="1125745"/>
                    <a:pt x="1022743" y="1130978"/>
                  </a:cubicBezTo>
                  <a:cubicBezTo>
                    <a:pt x="1024508" y="1136210"/>
                    <a:pt x="1024508" y="1137099"/>
                    <a:pt x="1030604" y="1137099"/>
                  </a:cubicBezTo>
                  <a:cubicBezTo>
                    <a:pt x="1036726" y="1137099"/>
                    <a:pt x="1040231" y="1144961"/>
                    <a:pt x="1034097" y="1148466"/>
                  </a:cubicBezTo>
                  <a:cubicBezTo>
                    <a:pt x="1028002" y="1151933"/>
                    <a:pt x="1027099" y="1152835"/>
                    <a:pt x="1028865" y="1162436"/>
                  </a:cubicBezTo>
                  <a:cubicBezTo>
                    <a:pt x="1030605" y="1172062"/>
                    <a:pt x="1033234" y="1177295"/>
                    <a:pt x="1018375" y="1177295"/>
                  </a:cubicBezTo>
                  <a:cubicBezTo>
                    <a:pt x="1003516" y="1177295"/>
                    <a:pt x="992162" y="1178158"/>
                    <a:pt x="1002653" y="1186032"/>
                  </a:cubicBezTo>
                  <a:cubicBezTo>
                    <a:pt x="1013144" y="1193906"/>
                    <a:pt x="1014883" y="1193894"/>
                    <a:pt x="1019252" y="1200891"/>
                  </a:cubicBezTo>
                  <a:cubicBezTo>
                    <a:pt x="1023646" y="1207889"/>
                    <a:pt x="1029742" y="1207012"/>
                    <a:pt x="1035876" y="1200027"/>
                  </a:cubicBezTo>
                  <a:cubicBezTo>
                    <a:pt x="1041972" y="1193029"/>
                    <a:pt x="1053339" y="1186934"/>
                    <a:pt x="1050735" y="1197399"/>
                  </a:cubicBezTo>
                  <a:cubicBezTo>
                    <a:pt x="1048107" y="1207889"/>
                    <a:pt x="1047242" y="1210518"/>
                    <a:pt x="1050735" y="1216626"/>
                  </a:cubicBezTo>
                  <a:cubicBezTo>
                    <a:pt x="1054228" y="1222748"/>
                    <a:pt x="1055104" y="1229746"/>
                    <a:pt x="1041108" y="1227993"/>
                  </a:cubicBezTo>
                  <a:cubicBezTo>
                    <a:pt x="1027113" y="1226253"/>
                    <a:pt x="1022757" y="1225389"/>
                    <a:pt x="1022757" y="1225389"/>
                  </a:cubicBezTo>
                  <a:cubicBezTo>
                    <a:pt x="1022757" y="1225389"/>
                    <a:pt x="1006158" y="1232362"/>
                    <a:pt x="1024522" y="1238483"/>
                  </a:cubicBezTo>
                  <a:cubicBezTo>
                    <a:pt x="1042848" y="1244605"/>
                    <a:pt x="1049846" y="1250713"/>
                    <a:pt x="1042848" y="1253342"/>
                  </a:cubicBezTo>
                  <a:cubicBezTo>
                    <a:pt x="1035875" y="1255971"/>
                    <a:pt x="1030618" y="1255971"/>
                    <a:pt x="1021893" y="1254206"/>
                  </a:cubicBezTo>
                  <a:cubicBezTo>
                    <a:pt x="1013155" y="1252465"/>
                    <a:pt x="1006170" y="1251602"/>
                    <a:pt x="1000937" y="1255971"/>
                  </a:cubicBezTo>
                  <a:cubicBezTo>
                    <a:pt x="995679" y="1260339"/>
                    <a:pt x="986942" y="1265571"/>
                    <a:pt x="979957" y="1263832"/>
                  </a:cubicBezTo>
                  <a:cubicBezTo>
                    <a:pt x="972959" y="1262067"/>
                    <a:pt x="972096" y="1263832"/>
                    <a:pt x="968590" y="1266436"/>
                  </a:cubicBezTo>
                  <a:cubicBezTo>
                    <a:pt x="965098" y="1269064"/>
                    <a:pt x="958989" y="1270830"/>
                    <a:pt x="954621" y="1261204"/>
                  </a:cubicBezTo>
                  <a:cubicBezTo>
                    <a:pt x="950226" y="1251603"/>
                    <a:pt x="950226" y="1253342"/>
                    <a:pt x="948499" y="1246345"/>
                  </a:cubicBezTo>
                  <a:cubicBezTo>
                    <a:pt x="946734" y="1239347"/>
                    <a:pt x="938873" y="1243716"/>
                    <a:pt x="942378" y="1249838"/>
                  </a:cubicBezTo>
                  <a:cubicBezTo>
                    <a:pt x="945883" y="1255959"/>
                    <a:pt x="949376" y="1261204"/>
                    <a:pt x="942378" y="1263833"/>
                  </a:cubicBezTo>
                  <a:cubicBezTo>
                    <a:pt x="935380" y="1266437"/>
                    <a:pt x="931888" y="1268202"/>
                    <a:pt x="936282" y="1275200"/>
                  </a:cubicBezTo>
                  <a:cubicBezTo>
                    <a:pt x="940651" y="1282172"/>
                    <a:pt x="942378" y="1277803"/>
                    <a:pt x="944144" y="1285664"/>
                  </a:cubicBezTo>
                  <a:cubicBezTo>
                    <a:pt x="945884" y="1293526"/>
                    <a:pt x="952005" y="1292662"/>
                    <a:pt x="957238" y="1286553"/>
                  </a:cubicBezTo>
                  <a:cubicBezTo>
                    <a:pt x="962495" y="1280432"/>
                    <a:pt x="966864" y="1283060"/>
                    <a:pt x="965975" y="1287417"/>
                  </a:cubicBezTo>
                  <a:cubicBezTo>
                    <a:pt x="965112" y="1291785"/>
                    <a:pt x="969468" y="1292649"/>
                    <a:pt x="976465" y="1290909"/>
                  </a:cubicBezTo>
                  <a:cubicBezTo>
                    <a:pt x="983463" y="1289144"/>
                    <a:pt x="992187" y="1297005"/>
                    <a:pt x="985203" y="1303140"/>
                  </a:cubicBezTo>
                  <a:cubicBezTo>
                    <a:pt x="978230" y="1309261"/>
                    <a:pt x="970369" y="1313630"/>
                    <a:pt x="968604" y="1322367"/>
                  </a:cubicBezTo>
                  <a:cubicBezTo>
                    <a:pt x="966863" y="1331105"/>
                    <a:pt x="962508" y="1333734"/>
                    <a:pt x="956373" y="1330229"/>
                  </a:cubicBezTo>
                  <a:cubicBezTo>
                    <a:pt x="950239" y="1326724"/>
                    <a:pt x="936282" y="1333722"/>
                    <a:pt x="945007" y="1341596"/>
                  </a:cubicBezTo>
                  <a:cubicBezTo>
                    <a:pt x="953731" y="1349469"/>
                    <a:pt x="961606" y="1352962"/>
                    <a:pt x="956373" y="1359947"/>
                  </a:cubicBezTo>
                  <a:cubicBezTo>
                    <a:pt x="951116" y="1366945"/>
                    <a:pt x="948512" y="1367809"/>
                    <a:pt x="944143" y="1379175"/>
                  </a:cubicBezTo>
                  <a:cubicBezTo>
                    <a:pt x="939774" y="1390541"/>
                    <a:pt x="934517" y="1397526"/>
                    <a:pt x="929284" y="1396663"/>
                  </a:cubicBezTo>
                  <a:cubicBezTo>
                    <a:pt x="924026" y="1395774"/>
                    <a:pt x="922286" y="1394898"/>
                    <a:pt x="924026" y="1380038"/>
                  </a:cubicBezTo>
                  <a:cubicBezTo>
                    <a:pt x="925792" y="1365179"/>
                    <a:pt x="922286" y="1359083"/>
                    <a:pt x="910933" y="1361687"/>
                  </a:cubicBezTo>
                  <a:cubicBezTo>
                    <a:pt x="899566" y="1364315"/>
                    <a:pt x="887349" y="1365179"/>
                    <a:pt x="883844" y="1350320"/>
                  </a:cubicBezTo>
                  <a:cubicBezTo>
                    <a:pt x="880338" y="1335460"/>
                    <a:pt x="879475" y="1329364"/>
                    <a:pt x="879475" y="1329364"/>
                  </a:cubicBezTo>
                  <a:cubicBezTo>
                    <a:pt x="879475" y="1329364"/>
                    <a:pt x="869848" y="1324132"/>
                    <a:pt x="870737" y="1337226"/>
                  </a:cubicBezTo>
                  <a:cubicBezTo>
                    <a:pt x="871601" y="1350320"/>
                    <a:pt x="877710" y="1366055"/>
                    <a:pt x="864616" y="1366055"/>
                  </a:cubicBezTo>
                  <a:cubicBezTo>
                    <a:pt x="851497" y="1366055"/>
                    <a:pt x="841032" y="1363452"/>
                    <a:pt x="831406" y="1373917"/>
                  </a:cubicBezTo>
                  <a:cubicBezTo>
                    <a:pt x="821805" y="1384407"/>
                    <a:pt x="820039" y="1393170"/>
                    <a:pt x="811315" y="1386173"/>
                  </a:cubicBezTo>
                  <a:cubicBezTo>
                    <a:pt x="802590" y="1379175"/>
                    <a:pt x="791224" y="1371314"/>
                    <a:pt x="793827" y="1355591"/>
                  </a:cubicBezTo>
                  <a:cubicBezTo>
                    <a:pt x="796455" y="1339868"/>
                    <a:pt x="784226" y="1332870"/>
                    <a:pt x="781596" y="1343361"/>
                  </a:cubicBezTo>
                  <a:cubicBezTo>
                    <a:pt x="778968" y="1353825"/>
                    <a:pt x="776364" y="1360823"/>
                    <a:pt x="770230" y="1368685"/>
                  </a:cubicBezTo>
                  <a:cubicBezTo>
                    <a:pt x="770230" y="1368685"/>
                    <a:pt x="765861" y="1373917"/>
                    <a:pt x="772858" y="1378311"/>
                  </a:cubicBezTo>
                  <a:cubicBezTo>
                    <a:pt x="779856" y="1382680"/>
                    <a:pt x="781596" y="1383543"/>
                    <a:pt x="781596" y="1389678"/>
                  </a:cubicBezTo>
                  <a:cubicBezTo>
                    <a:pt x="781596" y="1395774"/>
                    <a:pt x="782485" y="1397539"/>
                    <a:pt x="792086" y="1397539"/>
                  </a:cubicBezTo>
                  <a:cubicBezTo>
                    <a:pt x="801712" y="1397539"/>
                    <a:pt x="805179" y="1406277"/>
                    <a:pt x="800823" y="1415865"/>
                  </a:cubicBezTo>
                  <a:cubicBezTo>
                    <a:pt x="796454" y="1425492"/>
                    <a:pt x="796454" y="1427232"/>
                    <a:pt x="785101" y="1433353"/>
                  </a:cubicBezTo>
                  <a:cubicBezTo>
                    <a:pt x="773747" y="1439475"/>
                    <a:pt x="766749" y="1436846"/>
                    <a:pt x="762381" y="1428985"/>
                  </a:cubicBezTo>
                  <a:cubicBezTo>
                    <a:pt x="758012" y="1421123"/>
                    <a:pt x="758888" y="1418495"/>
                    <a:pt x="763244" y="1408005"/>
                  </a:cubicBezTo>
                  <a:cubicBezTo>
                    <a:pt x="767613" y="1397540"/>
                    <a:pt x="768502" y="1384421"/>
                    <a:pt x="761504" y="1385284"/>
                  </a:cubicBezTo>
                  <a:cubicBezTo>
                    <a:pt x="759142" y="1387367"/>
                    <a:pt x="755128" y="1387049"/>
                    <a:pt x="750137" y="1387049"/>
                  </a:cubicBezTo>
                  <a:cubicBezTo>
                    <a:pt x="736142" y="1387049"/>
                    <a:pt x="737907" y="1379188"/>
                    <a:pt x="728280" y="1386186"/>
                  </a:cubicBezTo>
                  <a:cubicBezTo>
                    <a:pt x="718679" y="1393184"/>
                    <a:pt x="723048" y="1398416"/>
                    <a:pt x="735278" y="1398416"/>
                  </a:cubicBezTo>
                  <a:cubicBezTo>
                    <a:pt x="747509" y="1398416"/>
                    <a:pt x="751903" y="1401045"/>
                    <a:pt x="753630" y="1405414"/>
                  </a:cubicBezTo>
                  <a:cubicBezTo>
                    <a:pt x="755357" y="1409784"/>
                    <a:pt x="755370" y="1408907"/>
                    <a:pt x="750137" y="1413276"/>
                  </a:cubicBezTo>
                  <a:cubicBezTo>
                    <a:pt x="744904" y="1417644"/>
                    <a:pt x="745768" y="1418508"/>
                    <a:pt x="745768" y="1423766"/>
                  </a:cubicBezTo>
                  <a:cubicBezTo>
                    <a:pt x="745768" y="1428998"/>
                    <a:pt x="744003" y="1432503"/>
                    <a:pt x="736142" y="1428998"/>
                  </a:cubicBezTo>
                  <a:cubicBezTo>
                    <a:pt x="736142" y="1428998"/>
                    <a:pt x="725677" y="1424629"/>
                    <a:pt x="713422" y="1425505"/>
                  </a:cubicBezTo>
                  <a:cubicBezTo>
                    <a:pt x="701191" y="1426369"/>
                    <a:pt x="696823" y="1430737"/>
                    <a:pt x="702957" y="1433367"/>
                  </a:cubicBezTo>
                  <a:cubicBezTo>
                    <a:pt x="709053" y="1435995"/>
                    <a:pt x="707326" y="1441228"/>
                    <a:pt x="701192" y="1441228"/>
                  </a:cubicBezTo>
                  <a:cubicBezTo>
                    <a:pt x="695096" y="1441228"/>
                    <a:pt x="687197" y="1447350"/>
                    <a:pt x="696823" y="1450855"/>
                  </a:cubicBezTo>
                  <a:cubicBezTo>
                    <a:pt x="706450" y="1454322"/>
                    <a:pt x="709054" y="1454322"/>
                    <a:pt x="720407" y="1453458"/>
                  </a:cubicBezTo>
                  <a:cubicBezTo>
                    <a:pt x="731761" y="1452595"/>
                    <a:pt x="729158" y="1450855"/>
                    <a:pt x="741387" y="1446460"/>
                  </a:cubicBezTo>
                  <a:cubicBezTo>
                    <a:pt x="753618" y="1442092"/>
                    <a:pt x="763218" y="1448225"/>
                    <a:pt x="757110" y="1455211"/>
                  </a:cubicBezTo>
                  <a:cubicBezTo>
                    <a:pt x="750988" y="1462209"/>
                    <a:pt x="747483" y="1461307"/>
                    <a:pt x="743114" y="1467441"/>
                  </a:cubicBezTo>
                  <a:cubicBezTo>
                    <a:pt x="738746" y="1473537"/>
                    <a:pt x="741374" y="1480535"/>
                    <a:pt x="752741" y="1471810"/>
                  </a:cubicBezTo>
                  <a:cubicBezTo>
                    <a:pt x="764108" y="1463085"/>
                    <a:pt x="771968" y="1462209"/>
                    <a:pt x="778941" y="1470070"/>
                  </a:cubicBezTo>
                  <a:cubicBezTo>
                    <a:pt x="785939" y="1477931"/>
                    <a:pt x="785062" y="1478807"/>
                    <a:pt x="785062" y="1485792"/>
                  </a:cubicBezTo>
                  <a:cubicBezTo>
                    <a:pt x="785062" y="1492777"/>
                    <a:pt x="785926" y="1492790"/>
                    <a:pt x="778064" y="1497159"/>
                  </a:cubicBezTo>
                  <a:cubicBezTo>
                    <a:pt x="770203" y="1501528"/>
                    <a:pt x="765834" y="1499763"/>
                    <a:pt x="763205" y="1506760"/>
                  </a:cubicBezTo>
                  <a:cubicBezTo>
                    <a:pt x="760602" y="1513758"/>
                    <a:pt x="760602" y="1513758"/>
                    <a:pt x="753604" y="1513758"/>
                  </a:cubicBezTo>
                  <a:cubicBezTo>
                    <a:pt x="746607" y="1513758"/>
                    <a:pt x="743114" y="1511129"/>
                    <a:pt x="742238" y="1520756"/>
                  </a:cubicBezTo>
                  <a:cubicBezTo>
                    <a:pt x="741374" y="1530357"/>
                    <a:pt x="740473" y="1531246"/>
                    <a:pt x="740473" y="1531246"/>
                  </a:cubicBezTo>
                  <a:cubicBezTo>
                    <a:pt x="740473" y="1531246"/>
                    <a:pt x="734377" y="1537342"/>
                    <a:pt x="732611" y="1528617"/>
                  </a:cubicBezTo>
                  <a:cubicBezTo>
                    <a:pt x="730871" y="1519880"/>
                    <a:pt x="731748" y="1513759"/>
                    <a:pt x="722147" y="1520756"/>
                  </a:cubicBezTo>
                  <a:cubicBezTo>
                    <a:pt x="712520" y="1527754"/>
                    <a:pt x="709891" y="1530357"/>
                    <a:pt x="715149" y="1533850"/>
                  </a:cubicBezTo>
                  <a:cubicBezTo>
                    <a:pt x="720381" y="1537342"/>
                    <a:pt x="726515" y="1536478"/>
                    <a:pt x="720381" y="1542600"/>
                  </a:cubicBezTo>
                  <a:cubicBezTo>
                    <a:pt x="714285" y="1548696"/>
                    <a:pt x="709891" y="1558323"/>
                    <a:pt x="711643" y="1569689"/>
                  </a:cubicBezTo>
                  <a:cubicBezTo>
                    <a:pt x="713384" y="1581056"/>
                    <a:pt x="716012" y="1588041"/>
                    <a:pt x="707275" y="1588917"/>
                  </a:cubicBezTo>
                  <a:cubicBezTo>
                    <a:pt x="698524" y="1589780"/>
                    <a:pt x="695044" y="1587152"/>
                    <a:pt x="687158" y="1600284"/>
                  </a:cubicBezTo>
                  <a:cubicBezTo>
                    <a:pt x="679296" y="1613377"/>
                    <a:pt x="673188" y="1624744"/>
                    <a:pt x="670559" y="1630865"/>
                  </a:cubicBezTo>
                  <a:cubicBezTo>
                    <a:pt x="667930" y="1636961"/>
                    <a:pt x="658329" y="1636961"/>
                    <a:pt x="661822" y="1624744"/>
                  </a:cubicBezTo>
                  <a:cubicBezTo>
                    <a:pt x="665314" y="1612527"/>
                    <a:pt x="661822" y="1616007"/>
                    <a:pt x="669683" y="1603789"/>
                  </a:cubicBezTo>
                  <a:cubicBezTo>
                    <a:pt x="677545" y="1591533"/>
                    <a:pt x="682777" y="1586301"/>
                    <a:pt x="679284" y="1584561"/>
                  </a:cubicBezTo>
                  <a:cubicBezTo>
                    <a:pt x="675817" y="1582796"/>
                    <a:pt x="675817" y="1582796"/>
                    <a:pt x="671423" y="1586302"/>
                  </a:cubicBezTo>
                  <a:cubicBezTo>
                    <a:pt x="667054" y="1589794"/>
                    <a:pt x="666190" y="1591534"/>
                    <a:pt x="658329" y="1588067"/>
                  </a:cubicBezTo>
                  <a:cubicBezTo>
                    <a:pt x="650467" y="1584574"/>
                    <a:pt x="646962" y="1582809"/>
                    <a:pt x="647839" y="1589807"/>
                  </a:cubicBezTo>
                  <a:cubicBezTo>
                    <a:pt x="648715" y="1596805"/>
                    <a:pt x="647839" y="1595928"/>
                    <a:pt x="643470" y="1598544"/>
                  </a:cubicBezTo>
                  <a:cubicBezTo>
                    <a:pt x="639101" y="1601173"/>
                    <a:pt x="638238" y="1602037"/>
                    <a:pt x="641730" y="1610774"/>
                  </a:cubicBezTo>
                  <a:cubicBezTo>
                    <a:pt x="645223" y="1619525"/>
                    <a:pt x="646098" y="1616032"/>
                    <a:pt x="641730" y="1624770"/>
                  </a:cubicBezTo>
                  <a:cubicBezTo>
                    <a:pt x="637335" y="1633507"/>
                    <a:pt x="637335" y="1633507"/>
                    <a:pt x="639101" y="1644861"/>
                  </a:cubicBezTo>
                  <a:cubicBezTo>
                    <a:pt x="640841" y="1656227"/>
                    <a:pt x="642594" y="1653611"/>
                    <a:pt x="639965" y="1662349"/>
                  </a:cubicBezTo>
                  <a:cubicBezTo>
                    <a:pt x="637335" y="1671086"/>
                    <a:pt x="639965" y="1669347"/>
                    <a:pt x="640828" y="1674579"/>
                  </a:cubicBezTo>
                  <a:cubicBezTo>
                    <a:pt x="641717" y="1679811"/>
                    <a:pt x="642593" y="1680700"/>
                    <a:pt x="638225" y="1685946"/>
                  </a:cubicBezTo>
                  <a:cubicBezTo>
                    <a:pt x="633856" y="1691191"/>
                    <a:pt x="631227" y="1694683"/>
                    <a:pt x="628598" y="1699941"/>
                  </a:cubicBezTo>
                  <a:cubicBezTo>
                    <a:pt x="625994" y="1705173"/>
                    <a:pt x="614628" y="1706939"/>
                    <a:pt x="620736" y="1694683"/>
                  </a:cubicBezTo>
                  <a:cubicBezTo>
                    <a:pt x="626858" y="1682453"/>
                    <a:pt x="633856" y="1674592"/>
                    <a:pt x="631227" y="1664991"/>
                  </a:cubicBezTo>
                  <a:cubicBezTo>
                    <a:pt x="628598" y="1655364"/>
                    <a:pt x="625105" y="1639642"/>
                    <a:pt x="613738" y="1634409"/>
                  </a:cubicBezTo>
                  <a:cubicBezTo>
                    <a:pt x="602372" y="1629151"/>
                    <a:pt x="596276" y="1626522"/>
                    <a:pt x="583157" y="1625658"/>
                  </a:cubicBezTo>
                  <a:cubicBezTo>
                    <a:pt x="570063" y="1624795"/>
                    <a:pt x="559573" y="1623054"/>
                    <a:pt x="559573" y="1623054"/>
                  </a:cubicBezTo>
                  <a:cubicBezTo>
                    <a:pt x="559573" y="1623054"/>
                    <a:pt x="545578" y="1626522"/>
                    <a:pt x="556080" y="1631792"/>
                  </a:cubicBezTo>
                  <a:cubicBezTo>
                    <a:pt x="566570" y="1637024"/>
                    <a:pt x="567447" y="1637024"/>
                    <a:pt x="576197" y="1638790"/>
                  </a:cubicBezTo>
                  <a:cubicBezTo>
                    <a:pt x="584934" y="1640530"/>
                    <a:pt x="581429" y="1645762"/>
                    <a:pt x="587538" y="1644886"/>
                  </a:cubicBezTo>
                  <a:cubicBezTo>
                    <a:pt x="593659" y="1644022"/>
                    <a:pt x="593659" y="1646651"/>
                    <a:pt x="586674" y="1653636"/>
                  </a:cubicBezTo>
                  <a:cubicBezTo>
                    <a:pt x="579676" y="1660609"/>
                    <a:pt x="576210" y="1663237"/>
                    <a:pt x="571815" y="1673727"/>
                  </a:cubicBezTo>
                  <a:cubicBezTo>
                    <a:pt x="567447" y="1684217"/>
                    <a:pt x="559585" y="1690326"/>
                    <a:pt x="554353" y="1684217"/>
                  </a:cubicBezTo>
                  <a:cubicBezTo>
                    <a:pt x="549095" y="1678096"/>
                    <a:pt x="542123" y="1674591"/>
                    <a:pt x="538631" y="1684217"/>
                  </a:cubicBezTo>
                  <a:cubicBezTo>
                    <a:pt x="535138" y="1693818"/>
                    <a:pt x="526375" y="1694682"/>
                    <a:pt x="522006" y="1685957"/>
                  </a:cubicBezTo>
                  <a:cubicBezTo>
                    <a:pt x="517637" y="1677233"/>
                    <a:pt x="511516" y="1682465"/>
                    <a:pt x="515008" y="1688586"/>
                  </a:cubicBezTo>
                  <a:cubicBezTo>
                    <a:pt x="518501" y="1694682"/>
                    <a:pt x="518501" y="1696448"/>
                    <a:pt x="515897" y="1700816"/>
                  </a:cubicBezTo>
                  <a:cubicBezTo>
                    <a:pt x="513269" y="1705185"/>
                    <a:pt x="512404" y="1708678"/>
                    <a:pt x="514132" y="1714811"/>
                  </a:cubicBezTo>
                  <a:cubicBezTo>
                    <a:pt x="515897" y="1720907"/>
                    <a:pt x="513269" y="1726178"/>
                    <a:pt x="517625" y="1730534"/>
                  </a:cubicBezTo>
                  <a:cubicBezTo>
                    <a:pt x="521981" y="1734889"/>
                    <a:pt x="520253" y="1739271"/>
                    <a:pt x="515885" y="1742764"/>
                  </a:cubicBezTo>
                  <a:cubicBezTo>
                    <a:pt x="511490" y="1746257"/>
                    <a:pt x="503629" y="1747133"/>
                    <a:pt x="504518" y="1734903"/>
                  </a:cubicBezTo>
                  <a:cubicBezTo>
                    <a:pt x="505382" y="1722672"/>
                    <a:pt x="503629" y="1712182"/>
                    <a:pt x="498397" y="1714811"/>
                  </a:cubicBezTo>
                  <a:cubicBezTo>
                    <a:pt x="493164" y="1717415"/>
                    <a:pt x="492275" y="1725276"/>
                    <a:pt x="496656" y="1732274"/>
                  </a:cubicBezTo>
                  <a:cubicBezTo>
                    <a:pt x="501025" y="1739272"/>
                    <a:pt x="499260" y="1744530"/>
                    <a:pt x="490535" y="1745393"/>
                  </a:cubicBezTo>
                  <a:cubicBezTo>
                    <a:pt x="481810" y="1746257"/>
                    <a:pt x="475283" y="1739488"/>
                    <a:pt x="471777" y="1749115"/>
                  </a:cubicBezTo>
                  <a:cubicBezTo>
                    <a:pt x="459547" y="1744746"/>
                    <a:pt x="457782" y="1742117"/>
                    <a:pt x="445564" y="1737748"/>
                  </a:cubicBezTo>
                  <a:cubicBezTo>
                    <a:pt x="433346" y="1733379"/>
                    <a:pt x="431569" y="1719396"/>
                    <a:pt x="429842" y="1708030"/>
                  </a:cubicBezTo>
                  <a:cubicBezTo>
                    <a:pt x="428077" y="1696663"/>
                    <a:pt x="423721" y="1692307"/>
                    <a:pt x="415847" y="1680077"/>
                  </a:cubicBezTo>
                  <a:cubicBezTo>
                    <a:pt x="407973" y="1667847"/>
                    <a:pt x="380274" y="1647756"/>
                    <a:pt x="380274" y="1633773"/>
                  </a:cubicBezTo>
                  <a:cubicBezTo>
                    <a:pt x="380274" y="1619790"/>
                    <a:pt x="394879" y="1618914"/>
                    <a:pt x="388758" y="1611053"/>
                  </a:cubicBezTo>
                  <a:cubicBezTo>
                    <a:pt x="382636" y="1603191"/>
                    <a:pt x="375664" y="1590962"/>
                    <a:pt x="383525" y="1582211"/>
                  </a:cubicBezTo>
                  <a:lnTo>
                    <a:pt x="383525" y="1582211"/>
                  </a:lnTo>
                  <a:lnTo>
                    <a:pt x="390764" y="1556011"/>
                  </a:lnTo>
                  <a:lnTo>
                    <a:pt x="390764" y="1556011"/>
                  </a:lnTo>
                  <a:cubicBezTo>
                    <a:pt x="390764" y="1556011"/>
                    <a:pt x="395756" y="1546385"/>
                    <a:pt x="387882" y="1540263"/>
                  </a:cubicBezTo>
                  <a:cubicBezTo>
                    <a:pt x="387882" y="1540263"/>
                    <a:pt x="371537" y="1523664"/>
                    <a:pt x="368032" y="1508805"/>
                  </a:cubicBezTo>
                  <a:cubicBezTo>
                    <a:pt x="364527" y="1493947"/>
                    <a:pt x="362774" y="1496575"/>
                    <a:pt x="354912" y="1489578"/>
                  </a:cubicBezTo>
                  <a:cubicBezTo>
                    <a:pt x="347051" y="1482581"/>
                    <a:pt x="347673" y="1481716"/>
                    <a:pt x="345934" y="1468623"/>
                  </a:cubicBezTo>
                  <a:cubicBezTo>
                    <a:pt x="344169" y="1455503"/>
                    <a:pt x="340943" y="1452024"/>
                    <a:pt x="330453" y="1447643"/>
                  </a:cubicBezTo>
                  <a:cubicBezTo>
                    <a:pt x="319963" y="1443274"/>
                    <a:pt x="321715" y="1446779"/>
                    <a:pt x="317359" y="1436276"/>
                  </a:cubicBezTo>
                  <a:cubicBezTo>
                    <a:pt x="312965" y="1425811"/>
                    <a:pt x="300734" y="1424909"/>
                    <a:pt x="306869" y="1410063"/>
                  </a:cubicBezTo>
                  <a:cubicBezTo>
                    <a:pt x="312965" y="1395229"/>
                    <a:pt x="335444" y="1378605"/>
                    <a:pt x="312723" y="1384739"/>
                  </a:cubicBezTo>
                  <a:cubicBezTo>
                    <a:pt x="290003" y="1390834"/>
                    <a:pt x="284771" y="1392600"/>
                    <a:pt x="273404" y="1394340"/>
                  </a:cubicBezTo>
                  <a:cubicBezTo>
                    <a:pt x="262037" y="1396105"/>
                    <a:pt x="261174" y="1396105"/>
                    <a:pt x="255916" y="1403077"/>
                  </a:cubicBezTo>
                  <a:cubicBezTo>
                    <a:pt x="250684" y="1410075"/>
                    <a:pt x="248944" y="1410963"/>
                    <a:pt x="240194" y="1412704"/>
                  </a:cubicBezTo>
                  <a:cubicBezTo>
                    <a:pt x="231456" y="1414444"/>
                    <a:pt x="222109" y="1419702"/>
                    <a:pt x="218617" y="1404842"/>
                  </a:cubicBezTo>
                  <a:cubicBezTo>
                    <a:pt x="215125" y="1389982"/>
                    <a:pt x="225335" y="1378629"/>
                    <a:pt x="215734" y="1372495"/>
                  </a:cubicBezTo>
                  <a:cubicBezTo>
                    <a:pt x="206108" y="1366399"/>
                    <a:pt x="205244" y="1363758"/>
                    <a:pt x="194754" y="1359401"/>
                  </a:cubicBezTo>
                  <a:cubicBezTo>
                    <a:pt x="184289" y="1355033"/>
                    <a:pt x="153085" y="1359401"/>
                    <a:pt x="162686" y="1348035"/>
                  </a:cubicBezTo>
                  <a:cubicBezTo>
                    <a:pt x="172313" y="1336668"/>
                    <a:pt x="196519" y="1325314"/>
                    <a:pt x="190398" y="1320946"/>
                  </a:cubicBezTo>
                  <a:cubicBezTo>
                    <a:pt x="184302" y="1316577"/>
                    <a:pt x="176428" y="1327944"/>
                    <a:pt x="167677" y="1339297"/>
                  </a:cubicBezTo>
                  <a:cubicBezTo>
                    <a:pt x="158940" y="1350664"/>
                    <a:pt x="151955" y="1353267"/>
                    <a:pt x="144093" y="1348035"/>
                  </a:cubicBezTo>
                  <a:cubicBezTo>
                    <a:pt x="136232" y="1342802"/>
                    <a:pt x="131863" y="1332312"/>
                    <a:pt x="110883" y="1334941"/>
                  </a:cubicBezTo>
                  <a:cubicBezTo>
                    <a:pt x="89928" y="1337545"/>
                    <a:pt x="82054" y="1338434"/>
                    <a:pt x="73330" y="1331448"/>
                  </a:cubicBezTo>
                  <a:cubicBezTo>
                    <a:pt x="64579" y="1324450"/>
                    <a:pt x="60452" y="1320081"/>
                    <a:pt x="46495" y="1317453"/>
                  </a:cubicBezTo>
                  <a:cubicBezTo>
                    <a:pt x="32500" y="1314824"/>
                    <a:pt x="22631" y="1310455"/>
                    <a:pt x="22631" y="1310455"/>
                  </a:cubicBezTo>
                  <a:lnTo>
                    <a:pt x="22631" y="1310455"/>
                  </a:lnTo>
                  <a:lnTo>
                    <a:pt x="17399" y="1310455"/>
                  </a:lnTo>
                  <a:lnTo>
                    <a:pt x="16520" y="1321659"/>
                  </a:lnTo>
                  <a:lnTo>
                    <a:pt x="16520" y="1321659"/>
                  </a:lnTo>
                  <a:close/>
                </a:path>
              </a:pathLst>
            </a:cu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5" name="任意多边形 91">
              <a:extLst>
                <a:ext uri="{FF2B5EF4-FFF2-40B4-BE49-F238E27FC236}">
                  <a16:creationId xmlns:a16="http://schemas.microsoft.com/office/drawing/2014/main" id="{336BE361-6D84-48FC-BDFF-271B9D303012}"/>
                </a:ext>
              </a:extLst>
            </p:cNvPr>
            <p:cNvSpPr/>
            <p:nvPr/>
          </p:nvSpPr>
          <p:spPr>
            <a:xfrm>
              <a:off x="5219292" y="5096277"/>
              <a:ext cx="288181" cy="240665"/>
            </a:xfrm>
            <a:custGeom>
              <a:avLst/>
              <a:gdLst>
                <a:gd name="connsiteX0" fmla="*/ 234402 w 860599"/>
                <a:gd name="connsiteY0" fmla="*/ 151277 h 718701"/>
                <a:gd name="connsiteX1" fmla="*/ 224775 w 860599"/>
                <a:gd name="connsiteY1" fmla="*/ 156535 h 718701"/>
                <a:gd name="connsiteX2" fmla="*/ 205547 w 860599"/>
                <a:gd name="connsiteY2" fmla="*/ 167902 h 718701"/>
                <a:gd name="connsiteX3" fmla="*/ 173226 w 860599"/>
                <a:gd name="connsiteY3" fmla="*/ 188857 h 718701"/>
                <a:gd name="connsiteX4" fmla="*/ 144384 w 860599"/>
                <a:gd name="connsiteY4" fmla="*/ 203716 h 718701"/>
                <a:gd name="connsiteX5" fmla="*/ 116432 w 860599"/>
                <a:gd name="connsiteY5" fmla="*/ 224671 h 718701"/>
                <a:gd name="connsiteX6" fmla="*/ 91082 w 860599"/>
                <a:gd name="connsiteY6" fmla="*/ 244788 h 718701"/>
                <a:gd name="connsiteX7" fmla="*/ 63993 w 860599"/>
                <a:gd name="connsiteY7" fmla="*/ 264879 h 718701"/>
                <a:gd name="connsiteX8" fmla="*/ 36904 w 860599"/>
                <a:gd name="connsiteY8" fmla="*/ 282341 h 718701"/>
                <a:gd name="connsiteX9" fmla="*/ 9815 w 860599"/>
                <a:gd name="connsiteY9" fmla="*/ 299829 h 718701"/>
                <a:gd name="connsiteX10" fmla="*/ 10679 w 860599"/>
                <a:gd name="connsiteY10" fmla="*/ 326918 h 718701"/>
                <a:gd name="connsiteX11" fmla="*/ 11568 w 860599"/>
                <a:gd name="connsiteY11" fmla="*/ 347898 h 718701"/>
                <a:gd name="connsiteX12" fmla="*/ 201 w 860599"/>
                <a:gd name="connsiteY12" fmla="*/ 382849 h 718701"/>
                <a:gd name="connsiteX13" fmla="*/ 7174 w 860599"/>
                <a:gd name="connsiteY13" fmla="*/ 407309 h 718701"/>
                <a:gd name="connsiteX14" fmla="*/ 8939 w 860599"/>
                <a:gd name="connsiteY14" fmla="*/ 437891 h 718701"/>
                <a:gd name="connsiteX15" fmla="*/ 2818 w 860599"/>
                <a:gd name="connsiteY15" fmla="*/ 462377 h 718701"/>
                <a:gd name="connsiteX16" fmla="*/ 12445 w 860599"/>
                <a:gd name="connsiteY16" fmla="*/ 491206 h 718701"/>
                <a:gd name="connsiteX17" fmla="*/ 23811 w 860599"/>
                <a:gd name="connsiteY17" fmla="*/ 526156 h 718701"/>
                <a:gd name="connsiteX18" fmla="*/ 22046 w 860599"/>
                <a:gd name="connsiteY18" fmla="*/ 553245 h 718701"/>
                <a:gd name="connsiteX19" fmla="*/ 23811 w 860599"/>
                <a:gd name="connsiteY19" fmla="*/ 588196 h 718701"/>
                <a:gd name="connsiteX20" fmla="*/ 43039 w 860599"/>
                <a:gd name="connsiteY20" fmla="*/ 596947 h 718701"/>
                <a:gd name="connsiteX21" fmla="*/ 75360 w 860599"/>
                <a:gd name="connsiteY21" fmla="*/ 604808 h 718701"/>
                <a:gd name="connsiteX22" fmla="*/ 98944 w 860599"/>
                <a:gd name="connsiteY22" fmla="*/ 619667 h 718701"/>
                <a:gd name="connsiteX23" fmla="*/ 123430 w 860599"/>
                <a:gd name="connsiteY23" fmla="*/ 632761 h 718701"/>
                <a:gd name="connsiteX24" fmla="*/ 147890 w 860599"/>
                <a:gd name="connsiteY24" fmla="*/ 642387 h 718701"/>
                <a:gd name="connsiteX25" fmla="*/ 183729 w 860599"/>
                <a:gd name="connsiteY25" fmla="*/ 652852 h 718701"/>
                <a:gd name="connsiteX26" fmla="*/ 211682 w 860599"/>
                <a:gd name="connsiteY26" fmla="*/ 668574 h 718701"/>
                <a:gd name="connsiteX27" fmla="*/ 247496 w 860599"/>
                <a:gd name="connsiteY27" fmla="*/ 665970 h 718701"/>
                <a:gd name="connsiteX28" fmla="*/ 282447 w 860599"/>
                <a:gd name="connsiteY28" fmla="*/ 672066 h 718701"/>
                <a:gd name="connsiteX29" fmla="*/ 306056 w 860599"/>
                <a:gd name="connsiteY29" fmla="*/ 688691 h 718701"/>
                <a:gd name="connsiteX30" fmla="*/ 315657 w 860599"/>
                <a:gd name="connsiteY30" fmla="*/ 696552 h 718701"/>
                <a:gd name="connsiteX31" fmla="*/ 332256 w 860599"/>
                <a:gd name="connsiteY31" fmla="*/ 697416 h 718701"/>
                <a:gd name="connsiteX32" fmla="*/ 338378 w 860599"/>
                <a:gd name="connsiteY32" fmla="*/ 712274 h 718701"/>
                <a:gd name="connsiteX33" fmla="*/ 346239 w 860599"/>
                <a:gd name="connsiteY33" fmla="*/ 715767 h 718701"/>
                <a:gd name="connsiteX34" fmla="*/ 351497 w 860599"/>
                <a:gd name="connsiteY34" fmla="*/ 699168 h 718701"/>
                <a:gd name="connsiteX35" fmla="*/ 354964 w 860599"/>
                <a:gd name="connsiteY35" fmla="*/ 689542 h 718701"/>
                <a:gd name="connsiteX36" fmla="*/ 368959 w 860599"/>
                <a:gd name="connsiteY36" fmla="*/ 686049 h 718701"/>
                <a:gd name="connsiteX37" fmla="*/ 379449 w 860599"/>
                <a:gd name="connsiteY37" fmla="*/ 696539 h 718701"/>
                <a:gd name="connsiteX38" fmla="*/ 388187 w 860599"/>
                <a:gd name="connsiteY38" fmla="*/ 697403 h 718701"/>
                <a:gd name="connsiteX39" fmla="*/ 385558 w 860599"/>
                <a:gd name="connsiteY39" fmla="*/ 680804 h 718701"/>
                <a:gd name="connsiteX40" fmla="*/ 384694 w 860599"/>
                <a:gd name="connsiteY40" fmla="*/ 673806 h 718701"/>
                <a:gd name="connsiteX41" fmla="*/ 395184 w 860599"/>
                <a:gd name="connsiteY41" fmla="*/ 662439 h 718701"/>
                <a:gd name="connsiteX42" fmla="*/ 404786 w 860599"/>
                <a:gd name="connsiteY42" fmla="*/ 638855 h 718701"/>
                <a:gd name="connsiteX43" fmla="*/ 423137 w 860599"/>
                <a:gd name="connsiteY43" fmla="*/ 626625 h 718701"/>
                <a:gd name="connsiteX44" fmla="*/ 447623 w 860599"/>
                <a:gd name="connsiteY44" fmla="*/ 626625 h 718701"/>
                <a:gd name="connsiteX45" fmla="*/ 482574 w 860599"/>
                <a:gd name="connsiteY45" fmla="*/ 609137 h 718701"/>
                <a:gd name="connsiteX46" fmla="*/ 493038 w 860599"/>
                <a:gd name="connsiteY46" fmla="*/ 614369 h 718701"/>
                <a:gd name="connsiteX47" fmla="*/ 491299 w 860599"/>
                <a:gd name="connsiteY47" fmla="*/ 632720 h 718701"/>
                <a:gd name="connsiteX48" fmla="*/ 517511 w 860599"/>
                <a:gd name="connsiteY48" fmla="*/ 628352 h 718701"/>
                <a:gd name="connsiteX49" fmla="*/ 534110 w 860599"/>
                <a:gd name="connsiteY49" fmla="*/ 602139 h 718701"/>
                <a:gd name="connsiteX50" fmla="*/ 544600 w 860599"/>
                <a:gd name="connsiteY50" fmla="*/ 572420 h 718701"/>
                <a:gd name="connsiteX51" fmla="*/ 580415 w 860599"/>
                <a:gd name="connsiteY51" fmla="*/ 543591 h 718701"/>
                <a:gd name="connsiteX52" fmla="*/ 617130 w 860599"/>
                <a:gd name="connsiteY52" fmla="*/ 530472 h 718701"/>
                <a:gd name="connsiteX53" fmla="*/ 655573 w 860599"/>
                <a:gd name="connsiteY53" fmla="*/ 517378 h 718701"/>
                <a:gd name="connsiteX54" fmla="*/ 673036 w 860599"/>
                <a:gd name="connsiteY54" fmla="*/ 490289 h 718701"/>
                <a:gd name="connsiteX55" fmla="*/ 690524 w 860599"/>
                <a:gd name="connsiteY55" fmla="*/ 475430 h 718701"/>
                <a:gd name="connsiteX56" fmla="*/ 686155 w 860599"/>
                <a:gd name="connsiteY56" fmla="*/ 462336 h 718701"/>
                <a:gd name="connsiteX57" fmla="*/ 679157 w 860599"/>
                <a:gd name="connsiteY57" fmla="*/ 463200 h 718701"/>
                <a:gd name="connsiteX58" fmla="*/ 673036 w 860599"/>
                <a:gd name="connsiteY58" fmla="*/ 481551 h 718701"/>
                <a:gd name="connsiteX59" fmla="*/ 659066 w 860599"/>
                <a:gd name="connsiteY59" fmla="*/ 476294 h 718701"/>
                <a:gd name="connsiteX60" fmla="*/ 658202 w 860599"/>
                <a:gd name="connsiteY60" fmla="*/ 466693 h 718701"/>
                <a:gd name="connsiteX61" fmla="*/ 666940 w 860599"/>
                <a:gd name="connsiteY61" fmla="*/ 455326 h 718701"/>
                <a:gd name="connsiteX62" fmla="*/ 675677 w 860599"/>
                <a:gd name="connsiteY62" fmla="*/ 446588 h 718701"/>
                <a:gd name="connsiteX63" fmla="*/ 682675 w 860599"/>
                <a:gd name="connsiteY63" fmla="*/ 426472 h 718701"/>
                <a:gd name="connsiteX64" fmla="*/ 689673 w 860599"/>
                <a:gd name="connsiteY64" fmla="*/ 397643 h 718701"/>
                <a:gd name="connsiteX65" fmla="*/ 700163 w 860599"/>
                <a:gd name="connsiteY65" fmla="*/ 376662 h 718701"/>
                <a:gd name="connsiteX66" fmla="*/ 696670 w 860599"/>
                <a:gd name="connsiteY66" fmla="*/ 364432 h 718701"/>
                <a:gd name="connsiteX67" fmla="*/ 701039 w 860599"/>
                <a:gd name="connsiteY67" fmla="*/ 356571 h 718701"/>
                <a:gd name="connsiteX68" fmla="*/ 714133 w 860599"/>
                <a:gd name="connsiteY68" fmla="*/ 333850 h 718701"/>
                <a:gd name="connsiteX69" fmla="*/ 728128 w 860599"/>
                <a:gd name="connsiteY69" fmla="*/ 301503 h 718701"/>
                <a:gd name="connsiteX70" fmla="*/ 743851 w 860599"/>
                <a:gd name="connsiteY70" fmla="*/ 282276 h 718701"/>
                <a:gd name="connsiteX71" fmla="*/ 752588 w 860599"/>
                <a:gd name="connsiteY71" fmla="*/ 265677 h 718701"/>
                <a:gd name="connsiteX72" fmla="*/ 761338 w 860599"/>
                <a:gd name="connsiteY72" fmla="*/ 253447 h 718701"/>
                <a:gd name="connsiteX73" fmla="*/ 774432 w 860599"/>
                <a:gd name="connsiteY73" fmla="*/ 240353 h 718701"/>
                <a:gd name="connsiteX74" fmla="*/ 792784 w 860599"/>
                <a:gd name="connsiteY74" fmla="*/ 220236 h 718701"/>
                <a:gd name="connsiteX75" fmla="*/ 778788 w 860599"/>
                <a:gd name="connsiteY75" fmla="*/ 201009 h 718701"/>
                <a:gd name="connsiteX76" fmla="*/ 782281 w 860599"/>
                <a:gd name="connsiteY76" fmla="*/ 188779 h 718701"/>
                <a:gd name="connsiteX77" fmla="*/ 808494 w 860599"/>
                <a:gd name="connsiteY77" fmla="*/ 179178 h 718701"/>
                <a:gd name="connsiteX78" fmla="*/ 812862 w 860599"/>
                <a:gd name="connsiteY78" fmla="*/ 183546 h 718701"/>
                <a:gd name="connsiteX79" fmla="*/ 810233 w 860599"/>
                <a:gd name="connsiteY79" fmla="*/ 188779 h 718701"/>
                <a:gd name="connsiteX80" fmla="*/ 801496 w 860599"/>
                <a:gd name="connsiteY80" fmla="*/ 194900 h 718701"/>
                <a:gd name="connsiteX81" fmla="*/ 798004 w 860599"/>
                <a:gd name="connsiteY81" fmla="*/ 210622 h 718701"/>
                <a:gd name="connsiteX82" fmla="*/ 815492 w 860599"/>
                <a:gd name="connsiteY82" fmla="*/ 212362 h 718701"/>
                <a:gd name="connsiteX83" fmla="*/ 838212 w 860599"/>
                <a:gd name="connsiteY83" fmla="*/ 188779 h 718701"/>
                <a:gd name="connsiteX84" fmla="*/ 853935 w 860599"/>
                <a:gd name="connsiteY84" fmla="*/ 185286 h 718701"/>
                <a:gd name="connsiteX85" fmla="*/ 854798 w 860599"/>
                <a:gd name="connsiteY85" fmla="*/ 174821 h 718701"/>
                <a:gd name="connsiteX86" fmla="*/ 847801 w 860599"/>
                <a:gd name="connsiteY86" fmla="*/ 147707 h 718701"/>
                <a:gd name="connsiteX87" fmla="*/ 842568 w 860599"/>
                <a:gd name="connsiteY87" fmla="*/ 109264 h 718701"/>
                <a:gd name="connsiteX88" fmla="*/ 834707 w 860599"/>
                <a:gd name="connsiteY88" fmla="*/ 85680 h 718701"/>
                <a:gd name="connsiteX89" fmla="*/ 825957 w 860599"/>
                <a:gd name="connsiteY89" fmla="*/ 67329 h 718701"/>
                <a:gd name="connsiteX90" fmla="*/ 806755 w 860599"/>
                <a:gd name="connsiteY90" fmla="*/ 54235 h 718701"/>
                <a:gd name="connsiteX91" fmla="*/ 776173 w 860599"/>
                <a:gd name="connsiteY91" fmla="*/ 48113 h 718701"/>
                <a:gd name="connsiteX92" fmla="*/ 752564 w 860599"/>
                <a:gd name="connsiteY92" fmla="*/ 32391 h 718701"/>
                <a:gd name="connsiteX93" fmla="*/ 737730 w 860599"/>
                <a:gd name="connsiteY93" fmla="*/ 7067 h 718701"/>
                <a:gd name="connsiteX94" fmla="*/ 729843 w 860599"/>
                <a:gd name="connsiteY94" fmla="*/ 6178 h 718701"/>
                <a:gd name="connsiteX95" fmla="*/ 715010 w 860599"/>
                <a:gd name="connsiteY95" fmla="*/ 20173 h 718701"/>
                <a:gd name="connsiteX96" fmla="*/ 691400 w 860599"/>
                <a:gd name="connsiteY96" fmla="*/ 34169 h 718701"/>
                <a:gd name="connsiteX97" fmla="*/ 691400 w 860599"/>
                <a:gd name="connsiteY97" fmla="*/ 59493 h 718701"/>
                <a:gd name="connsiteX98" fmla="*/ 680936 w 860599"/>
                <a:gd name="connsiteY98" fmla="*/ 58629 h 718701"/>
                <a:gd name="connsiteX99" fmla="*/ 662584 w 860599"/>
                <a:gd name="connsiteY99" fmla="*/ 42030 h 718701"/>
                <a:gd name="connsiteX100" fmla="*/ 637235 w 860599"/>
                <a:gd name="connsiteY100" fmla="*/ 28035 h 718701"/>
                <a:gd name="connsiteX101" fmla="*/ 606653 w 860599"/>
                <a:gd name="connsiteY101" fmla="*/ 28898 h 718701"/>
                <a:gd name="connsiteX102" fmla="*/ 578701 w 860599"/>
                <a:gd name="connsiteY102" fmla="*/ 38525 h 718701"/>
                <a:gd name="connsiteX103" fmla="*/ 545490 w 860599"/>
                <a:gd name="connsiteY103" fmla="*/ 42018 h 718701"/>
                <a:gd name="connsiteX104" fmla="*/ 536753 w 860599"/>
                <a:gd name="connsiteY104" fmla="*/ 56852 h 718701"/>
                <a:gd name="connsiteX105" fmla="*/ 533260 w 860599"/>
                <a:gd name="connsiteY105" fmla="*/ 64738 h 718701"/>
                <a:gd name="connsiteX106" fmla="*/ 503542 w 860599"/>
                <a:gd name="connsiteY106" fmla="*/ 64738 h 718701"/>
                <a:gd name="connsiteX107" fmla="*/ 494805 w 860599"/>
                <a:gd name="connsiteY107" fmla="*/ 81337 h 718701"/>
                <a:gd name="connsiteX108" fmla="*/ 487807 w 860599"/>
                <a:gd name="connsiteY108" fmla="*/ 88335 h 718701"/>
                <a:gd name="connsiteX109" fmla="*/ 480810 w 860599"/>
                <a:gd name="connsiteY109" fmla="*/ 82214 h 718701"/>
                <a:gd name="connsiteX110" fmla="*/ 478206 w 860599"/>
                <a:gd name="connsiteY110" fmla="*/ 74352 h 718701"/>
                <a:gd name="connsiteX111" fmla="*/ 462459 w 860599"/>
                <a:gd name="connsiteY111" fmla="*/ 58630 h 718701"/>
                <a:gd name="connsiteX112" fmla="*/ 441504 w 860599"/>
                <a:gd name="connsiteY112" fmla="*/ 72625 h 718701"/>
                <a:gd name="connsiteX113" fmla="*/ 431014 w 860599"/>
                <a:gd name="connsiteY113" fmla="*/ 76092 h 718701"/>
                <a:gd name="connsiteX114" fmla="*/ 434506 w 860599"/>
                <a:gd name="connsiteY114" fmla="*/ 50768 h 718701"/>
                <a:gd name="connsiteX115" fmla="*/ 426645 w 860599"/>
                <a:gd name="connsiteY115" fmla="*/ 62999 h 718701"/>
                <a:gd name="connsiteX116" fmla="*/ 415278 w 860599"/>
                <a:gd name="connsiteY116" fmla="*/ 69997 h 718701"/>
                <a:gd name="connsiteX117" fmla="*/ 403912 w 860599"/>
                <a:gd name="connsiteY117" fmla="*/ 64764 h 718701"/>
                <a:gd name="connsiteX118" fmla="*/ 391682 w 860599"/>
                <a:gd name="connsiteY118" fmla="*/ 59507 h 718701"/>
                <a:gd name="connsiteX119" fmla="*/ 363729 w 860599"/>
                <a:gd name="connsiteY119" fmla="*/ 52509 h 718701"/>
                <a:gd name="connsiteX120" fmla="*/ 335751 w 860599"/>
                <a:gd name="connsiteY120" fmla="*/ 66504 h 718701"/>
                <a:gd name="connsiteX121" fmla="*/ 323521 w 860599"/>
                <a:gd name="connsiteY121" fmla="*/ 93593 h 718701"/>
                <a:gd name="connsiteX122" fmla="*/ 324384 w 860599"/>
                <a:gd name="connsiteY122" fmla="*/ 108452 h 718701"/>
                <a:gd name="connsiteX123" fmla="*/ 312154 w 860599"/>
                <a:gd name="connsiteY123" fmla="*/ 111080 h 718701"/>
                <a:gd name="connsiteX124" fmla="*/ 298184 w 860599"/>
                <a:gd name="connsiteY124" fmla="*/ 105822 h 718701"/>
                <a:gd name="connsiteX125" fmla="*/ 275464 w 860599"/>
                <a:gd name="connsiteY125" fmla="*/ 97085 h 718701"/>
                <a:gd name="connsiteX126" fmla="*/ 252743 w 860599"/>
                <a:gd name="connsiteY126" fmla="*/ 94456 h 718701"/>
                <a:gd name="connsiteX127" fmla="*/ 230887 w 860599"/>
                <a:gd name="connsiteY127" fmla="*/ 94456 h 718701"/>
                <a:gd name="connsiteX128" fmla="*/ 199429 w 860599"/>
                <a:gd name="connsiteY128" fmla="*/ 117177 h 718701"/>
                <a:gd name="connsiteX129" fmla="*/ 193308 w 860599"/>
                <a:gd name="connsiteY129" fmla="*/ 140761 h 718701"/>
                <a:gd name="connsiteX130" fmla="*/ 218657 w 860599"/>
                <a:gd name="connsiteY130" fmla="*/ 140761 h 718701"/>
                <a:gd name="connsiteX131" fmla="*/ 229122 w 860599"/>
                <a:gd name="connsiteY131" fmla="*/ 132899 h 718701"/>
                <a:gd name="connsiteX132" fmla="*/ 237872 w 860599"/>
                <a:gd name="connsiteY132" fmla="*/ 136392 h 718701"/>
                <a:gd name="connsiteX133" fmla="*/ 234402 w 860599"/>
                <a:gd name="connsiteY133" fmla="*/ 151277 h 718701"/>
                <a:gd name="connsiteX134" fmla="*/ 234402 w 860599"/>
                <a:gd name="connsiteY134" fmla="*/ 151277 h 718701"/>
                <a:gd name="connsiteX135" fmla="*/ 234402 w 860599"/>
                <a:gd name="connsiteY135" fmla="*/ 151277 h 718701"/>
                <a:gd name="connsiteX0" fmla="*/ 234402 w 860599"/>
                <a:gd name="connsiteY0" fmla="*/ 151277 h 718701"/>
                <a:gd name="connsiteX1" fmla="*/ 224775 w 860599"/>
                <a:gd name="connsiteY1" fmla="*/ 156535 h 718701"/>
                <a:gd name="connsiteX2" fmla="*/ 205547 w 860599"/>
                <a:gd name="connsiteY2" fmla="*/ 167902 h 718701"/>
                <a:gd name="connsiteX3" fmla="*/ 173226 w 860599"/>
                <a:gd name="connsiteY3" fmla="*/ 188857 h 718701"/>
                <a:gd name="connsiteX4" fmla="*/ 144384 w 860599"/>
                <a:gd name="connsiteY4" fmla="*/ 203716 h 718701"/>
                <a:gd name="connsiteX5" fmla="*/ 116432 w 860599"/>
                <a:gd name="connsiteY5" fmla="*/ 224671 h 718701"/>
                <a:gd name="connsiteX6" fmla="*/ 91082 w 860599"/>
                <a:gd name="connsiteY6" fmla="*/ 244788 h 718701"/>
                <a:gd name="connsiteX7" fmla="*/ 63993 w 860599"/>
                <a:gd name="connsiteY7" fmla="*/ 264879 h 718701"/>
                <a:gd name="connsiteX8" fmla="*/ 36904 w 860599"/>
                <a:gd name="connsiteY8" fmla="*/ 282341 h 718701"/>
                <a:gd name="connsiteX9" fmla="*/ 9815 w 860599"/>
                <a:gd name="connsiteY9" fmla="*/ 299829 h 718701"/>
                <a:gd name="connsiteX10" fmla="*/ 10679 w 860599"/>
                <a:gd name="connsiteY10" fmla="*/ 326918 h 718701"/>
                <a:gd name="connsiteX11" fmla="*/ 11568 w 860599"/>
                <a:gd name="connsiteY11" fmla="*/ 347898 h 718701"/>
                <a:gd name="connsiteX12" fmla="*/ 201 w 860599"/>
                <a:gd name="connsiteY12" fmla="*/ 382849 h 718701"/>
                <a:gd name="connsiteX13" fmla="*/ 7174 w 860599"/>
                <a:gd name="connsiteY13" fmla="*/ 407309 h 718701"/>
                <a:gd name="connsiteX14" fmla="*/ 8939 w 860599"/>
                <a:gd name="connsiteY14" fmla="*/ 437891 h 718701"/>
                <a:gd name="connsiteX15" fmla="*/ 2818 w 860599"/>
                <a:gd name="connsiteY15" fmla="*/ 462377 h 718701"/>
                <a:gd name="connsiteX16" fmla="*/ 12445 w 860599"/>
                <a:gd name="connsiteY16" fmla="*/ 491206 h 718701"/>
                <a:gd name="connsiteX17" fmla="*/ 23811 w 860599"/>
                <a:gd name="connsiteY17" fmla="*/ 526156 h 718701"/>
                <a:gd name="connsiteX18" fmla="*/ 22046 w 860599"/>
                <a:gd name="connsiteY18" fmla="*/ 553245 h 718701"/>
                <a:gd name="connsiteX19" fmla="*/ 23811 w 860599"/>
                <a:gd name="connsiteY19" fmla="*/ 588196 h 718701"/>
                <a:gd name="connsiteX20" fmla="*/ 43039 w 860599"/>
                <a:gd name="connsiteY20" fmla="*/ 596947 h 718701"/>
                <a:gd name="connsiteX21" fmla="*/ 75360 w 860599"/>
                <a:gd name="connsiteY21" fmla="*/ 604808 h 718701"/>
                <a:gd name="connsiteX22" fmla="*/ 98944 w 860599"/>
                <a:gd name="connsiteY22" fmla="*/ 619667 h 718701"/>
                <a:gd name="connsiteX23" fmla="*/ 123430 w 860599"/>
                <a:gd name="connsiteY23" fmla="*/ 632761 h 718701"/>
                <a:gd name="connsiteX24" fmla="*/ 147890 w 860599"/>
                <a:gd name="connsiteY24" fmla="*/ 642387 h 718701"/>
                <a:gd name="connsiteX25" fmla="*/ 183729 w 860599"/>
                <a:gd name="connsiteY25" fmla="*/ 652852 h 718701"/>
                <a:gd name="connsiteX26" fmla="*/ 211682 w 860599"/>
                <a:gd name="connsiteY26" fmla="*/ 668574 h 718701"/>
                <a:gd name="connsiteX27" fmla="*/ 247496 w 860599"/>
                <a:gd name="connsiteY27" fmla="*/ 665970 h 718701"/>
                <a:gd name="connsiteX28" fmla="*/ 282447 w 860599"/>
                <a:gd name="connsiteY28" fmla="*/ 672066 h 718701"/>
                <a:gd name="connsiteX29" fmla="*/ 306056 w 860599"/>
                <a:gd name="connsiteY29" fmla="*/ 688691 h 718701"/>
                <a:gd name="connsiteX30" fmla="*/ 315657 w 860599"/>
                <a:gd name="connsiteY30" fmla="*/ 696552 h 718701"/>
                <a:gd name="connsiteX31" fmla="*/ 332256 w 860599"/>
                <a:gd name="connsiteY31" fmla="*/ 697416 h 718701"/>
                <a:gd name="connsiteX32" fmla="*/ 338378 w 860599"/>
                <a:gd name="connsiteY32" fmla="*/ 712274 h 718701"/>
                <a:gd name="connsiteX33" fmla="*/ 346239 w 860599"/>
                <a:gd name="connsiteY33" fmla="*/ 715767 h 718701"/>
                <a:gd name="connsiteX34" fmla="*/ 351497 w 860599"/>
                <a:gd name="connsiteY34" fmla="*/ 699168 h 718701"/>
                <a:gd name="connsiteX35" fmla="*/ 354964 w 860599"/>
                <a:gd name="connsiteY35" fmla="*/ 689542 h 718701"/>
                <a:gd name="connsiteX36" fmla="*/ 368959 w 860599"/>
                <a:gd name="connsiteY36" fmla="*/ 686049 h 718701"/>
                <a:gd name="connsiteX37" fmla="*/ 379449 w 860599"/>
                <a:gd name="connsiteY37" fmla="*/ 696539 h 718701"/>
                <a:gd name="connsiteX38" fmla="*/ 388187 w 860599"/>
                <a:gd name="connsiteY38" fmla="*/ 697403 h 718701"/>
                <a:gd name="connsiteX39" fmla="*/ 385558 w 860599"/>
                <a:gd name="connsiteY39" fmla="*/ 680804 h 718701"/>
                <a:gd name="connsiteX40" fmla="*/ 384694 w 860599"/>
                <a:gd name="connsiteY40" fmla="*/ 673806 h 718701"/>
                <a:gd name="connsiteX41" fmla="*/ 395184 w 860599"/>
                <a:gd name="connsiteY41" fmla="*/ 662439 h 718701"/>
                <a:gd name="connsiteX42" fmla="*/ 404786 w 860599"/>
                <a:gd name="connsiteY42" fmla="*/ 638855 h 718701"/>
                <a:gd name="connsiteX43" fmla="*/ 423137 w 860599"/>
                <a:gd name="connsiteY43" fmla="*/ 626625 h 718701"/>
                <a:gd name="connsiteX44" fmla="*/ 447623 w 860599"/>
                <a:gd name="connsiteY44" fmla="*/ 626625 h 718701"/>
                <a:gd name="connsiteX45" fmla="*/ 482574 w 860599"/>
                <a:gd name="connsiteY45" fmla="*/ 609137 h 718701"/>
                <a:gd name="connsiteX46" fmla="*/ 493038 w 860599"/>
                <a:gd name="connsiteY46" fmla="*/ 614369 h 718701"/>
                <a:gd name="connsiteX47" fmla="*/ 491299 w 860599"/>
                <a:gd name="connsiteY47" fmla="*/ 632720 h 718701"/>
                <a:gd name="connsiteX48" fmla="*/ 517511 w 860599"/>
                <a:gd name="connsiteY48" fmla="*/ 628352 h 718701"/>
                <a:gd name="connsiteX49" fmla="*/ 534110 w 860599"/>
                <a:gd name="connsiteY49" fmla="*/ 602139 h 718701"/>
                <a:gd name="connsiteX50" fmla="*/ 544600 w 860599"/>
                <a:gd name="connsiteY50" fmla="*/ 572420 h 718701"/>
                <a:gd name="connsiteX51" fmla="*/ 580415 w 860599"/>
                <a:gd name="connsiteY51" fmla="*/ 543591 h 718701"/>
                <a:gd name="connsiteX52" fmla="*/ 617130 w 860599"/>
                <a:gd name="connsiteY52" fmla="*/ 530472 h 718701"/>
                <a:gd name="connsiteX53" fmla="*/ 655573 w 860599"/>
                <a:gd name="connsiteY53" fmla="*/ 517378 h 718701"/>
                <a:gd name="connsiteX54" fmla="*/ 673036 w 860599"/>
                <a:gd name="connsiteY54" fmla="*/ 490289 h 718701"/>
                <a:gd name="connsiteX55" fmla="*/ 690524 w 860599"/>
                <a:gd name="connsiteY55" fmla="*/ 475430 h 718701"/>
                <a:gd name="connsiteX56" fmla="*/ 686155 w 860599"/>
                <a:gd name="connsiteY56" fmla="*/ 462336 h 718701"/>
                <a:gd name="connsiteX57" fmla="*/ 679157 w 860599"/>
                <a:gd name="connsiteY57" fmla="*/ 463200 h 718701"/>
                <a:gd name="connsiteX58" fmla="*/ 673036 w 860599"/>
                <a:gd name="connsiteY58" fmla="*/ 481551 h 718701"/>
                <a:gd name="connsiteX59" fmla="*/ 659066 w 860599"/>
                <a:gd name="connsiteY59" fmla="*/ 476294 h 718701"/>
                <a:gd name="connsiteX60" fmla="*/ 658202 w 860599"/>
                <a:gd name="connsiteY60" fmla="*/ 466693 h 718701"/>
                <a:gd name="connsiteX61" fmla="*/ 666940 w 860599"/>
                <a:gd name="connsiteY61" fmla="*/ 455326 h 718701"/>
                <a:gd name="connsiteX62" fmla="*/ 675677 w 860599"/>
                <a:gd name="connsiteY62" fmla="*/ 446588 h 718701"/>
                <a:gd name="connsiteX63" fmla="*/ 682675 w 860599"/>
                <a:gd name="connsiteY63" fmla="*/ 426472 h 718701"/>
                <a:gd name="connsiteX64" fmla="*/ 689673 w 860599"/>
                <a:gd name="connsiteY64" fmla="*/ 397643 h 718701"/>
                <a:gd name="connsiteX65" fmla="*/ 700163 w 860599"/>
                <a:gd name="connsiteY65" fmla="*/ 376662 h 718701"/>
                <a:gd name="connsiteX66" fmla="*/ 696670 w 860599"/>
                <a:gd name="connsiteY66" fmla="*/ 364432 h 718701"/>
                <a:gd name="connsiteX67" fmla="*/ 701039 w 860599"/>
                <a:gd name="connsiteY67" fmla="*/ 356571 h 718701"/>
                <a:gd name="connsiteX68" fmla="*/ 714133 w 860599"/>
                <a:gd name="connsiteY68" fmla="*/ 333850 h 718701"/>
                <a:gd name="connsiteX69" fmla="*/ 728128 w 860599"/>
                <a:gd name="connsiteY69" fmla="*/ 301503 h 718701"/>
                <a:gd name="connsiteX70" fmla="*/ 743851 w 860599"/>
                <a:gd name="connsiteY70" fmla="*/ 282276 h 718701"/>
                <a:gd name="connsiteX71" fmla="*/ 752588 w 860599"/>
                <a:gd name="connsiteY71" fmla="*/ 265677 h 718701"/>
                <a:gd name="connsiteX72" fmla="*/ 761338 w 860599"/>
                <a:gd name="connsiteY72" fmla="*/ 253447 h 718701"/>
                <a:gd name="connsiteX73" fmla="*/ 774432 w 860599"/>
                <a:gd name="connsiteY73" fmla="*/ 240353 h 718701"/>
                <a:gd name="connsiteX74" fmla="*/ 792784 w 860599"/>
                <a:gd name="connsiteY74" fmla="*/ 220236 h 718701"/>
                <a:gd name="connsiteX75" fmla="*/ 778788 w 860599"/>
                <a:gd name="connsiteY75" fmla="*/ 201009 h 718701"/>
                <a:gd name="connsiteX76" fmla="*/ 782281 w 860599"/>
                <a:gd name="connsiteY76" fmla="*/ 188779 h 718701"/>
                <a:gd name="connsiteX77" fmla="*/ 808494 w 860599"/>
                <a:gd name="connsiteY77" fmla="*/ 179178 h 718701"/>
                <a:gd name="connsiteX78" fmla="*/ 812862 w 860599"/>
                <a:gd name="connsiteY78" fmla="*/ 183546 h 718701"/>
                <a:gd name="connsiteX79" fmla="*/ 810233 w 860599"/>
                <a:gd name="connsiteY79" fmla="*/ 188779 h 718701"/>
                <a:gd name="connsiteX80" fmla="*/ 801496 w 860599"/>
                <a:gd name="connsiteY80" fmla="*/ 194900 h 718701"/>
                <a:gd name="connsiteX81" fmla="*/ 798004 w 860599"/>
                <a:gd name="connsiteY81" fmla="*/ 210622 h 718701"/>
                <a:gd name="connsiteX82" fmla="*/ 815492 w 860599"/>
                <a:gd name="connsiteY82" fmla="*/ 212362 h 718701"/>
                <a:gd name="connsiteX83" fmla="*/ 838212 w 860599"/>
                <a:gd name="connsiteY83" fmla="*/ 188779 h 718701"/>
                <a:gd name="connsiteX84" fmla="*/ 853935 w 860599"/>
                <a:gd name="connsiteY84" fmla="*/ 185286 h 718701"/>
                <a:gd name="connsiteX85" fmla="*/ 854798 w 860599"/>
                <a:gd name="connsiteY85" fmla="*/ 174821 h 718701"/>
                <a:gd name="connsiteX86" fmla="*/ 847801 w 860599"/>
                <a:gd name="connsiteY86" fmla="*/ 147707 h 718701"/>
                <a:gd name="connsiteX87" fmla="*/ 842568 w 860599"/>
                <a:gd name="connsiteY87" fmla="*/ 109264 h 718701"/>
                <a:gd name="connsiteX88" fmla="*/ 834707 w 860599"/>
                <a:gd name="connsiteY88" fmla="*/ 85680 h 718701"/>
                <a:gd name="connsiteX89" fmla="*/ 825957 w 860599"/>
                <a:gd name="connsiteY89" fmla="*/ 67329 h 718701"/>
                <a:gd name="connsiteX90" fmla="*/ 806755 w 860599"/>
                <a:gd name="connsiteY90" fmla="*/ 54235 h 718701"/>
                <a:gd name="connsiteX91" fmla="*/ 776173 w 860599"/>
                <a:gd name="connsiteY91" fmla="*/ 48113 h 718701"/>
                <a:gd name="connsiteX92" fmla="*/ 752564 w 860599"/>
                <a:gd name="connsiteY92" fmla="*/ 32391 h 718701"/>
                <a:gd name="connsiteX93" fmla="*/ 737730 w 860599"/>
                <a:gd name="connsiteY93" fmla="*/ 7067 h 718701"/>
                <a:gd name="connsiteX94" fmla="*/ 729843 w 860599"/>
                <a:gd name="connsiteY94" fmla="*/ 6178 h 718701"/>
                <a:gd name="connsiteX95" fmla="*/ 715010 w 860599"/>
                <a:gd name="connsiteY95" fmla="*/ 20173 h 718701"/>
                <a:gd name="connsiteX96" fmla="*/ 691400 w 860599"/>
                <a:gd name="connsiteY96" fmla="*/ 34169 h 718701"/>
                <a:gd name="connsiteX97" fmla="*/ 691400 w 860599"/>
                <a:gd name="connsiteY97" fmla="*/ 59493 h 718701"/>
                <a:gd name="connsiteX98" fmla="*/ 680936 w 860599"/>
                <a:gd name="connsiteY98" fmla="*/ 58629 h 718701"/>
                <a:gd name="connsiteX99" fmla="*/ 662584 w 860599"/>
                <a:gd name="connsiteY99" fmla="*/ 42030 h 718701"/>
                <a:gd name="connsiteX100" fmla="*/ 637235 w 860599"/>
                <a:gd name="connsiteY100" fmla="*/ 28035 h 718701"/>
                <a:gd name="connsiteX101" fmla="*/ 606653 w 860599"/>
                <a:gd name="connsiteY101" fmla="*/ 28898 h 718701"/>
                <a:gd name="connsiteX102" fmla="*/ 578701 w 860599"/>
                <a:gd name="connsiteY102" fmla="*/ 38525 h 718701"/>
                <a:gd name="connsiteX103" fmla="*/ 545490 w 860599"/>
                <a:gd name="connsiteY103" fmla="*/ 42018 h 718701"/>
                <a:gd name="connsiteX104" fmla="*/ 536753 w 860599"/>
                <a:gd name="connsiteY104" fmla="*/ 56852 h 718701"/>
                <a:gd name="connsiteX105" fmla="*/ 533260 w 860599"/>
                <a:gd name="connsiteY105" fmla="*/ 64738 h 718701"/>
                <a:gd name="connsiteX106" fmla="*/ 503542 w 860599"/>
                <a:gd name="connsiteY106" fmla="*/ 64738 h 718701"/>
                <a:gd name="connsiteX107" fmla="*/ 494805 w 860599"/>
                <a:gd name="connsiteY107" fmla="*/ 81337 h 718701"/>
                <a:gd name="connsiteX108" fmla="*/ 487807 w 860599"/>
                <a:gd name="connsiteY108" fmla="*/ 88335 h 718701"/>
                <a:gd name="connsiteX109" fmla="*/ 480810 w 860599"/>
                <a:gd name="connsiteY109" fmla="*/ 82214 h 718701"/>
                <a:gd name="connsiteX110" fmla="*/ 478206 w 860599"/>
                <a:gd name="connsiteY110" fmla="*/ 74352 h 718701"/>
                <a:gd name="connsiteX111" fmla="*/ 462459 w 860599"/>
                <a:gd name="connsiteY111" fmla="*/ 58630 h 718701"/>
                <a:gd name="connsiteX112" fmla="*/ 441504 w 860599"/>
                <a:gd name="connsiteY112" fmla="*/ 72625 h 718701"/>
                <a:gd name="connsiteX113" fmla="*/ 431014 w 860599"/>
                <a:gd name="connsiteY113" fmla="*/ 76092 h 718701"/>
                <a:gd name="connsiteX114" fmla="*/ 434506 w 860599"/>
                <a:gd name="connsiteY114" fmla="*/ 50768 h 718701"/>
                <a:gd name="connsiteX115" fmla="*/ 426645 w 860599"/>
                <a:gd name="connsiteY115" fmla="*/ 62999 h 718701"/>
                <a:gd name="connsiteX116" fmla="*/ 415278 w 860599"/>
                <a:gd name="connsiteY116" fmla="*/ 69997 h 718701"/>
                <a:gd name="connsiteX117" fmla="*/ 403912 w 860599"/>
                <a:gd name="connsiteY117" fmla="*/ 64764 h 718701"/>
                <a:gd name="connsiteX118" fmla="*/ 391682 w 860599"/>
                <a:gd name="connsiteY118" fmla="*/ 59507 h 718701"/>
                <a:gd name="connsiteX119" fmla="*/ 363729 w 860599"/>
                <a:gd name="connsiteY119" fmla="*/ 52509 h 718701"/>
                <a:gd name="connsiteX120" fmla="*/ 335751 w 860599"/>
                <a:gd name="connsiteY120" fmla="*/ 66504 h 718701"/>
                <a:gd name="connsiteX121" fmla="*/ 323521 w 860599"/>
                <a:gd name="connsiteY121" fmla="*/ 93593 h 718701"/>
                <a:gd name="connsiteX122" fmla="*/ 324384 w 860599"/>
                <a:gd name="connsiteY122" fmla="*/ 108452 h 718701"/>
                <a:gd name="connsiteX123" fmla="*/ 312154 w 860599"/>
                <a:gd name="connsiteY123" fmla="*/ 111080 h 718701"/>
                <a:gd name="connsiteX124" fmla="*/ 298184 w 860599"/>
                <a:gd name="connsiteY124" fmla="*/ 105822 h 718701"/>
                <a:gd name="connsiteX125" fmla="*/ 275464 w 860599"/>
                <a:gd name="connsiteY125" fmla="*/ 97085 h 718701"/>
                <a:gd name="connsiteX126" fmla="*/ 252743 w 860599"/>
                <a:gd name="connsiteY126" fmla="*/ 94456 h 718701"/>
                <a:gd name="connsiteX127" fmla="*/ 230887 w 860599"/>
                <a:gd name="connsiteY127" fmla="*/ 94456 h 718701"/>
                <a:gd name="connsiteX128" fmla="*/ 199429 w 860599"/>
                <a:gd name="connsiteY128" fmla="*/ 117177 h 718701"/>
                <a:gd name="connsiteX129" fmla="*/ 193308 w 860599"/>
                <a:gd name="connsiteY129" fmla="*/ 140761 h 718701"/>
                <a:gd name="connsiteX130" fmla="*/ 218657 w 860599"/>
                <a:gd name="connsiteY130" fmla="*/ 140761 h 718701"/>
                <a:gd name="connsiteX131" fmla="*/ 229122 w 860599"/>
                <a:gd name="connsiteY131" fmla="*/ 132899 h 718701"/>
                <a:gd name="connsiteX132" fmla="*/ 237872 w 860599"/>
                <a:gd name="connsiteY132" fmla="*/ 136392 h 718701"/>
                <a:gd name="connsiteX133" fmla="*/ 234402 w 860599"/>
                <a:gd name="connsiteY133" fmla="*/ 151277 h 718701"/>
                <a:gd name="connsiteX134" fmla="*/ 234402 w 860599"/>
                <a:gd name="connsiteY134" fmla="*/ 151277 h 718701"/>
                <a:gd name="connsiteX135" fmla="*/ 234402 w 860599"/>
                <a:gd name="connsiteY135" fmla="*/ 151277 h 7187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Lst>
              <a:rect l="l" t="t" r="r" b="b"/>
              <a:pathLst>
                <a:path w="860599" h="718701">
                  <a:moveTo>
                    <a:pt x="234402" y="151277"/>
                  </a:moveTo>
                  <a:cubicBezTo>
                    <a:pt x="236142" y="153042"/>
                    <a:pt x="234402" y="160903"/>
                    <a:pt x="224775" y="156535"/>
                  </a:cubicBezTo>
                  <a:cubicBezTo>
                    <a:pt x="218222" y="153537"/>
                    <a:pt x="213409" y="158275"/>
                    <a:pt x="205547" y="167902"/>
                  </a:cubicBezTo>
                  <a:cubicBezTo>
                    <a:pt x="197686" y="177502"/>
                    <a:pt x="185456" y="183624"/>
                    <a:pt x="173226" y="188857"/>
                  </a:cubicBezTo>
                  <a:cubicBezTo>
                    <a:pt x="160996" y="194090"/>
                    <a:pt x="153998" y="198483"/>
                    <a:pt x="144384" y="203716"/>
                  </a:cubicBezTo>
                  <a:cubicBezTo>
                    <a:pt x="134783" y="208948"/>
                    <a:pt x="126058" y="214206"/>
                    <a:pt x="116432" y="224671"/>
                  </a:cubicBezTo>
                  <a:cubicBezTo>
                    <a:pt x="106805" y="235161"/>
                    <a:pt x="100709" y="243022"/>
                    <a:pt x="91082" y="244788"/>
                  </a:cubicBezTo>
                  <a:cubicBezTo>
                    <a:pt x="81481" y="246528"/>
                    <a:pt x="70127" y="259646"/>
                    <a:pt x="63993" y="264879"/>
                  </a:cubicBezTo>
                  <a:cubicBezTo>
                    <a:pt x="57897" y="270111"/>
                    <a:pt x="50023" y="281478"/>
                    <a:pt x="36904" y="282341"/>
                  </a:cubicBezTo>
                  <a:cubicBezTo>
                    <a:pt x="23811" y="283230"/>
                    <a:pt x="15949" y="285834"/>
                    <a:pt x="9815" y="299829"/>
                  </a:cubicBezTo>
                  <a:cubicBezTo>
                    <a:pt x="3681" y="313824"/>
                    <a:pt x="5447" y="321686"/>
                    <a:pt x="10679" y="326918"/>
                  </a:cubicBezTo>
                  <a:cubicBezTo>
                    <a:pt x="15937" y="332176"/>
                    <a:pt x="22045" y="338285"/>
                    <a:pt x="11568" y="347898"/>
                  </a:cubicBezTo>
                  <a:cubicBezTo>
                    <a:pt x="1078" y="357499"/>
                    <a:pt x="-688" y="371482"/>
                    <a:pt x="201" y="382849"/>
                  </a:cubicBezTo>
                  <a:cubicBezTo>
                    <a:pt x="1065" y="394216"/>
                    <a:pt x="1941" y="397708"/>
                    <a:pt x="7174" y="407309"/>
                  </a:cubicBezTo>
                  <a:cubicBezTo>
                    <a:pt x="12432" y="416936"/>
                    <a:pt x="8939" y="425661"/>
                    <a:pt x="8939" y="437891"/>
                  </a:cubicBezTo>
                  <a:cubicBezTo>
                    <a:pt x="8939" y="450121"/>
                    <a:pt x="8076" y="451886"/>
                    <a:pt x="2818" y="462377"/>
                  </a:cubicBezTo>
                  <a:cubicBezTo>
                    <a:pt x="-2414" y="472841"/>
                    <a:pt x="1954" y="484208"/>
                    <a:pt x="12445" y="491206"/>
                  </a:cubicBezTo>
                  <a:cubicBezTo>
                    <a:pt x="22909" y="498204"/>
                    <a:pt x="22909" y="513926"/>
                    <a:pt x="23811" y="526156"/>
                  </a:cubicBezTo>
                  <a:cubicBezTo>
                    <a:pt x="24674" y="538412"/>
                    <a:pt x="28180" y="541879"/>
                    <a:pt x="22046" y="553245"/>
                  </a:cubicBezTo>
                  <a:cubicBezTo>
                    <a:pt x="15949" y="564612"/>
                    <a:pt x="16813" y="577731"/>
                    <a:pt x="23811" y="588196"/>
                  </a:cubicBezTo>
                  <a:cubicBezTo>
                    <a:pt x="30809" y="598686"/>
                    <a:pt x="31672" y="596947"/>
                    <a:pt x="43039" y="596947"/>
                  </a:cubicBezTo>
                  <a:cubicBezTo>
                    <a:pt x="54406" y="596947"/>
                    <a:pt x="69252" y="597810"/>
                    <a:pt x="75360" y="604808"/>
                  </a:cubicBezTo>
                  <a:cubicBezTo>
                    <a:pt x="81482" y="611806"/>
                    <a:pt x="90220" y="619667"/>
                    <a:pt x="98944" y="619667"/>
                  </a:cubicBezTo>
                  <a:cubicBezTo>
                    <a:pt x="107695" y="619667"/>
                    <a:pt x="119925" y="623160"/>
                    <a:pt x="123430" y="632761"/>
                  </a:cubicBezTo>
                  <a:cubicBezTo>
                    <a:pt x="126922" y="642387"/>
                    <a:pt x="135660" y="644991"/>
                    <a:pt x="147890" y="642387"/>
                  </a:cubicBezTo>
                  <a:cubicBezTo>
                    <a:pt x="160120" y="639759"/>
                    <a:pt x="177608" y="638019"/>
                    <a:pt x="183729" y="652852"/>
                  </a:cubicBezTo>
                  <a:cubicBezTo>
                    <a:pt x="189826" y="667711"/>
                    <a:pt x="197700" y="674709"/>
                    <a:pt x="211682" y="668574"/>
                  </a:cubicBezTo>
                  <a:cubicBezTo>
                    <a:pt x="225677" y="662478"/>
                    <a:pt x="232637" y="660713"/>
                    <a:pt x="247496" y="665970"/>
                  </a:cubicBezTo>
                  <a:cubicBezTo>
                    <a:pt x="262355" y="671203"/>
                    <a:pt x="271080" y="670339"/>
                    <a:pt x="282447" y="672066"/>
                  </a:cubicBezTo>
                  <a:cubicBezTo>
                    <a:pt x="293813" y="673831"/>
                    <a:pt x="312165" y="678187"/>
                    <a:pt x="306056" y="688691"/>
                  </a:cubicBezTo>
                  <a:cubicBezTo>
                    <a:pt x="299935" y="699181"/>
                    <a:pt x="305167" y="705290"/>
                    <a:pt x="315657" y="696552"/>
                  </a:cubicBezTo>
                  <a:cubicBezTo>
                    <a:pt x="326147" y="687802"/>
                    <a:pt x="334009" y="688691"/>
                    <a:pt x="332256" y="697416"/>
                  </a:cubicBezTo>
                  <a:cubicBezTo>
                    <a:pt x="330517" y="706153"/>
                    <a:pt x="342746" y="704414"/>
                    <a:pt x="338378" y="712274"/>
                  </a:cubicBezTo>
                  <a:cubicBezTo>
                    <a:pt x="334009" y="720135"/>
                    <a:pt x="340118" y="720136"/>
                    <a:pt x="346239" y="715767"/>
                  </a:cubicBezTo>
                  <a:cubicBezTo>
                    <a:pt x="352360" y="711399"/>
                    <a:pt x="354976" y="706141"/>
                    <a:pt x="351497" y="699168"/>
                  </a:cubicBezTo>
                  <a:cubicBezTo>
                    <a:pt x="348004" y="692170"/>
                    <a:pt x="348868" y="691282"/>
                    <a:pt x="354964" y="689542"/>
                  </a:cubicBezTo>
                  <a:cubicBezTo>
                    <a:pt x="361085" y="687777"/>
                    <a:pt x="361962" y="688678"/>
                    <a:pt x="368959" y="686049"/>
                  </a:cubicBezTo>
                  <a:cubicBezTo>
                    <a:pt x="375957" y="683420"/>
                    <a:pt x="377697" y="689542"/>
                    <a:pt x="379449" y="696539"/>
                  </a:cubicBezTo>
                  <a:cubicBezTo>
                    <a:pt x="381189" y="703537"/>
                    <a:pt x="384682" y="704401"/>
                    <a:pt x="388187" y="697403"/>
                  </a:cubicBezTo>
                  <a:cubicBezTo>
                    <a:pt x="391692" y="690404"/>
                    <a:pt x="395184" y="683407"/>
                    <a:pt x="385558" y="680804"/>
                  </a:cubicBezTo>
                  <a:cubicBezTo>
                    <a:pt x="375956" y="678175"/>
                    <a:pt x="375956" y="673806"/>
                    <a:pt x="384694" y="673806"/>
                  </a:cubicBezTo>
                  <a:cubicBezTo>
                    <a:pt x="393432" y="673806"/>
                    <a:pt x="394321" y="671177"/>
                    <a:pt x="395184" y="662439"/>
                  </a:cubicBezTo>
                  <a:cubicBezTo>
                    <a:pt x="396048" y="653701"/>
                    <a:pt x="398677" y="649345"/>
                    <a:pt x="404786" y="638855"/>
                  </a:cubicBezTo>
                  <a:cubicBezTo>
                    <a:pt x="410907" y="628365"/>
                    <a:pt x="417041" y="618764"/>
                    <a:pt x="423137" y="626625"/>
                  </a:cubicBezTo>
                  <a:cubicBezTo>
                    <a:pt x="429259" y="634486"/>
                    <a:pt x="437133" y="634486"/>
                    <a:pt x="447623" y="626625"/>
                  </a:cubicBezTo>
                  <a:cubicBezTo>
                    <a:pt x="458088" y="618763"/>
                    <a:pt x="468578" y="613505"/>
                    <a:pt x="482574" y="609137"/>
                  </a:cubicBezTo>
                  <a:cubicBezTo>
                    <a:pt x="496544" y="604768"/>
                    <a:pt x="502665" y="609137"/>
                    <a:pt x="493038" y="614369"/>
                  </a:cubicBezTo>
                  <a:cubicBezTo>
                    <a:pt x="483437" y="619627"/>
                    <a:pt x="476439" y="629228"/>
                    <a:pt x="491299" y="632720"/>
                  </a:cubicBezTo>
                  <a:cubicBezTo>
                    <a:pt x="506158" y="636213"/>
                    <a:pt x="507021" y="631857"/>
                    <a:pt x="517511" y="628352"/>
                  </a:cubicBezTo>
                  <a:cubicBezTo>
                    <a:pt x="528001" y="624846"/>
                    <a:pt x="534110" y="616985"/>
                    <a:pt x="534110" y="602139"/>
                  </a:cubicBezTo>
                  <a:cubicBezTo>
                    <a:pt x="534110" y="587292"/>
                    <a:pt x="533247" y="584676"/>
                    <a:pt x="544600" y="572420"/>
                  </a:cubicBezTo>
                  <a:cubicBezTo>
                    <a:pt x="555967" y="560190"/>
                    <a:pt x="569061" y="552329"/>
                    <a:pt x="580415" y="543591"/>
                  </a:cubicBezTo>
                  <a:cubicBezTo>
                    <a:pt x="591768" y="534853"/>
                    <a:pt x="601395" y="529596"/>
                    <a:pt x="617130" y="530472"/>
                  </a:cubicBezTo>
                  <a:cubicBezTo>
                    <a:pt x="632853" y="531361"/>
                    <a:pt x="652081" y="530472"/>
                    <a:pt x="655573" y="517378"/>
                  </a:cubicBezTo>
                  <a:cubicBezTo>
                    <a:pt x="659066" y="504284"/>
                    <a:pt x="661694" y="493794"/>
                    <a:pt x="673036" y="490289"/>
                  </a:cubicBezTo>
                  <a:cubicBezTo>
                    <a:pt x="684415" y="486796"/>
                    <a:pt x="693153" y="483291"/>
                    <a:pt x="690524" y="475430"/>
                  </a:cubicBezTo>
                  <a:cubicBezTo>
                    <a:pt x="687895" y="467569"/>
                    <a:pt x="686155" y="471061"/>
                    <a:pt x="686155" y="462336"/>
                  </a:cubicBezTo>
                  <a:cubicBezTo>
                    <a:pt x="686155" y="453586"/>
                    <a:pt x="680034" y="450969"/>
                    <a:pt x="679157" y="463200"/>
                  </a:cubicBezTo>
                  <a:cubicBezTo>
                    <a:pt x="678281" y="475430"/>
                    <a:pt x="679157" y="479799"/>
                    <a:pt x="673036" y="481551"/>
                  </a:cubicBezTo>
                  <a:cubicBezTo>
                    <a:pt x="666940" y="483292"/>
                    <a:pt x="665175" y="475430"/>
                    <a:pt x="659066" y="476294"/>
                  </a:cubicBezTo>
                  <a:cubicBezTo>
                    <a:pt x="652945" y="477157"/>
                    <a:pt x="650328" y="470198"/>
                    <a:pt x="658202" y="466693"/>
                  </a:cubicBezTo>
                  <a:cubicBezTo>
                    <a:pt x="666076" y="463187"/>
                    <a:pt x="665175" y="462324"/>
                    <a:pt x="666940" y="455326"/>
                  </a:cubicBezTo>
                  <a:cubicBezTo>
                    <a:pt x="668680" y="448328"/>
                    <a:pt x="669569" y="450957"/>
                    <a:pt x="675677" y="446588"/>
                  </a:cubicBezTo>
                  <a:cubicBezTo>
                    <a:pt x="681799" y="442194"/>
                    <a:pt x="682675" y="436962"/>
                    <a:pt x="682675" y="426472"/>
                  </a:cubicBezTo>
                  <a:cubicBezTo>
                    <a:pt x="682675" y="415982"/>
                    <a:pt x="680935" y="407244"/>
                    <a:pt x="689673" y="397643"/>
                  </a:cubicBezTo>
                  <a:cubicBezTo>
                    <a:pt x="698410" y="388016"/>
                    <a:pt x="705395" y="381018"/>
                    <a:pt x="700163" y="376662"/>
                  </a:cubicBezTo>
                  <a:cubicBezTo>
                    <a:pt x="694905" y="372294"/>
                    <a:pt x="695794" y="372294"/>
                    <a:pt x="696670" y="364432"/>
                  </a:cubicBezTo>
                  <a:cubicBezTo>
                    <a:pt x="697547" y="356571"/>
                    <a:pt x="694905" y="358311"/>
                    <a:pt x="701039" y="356571"/>
                  </a:cubicBezTo>
                  <a:cubicBezTo>
                    <a:pt x="707135" y="354806"/>
                    <a:pt x="711529" y="348709"/>
                    <a:pt x="714133" y="333850"/>
                  </a:cubicBezTo>
                  <a:cubicBezTo>
                    <a:pt x="716762" y="318992"/>
                    <a:pt x="719391" y="307637"/>
                    <a:pt x="728128" y="301503"/>
                  </a:cubicBezTo>
                  <a:cubicBezTo>
                    <a:pt x="736865" y="295408"/>
                    <a:pt x="742123" y="292766"/>
                    <a:pt x="743851" y="282276"/>
                  </a:cubicBezTo>
                  <a:cubicBezTo>
                    <a:pt x="745616" y="271811"/>
                    <a:pt x="746480" y="268306"/>
                    <a:pt x="752588" y="265677"/>
                  </a:cubicBezTo>
                  <a:cubicBezTo>
                    <a:pt x="758709" y="263048"/>
                    <a:pt x="760449" y="260445"/>
                    <a:pt x="761338" y="253447"/>
                  </a:cubicBezTo>
                  <a:cubicBezTo>
                    <a:pt x="762202" y="246449"/>
                    <a:pt x="766571" y="244709"/>
                    <a:pt x="774432" y="240353"/>
                  </a:cubicBezTo>
                  <a:cubicBezTo>
                    <a:pt x="782293" y="235959"/>
                    <a:pt x="793660" y="229863"/>
                    <a:pt x="792784" y="220236"/>
                  </a:cubicBezTo>
                  <a:cubicBezTo>
                    <a:pt x="791920" y="210635"/>
                    <a:pt x="789291" y="210635"/>
                    <a:pt x="778788" y="201009"/>
                  </a:cubicBezTo>
                  <a:cubicBezTo>
                    <a:pt x="768298" y="191408"/>
                    <a:pt x="770927" y="189642"/>
                    <a:pt x="782281" y="188779"/>
                  </a:cubicBezTo>
                  <a:cubicBezTo>
                    <a:pt x="793634" y="187915"/>
                    <a:pt x="802372" y="186150"/>
                    <a:pt x="808494" y="179178"/>
                  </a:cubicBezTo>
                  <a:cubicBezTo>
                    <a:pt x="814615" y="172180"/>
                    <a:pt x="815491" y="179178"/>
                    <a:pt x="812862" y="183546"/>
                  </a:cubicBezTo>
                  <a:cubicBezTo>
                    <a:pt x="810233" y="187915"/>
                    <a:pt x="810233" y="188779"/>
                    <a:pt x="810233" y="188779"/>
                  </a:cubicBezTo>
                  <a:cubicBezTo>
                    <a:pt x="810233" y="188779"/>
                    <a:pt x="809141" y="196983"/>
                    <a:pt x="801496" y="194900"/>
                  </a:cubicBezTo>
                  <a:cubicBezTo>
                    <a:pt x="791895" y="192271"/>
                    <a:pt x="794498" y="200132"/>
                    <a:pt x="798004" y="210622"/>
                  </a:cubicBezTo>
                  <a:cubicBezTo>
                    <a:pt x="801509" y="221112"/>
                    <a:pt x="800734" y="228453"/>
                    <a:pt x="815492" y="212362"/>
                  </a:cubicBezTo>
                  <a:cubicBezTo>
                    <a:pt x="825093" y="201872"/>
                    <a:pt x="832091" y="197504"/>
                    <a:pt x="838212" y="188779"/>
                  </a:cubicBezTo>
                  <a:cubicBezTo>
                    <a:pt x="844308" y="180041"/>
                    <a:pt x="849172" y="182898"/>
                    <a:pt x="853935" y="185286"/>
                  </a:cubicBezTo>
                  <a:cubicBezTo>
                    <a:pt x="862672" y="189654"/>
                    <a:pt x="862672" y="180917"/>
                    <a:pt x="854798" y="174821"/>
                  </a:cubicBezTo>
                  <a:cubicBezTo>
                    <a:pt x="846937" y="168700"/>
                    <a:pt x="846937" y="162565"/>
                    <a:pt x="847801" y="147707"/>
                  </a:cubicBezTo>
                  <a:cubicBezTo>
                    <a:pt x="848664" y="132848"/>
                    <a:pt x="847801" y="121507"/>
                    <a:pt x="842568" y="109264"/>
                  </a:cubicBezTo>
                  <a:cubicBezTo>
                    <a:pt x="837336" y="97034"/>
                    <a:pt x="839939" y="96170"/>
                    <a:pt x="834707" y="85680"/>
                  </a:cubicBezTo>
                  <a:cubicBezTo>
                    <a:pt x="829449" y="75190"/>
                    <a:pt x="830338" y="78682"/>
                    <a:pt x="825957" y="67329"/>
                  </a:cubicBezTo>
                  <a:cubicBezTo>
                    <a:pt x="821588" y="55962"/>
                    <a:pt x="818096" y="51606"/>
                    <a:pt x="806755" y="54235"/>
                  </a:cubicBezTo>
                  <a:cubicBezTo>
                    <a:pt x="795388" y="56839"/>
                    <a:pt x="787527" y="55098"/>
                    <a:pt x="776173" y="48113"/>
                  </a:cubicBezTo>
                  <a:cubicBezTo>
                    <a:pt x="764794" y="41115"/>
                    <a:pt x="762178" y="37649"/>
                    <a:pt x="752564" y="32391"/>
                  </a:cubicBezTo>
                  <a:cubicBezTo>
                    <a:pt x="742962" y="27159"/>
                    <a:pt x="739470" y="18396"/>
                    <a:pt x="737730" y="7067"/>
                  </a:cubicBezTo>
                  <a:cubicBezTo>
                    <a:pt x="735965" y="-4312"/>
                    <a:pt x="729843" y="69"/>
                    <a:pt x="729843" y="6178"/>
                  </a:cubicBezTo>
                  <a:cubicBezTo>
                    <a:pt x="729843" y="12299"/>
                    <a:pt x="727240" y="20173"/>
                    <a:pt x="715010" y="20173"/>
                  </a:cubicBezTo>
                  <a:cubicBezTo>
                    <a:pt x="702754" y="20173"/>
                    <a:pt x="688797" y="19310"/>
                    <a:pt x="691400" y="34169"/>
                  </a:cubicBezTo>
                  <a:cubicBezTo>
                    <a:pt x="694029" y="49003"/>
                    <a:pt x="695795" y="53396"/>
                    <a:pt x="691400" y="59493"/>
                  </a:cubicBezTo>
                  <a:cubicBezTo>
                    <a:pt x="687032" y="65614"/>
                    <a:pt x="685304" y="67354"/>
                    <a:pt x="680936" y="58629"/>
                  </a:cubicBezTo>
                  <a:cubicBezTo>
                    <a:pt x="676719" y="50222"/>
                    <a:pt x="673049" y="45535"/>
                    <a:pt x="662584" y="42030"/>
                  </a:cubicBezTo>
                  <a:cubicBezTo>
                    <a:pt x="652094" y="38537"/>
                    <a:pt x="645960" y="33279"/>
                    <a:pt x="637235" y="28035"/>
                  </a:cubicBezTo>
                  <a:cubicBezTo>
                    <a:pt x="628510" y="22790"/>
                    <a:pt x="615378" y="17545"/>
                    <a:pt x="606653" y="28898"/>
                  </a:cubicBezTo>
                  <a:cubicBezTo>
                    <a:pt x="597929" y="40252"/>
                    <a:pt x="591794" y="40265"/>
                    <a:pt x="578701" y="38525"/>
                  </a:cubicBezTo>
                  <a:cubicBezTo>
                    <a:pt x="565582" y="36760"/>
                    <a:pt x="553351" y="35032"/>
                    <a:pt x="545490" y="42018"/>
                  </a:cubicBezTo>
                  <a:cubicBezTo>
                    <a:pt x="537629" y="48990"/>
                    <a:pt x="518401" y="56852"/>
                    <a:pt x="536753" y="56852"/>
                  </a:cubicBezTo>
                  <a:cubicBezTo>
                    <a:pt x="547268" y="56852"/>
                    <a:pt x="545490" y="66478"/>
                    <a:pt x="533260" y="64738"/>
                  </a:cubicBezTo>
                  <a:cubicBezTo>
                    <a:pt x="521030" y="62973"/>
                    <a:pt x="512306" y="59480"/>
                    <a:pt x="503542" y="64738"/>
                  </a:cubicBezTo>
                  <a:cubicBezTo>
                    <a:pt x="494805" y="69970"/>
                    <a:pt x="494805" y="71710"/>
                    <a:pt x="494805" y="81337"/>
                  </a:cubicBezTo>
                  <a:cubicBezTo>
                    <a:pt x="494805" y="90938"/>
                    <a:pt x="493040" y="93567"/>
                    <a:pt x="487807" y="88335"/>
                  </a:cubicBezTo>
                  <a:cubicBezTo>
                    <a:pt x="482575" y="83077"/>
                    <a:pt x="484315" y="82214"/>
                    <a:pt x="480810" y="82214"/>
                  </a:cubicBezTo>
                  <a:cubicBezTo>
                    <a:pt x="477305" y="82214"/>
                    <a:pt x="479946" y="80474"/>
                    <a:pt x="478206" y="74352"/>
                  </a:cubicBezTo>
                  <a:cubicBezTo>
                    <a:pt x="476441" y="68256"/>
                    <a:pt x="472949" y="59493"/>
                    <a:pt x="462459" y="58630"/>
                  </a:cubicBezTo>
                  <a:cubicBezTo>
                    <a:pt x="451994" y="57766"/>
                    <a:pt x="447625" y="62123"/>
                    <a:pt x="441504" y="72625"/>
                  </a:cubicBezTo>
                  <a:cubicBezTo>
                    <a:pt x="435382" y="83090"/>
                    <a:pt x="425781" y="92716"/>
                    <a:pt x="431014" y="76092"/>
                  </a:cubicBezTo>
                  <a:cubicBezTo>
                    <a:pt x="436271" y="59493"/>
                    <a:pt x="440640" y="50768"/>
                    <a:pt x="434506" y="50768"/>
                  </a:cubicBezTo>
                  <a:cubicBezTo>
                    <a:pt x="428372" y="50768"/>
                    <a:pt x="430137" y="53397"/>
                    <a:pt x="426645" y="62999"/>
                  </a:cubicBezTo>
                  <a:cubicBezTo>
                    <a:pt x="423152" y="72625"/>
                    <a:pt x="419647" y="76994"/>
                    <a:pt x="415278" y="69997"/>
                  </a:cubicBezTo>
                  <a:cubicBezTo>
                    <a:pt x="410910" y="62999"/>
                    <a:pt x="409157" y="62999"/>
                    <a:pt x="403912" y="64764"/>
                  </a:cubicBezTo>
                  <a:cubicBezTo>
                    <a:pt x="398680" y="66505"/>
                    <a:pt x="396051" y="65628"/>
                    <a:pt x="391682" y="59507"/>
                  </a:cubicBezTo>
                  <a:cubicBezTo>
                    <a:pt x="387313" y="53411"/>
                    <a:pt x="375959" y="47276"/>
                    <a:pt x="363729" y="52509"/>
                  </a:cubicBezTo>
                  <a:cubicBezTo>
                    <a:pt x="351499" y="57766"/>
                    <a:pt x="346241" y="57766"/>
                    <a:pt x="335751" y="66504"/>
                  </a:cubicBezTo>
                  <a:cubicBezTo>
                    <a:pt x="325286" y="75241"/>
                    <a:pt x="320028" y="86595"/>
                    <a:pt x="323521" y="93593"/>
                  </a:cubicBezTo>
                  <a:cubicBezTo>
                    <a:pt x="327013" y="100591"/>
                    <a:pt x="332258" y="108452"/>
                    <a:pt x="324384" y="108452"/>
                  </a:cubicBezTo>
                  <a:cubicBezTo>
                    <a:pt x="316510" y="108452"/>
                    <a:pt x="317387" y="108452"/>
                    <a:pt x="312154" y="111080"/>
                  </a:cubicBezTo>
                  <a:cubicBezTo>
                    <a:pt x="306922" y="113684"/>
                    <a:pt x="301664" y="113684"/>
                    <a:pt x="298184" y="105822"/>
                  </a:cubicBezTo>
                  <a:cubicBezTo>
                    <a:pt x="294692" y="97961"/>
                    <a:pt x="286818" y="95358"/>
                    <a:pt x="275464" y="97085"/>
                  </a:cubicBezTo>
                  <a:cubicBezTo>
                    <a:pt x="264097" y="98850"/>
                    <a:pt x="258840" y="100578"/>
                    <a:pt x="252743" y="94456"/>
                  </a:cubicBezTo>
                  <a:cubicBezTo>
                    <a:pt x="246622" y="88361"/>
                    <a:pt x="242253" y="84855"/>
                    <a:pt x="230887" y="94456"/>
                  </a:cubicBezTo>
                  <a:cubicBezTo>
                    <a:pt x="219520" y="104083"/>
                    <a:pt x="211659" y="111081"/>
                    <a:pt x="199429" y="117177"/>
                  </a:cubicBezTo>
                  <a:cubicBezTo>
                    <a:pt x="187173" y="123298"/>
                    <a:pt x="188939" y="132899"/>
                    <a:pt x="193308" y="140761"/>
                  </a:cubicBezTo>
                  <a:cubicBezTo>
                    <a:pt x="197676" y="148622"/>
                    <a:pt x="208167" y="150387"/>
                    <a:pt x="218657" y="140761"/>
                  </a:cubicBezTo>
                  <a:cubicBezTo>
                    <a:pt x="218657" y="140761"/>
                    <a:pt x="223025" y="137293"/>
                    <a:pt x="229122" y="132899"/>
                  </a:cubicBezTo>
                  <a:cubicBezTo>
                    <a:pt x="235243" y="128530"/>
                    <a:pt x="241377" y="131159"/>
                    <a:pt x="237872" y="136392"/>
                  </a:cubicBezTo>
                  <a:cubicBezTo>
                    <a:pt x="234402" y="141688"/>
                    <a:pt x="232649" y="149550"/>
                    <a:pt x="234402" y="151277"/>
                  </a:cubicBezTo>
                  <a:lnTo>
                    <a:pt x="234402" y="151277"/>
                  </a:lnTo>
                  <a:lnTo>
                    <a:pt x="234402" y="151277"/>
                  </a:lnTo>
                  <a:close/>
                </a:path>
              </a:pathLst>
            </a:cu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6" name="任意多边形 92">
              <a:extLst>
                <a:ext uri="{FF2B5EF4-FFF2-40B4-BE49-F238E27FC236}">
                  <a16:creationId xmlns:a16="http://schemas.microsoft.com/office/drawing/2014/main" id="{0FF40AE3-DE70-4EF4-ABB3-19CDBE2B87EC}"/>
                </a:ext>
              </a:extLst>
            </p:cNvPr>
            <p:cNvSpPr/>
            <p:nvPr/>
          </p:nvSpPr>
          <p:spPr>
            <a:xfrm>
              <a:off x="4682571" y="3979228"/>
              <a:ext cx="645182" cy="560931"/>
            </a:xfrm>
            <a:custGeom>
              <a:avLst/>
              <a:gdLst>
                <a:gd name="connsiteX0" fmla="*/ 917104 w 1926715"/>
                <a:gd name="connsiteY0" fmla="*/ 241917 h 1675117"/>
                <a:gd name="connsiteX1" fmla="*/ 928014 w 1926715"/>
                <a:gd name="connsiteY1" fmla="*/ 264484 h 1675117"/>
                <a:gd name="connsiteX2" fmla="*/ 914653 w 1926715"/>
                <a:gd name="connsiteY2" fmla="*/ 259404 h 1675117"/>
                <a:gd name="connsiteX3" fmla="*/ 896314 w 1926715"/>
                <a:gd name="connsiteY3" fmla="*/ 242805 h 1675117"/>
                <a:gd name="connsiteX4" fmla="*/ 867473 w 1926715"/>
                <a:gd name="connsiteY4" fmla="*/ 219221 h 1675117"/>
                <a:gd name="connsiteX5" fmla="*/ 849121 w 1926715"/>
                <a:gd name="connsiteY5" fmla="*/ 204362 h 1675117"/>
                <a:gd name="connsiteX6" fmla="*/ 822908 w 1926715"/>
                <a:gd name="connsiteY6" fmla="*/ 170275 h 1675117"/>
                <a:gd name="connsiteX7" fmla="*/ 801064 w 1926715"/>
                <a:gd name="connsiteY7" fmla="*/ 157182 h 1675117"/>
                <a:gd name="connsiteX8" fmla="*/ 752703 w 1926715"/>
                <a:gd name="connsiteY8" fmla="*/ 176409 h 1675117"/>
                <a:gd name="connsiteX9" fmla="*/ 725042 w 1926715"/>
                <a:gd name="connsiteY9" fmla="*/ 206991 h 1675117"/>
                <a:gd name="connsiteX10" fmla="*/ 725042 w 1926715"/>
                <a:gd name="connsiteY10" fmla="*/ 206991 h 1675117"/>
                <a:gd name="connsiteX11" fmla="*/ 717371 w 1926715"/>
                <a:gd name="connsiteY11" fmla="*/ 202698 h 1675117"/>
                <a:gd name="connsiteX12" fmla="*/ 717371 w 1926715"/>
                <a:gd name="connsiteY12" fmla="*/ 202698 h 1675117"/>
                <a:gd name="connsiteX13" fmla="*/ 711935 w 1926715"/>
                <a:gd name="connsiteY13" fmla="*/ 211360 h 1675117"/>
                <a:gd name="connsiteX14" fmla="*/ 701458 w 1926715"/>
                <a:gd name="connsiteY14" fmla="*/ 235540 h 1675117"/>
                <a:gd name="connsiteX15" fmla="*/ 701458 w 1926715"/>
                <a:gd name="connsiteY15" fmla="*/ 235540 h 1675117"/>
                <a:gd name="connsiteX16" fmla="*/ 684833 w 1926715"/>
                <a:gd name="connsiteY16" fmla="*/ 244570 h 1675117"/>
                <a:gd name="connsiteX17" fmla="*/ 684833 w 1926715"/>
                <a:gd name="connsiteY17" fmla="*/ 244570 h 1675117"/>
                <a:gd name="connsiteX18" fmla="*/ 683081 w 1926715"/>
                <a:gd name="connsiteY18" fmla="*/ 266401 h 1675117"/>
                <a:gd name="connsiteX19" fmla="*/ 685710 w 1926715"/>
                <a:gd name="connsiteY19" fmla="*/ 308349 h 1675117"/>
                <a:gd name="connsiteX20" fmla="*/ 716291 w 1926715"/>
                <a:gd name="connsiteY20" fmla="*/ 327577 h 1675117"/>
                <a:gd name="connsiteX21" fmla="*/ 742504 w 1926715"/>
                <a:gd name="connsiteY21" fmla="*/ 324973 h 1675117"/>
                <a:gd name="connsiteX22" fmla="*/ 762608 w 1926715"/>
                <a:gd name="connsiteY22" fmla="*/ 360787 h 1675117"/>
                <a:gd name="connsiteX23" fmla="*/ 765224 w 1926715"/>
                <a:gd name="connsiteY23" fmla="*/ 391369 h 1675117"/>
                <a:gd name="connsiteX24" fmla="*/ 804544 w 1926715"/>
                <a:gd name="connsiteY24" fmla="*/ 397465 h 1675117"/>
                <a:gd name="connsiteX25" fmla="*/ 817878 w 1926715"/>
                <a:gd name="connsiteY25" fmla="*/ 396321 h 1675117"/>
                <a:gd name="connsiteX26" fmla="*/ 833906 w 1926715"/>
                <a:gd name="connsiteY26" fmla="*/ 394835 h 1675117"/>
                <a:gd name="connsiteX27" fmla="*/ 855039 w 1926715"/>
                <a:gd name="connsiteY27" fmla="*/ 392752 h 1675117"/>
                <a:gd name="connsiteX28" fmla="*/ 870520 w 1926715"/>
                <a:gd name="connsiteY28" fmla="*/ 400220 h 1675117"/>
                <a:gd name="connsiteX29" fmla="*/ 877746 w 1926715"/>
                <a:gd name="connsiteY29" fmla="*/ 418051 h 1675117"/>
                <a:gd name="connsiteX30" fmla="*/ 889608 w 1926715"/>
                <a:gd name="connsiteY30" fmla="*/ 430053 h 1675117"/>
                <a:gd name="connsiteX31" fmla="*/ 908353 w 1926715"/>
                <a:gd name="connsiteY31" fmla="*/ 463022 h 1675117"/>
                <a:gd name="connsiteX32" fmla="*/ 913776 w 1926715"/>
                <a:gd name="connsiteY32" fmla="*/ 488346 h 1675117"/>
                <a:gd name="connsiteX33" fmla="*/ 911160 w 1926715"/>
                <a:gd name="connsiteY33" fmla="*/ 511066 h 1675117"/>
                <a:gd name="connsiteX34" fmla="*/ 911160 w 1926715"/>
                <a:gd name="connsiteY34" fmla="*/ 511066 h 1675117"/>
                <a:gd name="connsiteX35" fmla="*/ 909763 w 1926715"/>
                <a:gd name="connsiteY35" fmla="*/ 513847 h 1675117"/>
                <a:gd name="connsiteX36" fmla="*/ 909763 w 1926715"/>
                <a:gd name="connsiteY36" fmla="*/ 515092 h 1675117"/>
                <a:gd name="connsiteX37" fmla="*/ 904175 w 1926715"/>
                <a:gd name="connsiteY37" fmla="*/ 524198 h 1675117"/>
                <a:gd name="connsiteX38" fmla="*/ 857858 w 1926715"/>
                <a:gd name="connsiteY38" fmla="*/ 525938 h 1675117"/>
                <a:gd name="connsiteX39" fmla="*/ 827277 w 1926715"/>
                <a:gd name="connsiteY39" fmla="*/ 530307 h 1675117"/>
                <a:gd name="connsiteX40" fmla="*/ 793190 w 1926715"/>
                <a:gd name="connsiteY40" fmla="*/ 536428 h 1675117"/>
                <a:gd name="connsiteX41" fmla="*/ 765225 w 1926715"/>
                <a:gd name="connsiteY41" fmla="*/ 539921 h 1675117"/>
                <a:gd name="connsiteX42" fmla="*/ 734643 w 1926715"/>
                <a:gd name="connsiteY42" fmla="*/ 544290 h 1675117"/>
                <a:gd name="connsiteX43" fmla="*/ 734643 w 1926715"/>
                <a:gd name="connsiteY43" fmla="*/ 544290 h 1675117"/>
                <a:gd name="connsiteX44" fmla="*/ 738136 w 1926715"/>
                <a:gd name="connsiteY44" fmla="*/ 544290 h 1675117"/>
                <a:gd name="connsiteX45" fmla="*/ 738136 w 1926715"/>
                <a:gd name="connsiteY45" fmla="*/ 544290 h 1675117"/>
                <a:gd name="connsiteX46" fmla="*/ 698804 w 1926715"/>
                <a:gd name="connsiteY46" fmla="*/ 556520 h 1675117"/>
                <a:gd name="connsiteX47" fmla="*/ 648131 w 1926715"/>
                <a:gd name="connsiteY47" fmla="*/ 524199 h 1675117"/>
                <a:gd name="connsiteX48" fmla="*/ 587832 w 1926715"/>
                <a:gd name="connsiteY48" fmla="*/ 532936 h 1675117"/>
                <a:gd name="connsiteX49" fmla="*/ 571055 w 1926715"/>
                <a:gd name="connsiteY49" fmla="*/ 535362 h 1675117"/>
                <a:gd name="connsiteX50" fmla="*/ 579094 w 1926715"/>
                <a:gd name="connsiteY50" fmla="*/ 547795 h 1675117"/>
                <a:gd name="connsiteX51" fmla="*/ 565111 w 1926715"/>
                <a:gd name="connsiteY51" fmla="*/ 582746 h 1675117"/>
                <a:gd name="connsiteX52" fmla="*/ 553744 w 1926715"/>
                <a:gd name="connsiteY52" fmla="*/ 614203 h 1675117"/>
                <a:gd name="connsiteX53" fmla="*/ 544130 w 1926715"/>
                <a:gd name="connsiteY53" fmla="*/ 651782 h 1675117"/>
                <a:gd name="connsiteX54" fmla="*/ 519670 w 1926715"/>
                <a:gd name="connsiteY54" fmla="*/ 651782 h 1675117"/>
                <a:gd name="connsiteX55" fmla="*/ 479462 w 1926715"/>
                <a:gd name="connsiteY55" fmla="*/ 653523 h 1675117"/>
                <a:gd name="connsiteX56" fmla="*/ 433158 w 1926715"/>
                <a:gd name="connsiteY56" fmla="*/ 689362 h 1675117"/>
                <a:gd name="connsiteX57" fmla="*/ 415683 w 1926715"/>
                <a:gd name="connsiteY57" fmla="*/ 672763 h 1675117"/>
                <a:gd name="connsiteX58" fmla="*/ 384225 w 1926715"/>
                <a:gd name="connsiteY58" fmla="*/ 677996 h 1675117"/>
                <a:gd name="connsiteX59" fmla="*/ 334415 w 1926715"/>
                <a:gd name="connsiteY59" fmla="*/ 678859 h 1675117"/>
                <a:gd name="connsiteX60" fmla="*/ 313448 w 1926715"/>
                <a:gd name="connsiteY60" fmla="*/ 656139 h 1675117"/>
                <a:gd name="connsiteX61" fmla="*/ 284606 w 1926715"/>
                <a:gd name="connsiteY61" fmla="*/ 622052 h 1675117"/>
                <a:gd name="connsiteX62" fmla="*/ 248779 w 1926715"/>
                <a:gd name="connsiteY62" fmla="*/ 637774 h 1675117"/>
                <a:gd name="connsiteX63" fmla="*/ 212953 w 1926715"/>
                <a:gd name="connsiteY63" fmla="*/ 677982 h 1675117"/>
                <a:gd name="connsiteX64" fmla="*/ 212953 w 1926715"/>
                <a:gd name="connsiteY64" fmla="*/ 677982 h 1675117"/>
                <a:gd name="connsiteX65" fmla="*/ 207669 w 1926715"/>
                <a:gd name="connsiteY65" fmla="*/ 685107 h 1675117"/>
                <a:gd name="connsiteX66" fmla="*/ 207669 w 1926715"/>
                <a:gd name="connsiteY66" fmla="*/ 685107 h 1675117"/>
                <a:gd name="connsiteX67" fmla="*/ 195477 w 1926715"/>
                <a:gd name="connsiteY67" fmla="*/ 677118 h 1675117"/>
                <a:gd name="connsiteX68" fmla="*/ 167512 w 1926715"/>
                <a:gd name="connsiteY68" fmla="*/ 647400 h 1675117"/>
                <a:gd name="connsiteX69" fmla="*/ 157022 w 1926715"/>
                <a:gd name="connsiteY69" fmla="*/ 629048 h 1675117"/>
                <a:gd name="connsiteX70" fmla="*/ 156844 w 1926715"/>
                <a:gd name="connsiteY70" fmla="*/ 621136 h 1675117"/>
                <a:gd name="connsiteX71" fmla="*/ 156844 w 1926715"/>
                <a:gd name="connsiteY71" fmla="*/ 621136 h 1675117"/>
                <a:gd name="connsiteX72" fmla="*/ 150900 w 1926715"/>
                <a:gd name="connsiteY72" fmla="*/ 609769 h 1675117"/>
                <a:gd name="connsiteX73" fmla="*/ 142112 w 1926715"/>
                <a:gd name="connsiteY73" fmla="*/ 605578 h 1675117"/>
                <a:gd name="connsiteX74" fmla="*/ 120318 w 1926715"/>
                <a:gd name="connsiteY74" fmla="*/ 607191 h 1675117"/>
                <a:gd name="connsiteX75" fmla="*/ 109828 w 1926715"/>
                <a:gd name="connsiteY75" fmla="*/ 636033 h 1675117"/>
                <a:gd name="connsiteX76" fmla="*/ 51319 w 1926715"/>
                <a:gd name="connsiteY76" fmla="*/ 667910 h 1675117"/>
                <a:gd name="connsiteX77" fmla="*/ 18515 w 1926715"/>
                <a:gd name="connsiteY77" fmla="*/ 689881 h 1675117"/>
                <a:gd name="connsiteX78" fmla="*/ 3441 w 1926715"/>
                <a:gd name="connsiteY78" fmla="*/ 738395 h 1675117"/>
                <a:gd name="connsiteX79" fmla="*/ 8470 w 1926715"/>
                <a:gd name="connsiteY79" fmla="*/ 759236 h 1675117"/>
                <a:gd name="connsiteX80" fmla="*/ 8470 w 1926715"/>
                <a:gd name="connsiteY80" fmla="*/ 759236 h 1675117"/>
                <a:gd name="connsiteX81" fmla="*/ 9498 w 1926715"/>
                <a:gd name="connsiteY81" fmla="*/ 768685 h 1675117"/>
                <a:gd name="connsiteX82" fmla="*/ 15759 w 1926715"/>
                <a:gd name="connsiteY82" fmla="*/ 767847 h 1675117"/>
                <a:gd name="connsiteX83" fmla="*/ 40981 w 1926715"/>
                <a:gd name="connsiteY83" fmla="*/ 773130 h 1675117"/>
                <a:gd name="connsiteX84" fmla="*/ 53034 w 1926715"/>
                <a:gd name="connsiteY84" fmla="*/ 810811 h 1675117"/>
                <a:gd name="connsiteX85" fmla="*/ 35749 w 1926715"/>
                <a:gd name="connsiteY85" fmla="*/ 856530 h 1675117"/>
                <a:gd name="connsiteX86" fmla="*/ 36511 w 1926715"/>
                <a:gd name="connsiteY86" fmla="*/ 869827 h 1675117"/>
                <a:gd name="connsiteX87" fmla="*/ 46925 w 1926715"/>
                <a:gd name="connsiteY87" fmla="*/ 908677 h 1675117"/>
                <a:gd name="connsiteX88" fmla="*/ 40791 w 1926715"/>
                <a:gd name="connsiteY88" fmla="*/ 920361 h 1675117"/>
                <a:gd name="connsiteX89" fmla="*/ 40791 w 1926715"/>
                <a:gd name="connsiteY89" fmla="*/ 920361 h 1675117"/>
                <a:gd name="connsiteX90" fmla="*/ 36016 w 1926715"/>
                <a:gd name="connsiteY90" fmla="*/ 930699 h 1675117"/>
                <a:gd name="connsiteX91" fmla="*/ 44373 w 1926715"/>
                <a:gd name="connsiteY91" fmla="*/ 937849 h 1675117"/>
                <a:gd name="connsiteX92" fmla="*/ 87108 w 1926715"/>
                <a:gd name="connsiteY92" fmla="*/ 947119 h 1675117"/>
                <a:gd name="connsiteX93" fmla="*/ 143039 w 1926715"/>
                <a:gd name="connsiteY93" fmla="*/ 944516 h 1675117"/>
                <a:gd name="connsiteX94" fmla="*/ 143039 w 1926715"/>
                <a:gd name="connsiteY94" fmla="*/ 944516 h 1675117"/>
                <a:gd name="connsiteX95" fmla="*/ 149160 w 1926715"/>
                <a:gd name="connsiteY95" fmla="*/ 940147 h 1675117"/>
                <a:gd name="connsiteX96" fmla="*/ 149160 w 1926715"/>
                <a:gd name="connsiteY96" fmla="*/ 940147 h 1675117"/>
                <a:gd name="connsiteX97" fmla="*/ 169874 w 1926715"/>
                <a:gd name="connsiteY97" fmla="*/ 932158 h 1675117"/>
                <a:gd name="connsiteX98" fmla="*/ 198220 w 1926715"/>
                <a:gd name="connsiteY98" fmla="*/ 933543 h 1675117"/>
                <a:gd name="connsiteX99" fmla="*/ 239737 w 1926715"/>
                <a:gd name="connsiteY99" fmla="*/ 920588 h 1675117"/>
                <a:gd name="connsiteX100" fmla="*/ 259892 w 1926715"/>
                <a:gd name="connsiteY100" fmla="*/ 900840 h 1675117"/>
                <a:gd name="connsiteX101" fmla="*/ 277722 w 1926715"/>
                <a:gd name="connsiteY101" fmla="*/ 916093 h 1675117"/>
                <a:gd name="connsiteX102" fmla="*/ 292378 w 1926715"/>
                <a:gd name="connsiteY102" fmla="*/ 936832 h 1675117"/>
                <a:gd name="connsiteX103" fmla="*/ 315289 w 1926715"/>
                <a:gd name="connsiteY103" fmla="*/ 965331 h 1675117"/>
                <a:gd name="connsiteX104" fmla="*/ 338314 w 1926715"/>
                <a:gd name="connsiteY104" fmla="*/ 1019039 h 1675117"/>
                <a:gd name="connsiteX105" fmla="*/ 325678 w 1926715"/>
                <a:gd name="connsiteY105" fmla="*/ 1037124 h 1675117"/>
                <a:gd name="connsiteX106" fmla="*/ 299465 w 1926715"/>
                <a:gd name="connsiteY106" fmla="*/ 1056352 h 1675117"/>
                <a:gd name="connsiteX107" fmla="*/ 299465 w 1926715"/>
                <a:gd name="connsiteY107" fmla="*/ 1056352 h 1675117"/>
                <a:gd name="connsiteX108" fmla="*/ 297713 w 1926715"/>
                <a:gd name="connsiteY108" fmla="*/ 1064213 h 1675117"/>
                <a:gd name="connsiteX109" fmla="*/ 297713 w 1926715"/>
                <a:gd name="connsiteY109" fmla="*/ 1064213 h 1675117"/>
                <a:gd name="connsiteX110" fmla="*/ 286917 w 1926715"/>
                <a:gd name="connsiteY110" fmla="*/ 1088077 h 1675117"/>
                <a:gd name="connsiteX111" fmla="*/ 289445 w 1926715"/>
                <a:gd name="connsiteY111" fmla="*/ 1104701 h 1675117"/>
                <a:gd name="connsiteX112" fmla="*/ 268363 w 1926715"/>
                <a:gd name="connsiteY112" fmla="*/ 1120183 h 1675117"/>
                <a:gd name="connsiteX113" fmla="*/ 259765 w 1926715"/>
                <a:gd name="connsiteY113" fmla="*/ 1138560 h 1675117"/>
                <a:gd name="connsiteX114" fmla="*/ 250773 w 1926715"/>
                <a:gd name="connsiteY114" fmla="*/ 1162842 h 1675117"/>
                <a:gd name="connsiteX115" fmla="*/ 243014 w 1926715"/>
                <a:gd name="connsiteY115" fmla="*/ 1199951 h 1675117"/>
                <a:gd name="connsiteX116" fmla="*/ 228675 w 1926715"/>
                <a:gd name="connsiteY116" fmla="*/ 1242496 h 1675117"/>
                <a:gd name="connsiteX117" fmla="*/ 207657 w 1926715"/>
                <a:gd name="connsiteY117" fmla="*/ 1251792 h 1675117"/>
                <a:gd name="connsiteX118" fmla="*/ 222554 w 1926715"/>
                <a:gd name="connsiteY118" fmla="*/ 1298401 h 1675117"/>
                <a:gd name="connsiteX119" fmla="*/ 237807 w 1926715"/>
                <a:gd name="connsiteY119" fmla="*/ 1331790 h 1675117"/>
                <a:gd name="connsiteX120" fmla="*/ 265366 w 1926715"/>
                <a:gd name="connsiteY120" fmla="*/ 1328462 h 1675117"/>
                <a:gd name="connsiteX121" fmla="*/ 276961 w 1926715"/>
                <a:gd name="connsiteY121" fmla="*/ 1339702 h 1675117"/>
                <a:gd name="connsiteX122" fmla="*/ 267703 w 1926715"/>
                <a:gd name="connsiteY122" fmla="*/ 1356301 h 1675117"/>
                <a:gd name="connsiteX123" fmla="*/ 295960 w 1926715"/>
                <a:gd name="connsiteY123" fmla="*/ 1384063 h 1675117"/>
                <a:gd name="connsiteX124" fmla="*/ 306438 w 1926715"/>
                <a:gd name="connsiteY124" fmla="*/ 1405894 h 1675117"/>
                <a:gd name="connsiteX125" fmla="*/ 308127 w 1926715"/>
                <a:gd name="connsiteY125" fmla="*/ 1417261 h 1675117"/>
                <a:gd name="connsiteX126" fmla="*/ 325665 w 1926715"/>
                <a:gd name="connsiteY126" fmla="*/ 1416397 h 1675117"/>
                <a:gd name="connsiteX127" fmla="*/ 356640 w 1926715"/>
                <a:gd name="connsiteY127" fmla="*/ 1419521 h 1675117"/>
                <a:gd name="connsiteX128" fmla="*/ 362622 w 1926715"/>
                <a:gd name="connsiteY128" fmla="*/ 1434456 h 1675117"/>
                <a:gd name="connsiteX129" fmla="*/ 356678 w 1926715"/>
                <a:gd name="connsiteY129" fmla="*/ 1452884 h 1675117"/>
                <a:gd name="connsiteX130" fmla="*/ 338098 w 1926715"/>
                <a:gd name="connsiteY130" fmla="*/ 1439486 h 1675117"/>
                <a:gd name="connsiteX131" fmla="*/ 283742 w 1926715"/>
                <a:gd name="connsiteY131" fmla="*/ 1490057 h 1675117"/>
                <a:gd name="connsiteX132" fmla="*/ 252335 w 1926715"/>
                <a:gd name="connsiteY132" fmla="*/ 1495912 h 1675117"/>
                <a:gd name="connsiteX133" fmla="*/ 246061 w 1926715"/>
                <a:gd name="connsiteY133" fmla="*/ 1503227 h 1675117"/>
                <a:gd name="connsiteX134" fmla="*/ 245426 w 1926715"/>
                <a:gd name="connsiteY134" fmla="*/ 1512231 h 1675117"/>
                <a:gd name="connsiteX135" fmla="*/ 297471 w 1926715"/>
                <a:gd name="connsiteY135" fmla="*/ 1513615 h 1675117"/>
                <a:gd name="connsiteX136" fmla="*/ 313524 w 1926715"/>
                <a:gd name="connsiteY136" fmla="*/ 1513933 h 1675117"/>
                <a:gd name="connsiteX137" fmla="*/ 307326 w 1926715"/>
                <a:gd name="connsiteY137" fmla="*/ 1531713 h 1675117"/>
                <a:gd name="connsiteX138" fmla="*/ 269747 w 1926715"/>
                <a:gd name="connsiteY138" fmla="*/ 1585015 h 1675117"/>
                <a:gd name="connsiteX139" fmla="*/ 270572 w 1926715"/>
                <a:gd name="connsiteY139" fmla="*/ 1619712 h 1675117"/>
                <a:gd name="connsiteX140" fmla="*/ 277862 w 1926715"/>
                <a:gd name="connsiteY140" fmla="*/ 1641264 h 1675117"/>
                <a:gd name="connsiteX141" fmla="*/ 292264 w 1926715"/>
                <a:gd name="connsiteY141" fmla="*/ 1648884 h 1675117"/>
                <a:gd name="connsiteX142" fmla="*/ 312584 w 1926715"/>
                <a:gd name="connsiteY142" fmla="*/ 1660720 h 1675117"/>
                <a:gd name="connsiteX143" fmla="*/ 340131 w 1926715"/>
                <a:gd name="connsiteY143" fmla="*/ 1661114 h 1675117"/>
                <a:gd name="connsiteX144" fmla="*/ 376516 w 1926715"/>
                <a:gd name="connsiteY144" fmla="*/ 1639828 h 1675117"/>
                <a:gd name="connsiteX145" fmla="*/ 403605 w 1926715"/>
                <a:gd name="connsiteY145" fmla="*/ 1620283 h 1675117"/>
                <a:gd name="connsiteX146" fmla="*/ 439991 w 1926715"/>
                <a:gd name="connsiteY146" fmla="*/ 1594705 h 1675117"/>
                <a:gd name="connsiteX147" fmla="*/ 461911 w 1926715"/>
                <a:gd name="connsiteY147" fmla="*/ 1560225 h 1675117"/>
                <a:gd name="connsiteX148" fmla="*/ 484885 w 1926715"/>
                <a:gd name="connsiteY148" fmla="*/ 1542838 h 1675117"/>
                <a:gd name="connsiteX149" fmla="*/ 500786 w 1926715"/>
                <a:gd name="connsiteY149" fmla="*/ 1543385 h 1675117"/>
                <a:gd name="connsiteX150" fmla="*/ 535724 w 1926715"/>
                <a:gd name="connsiteY150" fmla="*/ 1563869 h 1675117"/>
                <a:gd name="connsiteX151" fmla="*/ 568007 w 1926715"/>
                <a:gd name="connsiteY151" fmla="*/ 1576341 h 1675117"/>
                <a:gd name="connsiteX152" fmla="*/ 599693 w 1926715"/>
                <a:gd name="connsiteY152" fmla="*/ 1609945 h 1675117"/>
                <a:gd name="connsiteX153" fmla="*/ 627328 w 1926715"/>
                <a:gd name="connsiteY153" fmla="*/ 1618276 h 1675117"/>
                <a:gd name="connsiteX154" fmla="*/ 657847 w 1926715"/>
                <a:gd name="connsiteY154" fmla="*/ 1631865 h 1675117"/>
                <a:gd name="connsiteX155" fmla="*/ 700417 w 1926715"/>
                <a:gd name="connsiteY155" fmla="*/ 1654662 h 1675117"/>
                <a:gd name="connsiteX156" fmla="*/ 744029 w 1926715"/>
                <a:gd name="connsiteY156" fmla="*/ 1662599 h 1675117"/>
                <a:gd name="connsiteX157" fmla="*/ 777938 w 1926715"/>
                <a:gd name="connsiteY157" fmla="*/ 1664187 h 1675117"/>
                <a:gd name="connsiteX158" fmla="*/ 807402 w 1926715"/>
                <a:gd name="connsiteY158" fmla="*/ 1646877 h 1675117"/>
                <a:gd name="connsiteX159" fmla="*/ 834720 w 1926715"/>
                <a:gd name="connsiteY159" fmla="*/ 1621057 h 1675117"/>
                <a:gd name="connsiteX160" fmla="*/ 826401 w 1926715"/>
                <a:gd name="connsiteY160" fmla="*/ 1581497 h 1675117"/>
                <a:gd name="connsiteX161" fmla="*/ 835850 w 1926715"/>
                <a:gd name="connsiteY161" fmla="*/ 1564974 h 1675117"/>
                <a:gd name="connsiteX162" fmla="*/ 897737 w 1926715"/>
                <a:gd name="connsiteY162" fmla="*/ 1560136 h 1675117"/>
                <a:gd name="connsiteX163" fmla="*/ 955954 w 1926715"/>
                <a:gd name="connsiteY163" fmla="*/ 1518988 h 1675117"/>
                <a:gd name="connsiteX164" fmla="*/ 980871 w 1926715"/>
                <a:gd name="connsiteY164" fmla="*/ 1493435 h 1675117"/>
                <a:gd name="connsiteX165" fmla="*/ 1020190 w 1926715"/>
                <a:gd name="connsiteY165" fmla="*/ 1500750 h 1675117"/>
                <a:gd name="connsiteX166" fmla="*/ 1062139 w 1926715"/>
                <a:gd name="connsiteY166" fmla="*/ 1480341 h 1675117"/>
                <a:gd name="connsiteX167" fmla="*/ 1075245 w 1926715"/>
                <a:gd name="connsiteY167" fmla="*/ 1461990 h 1675117"/>
                <a:gd name="connsiteX168" fmla="*/ 1081379 w 1926715"/>
                <a:gd name="connsiteY168" fmla="*/ 1466803 h 1675117"/>
                <a:gd name="connsiteX169" fmla="*/ 1096213 w 1926715"/>
                <a:gd name="connsiteY169" fmla="*/ 1456732 h 1675117"/>
                <a:gd name="connsiteX170" fmla="*/ 1094460 w 1926715"/>
                <a:gd name="connsiteY170" fmla="*/ 1427039 h 1675117"/>
                <a:gd name="connsiteX171" fmla="*/ 1086586 w 1926715"/>
                <a:gd name="connsiteY171" fmla="*/ 1401690 h 1675117"/>
                <a:gd name="connsiteX172" fmla="*/ 1111936 w 1926715"/>
                <a:gd name="connsiteY172" fmla="*/ 1372848 h 1675117"/>
                <a:gd name="connsiteX173" fmla="*/ 1122857 w 1926715"/>
                <a:gd name="connsiteY173" fmla="*/ 1356529 h 1675117"/>
                <a:gd name="connsiteX174" fmla="*/ 1127658 w 1926715"/>
                <a:gd name="connsiteY174" fmla="*/ 1352757 h 1675117"/>
                <a:gd name="connsiteX175" fmla="*/ 1127658 w 1926715"/>
                <a:gd name="connsiteY175" fmla="*/ 1352757 h 1675117"/>
                <a:gd name="connsiteX176" fmla="*/ 1159116 w 1926715"/>
                <a:gd name="connsiteY176" fmla="*/ 1343156 h 1675117"/>
                <a:gd name="connsiteX177" fmla="*/ 1173962 w 1926715"/>
                <a:gd name="connsiteY177" fmla="*/ 1352757 h 1675117"/>
                <a:gd name="connsiteX178" fmla="*/ 1193177 w 1926715"/>
                <a:gd name="connsiteY178" fmla="*/ 1371109 h 1675117"/>
                <a:gd name="connsiteX179" fmla="*/ 1200175 w 1926715"/>
                <a:gd name="connsiteY179" fmla="*/ 1403456 h 1675117"/>
                <a:gd name="connsiteX180" fmla="*/ 1224305 w 1926715"/>
                <a:gd name="connsiteY180" fmla="*/ 1410454 h 1675117"/>
                <a:gd name="connsiteX181" fmla="*/ 1235519 w 1926715"/>
                <a:gd name="connsiteY181" fmla="*/ 1434813 h 1675117"/>
                <a:gd name="connsiteX182" fmla="*/ 1233385 w 1926715"/>
                <a:gd name="connsiteY182" fmla="*/ 1430520 h 1675117"/>
                <a:gd name="connsiteX183" fmla="*/ 1234249 w 1926715"/>
                <a:gd name="connsiteY183" fmla="*/ 1439271 h 1675117"/>
                <a:gd name="connsiteX184" fmla="*/ 1238694 w 1926715"/>
                <a:gd name="connsiteY184" fmla="*/ 1447361 h 1675117"/>
                <a:gd name="connsiteX185" fmla="*/ 1235125 w 1926715"/>
                <a:gd name="connsiteY185" fmla="*/ 1444504 h 1675117"/>
                <a:gd name="connsiteX186" fmla="*/ 1243875 w 1926715"/>
                <a:gd name="connsiteY186" fmla="*/ 1472164 h 1675117"/>
                <a:gd name="connsiteX187" fmla="*/ 1270710 w 1926715"/>
                <a:gd name="connsiteY187" fmla="*/ 1476774 h 1675117"/>
                <a:gd name="connsiteX188" fmla="*/ 1281594 w 1926715"/>
                <a:gd name="connsiteY188" fmla="*/ 1474094 h 1675117"/>
                <a:gd name="connsiteX189" fmla="*/ 1285163 w 1926715"/>
                <a:gd name="connsiteY189" fmla="*/ 1472659 h 1675117"/>
                <a:gd name="connsiteX190" fmla="*/ 1292783 w 1926715"/>
                <a:gd name="connsiteY190" fmla="*/ 1463731 h 1675117"/>
                <a:gd name="connsiteX191" fmla="*/ 1298904 w 1926715"/>
                <a:gd name="connsiteY191" fmla="*/ 1454994 h 1675117"/>
                <a:gd name="connsiteX192" fmla="*/ 1298904 w 1926715"/>
                <a:gd name="connsiteY192" fmla="*/ 1454994 h 1675117"/>
                <a:gd name="connsiteX193" fmla="*/ 1312900 w 1926715"/>
                <a:gd name="connsiteY193" fmla="*/ 1475949 h 1675117"/>
                <a:gd name="connsiteX194" fmla="*/ 1334731 w 1926715"/>
                <a:gd name="connsiteY194" fmla="*/ 1472406 h 1675117"/>
                <a:gd name="connsiteX195" fmla="*/ 1344383 w 1926715"/>
                <a:gd name="connsiteY195" fmla="*/ 1489716 h 1675117"/>
                <a:gd name="connsiteX196" fmla="*/ 1344383 w 1926715"/>
                <a:gd name="connsiteY196" fmla="*/ 1508943 h 1675117"/>
                <a:gd name="connsiteX197" fmla="*/ 1376679 w 1926715"/>
                <a:gd name="connsiteY197" fmla="*/ 1513528 h 1675117"/>
                <a:gd name="connsiteX198" fmla="*/ 1417205 w 1926715"/>
                <a:gd name="connsiteY198" fmla="*/ 1493285 h 1675117"/>
                <a:gd name="connsiteX199" fmla="*/ 1459699 w 1926715"/>
                <a:gd name="connsiteY199" fmla="*/ 1485576 h 1675117"/>
                <a:gd name="connsiteX200" fmla="*/ 1468437 w 1926715"/>
                <a:gd name="connsiteY200" fmla="*/ 1452365 h 1675117"/>
                <a:gd name="connsiteX201" fmla="*/ 1475434 w 1926715"/>
                <a:gd name="connsiteY201" fmla="*/ 1425276 h 1675117"/>
                <a:gd name="connsiteX202" fmla="*/ 1482432 w 1926715"/>
                <a:gd name="connsiteY202" fmla="*/ 1412183 h 1675117"/>
                <a:gd name="connsiteX203" fmla="*/ 1480692 w 1926715"/>
                <a:gd name="connsiteY203" fmla="*/ 1401692 h 1675117"/>
                <a:gd name="connsiteX204" fmla="*/ 1495526 w 1926715"/>
                <a:gd name="connsiteY204" fmla="*/ 1401692 h 1675117"/>
                <a:gd name="connsiteX205" fmla="*/ 1514754 w 1926715"/>
                <a:gd name="connsiteY205" fmla="*/ 1399952 h 1675117"/>
                <a:gd name="connsiteX206" fmla="*/ 1522640 w 1926715"/>
                <a:gd name="connsiteY206" fmla="*/ 1379836 h 1675117"/>
                <a:gd name="connsiteX207" fmla="*/ 1528737 w 1926715"/>
                <a:gd name="connsiteY207" fmla="*/ 1371098 h 1675117"/>
                <a:gd name="connsiteX208" fmla="*/ 1540103 w 1926715"/>
                <a:gd name="connsiteY208" fmla="*/ 1376330 h 1675117"/>
                <a:gd name="connsiteX209" fmla="*/ 1556079 w 1926715"/>
                <a:gd name="connsiteY209" fmla="*/ 1393894 h 1675117"/>
                <a:gd name="connsiteX210" fmla="*/ 1578228 w 1926715"/>
                <a:gd name="connsiteY210" fmla="*/ 1399749 h 1675117"/>
                <a:gd name="connsiteX211" fmla="*/ 1612633 w 1926715"/>
                <a:gd name="connsiteY211" fmla="*/ 1433138 h 1675117"/>
                <a:gd name="connsiteX212" fmla="*/ 1625980 w 1926715"/>
                <a:gd name="connsiteY212" fmla="*/ 1445291 h 1675117"/>
                <a:gd name="connsiteX213" fmla="*/ 1635353 w 1926715"/>
                <a:gd name="connsiteY213" fmla="*/ 1427905 h 1675117"/>
                <a:gd name="connsiteX214" fmla="*/ 1625231 w 1926715"/>
                <a:gd name="connsiteY214" fmla="*/ 1408055 h 1675117"/>
                <a:gd name="connsiteX215" fmla="*/ 1638198 w 1926715"/>
                <a:gd name="connsiteY215" fmla="*/ 1375937 h 1675117"/>
                <a:gd name="connsiteX216" fmla="*/ 1647570 w 1926715"/>
                <a:gd name="connsiteY216" fmla="*/ 1371962 h 1675117"/>
                <a:gd name="connsiteX217" fmla="*/ 1653476 w 1926715"/>
                <a:gd name="connsiteY217" fmla="*/ 1358715 h 1675117"/>
                <a:gd name="connsiteX218" fmla="*/ 1664817 w 1926715"/>
                <a:gd name="connsiteY218" fmla="*/ 1332401 h 1675117"/>
                <a:gd name="connsiteX219" fmla="*/ 1684286 w 1926715"/>
                <a:gd name="connsiteY219" fmla="*/ 1360607 h 1675117"/>
                <a:gd name="connsiteX220" fmla="*/ 1705177 w 1926715"/>
                <a:gd name="connsiteY220" fmla="*/ 1364799 h 1675117"/>
                <a:gd name="connsiteX221" fmla="*/ 1730450 w 1926715"/>
                <a:gd name="connsiteY221" fmla="*/ 1365662 h 1675117"/>
                <a:gd name="connsiteX222" fmla="*/ 1767280 w 1926715"/>
                <a:gd name="connsiteY222" fmla="*/ 1374349 h 1675117"/>
                <a:gd name="connsiteX223" fmla="*/ 1781517 w 1926715"/>
                <a:gd name="connsiteY223" fmla="*/ 1365447 h 1675117"/>
                <a:gd name="connsiteX224" fmla="*/ 1772462 w 1926715"/>
                <a:gd name="connsiteY224" fmla="*/ 1350588 h 1675117"/>
                <a:gd name="connsiteX225" fmla="*/ 1778634 w 1926715"/>
                <a:gd name="connsiteY225" fmla="*/ 1318660 h 1675117"/>
                <a:gd name="connsiteX226" fmla="*/ 1779929 w 1926715"/>
                <a:gd name="connsiteY226" fmla="*/ 1300855 h 1675117"/>
                <a:gd name="connsiteX227" fmla="*/ 1755075 w 1926715"/>
                <a:gd name="connsiteY227" fmla="*/ 1304183 h 1675117"/>
                <a:gd name="connsiteX228" fmla="*/ 1731555 w 1926715"/>
                <a:gd name="connsiteY228" fmla="*/ 1313085 h 1675117"/>
                <a:gd name="connsiteX229" fmla="*/ 1724163 w 1926715"/>
                <a:gd name="connsiteY229" fmla="*/ 1301579 h 1675117"/>
                <a:gd name="connsiteX230" fmla="*/ 1749589 w 1926715"/>
                <a:gd name="connsiteY230" fmla="*/ 1291901 h 1675117"/>
                <a:gd name="connsiteX231" fmla="*/ 1776894 w 1926715"/>
                <a:gd name="connsiteY231" fmla="*/ 1273220 h 1675117"/>
                <a:gd name="connsiteX232" fmla="*/ 1803094 w 1926715"/>
                <a:gd name="connsiteY232" fmla="*/ 1290060 h 1675117"/>
                <a:gd name="connsiteX233" fmla="*/ 1825839 w 1926715"/>
                <a:gd name="connsiteY233" fmla="*/ 1297705 h 1675117"/>
                <a:gd name="connsiteX234" fmla="*/ 1843302 w 1926715"/>
                <a:gd name="connsiteY234" fmla="*/ 1303801 h 1675117"/>
                <a:gd name="connsiteX235" fmla="*/ 1859926 w 1926715"/>
                <a:gd name="connsiteY235" fmla="*/ 1302937 h 1675117"/>
                <a:gd name="connsiteX236" fmla="*/ 1869527 w 1926715"/>
                <a:gd name="connsiteY236" fmla="*/ 1292447 h 1675117"/>
                <a:gd name="connsiteX237" fmla="*/ 1866924 w 1926715"/>
                <a:gd name="connsiteY237" fmla="*/ 1278477 h 1675117"/>
                <a:gd name="connsiteX238" fmla="*/ 1887015 w 1926715"/>
                <a:gd name="connsiteY238" fmla="*/ 1250525 h 1675117"/>
                <a:gd name="connsiteX239" fmla="*/ 1895753 w 1926715"/>
                <a:gd name="connsiteY239" fmla="*/ 1233037 h 1675117"/>
                <a:gd name="connsiteX240" fmla="*/ 1901011 w 1926715"/>
                <a:gd name="connsiteY240" fmla="*/ 1213809 h 1675117"/>
                <a:gd name="connsiteX241" fmla="*/ 1911476 w 1926715"/>
                <a:gd name="connsiteY241" fmla="*/ 1202150 h 1675117"/>
                <a:gd name="connsiteX242" fmla="*/ 1905494 w 1926715"/>
                <a:gd name="connsiteY242" fmla="*/ 1184980 h 1675117"/>
                <a:gd name="connsiteX243" fmla="*/ 1898572 w 1926715"/>
                <a:gd name="connsiteY243" fmla="*/ 1165156 h 1675117"/>
                <a:gd name="connsiteX244" fmla="*/ 1909786 w 1926715"/>
                <a:gd name="connsiteY244" fmla="*/ 1145382 h 1675117"/>
                <a:gd name="connsiteX245" fmla="*/ 1898420 w 1926715"/>
                <a:gd name="connsiteY245" fmla="*/ 1121277 h 1675117"/>
                <a:gd name="connsiteX246" fmla="*/ 1893924 w 1926715"/>
                <a:gd name="connsiteY246" fmla="*/ 1104132 h 1675117"/>
                <a:gd name="connsiteX247" fmla="*/ 1897493 w 1926715"/>
                <a:gd name="connsiteY247" fmla="*/ 1079380 h 1675117"/>
                <a:gd name="connsiteX248" fmla="*/ 1874925 w 1926715"/>
                <a:gd name="connsiteY248" fmla="*/ 1083520 h 1675117"/>
                <a:gd name="connsiteX249" fmla="*/ 1857488 w 1926715"/>
                <a:gd name="connsiteY249" fmla="*/ 1096995 h 1675117"/>
                <a:gd name="connsiteX250" fmla="*/ 1850071 w 1926715"/>
                <a:gd name="connsiteY250" fmla="*/ 1089604 h 1675117"/>
                <a:gd name="connsiteX251" fmla="*/ 1843429 w 1926715"/>
                <a:gd name="connsiteY251" fmla="*/ 1050615 h 1675117"/>
                <a:gd name="connsiteX252" fmla="*/ 1869172 w 1926715"/>
                <a:gd name="connsiteY252" fmla="*/ 1014572 h 1675117"/>
                <a:gd name="connsiteX253" fmla="*/ 1877376 w 1926715"/>
                <a:gd name="connsiteY253" fmla="*/ 970871 h 1675117"/>
                <a:gd name="connsiteX254" fmla="*/ 1842006 w 1926715"/>
                <a:gd name="connsiteY254" fmla="*/ 941204 h 1675117"/>
                <a:gd name="connsiteX255" fmla="*/ 1865946 w 1926715"/>
                <a:gd name="connsiteY255" fmla="*/ 930562 h 1675117"/>
                <a:gd name="connsiteX256" fmla="*/ 1890304 w 1926715"/>
                <a:gd name="connsiteY256" fmla="*/ 912832 h 1675117"/>
                <a:gd name="connsiteX257" fmla="*/ 1915654 w 1926715"/>
                <a:gd name="connsiteY257" fmla="*/ 909912 h 1675117"/>
                <a:gd name="connsiteX258" fmla="*/ 1911285 w 1926715"/>
                <a:gd name="connsiteY258" fmla="*/ 895205 h 1675117"/>
                <a:gd name="connsiteX259" fmla="*/ 1912745 w 1926715"/>
                <a:gd name="connsiteY259" fmla="*/ 870123 h 1675117"/>
                <a:gd name="connsiteX260" fmla="*/ 1900934 w 1926715"/>
                <a:gd name="connsiteY260" fmla="*/ 858692 h 1675117"/>
                <a:gd name="connsiteX261" fmla="*/ 1922321 w 1926715"/>
                <a:gd name="connsiteY261" fmla="*/ 851644 h 1675117"/>
                <a:gd name="connsiteX262" fmla="*/ 1926715 w 1926715"/>
                <a:gd name="connsiteY262" fmla="*/ 826790 h 1675117"/>
                <a:gd name="connsiteX263" fmla="*/ 1912580 w 1926715"/>
                <a:gd name="connsiteY263" fmla="*/ 810661 h 1675117"/>
                <a:gd name="connsiteX264" fmla="*/ 1906675 w 1926715"/>
                <a:gd name="connsiteY264" fmla="*/ 785388 h 1675117"/>
                <a:gd name="connsiteX265" fmla="*/ 1879764 w 1926715"/>
                <a:gd name="connsiteY265" fmla="*/ 768916 h 1675117"/>
                <a:gd name="connsiteX266" fmla="*/ 1831910 w 1926715"/>
                <a:gd name="connsiteY266" fmla="*/ 772269 h 1675117"/>
                <a:gd name="connsiteX267" fmla="*/ 1803703 w 1926715"/>
                <a:gd name="connsiteY267" fmla="*/ 789858 h 1675117"/>
                <a:gd name="connsiteX268" fmla="*/ 1785377 w 1926715"/>
                <a:gd name="connsiteY268" fmla="*/ 778225 h 1675117"/>
                <a:gd name="connsiteX269" fmla="*/ 1757297 w 1926715"/>
                <a:gd name="connsiteY269" fmla="*/ 789490 h 1675117"/>
                <a:gd name="connsiteX270" fmla="*/ 1710485 w 1926715"/>
                <a:gd name="connsiteY270" fmla="*/ 821063 h 1675117"/>
                <a:gd name="connsiteX271" fmla="*/ 1695449 w 1926715"/>
                <a:gd name="connsiteY271" fmla="*/ 792754 h 1675117"/>
                <a:gd name="connsiteX272" fmla="*/ 1733574 w 1926715"/>
                <a:gd name="connsiteY272" fmla="*/ 770453 h 1675117"/>
                <a:gd name="connsiteX273" fmla="*/ 1751532 w 1926715"/>
                <a:gd name="connsiteY273" fmla="*/ 734068 h 1675117"/>
                <a:gd name="connsiteX274" fmla="*/ 1776068 w 1926715"/>
                <a:gd name="connsiteY274" fmla="*/ 714917 h 1675117"/>
                <a:gd name="connsiteX275" fmla="*/ 1794103 w 1926715"/>
                <a:gd name="connsiteY275" fmla="*/ 674366 h 1675117"/>
                <a:gd name="connsiteX276" fmla="*/ 1817343 w 1926715"/>
                <a:gd name="connsiteY276" fmla="*/ 663355 h 1675117"/>
                <a:gd name="connsiteX277" fmla="*/ 1838578 w 1926715"/>
                <a:gd name="connsiteY277" fmla="*/ 668320 h 1675117"/>
                <a:gd name="connsiteX278" fmla="*/ 1839899 w 1926715"/>
                <a:gd name="connsiteY278" fmla="*/ 658846 h 1675117"/>
                <a:gd name="connsiteX279" fmla="*/ 1877110 w 1926715"/>
                <a:gd name="connsiteY279" fmla="*/ 624518 h 1675117"/>
                <a:gd name="connsiteX280" fmla="*/ 1894864 w 1926715"/>
                <a:gd name="connsiteY280" fmla="*/ 615514 h 1675117"/>
                <a:gd name="connsiteX281" fmla="*/ 1899525 w 1926715"/>
                <a:gd name="connsiteY281" fmla="*/ 577567 h 1675117"/>
                <a:gd name="connsiteX282" fmla="*/ 1884374 w 1926715"/>
                <a:gd name="connsiteY282" fmla="*/ 562835 h 1675117"/>
                <a:gd name="connsiteX283" fmla="*/ 1869909 w 1926715"/>
                <a:gd name="connsiteY283" fmla="*/ 553933 h 1675117"/>
                <a:gd name="connsiteX284" fmla="*/ 1850389 w 1926715"/>
                <a:gd name="connsiteY284" fmla="*/ 542223 h 1675117"/>
                <a:gd name="connsiteX285" fmla="*/ 1856396 w 1926715"/>
                <a:gd name="connsiteY285" fmla="*/ 533842 h 1675117"/>
                <a:gd name="connsiteX286" fmla="*/ 1861958 w 1926715"/>
                <a:gd name="connsiteY286" fmla="*/ 520722 h 1675117"/>
                <a:gd name="connsiteX287" fmla="*/ 1853843 w 1926715"/>
                <a:gd name="connsiteY287" fmla="*/ 506232 h 1675117"/>
                <a:gd name="connsiteX288" fmla="*/ 1849157 w 1926715"/>
                <a:gd name="connsiteY288" fmla="*/ 483257 h 1675117"/>
                <a:gd name="connsiteX289" fmla="*/ 1857298 w 1926715"/>
                <a:gd name="connsiteY289" fmla="*/ 460093 h 1675117"/>
                <a:gd name="connsiteX290" fmla="*/ 1850605 w 1926715"/>
                <a:gd name="connsiteY290" fmla="*/ 441017 h 1675117"/>
                <a:gd name="connsiteX291" fmla="*/ 1859952 w 1926715"/>
                <a:gd name="connsiteY291" fmla="*/ 411426 h 1675117"/>
                <a:gd name="connsiteX292" fmla="*/ 1868143 w 1926715"/>
                <a:gd name="connsiteY292" fmla="*/ 378381 h 1675117"/>
                <a:gd name="connsiteX293" fmla="*/ 1869477 w 1926715"/>
                <a:gd name="connsiteY293" fmla="*/ 358886 h 1675117"/>
                <a:gd name="connsiteX294" fmla="*/ 1856027 w 1926715"/>
                <a:gd name="connsiteY294" fmla="*/ 357997 h 1675117"/>
                <a:gd name="connsiteX295" fmla="*/ 1847696 w 1926715"/>
                <a:gd name="connsiteY295" fmla="*/ 353984 h 1675117"/>
                <a:gd name="connsiteX296" fmla="*/ 1842464 w 1926715"/>
                <a:gd name="connsiteY296" fmla="*/ 345031 h 1675117"/>
                <a:gd name="connsiteX297" fmla="*/ 1847696 w 1926715"/>
                <a:gd name="connsiteY297" fmla="*/ 307680 h 1675117"/>
                <a:gd name="connsiteX298" fmla="*/ 1841613 w 1926715"/>
                <a:gd name="connsiteY298" fmla="*/ 290269 h 1675117"/>
                <a:gd name="connsiteX299" fmla="*/ 1833701 w 1926715"/>
                <a:gd name="connsiteY299" fmla="*/ 291958 h 1675117"/>
                <a:gd name="connsiteX300" fmla="*/ 1833701 w 1926715"/>
                <a:gd name="connsiteY300" fmla="*/ 291958 h 1675117"/>
                <a:gd name="connsiteX301" fmla="*/ 1826728 w 1926715"/>
                <a:gd name="connsiteY301" fmla="*/ 289977 h 1675117"/>
                <a:gd name="connsiteX302" fmla="*/ 1814498 w 1926715"/>
                <a:gd name="connsiteY302" fmla="*/ 296975 h 1675117"/>
                <a:gd name="connsiteX303" fmla="*/ 1814498 w 1926715"/>
                <a:gd name="connsiteY303" fmla="*/ 296975 h 1675117"/>
                <a:gd name="connsiteX304" fmla="*/ 1810129 w 1926715"/>
                <a:gd name="connsiteY304" fmla="*/ 310944 h 1675117"/>
                <a:gd name="connsiteX305" fmla="*/ 1810129 w 1926715"/>
                <a:gd name="connsiteY305" fmla="*/ 310944 h 1675117"/>
                <a:gd name="connsiteX306" fmla="*/ 1809240 w 1926715"/>
                <a:gd name="connsiteY306" fmla="*/ 319059 h 1675117"/>
                <a:gd name="connsiteX307" fmla="*/ 1810129 w 1926715"/>
                <a:gd name="connsiteY307" fmla="*/ 310944 h 1675117"/>
                <a:gd name="connsiteX308" fmla="*/ 1810129 w 1926715"/>
                <a:gd name="connsiteY308" fmla="*/ 310944 h 1675117"/>
                <a:gd name="connsiteX309" fmla="*/ 1803132 w 1926715"/>
                <a:gd name="connsiteY309" fmla="*/ 331924 h 1675117"/>
                <a:gd name="connsiteX310" fmla="*/ 1797011 w 1926715"/>
                <a:gd name="connsiteY310" fmla="*/ 342414 h 1675117"/>
                <a:gd name="connsiteX311" fmla="*/ 1797011 w 1926715"/>
                <a:gd name="connsiteY311" fmla="*/ 342414 h 1675117"/>
                <a:gd name="connsiteX312" fmla="*/ 1790013 w 1926715"/>
                <a:gd name="connsiteY312" fmla="*/ 356384 h 1675117"/>
                <a:gd name="connsiteX313" fmla="*/ 1790013 w 1926715"/>
                <a:gd name="connsiteY313" fmla="*/ 356384 h 1675117"/>
                <a:gd name="connsiteX314" fmla="*/ 1793480 w 1926715"/>
                <a:gd name="connsiteY314" fmla="*/ 381962 h 1675117"/>
                <a:gd name="connsiteX315" fmla="*/ 1773414 w 1926715"/>
                <a:gd name="connsiteY315" fmla="*/ 391360 h 1675117"/>
                <a:gd name="connsiteX316" fmla="*/ 1758555 w 1926715"/>
                <a:gd name="connsiteY316" fmla="*/ 393963 h 1675117"/>
                <a:gd name="connsiteX317" fmla="*/ 1725942 w 1926715"/>
                <a:gd name="connsiteY317" fmla="*/ 380463 h 1675117"/>
                <a:gd name="connsiteX318" fmla="*/ 1704682 w 1926715"/>
                <a:gd name="connsiteY318" fmla="*/ 378901 h 1675117"/>
                <a:gd name="connsiteX319" fmla="*/ 1691829 w 1926715"/>
                <a:gd name="connsiteY319" fmla="*/ 367942 h 1675117"/>
                <a:gd name="connsiteX320" fmla="*/ 1677593 w 1926715"/>
                <a:gd name="connsiteY320" fmla="*/ 373199 h 1675117"/>
                <a:gd name="connsiteX321" fmla="*/ 1669630 w 1926715"/>
                <a:gd name="connsiteY321" fmla="*/ 355343 h 1675117"/>
                <a:gd name="connsiteX322" fmla="*/ 1679777 w 1926715"/>
                <a:gd name="connsiteY322" fmla="*/ 323746 h 1675117"/>
                <a:gd name="connsiteX323" fmla="*/ 1674570 w 1926715"/>
                <a:gd name="connsiteY323" fmla="*/ 308366 h 1675117"/>
                <a:gd name="connsiteX324" fmla="*/ 1679040 w 1926715"/>
                <a:gd name="connsiteY324" fmla="*/ 291742 h 1675117"/>
                <a:gd name="connsiteX325" fmla="*/ 1656942 w 1926715"/>
                <a:gd name="connsiteY325" fmla="*/ 278343 h 1675117"/>
                <a:gd name="connsiteX326" fmla="*/ 1658479 w 1926715"/>
                <a:gd name="connsiteY326" fmla="*/ 297317 h 1675117"/>
                <a:gd name="connsiteX327" fmla="*/ 1650046 w 1926715"/>
                <a:gd name="connsiteY327" fmla="*/ 314577 h 1675117"/>
                <a:gd name="connsiteX328" fmla="*/ 1631466 w 1926715"/>
                <a:gd name="connsiteY328" fmla="*/ 329232 h 1675117"/>
                <a:gd name="connsiteX329" fmla="*/ 1622195 w 1926715"/>
                <a:gd name="connsiteY329" fmla="*/ 315263 h 1675117"/>
                <a:gd name="connsiteX330" fmla="*/ 1623135 w 1926715"/>
                <a:gd name="connsiteY330" fmla="*/ 289088 h 1675117"/>
                <a:gd name="connsiteX331" fmla="*/ 1622868 w 1926715"/>
                <a:gd name="connsiteY331" fmla="*/ 258532 h 1675117"/>
                <a:gd name="connsiteX332" fmla="*/ 1632736 w 1926715"/>
                <a:gd name="connsiteY332" fmla="*/ 243648 h 1675117"/>
                <a:gd name="connsiteX333" fmla="*/ 1637080 w 1926715"/>
                <a:gd name="connsiteY333" fmla="*/ 229018 h 1675117"/>
                <a:gd name="connsiteX334" fmla="*/ 1628342 w 1926715"/>
                <a:gd name="connsiteY334" fmla="*/ 219417 h 1675117"/>
                <a:gd name="connsiteX335" fmla="*/ 1628342 w 1926715"/>
                <a:gd name="connsiteY335" fmla="*/ 219417 h 1675117"/>
                <a:gd name="connsiteX336" fmla="*/ 1607387 w 1926715"/>
                <a:gd name="connsiteY336" fmla="*/ 216559 h 1675117"/>
                <a:gd name="connsiteX337" fmla="*/ 1602155 w 1926715"/>
                <a:gd name="connsiteY337" fmla="*/ 218300 h 1675117"/>
                <a:gd name="connsiteX338" fmla="*/ 1596923 w 1926715"/>
                <a:gd name="connsiteY338" fmla="*/ 227926 h 1675117"/>
                <a:gd name="connsiteX339" fmla="*/ 1596923 w 1926715"/>
                <a:gd name="connsiteY339" fmla="*/ 227926 h 1675117"/>
                <a:gd name="connsiteX340" fmla="*/ 1554975 w 1926715"/>
                <a:gd name="connsiteY340" fmla="*/ 213067 h 1675117"/>
                <a:gd name="connsiteX341" fmla="*/ 1550606 w 1926715"/>
                <a:gd name="connsiteY341" fmla="*/ 177253 h 1675117"/>
                <a:gd name="connsiteX342" fmla="*/ 1553209 w 1926715"/>
                <a:gd name="connsiteY342" fmla="*/ 127444 h 1675117"/>
                <a:gd name="connsiteX343" fmla="*/ 1540954 w 1926715"/>
                <a:gd name="connsiteY343" fmla="*/ 81355 h 1675117"/>
                <a:gd name="connsiteX344" fmla="*/ 1525104 w 1926715"/>
                <a:gd name="connsiteY344" fmla="*/ 67068 h 1675117"/>
                <a:gd name="connsiteX345" fmla="*/ 1502155 w 1926715"/>
                <a:gd name="connsiteY345" fmla="*/ 58711 h 1675117"/>
                <a:gd name="connsiteX346" fmla="*/ 1477746 w 1926715"/>
                <a:gd name="connsiteY346" fmla="*/ 51967 h 1675117"/>
                <a:gd name="connsiteX347" fmla="*/ 1455394 w 1926715"/>
                <a:gd name="connsiteY347" fmla="*/ 58812 h 1675117"/>
                <a:gd name="connsiteX348" fmla="*/ 1430934 w 1926715"/>
                <a:gd name="connsiteY348" fmla="*/ 65429 h 1675117"/>
                <a:gd name="connsiteX349" fmla="*/ 1409102 w 1926715"/>
                <a:gd name="connsiteY349" fmla="*/ 87006 h 1675117"/>
                <a:gd name="connsiteX350" fmla="*/ 1391322 w 1926715"/>
                <a:gd name="connsiteY350" fmla="*/ 89292 h 1675117"/>
                <a:gd name="connsiteX351" fmla="*/ 1381925 w 1926715"/>
                <a:gd name="connsiteY351" fmla="*/ 83095 h 1675117"/>
                <a:gd name="connsiteX352" fmla="*/ 1391894 w 1926715"/>
                <a:gd name="connsiteY352" fmla="*/ 64248 h 1675117"/>
                <a:gd name="connsiteX353" fmla="*/ 1386636 w 1926715"/>
                <a:gd name="connsiteY353" fmla="*/ 59231 h 1675117"/>
                <a:gd name="connsiteX354" fmla="*/ 1378953 w 1926715"/>
                <a:gd name="connsiteY354" fmla="*/ 52881 h 1675117"/>
                <a:gd name="connsiteX355" fmla="*/ 1380362 w 1926715"/>
                <a:gd name="connsiteY355" fmla="*/ 33412 h 1675117"/>
                <a:gd name="connsiteX356" fmla="*/ 1366989 w 1926715"/>
                <a:gd name="connsiteY356" fmla="*/ 7783 h 1675117"/>
                <a:gd name="connsiteX357" fmla="*/ 1351660 w 1926715"/>
                <a:gd name="connsiteY357" fmla="*/ 20775 h 1675117"/>
                <a:gd name="connsiteX358" fmla="*/ 1326756 w 1926715"/>
                <a:gd name="connsiteY358" fmla="*/ 18197 h 1675117"/>
                <a:gd name="connsiteX359" fmla="*/ 1308976 w 1926715"/>
                <a:gd name="connsiteY359" fmla="*/ 2817 h 1675117"/>
                <a:gd name="connsiteX360" fmla="*/ 1288084 w 1926715"/>
                <a:gd name="connsiteY360" fmla="*/ 6932 h 1675117"/>
                <a:gd name="connsiteX361" fmla="*/ 1273327 w 1926715"/>
                <a:gd name="connsiteY361" fmla="*/ 8939 h 1675117"/>
                <a:gd name="connsiteX362" fmla="*/ 1263828 w 1926715"/>
                <a:gd name="connsiteY362" fmla="*/ 32904 h 1675117"/>
                <a:gd name="connsiteX363" fmla="*/ 1250112 w 1926715"/>
                <a:gd name="connsiteY363" fmla="*/ 41616 h 1675117"/>
                <a:gd name="connsiteX364" fmla="*/ 1259141 w 1926715"/>
                <a:gd name="connsiteY364" fmla="*/ 62050 h 1675117"/>
                <a:gd name="connsiteX365" fmla="*/ 1259408 w 1926715"/>
                <a:gd name="connsiteY365" fmla="*/ 80758 h 1675117"/>
                <a:gd name="connsiteX366" fmla="*/ 1270724 w 1926715"/>
                <a:gd name="connsiteY366" fmla="*/ 94423 h 1675117"/>
                <a:gd name="connsiteX367" fmla="*/ 1265148 w 1926715"/>
                <a:gd name="connsiteY367" fmla="*/ 115860 h 1675117"/>
                <a:gd name="connsiteX368" fmla="*/ 1246594 w 1926715"/>
                <a:gd name="connsiteY368" fmla="*/ 124890 h 1675117"/>
                <a:gd name="connsiteX369" fmla="*/ 1229906 w 1926715"/>
                <a:gd name="connsiteY369" fmla="*/ 147534 h 1675117"/>
                <a:gd name="connsiteX370" fmla="*/ 1202220 w 1926715"/>
                <a:gd name="connsiteY370" fmla="*/ 151433 h 1675117"/>
                <a:gd name="connsiteX371" fmla="*/ 1204697 w 1926715"/>
                <a:gd name="connsiteY371" fmla="*/ 133716 h 1675117"/>
                <a:gd name="connsiteX372" fmla="*/ 1171321 w 1926715"/>
                <a:gd name="connsiteY372" fmla="*/ 133768 h 1675117"/>
                <a:gd name="connsiteX373" fmla="*/ 1146569 w 1926715"/>
                <a:gd name="connsiteY373" fmla="*/ 125309 h 1675117"/>
                <a:gd name="connsiteX374" fmla="*/ 1120711 w 1926715"/>
                <a:gd name="connsiteY374" fmla="*/ 144232 h 1675117"/>
                <a:gd name="connsiteX375" fmla="*/ 1116305 w 1926715"/>
                <a:gd name="connsiteY375" fmla="*/ 162393 h 1675117"/>
                <a:gd name="connsiteX376" fmla="*/ 1094969 w 1926715"/>
                <a:gd name="connsiteY376" fmla="*/ 154900 h 1675117"/>
                <a:gd name="connsiteX377" fmla="*/ 1074331 w 1926715"/>
                <a:gd name="connsiteY377" fmla="*/ 181113 h 1675117"/>
                <a:gd name="connsiteX378" fmla="*/ 1076275 w 1926715"/>
                <a:gd name="connsiteY378" fmla="*/ 212266 h 1675117"/>
                <a:gd name="connsiteX379" fmla="*/ 1071754 w 1926715"/>
                <a:gd name="connsiteY379" fmla="*/ 216356 h 1675117"/>
                <a:gd name="connsiteX380" fmla="*/ 1061810 w 1926715"/>
                <a:gd name="connsiteY380" fmla="*/ 217155 h 1675117"/>
                <a:gd name="connsiteX381" fmla="*/ 1048030 w 1926715"/>
                <a:gd name="connsiteY381" fmla="*/ 213536 h 1675117"/>
                <a:gd name="connsiteX382" fmla="*/ 1050113 w 1926715"/>
                <a:gd name="connsiteY382" fmla="*/ 225220 h 1675117"/>
                <a:gd name="connsiteX383" fmla="*/ 1041198 w 1926715"/>
                <a:gd name="connsiteY383" fmla="*/ 237920 h 1675117"/>
                <a:gd name="connsiteX384" fmla="*/ 1043776 w 1926715"/>
                <a:gd name="connsiteY384" fmla="*/ 261999 h 1675117"/>
                <a:gd name="connsiteX385" fmla="*/ 1028015 w 1926715"/>
                <a:gd name="connsiteY385" fmla="*/ 258647 h 1675117"/>
                <a:gd name="connsiteX386" fmla="*/ 1007403 w 1926715"/>
                <a:gd name="connsiteY386" fmla="*/ 254773 h 1675117"/>
                <a:gd name="connsiteX387" fmla="*/ 997700 w 1926715"/>
                <a:gd name="connsiteY387" fmla="*/ 237184 h 1675117"/>
                <a:gd name="connsiteX388" fmla="*/ 1003212 w 1926715"/>
                <a:gd name="connsiteY388" fmla="*/ 208113 h 1675117"/>
                <a:gd name="connsiteX389" fmla="*/ 1015633 w 1926715"/>
                <a:gd name="connsiteY389" fmla="*/ 195388 h 1675117"/>
                <a:gd name="connsiteX390" fmla="*/ 1009371 w 1926715"/>
                <a:gd name="connsiteY390" fmla="*/ 182815 h 1675117"/>
                <a:gd name="connsiteX391" fmla="*/ 996557 w 1926715"/>
                <a:gd name="connsiteY391" fmla="*/ 178319 h 1675117"/>
                <a:gd name="connsiteX392" fmla="*/ 985203 w 1926715"/>
                <a:gd name="connsiteY392" fmla="*/ 151230 h 1675117"/>
                <a:gd name="connsiteX393" fmla="*/ 955510 w 1926715"/>
                <a:gd name="connsiteY393" fmla="*/ 125653 h 1675117"/>
                <a:gd name="connsiteX394" fmla="*/ 950265 w 1926715"/>
                <a:gd name="connsiteY394" fmla="*/ 146633 h 1675117"/>
                <a:gd name="connsiteX395" fmla="*/ 950265 w 1926715"/>
                <a:gd name="connsiteY395" fmla="*/ 146633 h 1675117"/>
                <a:gd name="connsiteX396" fmla="*/ 965124 w 1926715"/>
                <a:gd name="connsiteY396" fmla="*/ 157999 h 1675117"/>
                <a:gd name="connsiteX397" fmla="*/ 965124 w 1926715"/>
                <a:gd name="connsiteY397" fmla="*/ 157999 h 1675117"/>
                <a:gd name="connsiteX398" fmla="*/ 978205 w 1926715"/>
                <a:gd name="connsiteY398" fmla="*/ 184440 h 1675117"/>
                <a:gd name="connsiteX399" fmla="*/ 970357 w 1926715"/>
                <a:gd name="connsiteY399" fmla="*/ 206043 h 1675117"/>
                <a:gd name="connsiteX400" fmla="*/ 979171 w 1926715"/>
                <a:gd name="connsiteY400" fmla="*/ 218045 h 1675117"/>
                <a:gd name="connsiteX401" fmla="*/ 966839 w 1926715"/>
                <a:gd name="connsiteY401" fmla="*/ 228980 h 1675117"/>
                <a:gd name="connsiteX402" fmla="*/ 964235 w 1926715"/>
                <a:gd name="connsiteY402" fmla="*/ 239254 h 1675117"/>
                <a:gd name="connsiteX403" fmla="*/ 950951 w 1926715"/>
                <a:gd name="connsiteY403" fmla="*/ 237565 h 1675117"/>
                <a:gd name="connsiteX404" fmla="*/ 927533 w 1926715"/>
                <a:gd name="connsiteY404" fmla="*/ 230517 h 1675117"/>
                <a:gd name="connsiteX405" fmla="*/ 917104 w 1926715"/>
                <a:gd name="connsiteY405" fmla="*/ 241917 h 1675117"/>
                <a:gd name="connsiteX406" fmla="*/ 917104 w 1926715"/>
                <a:gd name="connsiteY406" fmla="*/ 241917 h 1675117"/>
                <a:gd name="connsiteX407" fmla="*/ 917104 w 1926715"/>
                <a:gd name="connsiteY407" fmla="*/ 241917 h 1675117"/>
                <a:gd name="connsiteX0" fmla="*/ 917104 w 1926715"/>
                <a:gd name="connsiteY0" fmla="*/ 241917 h 1675117"/>
                <a:gd name="connsiteX1" fmla="*/ 928014 w 1926715"/>
                <a:gd name="connsiteY1" fmla="*/ 264484 h 1675117"/>
                <a:gd name="connsiteX2" fmla="*/ 914653 w 1926715"/>
                <a:gd name="connsiteY2" fmla="*/ 259404 h 1675117"/>
                <a:gd name="connsiteX3" fmla="*/ 896314 w 1926715"/>
                <a:gd name="connsiteY3" fmla="*/ 242805 h 1675117"/>
                <a:gd name="connsiteX4" fmla="*/ 867473 w 1926715"/>
                <a:gd name="connsiteY4" fmla="*/ 219221 h 1675117"/>
                <a:gd name="connsiteX5" fmla="*/ 849121 w 1926715"/>
                <a:gd name="connsiteY5" fmla="*/ 204362 h 1675117"/>
                <a:gd name="connsiteX6" fmla="*/ 822908 w 1926715"/>
                <a:gd name="connsiteY6" fmla="*/ 170275 h 1675117"/>
                <a:gd name="connsiteX7" fmla="*/ 801064 w 1926715"/>
                <a:gd name="connsiteY7" fmla="*/ 157182 h 1675117"/>
                <a:gd name="connsiteX8" fmla="*/ 752703 w 1926715"/>
                <a:gd name="connsiteY8" fmla="*/ 176409 h 1675117"/>
                <a:gd name="connsiteX9" fmla="*/ 725042 w 1926715"/>
                <a:gd name="connsiteY9" fmla="*/ 206991 h 1675117"/>
                <a:gd name="connsiteX10" fmla="*/ 725042 w 1926715"/>
                <a:gd name="connsiteY10" fmla="*/ 206991 h 1675117"/>
                <a:gd name="connsiteX11" fmla="*/ 717371 w 1926715"/>
                <a:gd name="connsiteY11" fmla="*/ 202698 h 1675117"/>
                <a:gd name="connsiteX12" fmla="*/ 717371 w 1926715"/>
                <a:gd name="connsiteY12" fmla="*/ 202698 h 1675117"/>
                <a:gd name="connsiteX13" fmla="*/ 711935 w 1926715"/>
                <a:gd name="connsiteY13" fmla="*/ 211360 h 1675117"/>
                <a:gd name="connsiteX14" fmla="*/ 701458 w 1926715"/>
                <a:gd name="connsiteY14" fmla="*/ 235540 h 1675117"/>
                <a:gd name="connsiteX15" fmla="*/ 701458 w 1926715"/>
                <a:gd name="connsiteY15" fmla="*/ 235540 h 1675117"/>
                <a:gd name="connsiteX16" fmla="*/ 684833 w 1926715"/>
                <a:gd name="connsiteY16" fmla="*/ 244570 h 1675117"/>
                <a:gd name="connsiteX17" fmla="*/ 684833 w 1926715"/>
                <a:gd name="connsiteY17" fmla="*/ 244570 h 1675117"/>
                <a:gd name="connsiteX18" fmla="*/ 683081 w 1926715"/>
                <a:gd name="connsiteY18" fmla="*/ 266401 h 1675117"/>
                <a:gd name="connsiteX19" fmla="*/ 685710 w 1926715"/>
                <a:gd name="connsiteY19" fmla="*/ 308349 h 1675117"/>
                <a:gd name="connsiteX20" fmla="*/ 716291 w 1926715"/>
                <a:gd name="connsiteY20" fmla="*/ 327577 h 1675117"/>
                <a:gd name="connsiteX21" fmla="*/ 742504 w 1926715"/>
                <a:gd name="connsiteY21" fmla="*/ 324973 h 1675117"/>
                <a:gd name="connsiteX22" fmla="*/ 762608 w 1926715"/>
                <a:gd name="connsiteY22" fmla="*/ 360787 h 1675117"/>
                <a:gd name="connsiteX23" fmla="*/ 765224 w 1926715"/>
                <a:gd name="connsiteY23" fmla="*/ 391369 h 1675117"/>
                <a:gd name="connsiteX24" fmla="*/ 804544 w 1926715"/>
                <a:gd name="connsiteY24" fmla="*/ 397465 h 1675117"/>
                <a:gd name="connsiteX25" fmla="*/ 817878 w 1926715"/>
                <a:gd name="connsiteY25" fmla="*/ 396321 h 1675117"/>
                <a:gd name="connsiteX26" fmla="*/ 833906 w 1926715"/>
                <a:gd name="connsiteY26" fmla="*/ 394835 h 1675117"/>
                <a:gd name="connsiteX27" fmla="*/ 855039 w 1926715"/>
                <a:gd name="connsiteY27" fmla="*/ 392752 h 1675117"/>
                <a:gd name="connsiteX28" fmla="*/ 870520 w 1926715"/>
                <a:gd name="connsiteY28" fmla="*/ 400220 h 1675117"/>
                <a:gd name="connsiteX29" fmla="*/ 877746 w 1926715"/>
                <a:gd name="connsiteY29" fmla="*/ 418051 h 1675117"/>
                <a:gd name="connsiteX30" fmla="*/ 889608 w 1926715"/>
                <a:gd name="connsiteY30" fmla="*/ 430053 h 1675117"/>
                <a:gd name="connsiteX31" fmla="*/ 908353 w 1926715"/>
                <a:gd name="connsiteY31" fmla="*/ 463022 h 1675117"/>
                <a:gd name="connsiteX32" fmla="*/ 913776 w 1926715"/>
                <a:gd name="connsiteY32" fmla="*/ 488346 h 1675117"/>
                <a:gd name="connsiteX33" fmla="*/ 911160 w 1926715"/>
                <a:gd name="connsiteY33" fmla="*/ 511066 h 1675117"/>
                <a:gd name="connsiteX34" fmla="*/ 911160 w 1926715"/>
                <a:gd name="connsiteY34" fmla="*/ 511066 h 1675117"/>
                <a:gd name="connsiteX35" fmla="*/ 909763 w 1926715"/>
                <a:gd name="connsiteY35" fmla="*/ 513847 h 1675117"/>
                <a:gd name="connsiteX36" fmla="*/ 909763 w 1926715"/>
                <a:gd name="connsiteY36" fmla="*/ 515092 h 1675117"/>
                <a:gd name="connsiteX37" fmla="*/ 904175 w 1926715"/>
                <a:gd name="connsiteY37" fmla="*/ 524198 h 1675117"/>
                <a:gd name="connsiteX38" fmla="*/ 857858 w 1926715"/>
                <a:gd name="connsiteY38" fmla="*/ 525938 h 1675117"/>
                <a:gd name="connsiteX39" fmla="*/ 827277 w 1926715"/>
                <a:gd name="connsiteY39" fmla="*/ 530307 h 1675117"/>
                <a:gd name="connsiteX40" fmla="*/ 793190 w 1926715"/>
                <a:gd name="connsiteY40" fmla="*/ 536428 h 1675117"/>
                <a:gd name="connsiteX41" fmla="*/ 765225 w 1926715"/>
                <a:gd name="connsiteY41" fmla="*/ 539921 h 1675117"/>
                <a:gd name="connsiteX42" fmla="*/ 734643 w 1926715"/>
                <a:gd name="connsiteY42" fmla="*/ 544290 h 1675117"/>
                <a:gd name="connsiteX43" fmla="*/ 734643 w 1926715"/>
                <a:gd name="connsiteY43" fmla="*/ 544290 h 1675117"/>
                <a:gd name="connsiteX44" fmla="*/ 738136 w 1926715"/>
                <a:gd name="connsiteY44" fmla="*/ 544290 h 1675117"/>
                <a:gd name="connsiteX45" fmla="*/ 738136 w 1926715"/>
                <a:gd name="connsiteY45" fmla="*/ 544290 h 1675117"/>
                <a:gd name="connsiteX46" fmla="*/ 698804 w 1926715"/>
                <a:gd name="connsiteY46" fmla="*/ 556520 h 1675117"/>
                <a:gd name="connsiteX47" fmla="*/ 648131 w 1926715"/>
                <a:gd name="connsiteY47" fmla="*/ 524199 h 1675117"/>
                <a:gd name="connsiteX48" fmla="*/ 587832 w 1926715"/>
                <a:gd name="connsiteY48" fmla="*/ 532936 h 1675117"/>
                <a:gd name="connsiteX49" fmla="*/ 571055 w 1926715"/>
                <a:gd name="connsiteY49" fmla="*/ 535362 h 1675117"/>
                <a:gd name="connsiteX50" fmla="*/ 579094 w 1926715"/>
                <a:gd name="connsiteY50" fmla="*/ 547795 h 1675117"/>
                <a:gd name="connsiteX51" fmla="*/ 565111 w 1926715"/>
                <a:gd name="connsiteY51" fmla="*/ 582746 h 1675117"/>
                <a:gd name="connsiteX52" fmla="*/ 553744 w 1926715"/>
                <a:gd name="connsiteY52" fmla="*/ 614203 h 1675117"/>
                <a:gd name="connsiteX53" fmla="*/ 544130 w 1926715"/>
                <a:gd name="connsiteY53" fmla="*/ 651782 h 1675117"/>
                <a:gd name="connsiteX54" fmla="*/ 519670 w 1926715"/>
                <a:gd name="connsiteY54" fmla="*/ 651782 h 1675117"/>
                <a:gd name="connsiteX55" fmla="*/ 479462 w 1926715"/>
                <a:gd name="connsiteY55" fmla="*/ 653523 h 1675117"/>
                <a:gd name="connsiteX56" fmla="*/ 433158 w 1926715"/>
                <a:gd name="connsiteY56" fmla="*/ 689362 h 1675117"/>
                <a:gd name="connsiteX57" fmla="*/ 415683 w 1926715"/>
                <a:gd name="connsiteY57" fmla="*/ 672763 h 1675117"/>
                <a:gd name="connsiteX58" fmla="*/ 384225 w 1926715"/>
                <a:gd name="connsiteY58" fmla="*/ 677996 h 1675117"/>
                <a:gd name="connsiteX59" fmla="*/ 334415 w 1926715"/>
                <a:gd name="connsiteY59" fmla="*/ 678859 h 1675117"/>
                <a:gd name="connsiteX60" fmla="*/ 313448 w 1926715"/>
                <a:gd name="connsiteY60" fmla="*/ 656139 h 1675117"/>
                <a:gd name="connsiteX61" fmla="*/ 284606 w 1926715"/>
                <a:gd name="connsiteY61" fmla="*/ 622052 h 1675117"/>
                <a:gd name="connsiteX62" fmla="*/ 248779 w 1926715"/>
                <a:gd name="connsiteY62" fmla="*/ 637774 h 1675117"/>
                <a:gd name="connsiteX63" fmla="*/ 212953 w 1926715"/>
                <a:gd name="connsiteY63" fmla="*/ 677982 h 1675117"/>
                <a:gd name="connsiteX64" fmla="*/ 212953 w 1926715"/>
                <a:gd name="connsiteY64" fmla="*/ 677982 h 1675117"/>
                <a:gd name="connsiteX65" fmla="*/ 207669 w 1926715"/>
                <a:gd name="connsiteY65" fmla="*/ 685107 h 1675117"/>
                <a:gd name="connsiteX66" fmla="*/ 207669 w 1926715"/>
                <a:gd name="connsiteY66" fmla="*/ 685107 h 1675117"/>
                <a:gd name="connsiteX67" fmla="*/ 195477 w 1926715"/>
                <a:gd name="connsiteY67" fmla="*/ 677118 h 1675117"/>
                <a:gd name="connsiteX68" fmla="*/ 167512 w 1926715"/>
                <a:gd name="connsiteY68" fmla="*/ 647400 h 1675117"/>
                <a:gd name="connsiteX69" fmla="*/ 157022 w 1926715"/>
                <a:gd name="connsiteY69" fmla="*/ 629048 h 1675117"/>
                <a:gd name="connsiteX70" fmla="*/ 156844 w 1926715"/>
                <a:gd name="connsiteY70" fmla="*/ 621136 h 1675117"/>
                <a:gd name="connsiteX71" fmla="*/ 156844 w 1926715"/>
                <a:gd name="connsiteY71" fmla="*/ 621136 h 1675117"/>
                <a:gd name="connsiteX72" fmla="*/ 150900 w 1926715"/>
                <a:gd name="connsiteY72" fmla="*/ 609769 h 1675117"/>
                <a:gd name="connsiteX73" fmla="*/ 142112 w 1926715"/>
                <a:gd name="connsiteY73" fmla="*/ 605578 h 1675117"/>
                <a:gd name="connsiteX74" fmla="*/ 120318 w 1926715"/>
                <a:gd name="connsiteY74" fmla="*/ 607191 h 1675117"/>
                <a:gd name="connsiteX75" fmla="*/ 109828 w 1926715"/>
                <a:gd name="connsiteY75" fmla="*/ 636033 h 1675117"/>
                <a:gd name="connsiteX76" fmla="*/ 51319 w 1926715"/>
                <a:gd name="connsiteY76" fmla="*/ 667910 h 1675117"/>
                <a:gd name="connsiteX77" fmla="*/ 18515 w 1926715"/>
                <a:gd name="connsiteY77" fmla="*/ 689881 h 1675117"/>
                <a:gd name="connsiteX78" fmla="*/ 3441 w 1926715"/>
                <a:gd name="connsiteY78" fmla="*/ 738395 h 1675117"/>
                <a:gd name="connsiteX79" fmla="*/ 8470 w 1926715"/>
                <a:gd name="connsiteY79" fmla="*/ 759236 h 1675117"/>
                <a:gd name="connsiteX80" fmla="*/ 8470 w 1926715"/>
                <a:gd name="connsiteY80" fmla="*/ 759236 h 1675117"/>
                <a:gd name="connsiteX81" fmla="*/ 9498 w 1926715"/>
                <a:gd name="connsiteY81" fmla="*/ 768685 h 1675117"/>
                <a:gd name="connsiteX82" fmla="*/ 15759 w 1926715"/>
                <a:gd name="connsiteY82" fmla="*/ 767847 h 1675117"/>
                <a:gd name="connsiteX83" fmla="*/ 40981 w 1926715"/>
                <a:gd name="connsiteY83" fmla="*/ 773130 h 1675117"/>
                <a:gd name="connsiteX84" fmla="*/ 53034 w 1926715"/>
                <a:gd name="connsiteY84" fmla="*/ 810811 h 1675117"/>
                <a:gd name="connsiteX85" fmla="*/ 35749 w 1926715"/>
                <a:gd name="connsiteY85" fmla="*/ 856530 h 1675117"/>
                <a:gd name="connsiteX86" fmla="*/ 36511 w 1926715"/>
                <a:gd name="connsiteY86" fmla="*/ 869827 h 1675117"/>
                <a:gd name="connsiteX87" fmla="*/ 46925 w 1926715"/>
                <a:gd name="connsiteY87" fmla="*/ 908677 h 1675117"/>
                <a:gd name="connsiteX88" fmla="*/ 40791 w 1926715"/>
                <a:gd name="connsiteY88" fmla="*/ 920361 h 1675117"/>
                <a:gd name="connsiteX89" fmla="*/ 40791 w 1926715"/>
                <a:gd name="connsiteY89" fmla="*/ 920361 h 1675117"/>
                <a:gd name="connsiteX90" fmla="*/ 36016 w 1926715"/>
                <a:gd name="connsiteY90" fmla="*/ 930699 h 1675117"/>
                <a:gd name="connsiteX91" fmla="*/ 44373 w 1926715"/>
                <a:gd name="connsiteY91" fmla="*/ 937849 h 1675117"/>
                <a:gd name="connsiteX92" fmla="*/ 87108 w 1926715"/>
                <a:gd name="connsiteY92" fmla="*/ 947119 h 1675117"/>
                <a:gd name="connsiteX93" fmla="*/ 143039 w 1926715"/>
                <a:gd name="connsiteY93" fmla="*/ 944516 h 1675117"/>
                <a:gd name="connsiteX94" fmla="*/ 143039 w 1926715"/>
                <a:gd name="connsiteY94" fmla="*/ 944516 h 1675117"/>
                <a:gd name="connsiteX95" fmla="*/ 149160 w 1926715"/>
                <a:gd name="connsiteY95" fmla="*/ 940147 h 1675117"/>
                <a:gd name="connsiteX96" fmla="*/ 149160 w 1926715"/>
                <a:gd name="connsiteY96" fmla="*/ 940147 h 1675117"/>
                <a:gd name="connsiteX97" fmla="*/ 169874 w 1926715"/>
                <a:gd name="connsiteY97" fmla="*/ 932158 h 1675117"/>
                <a:gd name="connsiteX98" fmla="*/ 198220 w 1926715"/>
                <a:gd name="connsiteY98" fmla="*/ 933543 h 1675117"/>
                <a:gd name="connsiteX99" fmla="*/ 239737 w 1926715"/>
                <a:gd name="connsiteY99" fmla="*/ 920588 h 1675117"/>
                <a:gd name="connsiteX100" fmla="*/ 259892 w 1926715"/>
                <a:gd name="connsiteY100" fmla="*/ 900840 h 1675117"/>
                <a:gd name="connsiteX101" fmla="*/ 277722 w 1926715"/>
                <a:gd name="connsiteY101" fmla="*/ 916093 h 1675117"/>
                <a:gd name="connsiteX102" fmla="*/ 292378 w 1926715"/>
                <a:gd name="connsiteY102" fmla="*/ 936832 h 1675117"/>
                <a:gd name="connsiteX103" fmla="*/ 315289 w 1926715"/>
                <a:gd name="connsiteY103" fmla="*/ 965331 h 1675117"/>
                <a:gd name="connsiteX104" fmla="*/ 338314 w 1926715"/>
                <a:gd name="connsiteY104" fmla="*/ 1019039 h 1675117"/>
                <a:gd name="connsiteX105" fmla="*/ 325678 w 1926715"/>
                <a:gd name="connsiteY105" fmla="*/ 1037124 h 1675117"/>
                <a:gd name="connsiteX106" fmla="*/ 299465 w 1926715"/>
                <a:gd name="connsiteY106" fmla="*/ 1056352 h 1675117"/>
                <a:gd name="connsiteX107" fmla="*/ 299465 w 1926715"/>
                <a:gd name="connsiteY107" fmla="*/ 1056352 h 1675117"/>
                <a:gd name="connsiteX108" fmla="*/ 297713 w 1926715"/>
                <a:gd name="connsiteY108" fmla="*/ 1064213 h 1675117"/>
                <a:gd name="connsiteX109" fmla="*/ 297713 w 1926715"/>
                <a:gd name="connsiteY109" fmla="*/ 1064213 h 1675117"/>
                <a:gd name="connsiteX110" fmla="*/ 286917 w 1926715"/>
                <a:gd name="connsiteY110" fmla="*/ 1088077 h 1675117"/>
                <a:gd name="connsiteX111" fmla="*/ 289445 w 1926715"/>
                <a:gd name="connsiteY111" fmla="*/ 1104701 h 1675117"/>
                <a:gd name="connsiteX112" fmla="*/ 268363 w 1926715"/>
                <a:gd name="connsiteY112" fmla="*/ 1120183 h 1675117"/>
                <a:gd name="connsiteX113" fmla="*/ 259765 w 1926715"/>
                <a:gd name="connsiteY113" fmla="*/ 1138560 h 1675117"/>
                <a:gd name="connsiteX114" fmla="*/ 250773 w 1926715"/>
                <a:gd name="connsiteY114" fmla="*/ 1162842 h 1675117"/>
                <a:gd name="connsiteX115" fmla="*/ 243014 w 1926715"/>
                <a:gd name="connsiteY115" fmla="*/ 1199951 h 1675117"/>
                <a:gd name="connsiteX116" fmla="*/ 228675 w 1926715"/>
                <a:gd name="connsiteY116" fmla="*/ 1242496 h 1675117"/>
                <a:gd name="connsiteX117" fmla="*/ 207657 w 1926715"/>
                <a:gd name="connsiteY117" fmla="*/ 1251792 h 1675117"/>
                <a:gd name="connsiteX118" fmla="*/ 222554 w 1926715"/>
                <a:gd name="connsiteY118" fmla="*/ 1298401 h 1675117"/>
                <a:gd name="connsiteX119" fmla="*/ 237807 w 1926715"/>
                <a:gd name="connsiteY119" fmla="*/ 1331790 h 1675117"/>
                <a:gd name="connsiteX120" fmla="*/ 265366 w 1926715"/>
                <a:gd name="connsiteY120" fmla="*/ 1328462 h 1675117"/>
                <a:gd name="connsiteX121" fmla="*/ 276961 w 1926715"/>
                <a:gd name="connsiteY121" fmla="*/ 1339702 h 1675117"/>
                <a:gd name="connsiteX122" fmla="*/ 267703 w 1926715"/>
                <a:gd name="connsiteY122" fmla="*/ 1356301 h 1675117"/>
                <a:gd name="connsiteX123" fmla="*/ 295960 w 1926715"/>
                <a:gd name="connsiteY123" fmla="*/ 1384063 h 1675117"/>
                <a:gd name="connsiteX124" fmla="*/ 306438 w 1926715"/>
                <a:gd name="connsiteY124" fmla="*/ 1405894 h 1675117"/>
                <a:gd name="connsiteX125" fmla="*/ 308127 w 1926715"/>
                <a:gd name="connsiteY125" fmla="*/ 1417261 h 1675117"/>
                <a:gd name="connsiteX126" fmla="*/ 325665 w 1926715"/>
                <a:gd name="connsiteY126" fmla="*/ 1416397 h 1675117"/>
                <a:gd name="connsiteX127" fmla="*/ 356640 w 1926715"/>
                <a:gd name="connsiteY127" fmla="*/ 1419521 h 1675117"/>
                <a:gd name="connsiteX128" fmla="*/ 362622 w 1926715"/>
                <a:gd name="connsiteY128" fmla="*/ 1434456 h 1675117"/>
                <a:gd name="connsiteX129" fmla="*/ 356678 w 1926715"/>
                <a:gd name="connsiteY129" fmla="*/ 1452884 h 1675117"/>
                <a:gd name="connsiteX130" fmla="*/ 338098 w 1926715"/>
                <a:gd name="connsiteY130" fmla="*/ 1439486 h 1675117"/>
                <a:gd name="connsiteX131" fmla="*/ 283742 w 1926715"/>
                <a:gd name="connsiteY131" fmla="*/ 1490057 h 1675117"/>
                <a:gd name="connsiteX132" fmla="*/ 252335 w 1926715"/>
                <a:gd name="connsiteY132" fmla="*/ 1495912 h 1675117"/>
                <a:gd name="connsiteX133" fmla="*/ 246061 w 1926715"/>
                <a:gd name="connsiteY133" fmla="*/ 1503227 h 1675117"/>
                <a:gd name="connsiteX134" fmla="*/ 245426 w 1926715"/>
                <a:gd name="connsiteY134" fmla="*/ 1512231 h 1675117"/>
                <a:gd name="connsiteX135" fmla="*/ 297471 w 1926715"/>
                <a:gd name="connsiteY135" fmla="*/ 1513615 h 1675117"/>
                <a:gd name="connsiteX136" fmla="*/ 313524 w 1926715"/>
                <a:gd name="connsiteY136" fmla="*/ 1513933 h 1675117"/>
                <a:gd name="connsiteX137" fmla="*/ 307326 w 1926715"/>
                <a:gd name="connsiteY137" fmla="*/ 1531713 h 1675117"/>
                <a:gd name="connsiteX138" fmla="*/ 269747 w 1926715"/>
                <a:gd name="connsiteY138" fmla="*/ 1585015 h 1675117"/>
                <a:gd name="connsiteX139" fmla="*/ 270572 w 1926715"/>
                <a:gd name="connsiteY139" fmla="*/ 1619712 h 1675117"/>
                <a:gd name="connsiteX140" fmla="*/ 277862 w 1926715"/>
                <a:gd name="connsiteY140" fmla="*/ 1641264 h 1675117"/>
                <a:gd name="connsiteX141" fmla="*/ 292264 w 1926715"/>
                <a:gd name="connsiteY141" fmla="*/ 1648884 h 1675117"/>
                <a:gd name="connsiteX142" fmla="*/ 312584 w 1926715"/>
                <a:gd name="connsiteY142" fmla="*/ 1660720 h 1675117"/>
                <a:gd name="connsiteX143" fmla="*/ 340131 w 1926715"/>
                <a:gd name="connsiteY143" fmla="*/ 1661114 h 1675117"/>
                <a:gd name="connsiteX144" fmla="*/ 376516 w 1926715"/>
                <a:gd name="connsiteY144" fmla="*/ 1639828 h 1675117"/>
                <a:gd name="connsiteX145" fmla="*/ 403605 w 1926715"/>
                <a:gd name="connsiteY145" fmla="*/ 1620283 h 1675117"/>
                <a:gd name="connsiteX146" fmla="*/ 439991 w 1926715"/>
                <a:gd name="connsiteY146" fmla="*/ 1594705 h 1675117"/>
                <a:gd name="connsiteX147" fmla="*/ 461911 w 1926715"/>
                <a:gd name="connsiteY147" fmla="*/ 1560225 h 1675117"/>
                <a:gd name="connsiteX148" fmla="*/ 484885 w 1926715"/>
                <a:gd name="connsiteY148" fmla="*/ 1542838 h 1675117"/>
                <a:gd name="connsiteX149" fmla="*/ 500786 w 1926715"/>
                <a:gd name="connsiteY149" fmla="*/ 1543385 h 1675117"/>
                <a:gd name="connsiteX150" fmla="*/ 535724 w 1926715"/>
                <a:gd name="connsiteY150" fmla="*/ 1563869 h 1675117"/>
                <a:gd name="connsiteX151" fmla="*/ 568007 w 1926715"/>
                <a:gd name="connsiteY151" fmla="*/ 1576341 h 1675117"/>
                <a:gd name="connsiteX152" fmla="*/ 599693 w 1926715"/>
                <a:gd name="connsiteY152" fmla="*/ 1609945 h 1675117"/>
                <a:gd name="connsiteX153" fmla="*/ 627328 w 1926715"/>
                <a:gd name="connsiteY153" fmla="*/ 1618276 h 1675117"/>
                <a:gd name="connsiteX154" fmla="*/ 657847 w 1926715"/>
                <a:gd name="connsiteY154" fmla="*/ 1631865 h 1675117"/>
                <a:gd name="connsiteX155" fmla="*/ 700417 w 1926715"/>
                <a:gd name="connsiteY155" fmla="*/ 1654662 h 1675117"/>
                <a:gd name="connsiteX156" fmla="*/ 744029 w 1926715"/>
                <a:gd name="connsiteY156" fmla="*/ 1662599 h 1675117"/>
                <a:gd name="connsiteX157" fmla="*/ 777938 w 1926715"/>
                <a:gd name="connsiteY157" fmla="*/ 1664187 h 1675117"/>
                <a:gd name="connsiteX158" fmla="*/ 807402 w 1926715"/>
                <a:gd name="connsiteY158" fmla="*/ 1646877 h 1675117"/>
                <a:gd name="connsiteX159" fmla="*/ 834720 w 1926715"/>
                <a:gd name="connsiteY159" fmla="*/ 1621057 h 1675117"/>
                <a:gd name="connsiteX160" fmla="*/ 826401 w 1926715"/>
                <a:gd name="connsiteY160" fmla="*/ 1581497 h 1675117"/>
                <a:gd name="connsiteX161" fmla="*/ 835850 w 1926715"/>
                <a:gd name="connsiteY161" fmla="*/ 1564974 h 1675117"/>
                <a:gd name="connsiteX162" fmla="*/ 897737 w 1926715"/>
                <a:gd name="connsiteY162" fmla="*/ 1560136 h 1675117"/>
                <a:gd name="connsiteX163" fmla="*/ 955954 w 1926715"/>
                <a:gd name="connsiteY163" fmla="*/ 1518988 h 1675117"/>
                <a:gd name="connsiteX164" fmla="*/ 980871 w 1926715"/>
                <a:gd name="connsiteY164" fmla="*/ 1493435 h 1675117"/>
                <a:gd name="connsiteX165" fmla="*/ 1020190 w 1926715"/>
                <a:gd name="connsiteY165" fmla="*/ 1500750 h 1675117"/>
                <a:gd name="connsiteX166" fmla="*/ 1062139 w 1926715"/>
                <a:gd name="connsiteY166" fmla="*/ 1480341 h 1675117"/>
                <a:gd name="connsiteX167" fmla="*/ 1075245 w 1926715"/>
                <a:gd name="connsiteY167" fmla="*/ 1461990 h 1675117"/>
                <a:gd name="connsiteX168" fmla="*/ 1081379 w 1926715"/>
                <a:gd name="connsiteY168" fmla="*/ 1466803 h 1675117"/>
                <a:gd name="connsiteX169" fmla="*/ 1096213 w 1926715"/>
                <a:gd name="connsiteY169" fmla="*/ 1456732 h 1675117"/>
                <a:gd name="connsiteX170" fmla="*/ 1094460 w 1926715"/>
                <a:gd name="connsiteY170" fmla="*/ 1427039 h 1675117"/>
                <a:gd name="connsiteX171" fmla="*/ 1086586 w 1926715"/>
                <a:gd name="connsiteY171" fmla="*/ 1401690 h 1675117"/>
                <a:gd name="connsiteX172" fmla="*/ 1111936 w 1926715"/>
                <a:gd name="connsiteY172" fmla="*/ 1372848 h 1675117"/>
                <a:gd name="connsiteX173" fmla="*/ 1122857 w 1926715"/>
                <a:gd name="connsiteY173" fmla="*/ 1356529 h 1675117"/>
                <a:gd name="connsiteX174" fmla="*/ 1127658 w 1926715"/>
                <a:gd name="connsiteY174" fmla="*/ 1352757 h 1675117"/>
                <a:gd name="connsiteX175" fmla="*/ 1127658 w 1926715"/>
                <a:gd name="connsiteY175" fmla="*/ 1352757 h 1675117"/>
                <a:gd name="connsiteX176" fmla="*/ 1159116 w 1926715"/>
                <a:gd name="connsiteY176" fmla="*/ 1343156 h 1675117"/>
                <a:gd name="connsiteX177" fmla="*/ 1173962 w 1926715"/>
                <a:gd name="connsiteY177" fmla="*/ 1352757 h 1675117"/>
                <a:gd name="connsiteX178" fmla="*/ 1193177 w 1926715"/>
                <a:gd name="connsiteY178" fmla="*/ 1371109 h 1675117"/>
                <a:gd name="connsiteX179" fmla="*/ 1200175 w 1926715"/>
                <a:gd name="connsiteY179" fmla="*/ 1403456 h 1675117"/>
                <a:gd name="connsiteX180" fmla="*/ 1224305 w 1926715"/>
                <a:gd name="connsiteY180" fmla="*/ 1410454 h 1675117"/>
                <a:gd name="connsiteX181" fmla="*/ 1235519 w 1926715"/>
                <a:gd name="connsiteY181" fmla="*/ 1434813 h 1675117"/>
                <a:gd name="connsiteX182" fmla="*/ 1233385 w 1926715"/>
                <a:gd name="connsiteY182" fmla="*/ 1430520 h 1675117"/>
                <a:gd name="connsiteX183" fmla="*/ 1234249 w 1926715"/>
                <a:gd name="connsiteY183" fmla="*/ 1439271 h 1675117"/>
                <a:gd name="connsiteX184" fmla="*/ 1238694 w 1926715"/>
                <a:gd name="connsiteY184" fmla="*/ 1447361 h 1675117"/>
                <a:gd name="connsiteX185" fmla="*/ 1235125 w 1926715"/>
                <a:gd name="connsiteY185" fmla="*/ 1444504 h 1675117"/>
                <a:gd name="connsiteX186" fmla="*/ 1243875 w 1926715"/>
                <a:gd name="connsiteY186" fmla="*/ 1472164 h 1675117"/>
                <a:gd name="connsiteX187" fmla="*/ 1270710 w 1926715"/>
                <a:gd name="connsiteY187" fmla="*/ 1476774 h 1675117"/>
                <a:gd name="connsiteX188" fmla="*/ 1281594 w 1926715"/>
                <a:gd name="connsiteY188" fmla="*/ 1474094 h 1675117"/>
                <a:gd name="connsiteX189" fmla="*/ 1285163 w 1926715"/>
                <a:gd name="connsiteY189" fmla="*/ 1472659 h 1675117"/>
                <a:gd name="connsiteX190" fmla="*/ 1292783 w 1926715"/>
                <a:gd name="connsiteY190" fmla="*/ 1463731 h 1675117"/>
                <a:gd name="connsiteX191" fmla="*/ 1298904 w 1926715"/>
                <a:gd name="connsiteY191" fmla="*/ 1454994 h 1675117"/>
                <a:gd name="connsiteX192" fmla="*/ 1298904 w 1926715"/>
                <a:gd name="connsiteY192" fmla="*/ 1454994 h 1675117"/>
                <a:gd name="connsiteX193" fmla="*/ 1312900 w 1926715"/>
                <a:gd name="connsiteY193" fmla="*/ 1475949 h 1675117"/>
                <a:gd name="connsiteX194" fmla="*/ 1334731 w 1926715"/>
                <a:gd name="connsiteY194" fmla="*/ 1472406 h 1675117"/>
                <a:gd name="connsiteX195" fmla="*/ 1344383 w 1926715"/>
                <a:gd name="connsiteY195" fmla="*/ 1489716 h 1675117"/>
                <a:gd name="connsiteX196" fmla="*/ 1344383 w 1926715"/>
                <a:gd name="connsiteY196" fmla="*/ 1508943 h 1675117"/>
                <a:gd name="connsiteX197" fmla="*/ 1376679 w 1926715"/>
                <a:gd name="connsiteY197" fmla="*/ 1513528 h 1675117"/>
                <a:gd name="connsiteX198" fmla="*/ 1417205 w 1926715"/>
                <a:gd name="connsiteY198" fmla="*/ 1493285 h 1675117"/>
                <a:gd name="connsiteX199" fmla="*/ 1459699 w 1926715"/>
                <a:gd name="connsiteY199" fmla="*/ 1485576 h 1675117"/>
                <a:gd name="connsiteX200" fmla="*/ 1468437 w 1926715"/>
                <a:gd name="connsiteY200" fmla="*/ 1452365 h 1675117"/>
                <a:gd name="connsiteX201" fmla="*/ 1475434 w 1926715"/>
                <a:gd name="connsiteY201" fmla="*/ 1425276 h 1675117"/>
                <a:gd name="connsiteX202" fmla="*/ 1482432 w 1926715"/>
                <a:gd name="connsiteY202" fmla="*/ 1412183 h 1675117"/>
                <a:gd name="connsiteX203" fmla="*/ 1480692 w 1926715"/>
                <a:gd name="connsiteY203" fmla="*/ 1401692 h 1675117"/>
                <a:gd name="connsiteX204" fmla="*/ 1495526 w 1926715"/>
                <a:gd name="connsiteY204" fmla="*/ 1401692 h 1675117"/>
                <a:gd name="connsiteX205" fmla="*/ 1514754 w 1926715"/>
                <a:gd name="connsiteY205" fmla="*/ 1399952 h 1675117"/>
                <a:gd name="connsiteX206" fmla="*/ 1522640 w 1926715"/>
                <a:gd name="connsiteY206" fmla="*/ 1379836 h 1675117"/>
                <a:gd name="connsiteX207" fmla="*/ 1528737 w 1926715"/>
                <a:gd name="connsiteY207" fmla="*/ 1371098 h 1675117"/>
                <a:gd name="connsiteX208" fmla="*/ 1540103 w 1926715"/>
                <a:gd name="connsiteY208" fmla="*/ 1376330 h 1675117"/>
                <a:gd name="connsiteX209" fmla="*/ 1556079 w 1926715"/>
                <a:gd name="connsiteY209" fmla="*/ 1393894 h 1675117"/>
                <a:gd name="connsiteX210" fmla="*/ 1578228 w 1926715"/>
                <a:gd name="connsiteY210" fmla="*/ 1399749 h 1675117"/>
                <a:gd name="connsiteX211" fmla="*/ 1612633 w 1926715"/>
                <a:gd name="connsiteY211" fmla="*/ 1433138 h 1675117"/>
                <a:gd name="connsiteX212" fmla="*/ 1625980 w 1926715"/>
                <a:gd name="connsiteY212" fmla="*/ 1445291 h 1675117"/>
                <a:gd name="connsiteX213" fmla="*/ 1635353 w 1926715"/>
                <a:gd name="connsiteY213" fmla="*/ 1427905 h 1675117"/>
                <a:gd name="connsiteX214" fmla="*/ 1625231 w 1926715"/>
                <a:gd name="connsiteY214" fmla="*/ 1408055 h 1675117"/>
                <a:gd name="connsiteX215" fmla="*/ 1638198 w 1926715"/>
                <a:gd name="connsiteY215" fmla="*/ 1375937 h 1675117"/>
                <a:gd name="connsiteX216" fmla="*/ 1647570 w 1926715"/>
                <a:gd name="connsiteY216" fmla="*/ 1371962 h 1675117"/>
                <a:gd name="connsiteX217" fmla="*/ 1653476 w 1926715"/>
                <a:gd name="connsiteY217" fmla="*/ 1358715 h 1675117"/>
                <a:gd name="connsiteX218" fmla="*/ 1664817 w 1926715"/>
                <a:gd name="connsiteY218" fmla="*/ 1332401 h 1675117"/>
                <a:gd name="connsiteX219" fmla="*/ 1684286 w 1926715"/>
                <a:gd name="connsiteY219" fmla="*/ 1360607 h 1675117"/>
                <a:gd name="connsiteX220" fmla="*/ 1705177 w 1926715"/>
                <a:gd name="connsiteY220" fmla="*/ 1364799 h 1675117"/>
                <a:gd name="connsiteX221" fmla="*/ 1730450 w 1926715"/>
                <a:gd name="connsiteY221" fmla="*/ 1365662 h 1675117"/>
                <a:gd name="connsiteX222" fmla="*/ 1767280 w 1926715"/>
                <a:gd name="connsiteY222" fmla="*/ 1374349 h 1675117"/>
                <a:gd name="connsiteX223" fmla="*/ 1781517 w 1926715"/>
                <a:gd name="connsiteY223" fmla="*/ 1365447 h 1675117"/>
                <a:gd name="connsiteX224" fmla="*/ 1772462 w 1926715"/>
                <a:gd name="connsiteY224" fmla="*/ 1350588 h 1675117"/>
                <a:gd name="connsiteX225" fmla="*/ 1778634 w 1926715"/>
                <a:gd name="connsiteY225" fmla="*/ 1318660 h 1675117"/>
                <a:gd name="connsiteX226" fmla="*/ 1779929 w 1926715"/>
                <a:gd name="connsiteY226" fmla="*/ 1300855 h 1675117"/>
                <a:gd name="connsiteX227" fmla="*/ 1755075 w 1926715"/>
                <a:gd name="connsiteY227" fmla="*/ 1304183 h 1675117"/>
                <a:gd name="connsiteX228" fmla="*/ 1731555 w 1926715"/>
                <a:gd name="connsiteY228" fmla="*/ 1313085 h 1675117"/>
                <a:gd name="connsiteX229" fmla="*/ 1724163 w 1926715"/>
                <a:gd name="connsiteY229" fmla="*/ 1301579 h 1675117"/>
                <a:gd name="connsiteX230" fmla="*/ 1749589 w 1926715"/>
                <a:gd name="connsiteY230" fmla="*/ 1291901 h 1675117"/>
                <a:gd name="connsiteX231" fmla="*/ 1776894 w 1926715"/>
                <a:gd name="connsiteY231" fmla="*/ 1273220 h 1675117"/>
                <a:gd name="connsiteX232" fmla="*/ 1803094 w 1926715"/>
                <a:gd name="connsiteY232" fmla="*/ 1290060 h 1675117"/>
                <a:gd name="connsiteX233" fmla="*/ 1825839 w 1926715"/>
                <a:gd name="connsiteY233" fmla="*/ 1297705 h 1675117"/>
                <a:gd name="connsiteX234" fmla="*/ 1843302 w 1926715"/>
                <a:gd name="connsiteY234" fmla="*/ 1303801 h 1675117"/>
                <a:gd name="connsiteX235" fmla="*/ 1859926 w 1926715"/>
                <a:gd name="connsiteY235" fmla="*/ 1302937 h 1675117"/>
                <a:gd name="connsiteX236" fmla="*/ 1869527 w 1926715"/>
                <a:gd name="connsiteY236" fmla="*/ 1292447 h 1675117"/>
                <a:gd name="connsiteX237" fmla="*/ 1866924 w 1926715"/>
                <a:gd name="connsiteY237" fmla="*/ 1278477 h 1675117"/>
                <a:gd name="connsiteX238" fmla="*/ 1887015 w 1926715"/>
                <a:gd name="connsiteY238" fmla="*/ 1250525 h 1675117"/>
                <a:gd name="connsiteX239" fmla="*/ 1895753 w 1926715"/>
                <a:gd name="connsiteY239" fmla="*/ 1233037 h 1675117"/>
                <a:gd name="connsiteX240" fmla="*/ 1901011 w 1926715"/>
                <a:gd name="connsiteY240" fmla="*/ 1213809 h 1675117"/>
                <a:gd name="connsiteX241" fmla="*/ 1911476 w 1926715"/>
                <a:gd name="connsiteY241" fmla="*/ 1202150 h 1675117"/>
                <a:gd name="connsiteX242" fmla="*/ 1905494 w 1926715"/>
                <a:gd name="connsiteY242" fmla="*/ 1184980 h 1675117"/>
                <a:gd name="connsiteX243" fmla="*/ 1898572 w 1926715"/>
                <a:gd name="connsiteY243" fmla="*/ 1165156 h 1675117"/>
                <a:gd name="connsiteX244" fmla="*/ 1909786 w 1926715"/>
                <a:gd name="connsiteY244" fmla="*/ 1145382 h 1675117"/>
                <a:gd name="connsiteX245" fmla="*/ 1898420 w 1926715"/>
                <a:gd name="connsiteY245" fmla="*/ 1121277 h 1675117"/>
                <a:gd name="connsiteX246" fmla="*/ 1893924 w 1926715"/>
                <a:gd name="connsiteY246" fmla="*/ 1104132 h 1675117"/>
                <a:gd name="connsiteX247" fmla="*/ 1897493 w 1926715"/>
                <a:gd name="connsiteY247" fmla="*/ 1079380 h 1675117"/>
                <a:gd name="connsiteX248" fmla="*/ 1874925 w 1926715"/>
                <a:gd name="connsiteY248" fmla="*/ 1083520 h 1675117"/>
                <a:gd name="connsiteX249" fmla="*/ 1857488 w 1926715"/>
                <a:gd name="connsiteY249" fmla="*/ 1096995 h 1675117"/>
                <a:gd name="connsiteX250" fmla="*/ 1850071 w 1926715"/>
                <a:gd name="connsiteY250" fmla="*/ 1089604 h 1675117"/>
                <a:gd name="connsiteX251" fmla="*/ 1843429 w 1926715"/>
                <a:gd name="connsiteY251" fmla="*/ 1050615 h 1675117"/>
                <a:gd name="connsiteX252" fmla="*/ 1869172 w 1926715"/>
                <a:gd name="connsiteY252" fmla="*/ 1014572 h 1675117"/>
                <a:gd name="connsiteX253" fmla="*/ 1877376 w 1926715"/>
                <a:gd name="connsiteY253" fmla="*/ 970871 h 1675117"/>
                <a:gd name="connsiteX254" fmla="*/ 1842006 w 1926715"/>
                <a:gd name="connsiteY254" fmla="*/ 941204 h 1675117"/>
                <a:gd name="connsiteX255" fmla="*/ 1865946 w 1926715"/>
                <a:gd name="connsiteY255" fmla="*/ 930562 h 1675117"/>
                <a:gd name="connsiteX256" fmla="*/ 1890304 w 1926715"/>
                <a:gd name="connsiteY256" fmla="*/ 912832 h 1675117"/>
                <a:gd name="connsiteX257" fmla="*/ 1915654 w 1926715"/>
                <a:gd name="connsiteY257" fmla="*/ 909912 h 1675117"/>
                <a:gd name="connsiteX258" fmla="*/ 1911285 w 1926715"/>
                <a:gd name="connsiteY258" fmla="*/ 895205 h 1675117"/>
                <a:gd name="connsiteX259" fmla="*/ 1912745 w 1926715"/>
                <a:gd name="connsiteY259" fmla="*/ 870123 h 1675117"/>
                <a:gd name="connsiteX260" fmla="*/ 1900934 w 1926715"/>
                <a:gd name="connsiteY260" fmla="*/ 858692 h 1675117"/>
                <a:gd name="connsiteX261" fmla="*/ 1922321 w 1926715"/>
                <a:gd name="connsiteY261" fmla="*/ 851644 h 1675117"/>
                <a:gd name="connsiteX262" fmla="*/ 1926715 w 1926715"/>
                <a:gd name="connsiteY262" fmla="*/ 826790 h 1675117"/>
                <a:gd name="connsiteX263" fmla="*/ 1912580 w 1926715"/>
                <a:gd name="connsiteY263" fmla="*/ 810661 h 1675117"/>
                <a:gd name="connsiteX264" fmla="*/ 1906675 w 1926715"/>
                <a:gd name="connsiteY264" fmla="*/ 785388 h 1675117"/>
                <a:gd name="connsiteX265" fmla="*/ 1879764 w 1926715"/>
                <a:gd name="connsiteY265" fmla="*/ 768916 h 1675117"/>
                <a:gd name="connsiteX266" fmla="*/ 1831910 w 1926715"/>
                <a:gd name="connsiteY266" fmla="*/ 772269 h 1675117"/>
                <a:gd name="connsiteX267" fmla="*/ 1803703 w 1926715"/>
                <a:gd name="connsiteY267" fmla="*/ 789858 h 1675117"/>
                <a:gd name="connsiteX268" fmla="*/ 1785377 w 1926715"/>
                <a:gd name="connsiteY268" fmla="*/ 778225 h 1675117"/>
                <a:gd name="connsiteX269" fmla="*/ 1757297 w 1926715"/>
                <a:gd name="connsiteY269" fmla="*/ 789490 h 1675117"/>
                <a:gd name="connsiteX270" fmla="*/ 1710485 w 1926715"/>
                <a:gd name="connsiteY270" fmla="*/ 821063 h 1675117"/>
                <a:gd name="connsiteX271" fmla="*/ 1695449 w 1926715"/>
                <a:gd name="connsiteY271" fmla="*/ 792754 h 1675117"/>
                <a:gd name="connsiteX272" fmla="*/ 1733574 w 1926715"/>
                <a:gd name="connsiteY272" fmla="*/ 770453 h 1675117"/>
                <a:gd name="connsiteX273" fmla="*/ 1751532 w 1926715"/>
                <a:gd name="connsiteY273" fmla="*/ 734068 h 1675117"/>
                <a:gd name="connsiteX274" fmla="*/ 1776068 w 1926715"/>
                <a:gd name="connsiteY274" fmla="*/ 714917 h 1675117"/>
                <a:gd name="connsiteX275" fmla="*/ 1794103 w 1926715"/>
                <a:gd name="connsiteY275" fmla="*/ 674366 h 1675117"/>
                <a:gd name="connsiteX276" fmla="*/ 1817343 w 1926715"/>
                <a:gd name="connsiteY276" fmla="*/ 663355 h 1675117"/>
                <a:gd name="connsiteX277" fmla="*/ 1838578 w 1926715"/>
                <a:gd name="connsiteY277" fmla="*/ 668320 h 1675117"/>
                <a:gd name="connsiteX278" fmla="*/ 1839899 w 1926715"/>
                <a:gd name="connsiteY278" fmla="*/ 658846 h 1675117"/>
                <a:gd name="connsiteX279" fmla="*/ 1877110 w 1926715"/>
                <a:gd name="connsiteY279" fmla="*/ 624518 h 1675117"/>
                <a:gd name="connsiteX280" fmla="*/ 1894864 w 1926715"/>
                <a:gd name="connsiteY280" fmla="*/ 615514 h 1675117"/>
                <a:gd name="connsiteX281" fmla="*/ 1899525 w 1926715"/>
                <a:gd name="connsiteY281" fmla="*/ 577567 h 1675117"/>
                <a:gd name="connsiteX282" fmla="*/ 1884374 w 1926715"/>
                <a:gd name="connsiteY282" fmla="*/ 562835 h 1675117"/>
                <a:gd name="connsiteX283" fmla="*/ 1869909 w 1926715"/>
                <a:gd name="connsiteY283" fmla="*/ 553933 h 1675117"/>
                <a:gd name="connsiteX284" fmla="*/ 1850389 w 1926715"/>
                <a:gd name="connsiteY284" fmla="*/ 542223 h 1675117"/>
                <a:gd name="connsiteX285" fmla="*/ 1856396 w 1926715"/>
                <a:gd name="connsiteY285" fmla="*/ 533842 h 1675117"/>
                <a:gd name="connsiteX286" fmla="*/ 1861958 w 1926715"/>
                <a:gd name="connsiteY286" fmla="*/ 520722 h 1675117"/>
                <a:gd name="connsiteX287" fmla="*/ 1853843 w 1926715"/>
                <a:gd name="connsiteY287" fmla="*/ 506232 h 1675117"/>
                <a:gd name="connsiteX288" fmla="*/ 1849157 w 1926715"/>
                <a:gd name="connsiteY288" fmla="*/ 483257 h 1675117"/>
                <a:gd name="connsiteX289" fmla="*/ 1857298 w 1926715"/>
                <a:gd name="connsiteY289" fmla="*/ 460093 h 1675117"/>
                <a:gd name="connsiteX290" fmla="*/ 1850605 w 1926715"/>
                <a:gd name="connsiteY290" fmla="*/ 441017 h 1675117"/>
                <a:gd name="connsiteX291" fmla="*/ 1859952 w 1926715"/>
                <a:gd name="connsiteY291" fmla="*/ 411426 h 1675117"/>
                <a:gd name="connsiteX292" fmla="*/ 1868143 w 1926715"/>
                <a:gd name="connsiteY292" fmla="*/ 378381 h 1675117"/>
                <a:gd name="connsiteX293" fmla="*/ 1869477 w 1926715"/>
                <a:gd name="connsiteY293" fmla="*/ 358886 h 1675117"/>
                <a:gd name="connsiteX294" fmla="*/ 1856027 w 1926715"/>
                <a:gd name="connsiteY294" fmla="*/ 357997 h 1675117"/>
                <a:gd name="connsiteX295" fmla="*/ 1847696 w 1926715"/>
                <a:gd name="connsiteY295" fmla="*/ 353984 h 1675117"/>
                <a:gd name="connsiteX296" fmla="*/ 1842464 w 1926715"/>
                <a:gd name="connsiteY296" fmla="*/ 345031 h 1675117"/>
                <a:gd name="connsiteX297" fmla="*/ 1847696 w 1926715"/>
                <a:gd name="connsiteY297" fmla="*/ 307680 h 1675117"/>
                <a:gd name="connsiteX298" fmla="*/ 1841613 w 1926715"/>
                <a:gd name="connsiteY298" fmla="*/ 290269 h 1675117"/>
                <a:gd name="connsiteX299" fmla="*/ 1833701 w 1926715"/>
                <a:gd name="connsiteY299" fmla="*/ 291958 h 1675117"/>
                <a:gd name="connsiteX300" fmla="*/ 1833701 w 1926715"/>
                <a:gd name="connsiteY300" fmla="*/ 291958 h 1675117"/>
                <a:gd name="connsiteX301" fmla="*/ 1826728 w 1926715"/>
                <a:gd name="connsiteY301" fmla="*/ 289977 h 1675117"/>
                <a:gd name="connsiteX302" fmla="*/ 1814498 w 1926715"/>
                <a:gd name="connsiteY302" fmla="*/ 296975 h 1675117"/>
                <a:gd name="connsiteX303" fmla="*/ 1814498 w 1926715"/>
                <a:gd name="connsiteY303" fmla="*/ 296975 h 1675117"/>
                <a:gd name="connsiteX304" fmla="*/ 1810129 w 1926715"/>
                <a:gd name="connsiteY304" fmla="*/ 310944 h 1675117"/>
                <a:gd name="connsiteX305" fmla="*/ 1810129 w 1926715"/>
                <a:gd name="connsiteY305" fmla="*/ 310944 h 1675117"/>
                <a:gd name="connsiteX306" fmla="*/ 1809240 w 1926715"/>
                <a:gd name="connsiteY306" fmla="*/ 319059 h 1675117"/>
                <a:gd name="connsiteX307" fmla="*/ 1810129 w 1926715"/>
                <a:gd name="connsiteY307" fmla="*/ 310944 h 1675117"/>
                <a:gd name="connsiteX308" fmla="*/ 1810129 w 1926715"/>
                <a:gd name="connsiteY308" fmla="*/ 310944 h 1675117"/>
                <a:gd name="connsiteX309" fmla="*/ 1803132 w 1926715"/>
                <a:gd name="connsiteY309" fmla="*/ 331924 h 1675117"/>
                <a:gd name="connsiteX310" fmla="*/ 1797011 w 1926715"/>
                <a:gd name="connsiteY310" fmla="*/ 342414 h 1675117"/>
                <a:gd name="connsiteX311" fmla="*/ 1797011 w 1926715"/>
                <a:gd name="connsiteY311" fmla="*/ 342414 h 1675117"/>
                <a:gd name="connsiteX312" fmla="*/ 1790013 w 1926715"/>
                <a:gd name="connsiteY312" fmla="*/ 356384 h 1675117"/>
                <a:gd name="connsiteX313" fmla="*/ 1790013 w 1926715"/>
                <a:gd name="connsiteY313" fmla="*/ 356384 h 1675117"/>
                <a:gd name="connsiteX314" fmla="*/ 1793480 w 1926715"/>
                <a:gd name="connsiteY314" fmla="*/ 381962 h 1675117"/>
                <a:gd name="connsiteX315" fmla="*/ 1773414 w 1926715"/>
                <a:gd name="connsiteY315" fmla="*/ 391360 h 1675117"/>
                <a:gd name="connsiteX316" fmla="*/ 1758555 w 1926715"/>
                <a:gd name="connsiteY316" fmla="*/ 393963 h 1675117"/>
                <a:gd name="connsiteX317" fmla="*/ 1725942 w 1926715"/>
                <a:gd name="connsiteY317" fmla="*/ 380463 h 1675117"/>
                <a:gd name="connsiteX318" fmla="*/ 1704682 w 1926715"/>
                <a:gd name="connsiteY318" fmla="*/ 378901 h 1675117"/>
                <a:gd name="connsiteX319" fmla="*/ 1691829 w 1926715"/>
                <a:gd name="connsiteY319" fmla="*/ 367942 h 1675117"/>
                <a:gd name="connsiteX320" fmla="*/ 1677593 w 1926715"/>
                <a:gd name="connsiteY320" fmla="*/ 373199 h 1675117"/>
                <a:gd name="connsiteX321" fmla="*/ 1669630 w 1926715"/>
                <a:gd name="connsiteY321" fmla="*/ 355343 h 1675117"/>
                <a:gd name="connsiteX322" fmla="*/ 1679777 w 1926715"/>
                <a:gd name="connsiteY322" fmla="*/ 323746 h 1675117"/>
                <a:gd name="connsiteX323" fmla="*/ 1674570 w 1926715"/>
                <a:gd name="connsiteY323" fmla="*/ 308366 h 1675117"/>
                <a:gd name="connsiteX324" fmla="*/ 1679040 w 1926715"/>
                <a:gd name="connsiteY324" fmla="*/ 291742 h 1675117"/>
                <a:gd name="connsiteX325" fmla="*/ 1656942 w 1926715"/>
                <a:gd name="connsiteY325" fmla="*/ 278343 h 1675117"/>
                <a:gd name="connsiteX326" fmla="*/ 1658479 w 1926715"/>
                <a:gd name="connsiteY326" fmla="*/ 297317 h 1675117"/>
                <a:gd name="connsiteX327" fmla="*/ 1650046 w 1926715"/>
                <a:gd name="connsiteY327" fmla="*/ 314577 h 1675117"/>
                <a:gd name="connsiteX328" fmla="*/ 1631466 w 1926715"/>
                <a:gd name="connsiteY328" fmla="*/ 329232 h 1675117"/>
                <a:gd name="connsiteX329" fmla="*/ 1622195 w 1926715"/>
                <a:gd name="connsiteY329" fmla="*/ 315263 h 1675117"/>
                <a:gd name="connsiteX330" fmla="*/ 1623135 w 1926715"/>
                <a:gd name="connsiteY330" fmla="*/ 289088 h 1675117"/>
                <a:gd name="connsiteX331" fmla="*/ 1622868 w 1926715"/>
                <a:gd name="connsiteY331" fmla="*/ 258532 h 1675117"/>
                <a:gd name="connsiteX332" fmla="*/ 1632736 w 1926715"/>
                <a:gd name="connsiteY332" fmla="*/ 243648 h 1675117"/>
                <a:gd name="connsiteX333" fmla="*/ 1637080 w 1926715"/>
                <a:gd name="connsiteY333" fmla="*/ 229018 h 1675117"/>
                <a:gd name="connsiteX334" fmla="*/ 1628342 w 1926715"/>
                <a:gd name="connsiteY334" fmla="*/ 219417 h 1675117"/>
                <a:gd name="connsiteX335" fmla="*/ 1628342 w 1926715"/>
                <a:gd name="connsiteY335" fmla="*/ 219417 h 1675117"/>
                <a:gd name="connsiteX336" fmla="*/ 1607387 w 1926715"/>
                <a:gd name="connsiteY336" fmla="*/ 216559 h 1675117"/>
                <a:gd name="connsiteX337" fmla="*/ 1602155 w 1926715"/>
                <a:gd name="connsiteY337" fmla="*/ 218300 h 1675117"/>
                <a:gd name="connsiteX338" fmla="*/ 1596923 w 1926715"/>
                <a:gd name="connsiteY338" fmla="*/ 227926 h 1675117"/>
                <a:gd name="connsiteX339" fmla="*/ 1596923 w 1926715"/>
                <a:gd name="connsiteY339" fmla="*/ 227926 h 1675117"/>
                <a:gd name="connsiteX340" fmla="*/ 1554975 w 1926715"/>
                <a:gd name="connsiteY340" fmla="*/ 213067 h 1675117"/>
                <a:gd name="connsiteX341" fmla="*/ 1550606 w 1926715"/>
                <a:gd name="connsiteY341" fmla="*/ 177253 h 1675117"/>
                <a:gd name="connsiteX342" fmla="*/ 1553209 w 1926715"/>
                <a:gd name="connsiteY342" fmla="*/ 127444 h 1675117"/>
                <a:gd name="connsiteX343" fmla="*/ 1540954 w 1926715"/>
                <a:gd name="connsiteY343" fmla="*/ 81355 h 1675117"/>
                <a:gd name="connsiteX344" fmla="*/ 1525104 w 1926715"/>
                <a:gd name="connsiteY344" fmla="*/ 67068 h 1675117"/>
                <a:gd name="connsiteX345" fmla="*/ 1502155 w 1926715"/>
                <a:gd name="connsiteY345" fmla="*/ 58711 h 1675117"/>
                <a:gd name="connsiteX346" fmla="*/ 1477746 w 1926715"/>
                <a:gd name="connsiteY346" fmla="*/ 51967 h 1675117"/>
                <a:gd name="connsiteX347" fmla="*/ 1455394 w 1926715"/>
                <a:gd name="connsiteY347" fmla="*/ 58812 h 1675117"/>
                <a:gd name="connsiteX348" fmla="*/ 1430934 w 1926715"/>
                <a:gd name="connsiteY348" fmla="*/ 65429 h 1675117"/>
                <a:gd name="connsiteX349" fmla="*/ 1409102 w 1926715"/>
                <a:gd name="connsiteY349" fmla="*/ 87006 h 1675117"/>
                <a:gd name="connsiteX350" fmla="*/ 1391322 w 1926715"/>
                <a:gd name="connsiteY350" fmla="*/ 89292 h 1675117"/>
                <a:gd name="connsiteX351" fmla="*/ 1381925 w 1926715"/>
                <a:gd name="connsiteY351" fmla="*/ 83095 h 1675117"/>
                <a:gd name="connsiteX352" fmla="*/ 1391894 w 1926715"/>
                <a:gd name="connsiteY352" fmla="*/ 64248 h 1675117"/>
                <a:gd name="connsiteX353" fmla="*/ 1386636 w 1926715"/>
                <a:gd name="connsiteY353" fmla="*/ 59231 h 1675117"/>
                <a:gd name="connsiteX354" fmla="*/ 1378953 w 1926715"/>
                <a:gd name="connsiteY354" fmla="*/ 52881 h 1675117"/>
                <a:gd name="connsiteX355" fmla="*/ 1380362 w 1926715"/>
                <a:gd name="connsiteY355" fmla="*/ 33412 h 1675117"/>
                <a:gd name="connsiteX356" fmla="*/ 1366989 w 1926715"/>
                <a:gd name="connsiteY356" fmla="*/ 7783 h 1675117"/>
                <a:gd name="connsiteX357" fmla="*/ 1351660 w 1926715"/>
                <a:gd name="connsiteY357" fmla="*/ 20775 h 1675117"/>
                <a:gd name="connsiteX358" fmla="*/ 1326756 w 1926715"/>
                <a:gd name="connsiteY358" fmla="*/ 18197 h 1675117"/>
                <a:gd name="connsiteX359" fmla="*/ 1308976 w 1926715"/>
                <a:gd name="connsiteY359" fmla="*/ 2817 h 1675117"/>
                <a:gd name="connsiteX360" fmla="*/ 1288084 w 1926715"/>
                <a:gd name="connsiteY360" fmla="*/ 6932 h 1675117"/>
                <a:gd name="connsiteX361" fmla="*/ 1273327 w 1926715"/>
                <a:gd name="connsiteY361" fmla="*/ 8939 h 1675117"/>
                <a:gd name="connsiteX362" fmla="*/ 1263828 w 1926715"/>
                <a:gd name="connsiteY362" fmla="*/ 32904 h 1675117"/>
                <a:gd name="connsiteX363" fmla="*/ 1250112 w 1926715"/>
                <a:gd name="connsiteY363" fmla="*/ 41616 h 1675117"/>
                <a:gd name="connsiteX364" fmla="*/ 1259141 w 1926715"/>
                <a:gd name="connsiteY364" fmla="*/ 62050 h 1675117"/>
                <a:gd name="connsiteX365" fmla="*/ 1259408 w 1926715"/>
                <a:gd name="connsiteY365" fmla="*/ 80758 h 1675117"/>
                <a:gd name="connsiteX366" fmla="*/ 1270724 w 1926715"/>
                <a:gd name="connsiteY366" fmla="*/ 94423 h 1675117"/>
                <a:gd name="connsiteX367" fmla="*/ 1265148 w 1926715"/>
                <a:gd name="connsiteY367" fmla="*/ 115860 h 1675117"/>
                <a:gd name="connsiteX368" fmla="*/ 1246594 w 1926715"/>
                <a:gd name="connsiteY368" fmla="*/ 124890 h 1675117"/>
                <a:gd name="connsiteX369" fmla="*/ 1229906 w 1926715"/>
                <a:gd name="connsiteY369" fmla="*/ 147534 h 1675117"/>
                <a:gd name="connsiteX370" fmla="*/ 1202220 w 1926715"/>
                <a:gd name="connsiteY370" fmla="*/ 151433 h 1675117"/>
                <a:gd name="connsiteX371" fmla="*/ 1204697 w 1926715"/>
                <a:gd name="connsiteY371" fmla="*/ 133716 h 1675117"/>
                <a:gd name="connsiteX372" fmla="*/ 1171321 w 1926715"/>
                <a:gd name="connsiteY372" fmla="*/ 133768 h 1675117"/>
                <a:gd name="connsiteX373" fmla="*/ 1146569 w 1926715"/>
                <a:gd name="connsiteY373" fmla="*/ 125309 h 1675117"/>
                <a:gd name="connsiteX374" fmla="*/ 1120711 w 1926715"/>
                <a:gd name="connsiteY374" fmla="*/ 144232 h 1675117"/>
                <a:gd name="connsiteX375" fmla="*/ 1116305 w 1926715"/>
                <a:gd name="connsiteY375" fmla="*/ 162393 h 1675117"/>
                <a:gd name="connsiteX376" fmla="*/ 1094969 w 1926715"/>
                <a:gd name="connsiteY376" fmla="*/ 154900 h 1675117"/>
                <a:gd name="connsiteX377" fmla="*/ 1074331 w 1926715"/>
                <a:gd name="connsiteY377" fmla="*/ 181113 h 1675117"/>
                <a:gd name="connsiteX378" fmla="*/ 1076275 w 1926715"/>
                <a:gd name="connsiteY378" fmla="*/ 212266 h 1675117"/>
                <a:gd name="connsiteX379" fmla="*/ 1071754 w 1926715"/>
                <a:gd name="connsiteY379" fmla="*/ 216356 h 1675117"/>
                <a:gd name="connsiteX380" fmla="*/ 1061810 w 1926715"/>
                <a:gd name="connsiteY380" fmla="*/ 217155 h 1675117"/>
                <a:gd name="connsiteX381" fmla="*/ 1048030 w 1926715"/>
                <a:gd name="connsiteY381" fmla="*/ 213536 h 1675117"/>
                <a:gd name="connsiteX382" fmla="*/ 1050113 w 1926715"/>
                <a:gd name="connsiteY382" fmla="*/ 225220 h 1675117"/>
                <a:gd name="connsiteX383" fmla="*/ 1041198 w 1926715"/>
                <a:gd name="connsiteY383" fmla="*/ 237920 h 1675117"/>
                <a:gd name="connsiteX384" fmla="*/ 1043776 w 1926715"/>
                <a:gd name="connsiteY384" fmla="*/ 261999 h 1675117"/>
                <a:gd name="connsiteX385" fmla="*/ 1028015 w 1926715"/>
                <a:gd name="connsiteY385" fmla="*/ 258647 h 1675117"/>
                <a:gd name="connsiteX386" fmla="*/ 1007403 w 1926715"/>
                <a:gd name="connsiteY386" fmla="*/ 254773 h 1675117"/>
                <a:gd name="connsiteX387" fmla="*/ 997700 w 1926715"/>
                <a:gd name="connsiteY387" fmla="*/ 237184 h 1675117"/>
                <a:gd name="connsiteX388" fmla="*/ 1003212 w 1926715"/>
                <a:gd name="connsiteY388" fmla="*/ 208113 h 1675117"/>
                <a:gd name="connsiteX389" fmla="*/ 1015633 w 1926715"/>
                <a:gd name="connsiteY389" fmla="*/ 195388 h 1675117"/>
                <a:gd name="connsiteX390" fmla="*/ 1009371 w 1926715"/>
                <a:gd name="connsiteY390" fmla="*/ 182815 h 1675117"/>
                <a:gd name="connsiteX391" fmla="*/ 996557 w 1926715"/>
                <a:gd name="connsiteY391" fmla="*/ 178319 h 1675117"/>
                <a:gd name="connsiteX392" fmla="*/ 985203 w 1926715"/>
                <a:gd name="connsiteY392" fmla="*/ 151230 h 1675117"/>
                <a:gd name="connsiteX393" fmla="*/ 955510 w 1926715"/>
                <a:gd name="connsiteY393" fmla="*/ 125653 h 1675117"/>
                <a:gd name="connsiteX394" fmla="*/ 950265 w 1926715"/>
                <a:gd name="connsiteY394" fmla="*/ 146633 h 1675117"/>
                <a:gd name="connsiteX395" fmla="*/ 950265 w 1926715"/>
                <a:gd name="connsiteY395" fmla="*/ 146633 h 1675117"/>
                <a:gd name="connsiteX396" fmla="*/ 965124 w 1926715"/>
                <a:gd name="connsiteY396" fmla="*/ 157999 h 1675117"/>
                <a:gd name="connsiteX397" fmla="*/ 965124 w 1926715"/>
                <a:gd name="connsiteY397" fmla="*/ 157999 h 1675117"/>
                <a:gd name="connsiteX398" fmla="*/ 978205 w 1926715"/>
                <a:gd name="connsiteY398" fmla="*/ 184440 h 1675117"/>
                <a:gd name="connsiteX399" fmla="*/ 970357 w 1926715"/>
                <a:gd name="connsiteY399" fmla="*/ 206043 h 1675117"/>
                <a:gd name="connsiteX400" fmla="*/ 979171 w 1926715"/>
                <a:gd name="connsiteY400" fmla="*/ 218045 h 1675117"/>
                <a:gd name="connsiteX401" fmla="*/ 966839 w 1926715"/>
                <a:gd name="connsiteY401" fmla="*/ 228980 h 1675117"/>
                <a:gd name="connsiteX402" fmla="*/ 964235 w 1926715"/>
                <a:gd name="connsiteY402" fmla="*/ 239254 h 1675117"/>
                <a:gd name="connsiteX403" fmla="*/ 950951 w 1926715"/>
                <a:gd name="connsiteY403" fmla="*/ 237565 h 1675117"/>
                <a:gd name="connsiteX404" fmla="*/ 927533 w 1926715"/>
                <a:gd name="connsiteY404" fmla="*/ 230517 h 1675117"/>
                <a:gd name="connsiteX405" fmla="*/ 917104 w 1926715"/>
                <a:gd name="connsiteY405" fmla="*/ 241917 h 1675117"/>
                <a:gd name="connsiteX406" fmla="*/ 917104 w 1926715"/>
                <a:gd name="connsiteY406" fmla="*/ 241917 h 1675117"/>
                <a:gd name="connsiteX407" fmla="*/ 917104 w 1926715"/>
                <a:gd name="connsiteY407" fmla="*/ 241917 h 16751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Lst>
              <a:rect l="l" t="t" r="r" b="b"/>
              <a:pathLst>
                <a:path w="1926715" h="1675117">
                  <a:moveTo>
                    <a:pt x="917104" y="241917"/>
                  </a:moveTo>
                  <a:cubicBezTo>
                    <a:pt x="923213" y="252381"/>
                    <a:pt x="934122" y="255760"/>
                    <a:pt x="928014" y="264484"/>
                  </a:cubicBezTo>
                  <a:cubicBezTo>
                    <a:pt x="921905" y="273235"/>
                    <a:pt x="915529" y="265525"/>
                    <a:pt x="914653" y="259404"/>
                  </a:cubicBezTo>
                  <a:cubicBezTo>
                    <a:pt x="913777" y="253308"/>
                    <a:pt x="905916" y="245434"/>
                    <a:pt x="896314" y="242805"/>
                  </a:cubicBezTo>
                  <a:cubicBezTo>
                    <a:pt x="886701" y="240177"/>
                    <a:pt x="874458" y="232315"/>
                    <a:pt x="867473" y="219221"/>
                  </a:cubicBezTo>
                  <a:cubicBezTo>
                    <a:pt x="860475" y="206102"/>
                    <a:pt x="861351" y="205226"/>
                    <a:pt x="849121" y="204362"/>
                  </a:cubicBezTo>
                  <a:cubicBezTo>
                    <a:pt x="836891" y="203499"/>
                    <a:pt x="829017" y="183382"/>
                    <a:pt x="822908" y="170275"/>
                  </a:cubicBezTo>
                  <a:cubicBezTo>
                    <a:pt x="816800" y="157182"/>
                    <a:pt x="812431" y="156280"/>
                    <a:pt x="801064" y="157182"/>
                  </a:cubicBezTo>
                  <a:cubicBezTo>
                    <a:pt x="789698" y="158045"/>
                    <a:pt x="759701" y="155441"/>
                    <a:pt x="752703" y="176409"/>
                  </a:cubicBezTo>
                  <a:cubicBezTo>
                    <a:pt x="745718" y="197364"/>
                    <a:pt x="725042" y="206991"/>
                    <a:pt x="725042" y="206991"/>
                  </a:cubicBezTo>
                  <a:lnTo>
                    <a:pt x="725042" y="206991"/>
                  </a:lnTo>
                  <a:lnTo>
                    <a:pt x="717371" y="202698"/>
                  </a:lnTo>
                  <a:lnTo>
                    <a:pt x="717371" y="202698"/>
                  </a:lnTo>
                  <a:cubicBezTo>
                    <a:pt x="715885" y="206076"/>
                    <a:pt x="714069" y="208972"/>
                    <a:pt x="711935" y="211360"/>
                  </a:cubicBezTo>
                  <a:cubicBezTo>
                    <a:pt x="705801" y="218154"/>
                    <a:pt x="699147" y="228149"/>
                    <a:pt x="701458" y="235540"/>
                  </a:cubicBezTo>
                  <a:lnTo>
                    <a:pt x="701458" y="235540"/>
                  </a:lnTo>
                  <a:lnTo>
                    <a:pt x="684833" y="244570"/>
                  </a:lnTo>
                  <a:lnTo>
                    <a:pt x="684833" y="244570"/>
                  </a:lnTo>
                  <a:cubicBezTo>
                    <a:pt x="684833" y="244570"/>
                    <a:pt x="676972" y="251543"/>
                    <a:pt x="683081" y="266401"/>
                  </a:cubicBezTo>
                  <a:cubicBezTo>
                    <a:pt x="689189" y="281260"/>
                    <a:pt x="678712" y="294379"/>
                    <a:pt x="685710" y="308349"/>
                  </a:cubicBezTo>
                  <a:cubicBezTo>
                    <a:pt x="692707" y="322344"/>
                    <a:pt x="703185" y="345065"/>
                    <a:pt x="716291" y="327577"/>
                  </a:cubicBezTo>
                  <a:cubicBezTo>
                    <a:pt x="729398" y="310114"/>
                    <a:pt x="733767" y="311854"/>
                    <a:pt x="742504" y="324973"/>
                  </a:cubicBezTo>
                  <a:cubicBezTo>
                    <a:pt x="751241" y="338067"/>
                    <a:pt x="765224" y="349433"/>
                    <a:pt x="762608" y="360787"/>
                  </a:cubicBezTo>
                  <a:cubicBezTo>
                    <a:pt x="759979" y="372154"/>
                    <a:pt x="753871" y="387876"/>
                    <a:pt x="765224" y="391369"/>
                  </a:cubicBezTo>
                  <a:cubicBezTo>
                    <a:pt x="776578" y="394862"/>
                    <a:pt x="799311" y="394862"/>
                    <a:pt x="804544" y="397465"/>
                  </a:cubicBezTo>
                  <a:cubicBezTo>
                    <a:pt x="809789" y="400093"/>
                    <a:pt x="814386" y="398087"/>
                    <a:pt x="817878" y="396321"/>
                  </a:cubicBezTo>
                  <a:cubicBezTo>
                    <a:pt x="824368" y="391686"/>
                    <a:pt x="827467" y="396550"/>
                    <a:pt x="833906" y="394835"/>
                  </a:cubicBezTo>
                  <a:lnTo>
                    <a:pt x="855039" y="392752"/>
                  </a:lnTo>
                  <a:cubicBezTo>
                    <a:pt x="872641" y="396791"/>
                    <a:pt x="871447" y="398112"/>
                    <a:pt x="870520" y="400220"/>
                  </a:cubicBezTo>
                  <a:cubicBezTo>
                    <a:pt x="872679" y="405059"/>
                    <a:pt x="872234" y="412349"/>
                    <a:pt x="877746" y="418051"/>
                  </a:cubicBezTo>
                  <a:cubicBezTo>
                    <a:pt x="877746" y="418051"/>
                    <a:pt x="880858" y="424795"/>
                    <a:pt x="889608" y="430053"/>
                  </a:cubicBezTo>
                  <a:cubicBezTo>
                    <a:pt x="898345" y="435285"/>
                    <a:pt x="908353" y="452532"/>
                    <a:pt x="908353" y="463022"/>
                  </a:cubicBezTo>
                  <a:cubicBezTo>
                    <a:pt x="908353" y="473486"/>
                    <a:pt x="911160" y="482249"/>
                    <a:pt x="913776" y="488346"/>
                  </a:cubicBezTo>
                  <a:cubicBezTo>
                    <a:pt x="916405" y="494467"/>
                    <a:pt x="912036" y="506697"/>
                    <a:pt x="911160" y="511066"/>
                  </a:cubicBezTo>
                  <a:lnTo>
                    <a:pt x="911160" y="511066"/>
                  </a:lnTo>
                  <a:lnTo>
                    <a:pt x="909763" y="513847"/>
                  </a:lnTo>
                  <a:lnTo>
                    <a:pt x="909763" y="515092"/>
                  </a:lnTo>
                  <a:cubicBezTo>
                    <a:pt x="908138" y="518191"/>
                    <a:pt x="907350" y="521290"/>
                    <a:pt x="904175" y="524198"/>
                  </a:cubicBezTo>
                  <a:cubicBezTo>
                    <a:pt x="890192" y="536428"/>
                    <a:pt x="869225" y="534662"/>
                    <a:pt x="857858" y="525938"/>
                  </a:cubicBezTo>
                  <a:cubicBezTo>
                    <a:pt x="846492" y="517214"/>
                    <a:pt x="836890" y="523310"/>
                    <a:pt x="827277" y="530307"/>
                  </a:cubicBezTo>
                  <a:cubicBezTo>
                    <a:pt x="817663" y="537304"/>
                    <a:pt x="801927" y="538168"/>
                    <a:pt x="793190" y="536428"/>
                  </a:cubicBezTo>
                  <a:cubicBezTo>
                    <a:pt x="784453" y="534663"/>
                    <a:pt x="774838" y="534663"/>
                    <a:pt x="765225" y="539921"/>
                  </a:cubicBezTo>
                  <a:cubicBezTo>
                    <a:pt x="755611" y="545153"/>
                    <a:pt x="734643" y="544290"/>
                    <a:pt x="734643" y="544290"/>
                  </a:cubicBezTo>
                  <a:lnTo>
                    <a:pt x="734643" y="544290"/>
                  </a:lnTo>
                  <a:lnTo>
                    <a:pt x="738136" y="544290"/>
                  </a:lnTo>
                  <a:lnTo>
                    <a:pt x="738136" y="544290"/>
                  </a:lnTo>
                  <a:cubicBezTo>
                    <a:pt x="730274" y="542525"/>
                    <a:pt x="711047" y="548658"/>
                    <a:pt x="698804" y="556520"/>
                  </a:cubicBezTo>
                  <a:cubicBezTo>
                    <a:pt x="686574" y="564382"/>
                    <a:pt x="662114" y="536429"/>
                    <a:pt x="648131" y="524199"/>
                  </a:cubicBezTo>
                  <a:cubicBezTo>
                    <a:pt x="634148" y="511943"/>
                    <a:pt x="608799" y="521570"/>
                    <a:pt x="587832" y="532936"/>
                  </a:cubicBezTo>
                  <a:cubicBezTo>
                    <a:pt x="581634" y="536289"/>
                    <a:pt x="575957" y="536607"/>
                    <a:pt x="571055" y="535362"/>
                  </a:cubicBezTo>
                  <a:cubicBezTo>
                    <a:pt x="572947" y="538409"/>
                    <a:pt x="577608" y="545306"/>
                    <a:pt x="579094" y="547795"/>
                  </a:cubicBezTo>
                  <a:cubicBezTo>
                    <a:pt x="584339" y="556532"/>
                    <a:pt x="574725" y="575748"/>
                    <a:pt x="565111" y="582746"/>
                  </a:cubicBezTo>
                  <a:cubicBezTo>
                    <a:pt x="555497" y="589744"/>
                    <a:pt x="551128" y="600234"/>
                    <a:pt x="553744" y="614203"/>
                  </a:cubicBezTo>
                  <a:cubicBezTo>
                    <a:pt x="556373" y="628199"/>
                    <a:pt x="545007" y="635183"/>
                    <a:pt x="544130" y="651782"/>
                  </a:cubicBezTo>
                  <a:cubicBezTo>
                    <a:pt x="543254" y="668407"/>
                    <a:pt x="532764" y="662272"/>
                    <a:pt x="519670" y="651782"/>
                  </a:cubicBezTo>
                  <a:cubicBezTo>
                    <a:pt x="506564" y="641292"/>
                    <a:pt x="496074" y="649154"/>
                    <a:pt x="479462" y="653523"/>
                  </a:cubicBezTo>
                  <a:cubicBezTo>
                    <a:pt x="462863" y="657917"/>
                    <a:pt x="448004" y="680637"/>
                    <a:pt x="433158" y="689362"/>
                  </a:cubicBezTo>
                  <a:cubicBezTo>
                    <a:pt x="418312" y="698087"/>
                    <a:pt x="421791" y="684994"/>
                    <a:pt x="415683" y="672763"/>
                  </a:cubicBezTo>
                  <a:cubicBezTo>
                    <a:pt x="409561" y="660507"/>
                    <a:pt x="392962" y="681501"/>
                    <a:pt x="384225" y="677996"/>
                  </a:cubicBezTo>
                  <a:cubicBezTo>
                    <a:pt x="375487" y="674503"/>
                    <a:pt x="351014" y="676231"/>
                    <a:pt x="334415" y="678859"/>
                  </a:cubicBezTo>
                  <a:cubicBezTo>
                    <a:pt x="317804" y="681488"/>
                    <a:pt x="316064" y="675366"/>
                    <a:pt x="313448" y="656139"/>
                  </a:cubicBezTo>
                  <a:cubicBezTo>
                    <a:pt x="310819" y="636911"/>
                    <a:pt x="305574" y="635183"/>
                    <a:pt x="284606" y="622052"/>
                  </a:cubicBezTo>
                  <a:cubicBezTo>
                    <a:pt x="263626" y="608958"/>
                    <a:pt x="260133" y="622052"/>
                    <a:pt x="248779" y="637774"/>
                  </a:cubicBezTo>
                  <a:cubicBezTo>
                    <a:pt x="237425" y="653496"/>
                    <a:pt x="212953" y="677982"/>
                    <a:pt x="212953" y="677982"/>
                  </a:cubicBezTo>
                  <a:lnTo>
                    <a:pt x="212953" y="677982"/>
                  </a:lnTo>
                  <a:lnTo>
                    <a:pt x="207669" y="685107"/>
                  </a:lnTo>
                  <a:lnTo>
                    <a:pt x="207669" y="685107"/>
                  </a:lnTo>
                  <a:cubicBezTo>
                    <a:pt x="202716" y="683392"/>
                    <a:pt x="198259" y="680941"/>
                    <a:pt x="195477" y="677118"/>
                  </a:cubicBezTo>
                  <a:cubicBezTo>
                    <a:pt x="189369" y="663999"/>
                    <a:pt x="177126" y="650905"/>
                    <a:pt x="167512" y="647400"/>
                  </a:cubicBezTo>
                  <a:cubicBezTo>
                    <a:pt x="157898" y="643907"/>
                    <a:pt x="157022" y="636033"/>
                    <a:pt x="157022" y="629048"/>
                  </a:cubicBezTo>
                  <a:cubicBezTo>
                    <a:pt x="157022" y="626788"/>
                    <a:pt x="157022" y="624083"/>
                    <a:pt x="156844" y="621136"/>
                  </a:cubicBezTo>
                  <a:lnTo>
                    <a:pt x="156844" y="621136"/>
                  </a:lnTo>
                  <a:lnTo>
                    <a:pt x="150900" y="609769"/>
                  </a:lnTo>
                  <a:lnTo>
                    <a:pt x="142112" y="605578"/>
                  </a:lnTo>
                  <a:cubicBezTo>
                    <a:pt x="135127" y="604715"/>
                    <a:pt x="133425" y="614189"/>
                    <a:pt x="120318" y="607191"/>
                  </a:cubicBezTo>
                  <a:cubicBezTo>
                    <a:pt x="107212" y="600219"/>
                    <a:pt x="113321" y="627308"/>
                    <a:pt x="109828" y="636033"/>
                  </a:cubicBezTo>
                  <a:cubicBezTo>
                    <a:pt x="106336" y="644770"/>
                    <a:pt x="64413" y="655654"/>
                    <a:pt x="51319" y="667910"/>
                  </a:cubicBezTo>
                  <a:cubicBezTo>
                    <a:pt x="38213" y="680140"/>
                    <a:pt x="33362" y="689881"/>
                    <a:pt x="18515" y="689881"/>
                  </a:cubicBezTo>
                  <a:cubicBezTo>
                    <a:pt x="3656" y="689881"/>
                    <a:pt x="-5297" y="728781"/>
                    <a:pt x="3441" y="738395"/>
                  </a:cubicBezTo>
                  <a:lnTo>
                    <a:pt x="8470" y="759236"/>
                  </a:lnTo>
                  <a:lnTo>
                    <a:pt x="8470" y="759236"/>
                  </a:lnTo>
                  <a:lnTo>
                    <a:pt x="9498" y="768685"/>
                  </a:lnTo>
                  <a:lnTo>
                    <a:pt x="15759" y="767847"/>
                  </a:lnTo>
                  <a:cubicBezTo>
                    <a:pt x="22757" y="759109"/>
                    <a:pt x="27888" y="751273"/>
                    <a:pt x="40981" y="773130"/>
                  </a:cubicBezTo>
                  <a:cubicBezTo>
                    <a:pt x="54088" y="794987"/>
                    <a:pt x="63511" y="800321"/>
                    <a:pt x="53034" y="810811"/>
                  </a:cubicBezTo>
                  <a:cubicBezTo>
                    <a:pt x="42544" y="821275"/>
                    <a:pt x="27012" y="837303"/>
                    <a:pt x="35749" y="856530"/>
                  </a:cubicBezTo>
                  <a:lnTo>
                    <a:pt x="36511" y="869827"/>
                  </a:lnTo>
                  <a:cubicBezTo>
                    <a:pt x="36511" y="869827"/>
                    <a:pt x="56539" y="894681"/>
                    <a:pt x="46925" y="908677"/>
                  </a:cubicBezTo>
                  <a:cubicBezTo>
                    <a:pt x="44271" y="912550"/>
                    <a:pt x="42277" y="916487"/>
                    <a:pt x="40791" y="920361"/>
                  </a:cubicBezTo>
                  <a:lnTo>
                    <a:pt x="40791" y="920361"/>
                  </a:lnTo>
                  <a:lnTo>
                    <a:pt x="36016" y="930699"/>
                  </a:lnTo>
                  <a:lnTo>
                    <a:pt x="44373" y="937849"/>
                  </a:lnTo>
                  <a:cubicBezTo>
                    <a:pt x="55739" y="937849"/>
                    <a:pt x="70509" y="939259"/>
                    <a:pt x="87108" y="947119"/>
                  </a:cubicBezTo>
                  <a:cubicBezTo>
                    <a:pt x="103720" y="954981"/>
                    <a:pt x="143039" y="944516"/>
                    <a:pt x="143039" y="944516"/>
                  </a:cubicBezTo>
                  <a:lnTo>
                    <a:pt x="143039" y="944516"/>
                  </a:lnTo>
                  <a:lnTo>
                    <a:pt x="149160" y="940147"/>
                  </a:lnTo>
                  <a:lnTo>
                    <a:pt x="149160" y="940147"/>
                  </a:lnTo>
                  <a:cubicBezTo>
                    <a:pt x="152653" y="931396"/>
                    <a:pt x="162013" y="936553"/>
                    <a:pt x="169874" y="932158"/>
                  </a:cubicBezTo>
                  <a:cubicBezTo>
                    <a:pt x="177735" y="927790"/>
                    <a:pt x="183374" y="924818"/>
                    <a:pt x="198220" y="933543"/>
                  </a:cubicBezTo>
                  <a:cubicBezTo>
                    <a:pt x="198220" y="933543"/>
                    <a:pt x="225754" y="935448"/>
                    <a:pt x="239737" y="920588"/>
                  </a:cubicBezTo>
                  <a:cubicBezTo>
                    <a:pt x="253719" y="905730"/>
                    <a:pt x="251154" y="898236"/>
                    <a:pt x="259892" y="900840"/>
                  </a:cubicBezTo>
                  <a:cubicBezTo>
                    <a:pt x="268629" y="903469"/>
                    <a:pt x="275106" y="903862"/>
                    <a:pt x="277722" y="916093"/>
                  </a:cubicBezTo>
                  <a:cubicBezTo>
                    <a:pt x="280339" y="928348"/>
                    <a:pt x="283641" y="935091"/>
                    <a:pt x="292378" y="936832"/>
                  </a:cubicBezTo>
                  <a:cubicBezTo>
                    <a:pt x="301116" y="938572"/>
                    <a:pt x="310044" y="953075"/>
                    <a:pt x="315289" y="965331"/>
                  </a:cubicBezTo>
                  <a:cubicBezTo>
                    <a:pt x="320534" y="977561"/>
                    <a:pt x="342683" y="989321"/>
                    <a:pt x="338314" y="1019039"/>
                  </a:cubicBezTo>
                  <a:cubicBezTo>
                    <a:pt x="326084" y="1017274"/>
                    <a:pt x="321080" y="1033327"/>
                    <a:pt x="325678" y="1037124"/>
                  </a:cubicBezTo>
                  <a:cubicBezTo>
                    <a:pt x="316940" y="1045861"/>
                    <a:pt x="307339" y="1047614"/>
                    <a:pt x="299465" y="1056352"/>
                  </a:cubicBezTo>
                  <a:lnTo>
                    <a:pt x="299465" y="1056352"/>
                  </a:lnTo>
                  <a:lnTo>
                    <a:pt x="297713" y="1064213"/>
                  </a:lnTo>
                  <a:lnTo>
                    <a:pt x="297713" y="1064213"/>
                  </a:lnTo>
                  <a:cubicBezTo>
                    <a:pt x="297713" y="1070220"/>
                    <a:pt x="289445" y="1077663"/>
                    <a:pt x="286917" y="1088077"/>
                  </a:cubicBezTo>
                  <a:cubicBezTo>
                    <a:pt x="285774" y="1092814"/>
                    <a:pt x="290270" y="1099761"/>
                    <a:pt x="289445" y="1104701"/>
                  </a:cubicBezTo>
                  <a:cubicBezTo>
                    <a:pt x="264108" y="1134076"/>
                    <a:pt x="276376" y="1119763"/>
                    <a:pt x="268363" y="1120183"/>
                  </a:cubicBezTo>
                  <a:cubicBezTo>
                    <a:pt x="256742" y="1118595"/>
                    <a:pt x="251142" y="1124171"/>
                    <a:pt x="259765" y="1138560"/>
                  </a:cubicBezTo>
                  <a:cubicBezTo>
                    <a:pt x="259765" y="1145558"/>
                    <a:pt x="255142" y="1154981"/>
                    <a:pt x="250773" y="1162842"/>
                  </a:cubicBezTo>
                  <a:cubicBezTo>
                    <a:pt x="246405" y="1170703"/>
                    <a:pt x="243014" y="1185956"/>
                    <a:pt x="243014" y="1199951"/>
                  </a:cubicBezTo>
                  <a:cubicBezTo>
                    <a:pt x="242683" y="1213985"/>
                    <a:pt x="228282" y="1231104"/>
                    <a:pt x="228675" y="1242496"/>
                  </a:cubicBezTo>
                  <a:cubicBezTo>
                    <a:pt x="219938" y="1253837"/>
                    <a:pt x="211480" y="1232844"/>
                    <a:pt x="207657" y="1251792"/>
                  </a:cubicBezTo>
                  <a:cubicBezTo>
                    <a:pt x="205028" y="1262282"/>
                    <a:pt x="205079" y="1298401"/>
                    <a:pt x="222554" y="1298401"/>
                  </a:cubicBezTo>
                  <a:cubicBezTo>
                    <a:pt x="240029" y="1298401"/>
                    <a:pt x="238683" y="1317794"/>
                    <a:pt x="237807" y="1331790"/>
                  </a:cubicBezTo>
                  <a:cubicBezTo>
                    <a:pt x="236943" y="1345759"/>
                    <a:pt x="252259" y="1338089"/>
                    <a:pt x="265366" y="1328462"/>
                  </a:cubicBezTo>
                  <a:cubicBezTo>
                    <a:pt x="278472" y="1318861"/>
                    <a:pt x="281279" y="1328170"/>
                    <a:pt x="276961" y="1339702"/>
                  </a:cubicBezTo>
                  <a:cubicBezTo>
                    <a:pt x="277672" y="1344667"/>
                    <a:pt x="265315" y="1348934"/>
                    <a:pt x="267703" y="1356301"/>
                  </a:cubicBezTo>
                  <a:cubicBezTo>
                    <a:pt x="271195" y="1367071"/>
                    <a:pt x="290245" y="1380926"/>
                    <a:pt x="295960" y="1384063"/>
                  </a:cubicBezTo>
                  <a:cubicBezTo>
                    <a:pt x="305561" y="1389295"/>
                    <a:pt x="308190" y="1393663"/>
                    <a:pt x="306438" y="1405894"/>
                  </a:cubicBezTo>
                  <a:cubicBezTo>
                    <a:pt x="305777" y="1410479"/>
                    <a:pt x="305650" y="1415025"/>
                    <a:pt x="308127" y="1417261"/>
                  </a:cubicBezTo>
                  <a:cubicBezTo>
                    <a:pt x="312216" y="1420982"/>
                    <a:pt x="320750" y="1420207"/>
                    <a:pt x="325665" y="1416397"/>
                  </a:cubicBezTo>
                  <a:cubicBezTo>
                    <a:pt x="333527" y="1410276"/>
                    <a:pt x="345287" y="1422150"/>
                    <a:pt x="356640" y="1419521"/>
                  </a:cubicBezTo>
                  <a:cubicBezTo>
                    <a:pt x="368007" y="1416917"/>
                    <a:pt x="366991" y="1430087"/>
                    <a:pt x="362622" y="1434456"/>
                  </a:cubicBezTo>
                  <a:cubicBezTo>
                    <a:pt x="358253" y="1438825"/>
                    <a:pt x="356678" y="1432793"/>
                    <a:pt x="356678" y="1452884"/>
                  </a:cubicBezTo>
                  <a:cubicBezTo>
                    <a:pt x="356678" y="1454344"/>
                    <a:pt x="346785" y="1434456"/>
                    <a:pt x="338098" y="1439486"/>
                  </a:cubicBezTo>
                  <a:cubicBezTo>
                    <a:pt x="320306" y="1449824"/>
                    <a:pt x="295198" y="1487948"/>
                    <a:pt x="283742" y="1490057"/>
                  </a:cubicBezTo>
                  <a:lnTo>
                    <a:pt x="252335" y="1495912"/>
                  </a:lnTo>
                  <a:lnTo>
                    <a:pt x="246061" y="1503227"/>
                  </a:lnTo>
                  <a:lnTo>
                    <a:pt x="245426" y="1512231"/>
                  </a:lnTo>
                  <a:lnTo>
                    <a:pt x="297471" y="1513615"/>
                  </a:lnTo>
                  <a:cubicBezTo>
                    <a:pt x="297471" y="1513615"/>
                    <a:pt x="308279" y="1505182"/>
                    <a:pt x="313524" y="1513933"/>
                  </a:cubicBezTo>
                  <a:cubicBezTo>
                    <a:pt x="318769" y="1522670"/>
                    <a:pt x="321296" y="1522988"/>
                    <a:pt x="307326" y="1531713"/>
                  </a:cubicBezTo>
                  <a:cubicBezTo>
                    <a:pt x="293344" y="1540451"/>
                    <a:pt x="273239" y="1560555"/>
                    <a:pt x="269747" y="1585015"/>
                  </a:cubicBezTo>
                  <a:cubicBezTo>
                    <a:pt x="266255" y="1609501"/>
                    <a:pt x="262317" y="1607316"/>
                    <a:pt x="270572" y="1619712"/>
                  </a:cubicBezTo>
                  <a:cubicBezTo>
                    <a:pt x="273240" y="1623700"/>
                    <a:pt x="273151" y="1634812"/>
                    <a:pt x="277862" y="1641264"/>
                  </a:cubicBezTo>
                  <a:cubicBezTo>
                    <a:pt x="287476" y="1654358"/>
                    <a:pt x="286143" y="1648008"/>
                    <a:pt x="292264" y="1648884"/>
                  </a:cubicBezTo>
                  <a:cubicBezTo>
                    <a:pt x="298386" y="1649759"/>
                    <a:pt x="309955" y="1652859"/>
                    <a:pt x="312584" y="1660720"/>
                  </a:cubicBezTo>
                  <a:cubicBezTo>
                    <a:pt x="315213" y="1668582"/>
                    <a:pt x="331393" y="1672481"/>
                    <a:pt x="340131" y="1661114"/>
                  </a:cubicBezTo>
                  <a:cubicBezTo>
                    <a:pt x="348868" y="1649747"/>
                    <a:pt x="365150" y="1653824"/>
                    <a:pt x="376516" y="1639828"/>
                  </a:cubicBezTo>
                  <a:cubicBezTo>
                    <a:pt x="387883" y="1625832"/>
                    <a:pt x="392239" y="1622048"/>
                    <a:pt x="403605" y="1620283"/>
                  </a:cubicBezTo>
                  <a:cubicBezTo>
                    <a:pt x="414972" y="1618543"/>
                    <a:pt x="434746" y="1611304"/>
                    <a:pt x="439991" y="1594705"/>
                  </a:cubicBezTo>
                  <a:cubicBezTo>
                    <a:pt x="445236" y="1578081"/>
                    <a:pt x="448805" y="1566359"/>
                    <a:pt x="461911" y="1560225"/>
                  </a:cubicBezTo>
                  <a:cubicBezTo>
                    <a:pt x="475017" y="1554090"/>
                    <a:pt x="479640" y="1550700"/>
                    <a:pt x="484885" y="1542838"/>
                  </a:cubicBezTo>
                  <a:cubicBezTo>
                    <a:pt x="490118" y="1534952"/>
                    <a:pt x="495541" y="1525897"/>
                    <a:pt x="500786" y="1543385"/>
                  </a:cubicBezTo>
                  <a:cubicBezTo>
                    <a:pt x="506018" y="1560873"/>
                    <a:pt x="514756" y="1567375"/>
                    <a:pt x="535724" y="1563869"/>
                  </a:cubicBezTo>
                  <a:cubicBezTo>
                    <a:pt x="556691" y="1560377"/>
                    <a:pt x="563625" y="1561482"/>
                    <a:pt x="568007" y="1576341"/>
                  </a:cubicBezTo>
                  <a:cubicBezTo>
                    <a:pt x="572376" y="1591199"/>
                    <a:pt x="583094" y="1609945"/>
                    <a:pt x="599693" y="1609945"/>
                  </a:cubicBezTo>
                  <a:cubicBezTo>
                    <a:pt x="616305" y="1609945"/>
                    <a:pt x="621220" y="1613044"/>
                    <a:pt x="627328" y="1618276"/>
                  </a:cubicBezTo>
                  <a:cubicBezTo>
                    <a:pt x="633450" y="1623508"/>
                    <a:pt x="646480" y="1619635"/>
                    <a:pt x="657847" y="1631865"/>
                  </a:cubicBezTo>
                  <a:cubicBezTo>
                    <a:pt x="669201" y="1644095"/>
                    <a:pt x="681189" y="1659030"/>
                    <a:pt x="700417" y="1654662"/>
                  </a:cubicBezTo>
                  <a:cubicBezTo>
                    <a:pt x="719645" y="1650293"/>
                    <a:pt x="735291" y="1650369"/>
                    <a:pt x="744029" y="1662599"/>
                  </a:cubicBezTo>
                  <a:cubicBezTo>
                    <a:pt x="752766" y="1674829"/>
                    <a:pt x="763091" y="1682538"/>
                    <a:pt x="777938" y="1664187"/>
                  </a:cubicBezTo>
                  <a:cubicBezTo>
                    <a:pt x="792797" y="1645835"/>
                    <a:pt x="800417" y="1647740"/>
                    <a:pt x="807402" y="1646877"/>
                  </a:cubicBezTo>
                  <a:cubicBezTo>
                    <a:pt x="807402" y="1646877"/>
                    <a:pt x="832980" y="1640272"/>
                    <a:pt x="834720" y="1621057"/>
                  </a:cubicBezTo>
                  <a:cubicBezTo>
                    <a:pt x="836472" y="1601830"/>
                    <a:pt x="833399" y="1589359"/>
                    <a:pt x="826401" y="1581497"/>
                  </a:cubicBezTo>
                  <a:cubicBezTo>
                    <a:pt x="819416" y="1573635"/>
                    <a:pt x="816622" y="1559742"/>
                    <a:pt x="835850" y="1564974"/>
                  </a:cubicBezTo>
                  <a:cubicBezTo>
                    <a:pt x="855065" y="1570206"/>
                    <a:pt x="874140" y="1574105"/>
                    <a:pt x="897737" y="1560136"/>
                  </a:cubicBezTo>
                  <a:cubicBezTo>
                    <a:pt x="921333" y="1546140"/>
                    <a:pt x="949845" y="1522480"/>
                    <a:pt x="955954" y="1518988"/>
                  </a:cubicBezTo>
                  <a:cubicBezTo>
                    <a:pt x="955954" y="1518988"/>
                    <a:pt x="971270" y="1500433"/>
                    <a:pt x="980871" y="1493435"/>
                  </a:cubicBezTo>
                  <a:cubicBezTo>
                    <a:pt x="990473" y="1486437"/>
                    <a:pt x="1007084" y="1497258"/>
                    <a:pt x="1020190" y="1500750"/>
                  </a:cubicBezTo>
                  <a:cubicBezTo>
                    <a:pt x="1033297" y="1504242"/>
                    <a:pt x="1059510" y="1496927"/>
                    <a:pt x="1062139" y="1480341"/>
                  </a:cubicBezTo>
                  <a:cubicBezTo>
                    <a:pt x="1064755" y="1463717"/>
                    <a:pt x="1067384" y="1460225"/>
                    <a:pt x="1075245" y="1461990"/>
                  </a:cubicBezTo>
                  <a:cubicBezTo>
                    <a:pt x="1083106" y="1463730"/>
                    <a:pt x="1081379" y="1454573"/>
                    <a:pt x="1081379" y="1466803"/>
                  </a:cubicBezTo>
                  <a:cubicBezTo>
                    <a:pt x="1081379" y="1466803"/>
                    <a:pt x="1090092" y="1469851"/>
                    <a:pt x="1096213" y="1456732"/>
                  </a:cubicBezTo>
                  <a:cubicBezTo>
                    <a:pt x="1102322" y="1443638"/>
                    <a:pt x="1100582" y="1436641"/>
                    <a:pt x="1094460" y="1427039"/>
                  </a:cubicBezTo>
                  <a:cubicBezTo>
                    <a:pt x="1088339" y="1417412"/>
                    <a:pt x="1084847" y="1417412"/>
                    <a:pt x="1086586" y="1401690"/>
                  </a:cubicBezTo>
                  <a:cubicBezTo>
                    <a:pt x="1088339" y="1385968"/>
                    <a:pt x="1102322" y="1379833"/>
                    <a:pt x="1111936" y="1372848"/>
                  </a:cubicBezTo>
                  <a:cubicBezTo>
                    <a:pt x="1118730" y="1367908"/>
                    <a:pt x="1123302" y="1364593"/>
                    <a:pt x="1122857" y="1356529"/>
                  </a:cubicBezTo>
                  <a:lnTo>
                    <a:pt x="1127658" y="1352757"/>
                  </a:lnTo>
                  <a:lnTo>
                    <a:pt x="1127658" y="1352757"/>
                  </a:lnTo>
                  <a:cubicBezTo>
                    <a:pt x="1141641" y="1352757"/>
                    <a:pt x="1150378" y="1350154"/>
                    <a:pt x="1159116" y="1343156"/>
                  </a:cubicBezTo>
                  <a:cubicBezTo>
                    <a:pt x="1167853" y="1336159"/>
                    <a:pt x="1170482" y="1344020"/>
                    <a:pt x="1173962" y="1352757"/>
                  </a:cubicBezTo>
                  <a:cubicBezTo>
                    <a:pt x="1177455" y="1361508"/>
                    <a:pt x="1183576" y="1362384"/>
                    <a:pt x="1193177" y="1371109"/>
                  </a:cubicBezTo>
                  <a:cubicBezTo>
                    <a:pt x="1202804" y="1379847"/>
                    <a:pt x="1199299" y="1388597"/>
                    <a:pt x="1200175" y="1403456"/>
                  </a:cubicBezTo>
                  <a:cubicBezTo>
                    <a:pt x="1203896" y="1410454"/>
                    <a:pt x="1212976" y="1408688"/>
                    <a:pt x="1224305" y="1410454"/>
                  </a:cubicBezTo>
                  <a:cubicBezTo>
                    <a:pt x="1235684" y="1412194"/>
                    <a:pt x="1235519" y="1434813"/>
                    <a:pt x="1235519" y="1434813"/>
                  </a:cubicBezTo>
                  <a:lnTo>
                    <a:pt x="1233385" y="1430520"/>
                  </a:lnTo>
                  <a:lnTo>
                    <a:pt x="1234249" y="1439271"/>
                  </a:lnTo>
                  <a:lnTo>
                    <a:pt x="1238694" y="1447361"/>
                  </a:lnTo>
                  <a:lnTo>
                    <a:pt x="1235125" y="1444504"/>
                  </a:lnTo>
                  <a:cubicBezTo>
                    <a:pt x="1235125" y="1444504"/>
                    <a:pt x="1235125" y="1461674"/>
                    <a:pt x="1243875" y="1472164"/>
                  </a:cubicBezTo>
                  <a:cubicBezTo>
                    <a:pt x="1252613" y="1482629"/>
                    <a:pt x="1264614" y="1479378"/>
                    <a:pt x="1270710" y="1476774"/>
                  </a:cubicBezTo>
                  <a:lnTo>
                    <a:pt x="1281594" y="1474094"/>
                  </a:lnTo>
                  <a:lnTo>
                    <a:pt x="1285163" y="1472659"/>
                  </a:lnTo>
                  <a:lnTo>
                    <a:pt x="1292783" y="1463731"/>
                  </a:lnTo>
                  <a:lnTo>
                    <a:pt x="1298904" y="1454994"/>
                  </a:lnTo>
                  <a:lnTo>
                    <a:pt x="1298904" y="1454994"/>
                  </a:lnTo>
                  <a:cubicBezTo>
                    <a:pt x="1311135" y="1437506"/>
                    <a:pt x="1315503" y="1455857"/>
                    <a:pt x="1312900" y="1475949"/>
                  </a:cubicBezTo>
                  <a:cubicBezTo>
                    <a:pt x="1310271" y="1496066"/>
                    <a:pt x="1329499" y="1481156"/>
                    <a:pt x="1334731" y="1472406"/>
                  </a:cubicBezTo>
                  <a:cubicBezTo>
                    <a:pt x="1339989" y="1463669"/>
                    <a:pt x="1341754" y="1481855"/>
                    <a:pt x="1344383" y="1489716"/>
                  </a:cubicBezTo>
                  <a:cubicBezTo>
                    <a:pt x="1346986" y="1497577"/>
                    <a:pt x="1346123" y="1494948"/>
                    <a:pt x="1344383" y="1508943"/>
                  </a:cubicBezTo>
                  <a:cubicBezTo>
                    <a:pt x="1342618" y="1522939"/>
                    <a:pt x="1363585" y="1520526"/>
                    <a:pt x="1376679" y="1513528"/>
                  </a:cubicBezTo>
                  <a:cubicBezTo>
                    <a:pt x="1389798" y="1506530"/>
                    <a:pt x="1403222" y="1498517"/>
                    <a:pt x="1417205" y="1493285"/>
                  </a:cubicBezTo>
                  <a:cubicBezTo>
                    <a:pt x="1431188" y="1488052"/>
                    <a:pt x="1445704" y="1492561"/>
                    <a:pt x="1459699" y="1485576"/>
                  </a:cubicBezTo>
                  <a:cubicBezTo>
                    <a:pt x="1473695" y="1478591"/>
                    <a:pt x="1470189" y="1463719"/>
                    <a:pt x="1468437" y="1452365"/>
                  </a:cubicBezTo>
                  <a:cubicBezTo>
                    <a:pt x="1466697" y="1440999"/>
                    <a:pt x="1467573" y="1431410"/>
                    <a:pt x="1475434" y="1425276"/>
                  </a:cubicBezTo>
                  <a:cubicBezTo>
                    <a:pt x="1483296" y="1419181"/>
                    <a:pt x="1485924" y="1417415"/>
                    <a:pt x="1482432" y="1412183"/>
                  </a:cubicBezTo>
                  <a:cubicBezTo>
                    <a:pt x="1478940" y="1406925"/>
                    <a:pt x="1478063" y="1405184"/>
                    <a:pt x="1480692" y="1401692"/>
                  </a:cubicBezTo>
                  <a:cubicBezTo>
                    <a:pt x="1483296" y="1398200"/>
                    <a:pt x="1483296" y="1399952"/>
                    <a:pt x="1495526" y="1401692"/>
                  </a:cubicBezTo>
                  <a:cubicBezTo>
                    <a:pt x="1507781" y="1403457"/>
                    <a:pt x="1506016" y="1405185"/>
                    <a:pt x="1514754" y="1399952"/>
                  </a:cubicBezTo>
                  <a:cubicBezTo>
                    <a:pt x="1523504" y="1394694"/>
                    <a:pt x="1523504" y="1385957"/>
                    <a:pt x="1522640" y="1379836"/>
                  </a:cubicBezTo>
                  <a:cubicBezTo>
                    <a:pt x="1521751" y="1373740"/>
                    <a:pt x="1522640" y="1371098"/>
                    <a:pt x="1528737" y="1371098"/>
                  </a:cubicBezTo>
                  <a:cubicBezTo>
                    <a:pt x="1534858" y="1371098"/>
                    <a:pt x="1533105" y="1368470"/>
                    <a:pt x="1540103" y="1376330"/>
                  </a:cubicBezTo>
                  <a:cubicBezTo>
                    <a:pt x="1547101" y="1384217"/>
                    <a:pt x="1549082" y="1383404"/>
                    <a:pt x="1556079" y="1393894"/>
                  </a:cubicBezTo>
                  <a:cubicBezTo>
                    <a:pt x="1563077" y="1404385"/>
                    <a:pt x="1561642" y="1400613"/>
                    <a:pt x="1578228" y="1399749"/>
                  </a:cubicBezTo>
                  <a:cubicBezTo>
                    <a:pt x="1594814" y="1398886"/>
                    <a:pt x="1610423" y="1418596"/>
                    <a:pt x="1612633" y="1433138"/>
                  </a:cubicBezTo>
                  <a:cubicBezTo>
                    <a:pt x="1618754" y="1447133"/>
                    <a:pt x="1619872" y="1447921"/>
                    <a:pt x="1625980" y="1445291"/>
                  </a:cubicBezTo>
                  <a:cubicBezTo>
                    <a:pt x="1632102" y="1442663"/>
                    <a:pt x="1634489" y="1436630"/>
                    <a:pt x="1635353" y="1427905"/>
                  </a:cubicBezTo>
                  <a:cubicBezTo>
                    <a:pt x="1636216" y="1419180"/>
                    <a:pt x="1626996" y="1424654"/>
                    <a:pt x="1625231" y="1408055"/>
                  </a:cubicBezTo>
                  <a:cubicBezTo>
                    <a:pt x="1623491" y="1391430"/>
                    <a:pt x="1630337" y="1376800"/>
                    <a:pt x="1638198" y="1375937"/>
                  </a:cubicBezTo>
                  <a:cubicBezTo>
                    <a:pt x="1646059" y="1375073"/>
                    <a:pt x="1650199" y="1374603"/>
                    <a:pt x="1647570" y="1371962"/>
                  </a:cubicBezTo>
                  <a:cubicBezTo>
                    <a:pt x="1644967" y="1369358"/>
                    <a:pt x="1646478" y="1365713"/>
                    <a:pt x="1653476" y="1358715"/>
                  </a:cubicBezTo>
                  <a:cubicBezTo>
                    <a:pt x="1660448" y="1351717"/>
                    <a:pt x="1650847" y="1335004"/>
                    <a:pt x="1664817" y="1332401"/>
                  </a:cubicBezTo>
                  <a:cubicBezTo>
                    <a:pt x="1678812" y="1329772"/>
                    <a:pt x="1682533" y="1347501"/>
                    <a:pt x="1684286" y="1360607"/>
                  </a:cubicBezTo>
                  <a:cubicBezTo>
                    <a:pt x="1686026" y="1373727"/>
                    <a:pt x="1695576" y="1365662"/>
                    <a:pt x="1705177" y="1364799"/>
                  </a:cubicBezTo>
                  <a:cubicBezTo>
                    <a:pt x="1714804" y="1363935"/>
                    <a:pt x="1714728" y="1367402"/>
                    <a:pt x="1730450" y="1365662"/>
                  </a:cubicBezTo>
                  <a:cubicBezTo>
                    <a:pt x="1746173" y="1363922"/>
                    <a:pt x="1754186" y="1373447"/>
                    <a:pt x="1767280" y="1374349"/>
                  </a:cubicBezTo>
                  <a:cubicBezTo>
                    <a:pt x="1780399" y="1375213"/>
                    <a:pt x="1785886" y="1371568"/>
                    <a:pt x="1781517" y="1365447"/>
                  </a:cubicBezTo>
                  <a:cubicBezTo>
                    <a:pt x="1777148" y="1359351"/>
                    <a:pt x="1780323" y="1361954"/>
                    <a:pt x="1772462" y="1350588"/>
                  </a:cubicBezTo>
                  <a:cubicBezTo>
                    <a:pt x="1764600" y="1339222"/>
                    <a:pt x="1773402" y="1327423"/>
                    <a:pt x="1778634" y="1318660"/>
                  </a:cubicBezTo>
                  <a:cubicBezTo>
                    <a:pt x="1783892" y="1309923"/>
                    <a:pt x="1790419" y="1299115"/>
                    <a:pt x="1779929" y="1300855"/>
                  </a:cubicBezTo>
                  <a:cubicBezTo>
                    <a:pt x="1769439" y="1302620"/>
                    <a:pt x="1771763" y="1296715"/>
                    <a:pt x="1755075" y="1304183"/>
                  </a:cubicBezTo>
                  <a:cubicBezTo>
                    <a:pt x="1742845" y="1315550"/>
                    <a:pt x="1736800" y="1317454"/>
                    <a:pt x="1731555" y="1313085"/>
                  </a:cubicBezTo>
                  <a:cubicBezTo>
                    <a:pt x="1726297" y="1308717"/>
                    <a:pt x="1718906" y="1305936"/>
                    <a:pt x="1724163" y="1301579"/>
                  </a:cubicBezTo>
                  <a:cubicBezTo>
                    <a:pt x="1729396" y="1297210"/>
                    <a:pt x="1736470" y="1300640"/>
                    <a:pt x="1749589" y="1291901"/>
                  </a:cubicBezTo>
                  <a:cubicBezTo>
                    <a:pt x="1762683" y="1283164"/>
                    <a:pt x="1763800" y="1279354"/>
                    <a:pt x="1776894" y="1273220"/>
                  </a:cubicBezTo>
                  <a:cubicBezTo>
                    <a:pt x="1789988" y="1267124"/>
                    <a:pt x="1792617" y="1283062"/>
                    <a:pt x="1803094" y="1290060"/>
                  </a:cubicBezTo>
                  <a:cubicBezTo>
                    <a:pt x="1813584" y="1297032"/>
                    <a:pt x="1820582" y="1293336"/>
                    <a:pt x="1825839" y="1297705"/>
                  </a:cubicBezTo>
                  <a:cubicBezTo>
                    <a:pt x="1831072" y="1302074"/>
                    <a:pt x="1835441" y="1303801"/>
                    <a:pt x="1843302" y="1303801"/>
                  </a:cubicBezTo>
                  <a:cubicBezTo>
                    <a:pt x="1851163" y="1303801"/>
                    <a:pt x="1848560" y="1303801"/>
                    <a:pt x="1859926" y="1302937"/>
                  </a:cubicBezTo>
                  <a:cubicBezTo>
                    <a:pt x="1871292" y="1302074"/>
                    <a:pt x="1871292" y="1300334"/>
                    <a:pt x="1869527" y="1292447"/>
                  </a:cubicBezTo>
                  <a:cubicBezTo>
                    <a:pt x="1867788" y="1284586"/>
                    <a:pt x="1868664" y="1288078"/>
                    <a:pt x="1866924" y="1278477"/>
                  </a:cubicBezTo>
                  <a:cubicBezTo>
                    <a:pt x="1865159" y="1268851"/>
                    <a:pt x="1876525" y="1257497"/>
                    <a:pt x="1887015" y="1250525"/>
                  </a:cubicBezTo>
                  <a:cubicBezTo>
                    <a:pt x="1897506" y="1243527"/>
                    <a:pt x="1894877" y="1239146"/>
                    <a:pt x="1895753" y="1233037"/>
                  </a:cubicBezTo>
                  <a:cubicBezTo>
                    <a:pt x="1896616" y="1226916"/>
                    <a:pt x="1895753" y="1219918"/>
                    <a:pt x="1901011" y="1213809"/>
                  </a:cubicBezTo>
                  <a:cubicBezTo>
                    <a:pt x="1906243" y="1207688"/>
                    <a:pt x="1911476" y="1202150"/>
                    <a:pt x="1911476" y="1202150"/>
                  </a:cubicBezTo>
                  <a:cubicBezTo>
                    <a:pt x="1909571" y="1199839"/>
                    <a:pt x="1908872" y="1191165"/>
                    <a:pt x="1905494" y="1184980"/>
                  </a:cubicBezTo>
                  <a:cubicBezTo>
                    <a:pt x="1901176" y="1177043"/>
                    <a:pt x="1894648" y="1171061"/>
                    <a:pt x="1898572" y="1165156"/>
                  </a:cubicBezTo>
                  <a:cubicBezTo>
                    <a:pt x="1905570" y="1154691"/>
                    <a:pt x="1915908" y="1156748"/>
                    <a:pt x="1909786" y="1145382"/>
                  </a:cubicBezTo>
                  <a:cubicBezTo>
                    <a:pt x="1904376" y="1135158"/>
                    <a:pt x="1911450" y="1142676"/>
                    <a:pt x="1898420" y="1121277"/>
                  </a:cubicBezTo>
                  <a:cubicBezTo>
                    <a:pt x="1898915" y="1118331"/>
                    <a:pt x="1893708" y="1107358"/>
                    <a:pt x="1893924" y="1104132"/>
                  </a:cubicBezTo>
                  <a:cubicBezTo>
                    <a:pt x="1894915" y="1090213"/>
                    <a:pt x="1901734" y="1081514"/>
                    <a:pt x="1897493" y="1079380"/>
                  </a:cubicBezTo>
                  <a:cubicBezTo>
                    <a:pt x="1892235" y="1076752"/>
                    <a:pt x="1887155" y="1073919"/>
                    <a:pt x="1874925" y="1083520"/>
                  </a:cubicBezTo>
                  <a:cubicBezTo>
                    <a:pt x="1869959" y="1087445"/>
                    <a:pt x="1861577" y="1095496"/>
                    <a:pt x="1857488" y="1096995"/>
                  </a:cubicBezTo>
                  <a:cubicBezTo>
                    <a:pt x="1851532" y="1099179"/>
                    <a:pt x="1854732" y="1096347"/>
                    <a:pt x="1850071" y="1089604"/>
                  </a:cubicBezTo>
                  <a:cubicBezTo>
                    <a:pt x="1842210" y="1078237"/>
                    <a:pt x="1834691" y="1068966"/>
                    <a:pt x="1843429" y="1050615"/>
                  </a:cubicBezTo>
                  <a:cubicBezTo>
                    <a:pt x="1852179" y="1032263"/>
                    <a:pt x="1861285" y="1027666"/>
                    <a:pt x="1869172" y="1014572"/>
                  </a:cubicBezTo>
                  <a:cubicBezTo>
                    <a:pt x="1877033" y="1001478"/>
                    <a:pt x="1891371" y="978732"/>
                    <a:pt x="1877376" y="970871"/>
                  </a:cubicBezTo>
                  <a:cubicBezTo>
                    <a:pt x="1863406" y="963010"/>
                    <a:pt x="1848979" y="942068"/>
                    <a:pt x="1842006" y="941204"/>
                  </a:cubicBezTo>
                  <a:cubicBezTo>
                    <a:pt x="1835009" y="940341"/>
                    <a:pt x="1854579" y="933191"/>
                    <a:pt x="1865946" y="930562"/>
                  </a:cubicBezTo>
                  <a:cubicBezTo>
                    <a:pt x="1877313" y="927932"/>
                    <a:pt x="1879814" y="918065"/>
                    <a:pt x="1890304" y="912832"/>
                  </a:cubicBezTo>
                  <a:cubicBezTo>
                    <a:pt x="1891625" y="912160"/>
                    <a:pt x="1911717" y="917862"/>
                    <a:pt x="1915654" y="909912"/>
                  </a:cubicBezTo>
                  <a:cubicBezTo>
                    <a:pt x="1918359" y="904425"/>
                    <a:pt x="1910840" y="899891"/>
                    <a:pt x="1911285" y="895205"/>
                  </a:cubicBezTo>
                  <a:cubicBezTo>
                    <a:pt x="1912225" y="884905"/>
                    <a:pt x="1917457" y="876053"/>
                    <a:pt x="1912745" y="870123"/>
                  </a:cubicBezTo>
                  <a:cubicBezTo>
                    <a:pt x="1904630" y="861220"/>
                    <a:pt x="1888679" y="862185"/>
                    <a:pt x="1900934" y="858692"/>
                  </a:cubicBezTo>
                  <a:cubicBezTo>
                    <a:pt x="1913165" y="855199"/>
                    <a:pt x="1921445" y="862122"/>
                    <a:pt x="1922321" y="851644"/>
                  </a:cubicBezTo>
                  <a:cubicBezTo>
                    <a:pt x="1923185" y="841154"/>
                    <a:pt x="1925267" y="838245"/>
                    <a:pt x="1926715" y="826790"/>
                  </a:cubicBezTo>
                  <a:cubicBezTo>
                    <a:pt x="1921483" y="825927"/>
                    <a:pt x="1918956" y="814433"/>
                    <a:pt x="1912580" y="810661"/>
                  </a:cubicBezTo>
                  <a:cubicBezTo>
                    <a:pt x="1882761" y="794888"/>
                    <a:pt x="1908630" y="791141"/>
                    <a:pt x="1906675" y="785388"/>
                  </a:cubicBezTo>
                  <a:cubicBezTo>
                    <a:pt x="1902306" y="772739"/>
                    <a:pt x="1894762" y="768916"/>
                    <a:pt x="1879764" y="768916"/>
                  </a:cubicBezTo>
                  <a:cubicBezTo>
                    <a:pt x="1866124" y="769183"/>
                    <a:pt x="1851239" y="768891"/>
                    <a:pt x="1831910" y="772269"/>
                  </a:cubicBezTo>
                  <a:cubicBezTo>
                    <a:pt x="1820353" y="774276"/>
                    <a:pt x="1808301" y="789528"/>
                    <a:pt x="1803703" y="789858"/>
                  </a:cubicBezTo>
                  <a:cubicBezTo>
                    <a:pt x="1776423" y="807448"/>
                    <a:pt x="1793238" y="779991"/>
                    <a:pt x="1785377" y="778225"/>
                  </a:cubicBezTo>
                  <a:cubicBezTo>
                    <a:pt x="1777516" y="776485"/>
                    <a:pt x="1767788" y="778124"/>
                    <a:pt x="1757297" y="789490"/>
                  </a:cubicBezTo>
                  <a:cubicBezTo>
                    <a:pt x="1746807" y="800857"/>
                    <a:pt x="1720112" y="823691"/>
                    <a:pt x="1710485" y="821063"/>
                  </a:cubicBezTo>
                  <a:cubicBezTo>
                    <a:pt x="1700884" y="818459"/>
                    <a:pt x="1684958" y="798889"/>
                    <a:pt x="1695449" y="792754"/>
                  </a:cubicBezTo>
                  <a:cubicBezTo>
                    <a:pt x="1698128" y="782188"/>
                    <a:pt x="1736203" y="780918"/>
                    <a:pt x="1733574" y="770453"/>
                  </a:cubicBezTo>
                  <a:cubicBezTo>
                    <a:pt x="1741562" y="759963"/>
                    <a:pt x="1739302" y="746323"/>
                    <a:pt x="1751532" y="734068"/>
                  </a:cubicBezTo>
                  <a:cubicBezTo>
                    <a:pt x="1763787" y="721838"/>
                    <a:pt x="1767331" y="717545"/>
                    <a:pt x="1776068" y="714917"/>
                  </a:cubicBezTo>
                  <a:cubicBezTo>
                    <a:pt x="1784806" y="712313"/>
                    <a:pt x="1794103" y="683980"/>
                    <a:pt x="1794103" y="674366"/>
                  </a:cubicBezTo>
                  <a:cubicBezTo>
                    <a:pt x="1794103" y="664765"/>
                    <a:pt x="1805088" y="661590"/>
                    <a:pt x="1817343" y="663355"/>
                  </a:cubicBezTo>
                  <a:cubicBezTo>
                    <a:pt x="1824214" y="664320"/>
                    <a:pt x="1831580" y="670721"/>
                    <a:pt x="1838578" y="668320"/>
                  </a:cubicBezTo>
                  <a:cubicBezTo>
                    <a:pt x="1844013" y="666440"/>
                    <a:pt x="1835301" y="657703"/>
                    <a:pt x="1839899" y="658846"/>
                  </a:cubicBezTo>
                  <a:cubicBezTo>
                    <a:pt x="1847087" y="660662"/>
                    <a:pt x="1857615" y="628582"/>
                    <a:pt x="1877110" y="624518"/>
                  </a:cubicBezTo>
                  <a:cubicBezTo>
                    <a:pt x="1887206" y="622384"/>
                    <a:pt x="1892667" y="618981"/>
                    <a:pt x="1894864" y="615514"/>
                  </a:cubicBezTo>
                  <a:cubicBezTo>
                    <a:pt x="1900986" y="605888"/>
                    <a:pt x="1899525" y="577567"/>
                    <a:pt x="1899525" y="577567"/>
                  </a:cubicBezTo>
                  <a:cubicBezTo>
                    <a:pt x="1899525" y="577567"/>
                    <a:pt x="1895728" y="565438"/>
                    <a:pt x="1884374" y="562835"/>
                  </a:cubicBezTo>
                  <a:cubicBezTo>
                    <a:pt x="1875446" y="560778"/>
                    <a:pt x="1873185" y="557653"/>
                    <a:pt x="1869909" y="553933"/>
                  </a:cubicBezTo>
                  <a:lnTo>
                    <a:pt x="1850389" y="542223"/>
                  </a:lnTo>
                  <a:lnTo>
                    <a:pt x="1856396" y="533842"/>
                  </a:lnTo>
                  <a:lnTo>
                    <a:pt x="1861958" y="520722"/>
                  </a:lnTo>
                  <a:lnTo>
                    <a:pt x="1853843" y="506232"/>
                  </a:lnTo>
                  <a:lnTo>
                    <a:pt x="1849157" y="483257"/>
                  </a:lnTo>
                  <a:cubicBezTo>
                    <a:pt x="1848293" y="471027"/>
                    <a:pt x="1857298" y="460093"/>
                    <a:pt x="1857298" y="460093"/>
                  </a:cubicBezTo>
                  <a:cubicBezTo>
                    <a:pt x="1872157" y="443798"/>
                    <a:pt x="1865883" y="437816"/>
                    <a:pt x="1850605" y="441017"/>
                  </a:cubicBezTo>
                  <a:cubicBezTo>
                    <a:pt x="1845372" y="431416"/>
                    <a:pt x="1855570" y="423656"/>
                    <a:pt x="1859952" y="411426"/>
                  </a:cubicBezTo>
                  <a:cubicBezTo>
                    <a:pt x="1864320" y="399196"/>
                    <a:pt x="1861145" y="393239"/>
                    <a:pt x="1868143" y="378381"/>
                  </a:cubicBezTo>
                  <a:cubicBezTo>
                    <a:pt x="1875141" y="363522"/>
                    <a:pt x="1871191" y="362607"/>
                    <a:pt x="1869477" y="358886"/>
                  </a:cubicBezTo>
                  <a:cubicBezTo>
                    <a:pt x="1864219" y="351838"/>
                    <a:pt x="1862581" y="355559"/>
                    <a:pt x="1856027" y="357997"/>
                  </a:cubicBezTo>
                  <a:cubicBezTo>
                    <a:pt x="1852535" y="353629"/>
                    <a:pt x="1847696" y="353984"/>
                    <a:pt x="1847696" y="353984"/>
                  </a:cubicBezTo>
                  <a:cubicBezTo>
                    <a:pt x="1847696" y="353984"/>
                    <a:pt x="1841600" y="354632"/>
                    <a:pt x="1842464" y="345031"/>
                  </a:cubicBezTo>
                  <a:cubicBezTo>
                    <a:pt x="1843327" y="335404"/>
                    <a:pt x="1850300" y="315541"/>
                    <a:pt x="1847696" y="307680"/>
                  </a:cubicBezTo>
                  <a:cubicBezTo>
                    <a:pt x="1845067" y="299819"/>
                    <a:pt x="1841613" y="290269"/>
                    <a:pt x="1841613" y="290269"/>
                  </a:cubicBezTo>
                  <a:cubicBezTo>
                    <a:pt x="1838514" y="292745"/>
                    <a:pt x="1833701" y="291958"/>
                    <a:pt x="1833701" y="291958"/>
                  </a:cubicBezTo>
                  <a:lnTo>
                    <a:pt x="1833701" y="291958"/>
                  </a:lnTo>
                  <a:lnTo>
                    <a:pt x="1826728" y="289977"/>
                  </a:lnTo>
                  <a:lnTo>
                    <a:pt x="1814498" y="296975"/>
                  </a:lnTo>
                  <a:lnTo>
                    <a:pt x="1814498" y="296975"/>
                  </a:lnTo>
                  <a:cubicBezTo>
                    <a:pt x="1811844" y="299032"/>
                    <a:pt x="1811120" y="307465"/>
                    <a:pt x="1810129" y="310944"/>
                  </a:cubicBezTo>
                  <a:lnTo>
                    <a:pt x="1810129" y="310944"/>
                  </a:lnTo>
                  <a:lnTo>
                    <a:pt x="1809240" y="319059"/>
                  </a:lnTo>
                  <a:lnTo>
                    <a:pt x="1810129" y="310944"/>
                  </a:lnTo>
                  <a:lnTo>
                    <a:pt x="1810129" y="310944"/>
                  </a:lnTo>
                  <a:cubicBezTo>
                    <a:pt x="1808148" y="317790"/>
                    <a:pt x="1804872" y="323822"/>
                    <a:pt x="1803132" y="331924"/>
                  </a:cubicBezTo>
                  <a:cubicBezTo>
                    <a:pt x="1800503" y="344155"/>
                    <a:pt x="1797011" y="342414"/>
                    <a:pt x="1797011" y="342414"/>
                  </a:cubicBezTo>
                  <a:lnTo>
                    <a:pt x="1797011" y="342414"/>
                  </a:lnTo>
                  <a:lnTo>
                    <a:pt x="1790013" y="356384"/>
                  </a:lnTo>
                  <a:lnTo>
                    <a:pt x="1790013" y="356384"/>
                  </a:lnTo>
                  <a:cubicBezTo>
                    <a:pt x="1783015" y="369504"/>
                    <a:pt x="1788247" y="371485"/>
                    <a:pt x="1793480" y="381962"/>
                  </a:cubicBezTo>
                  <a:cubicBezTo>
                    <a:pt x="1798738" y="392452"/>
                    <a:pt x="1782139" y="393100"/>
                    <a:pt x="1773414" y="391360"/>
                  </a:cubicBezTo>
                  <a:cubicBezTo>
                    <a:pt x="1764677" y="389595"/>
                    <a:pt x="1766417" y="390470"/>
                    <a:pt x="1758555" y="393963"/>
                  </a:cubicBezTo>
                  <a:cubicBezTo>
                    <a:pt x="1750694" y="397456"/>
                    <a:pt x="1739035" y="393569"/>
                    <a:pt x="1725942" y="380463"/>
                  </a:cubicBezTo>
                  <a:cubicBezTo>
                    <a:pt x="1718550" y="373097"/>
                    <a:pt x="1709521" y="386165"/>
                    <a:pt x="1704682" y="378901"/>
                  </a:cubicBezTo>
                  <a:cubicBezTo>
                    <a:pt x="1700148" y="372056"/>
                    <a:pt x="1696427" y="366404"/>
                    <a:pt x="1691829" y="367942"/>
                  </a:cubicBezTo>
                  <a:cubicBezTo>
                    <a:pt x="1681339" y="371434"/>
                    <a:pt x="1685479" y="377594"/>
                    <a:pt x="1677593" y="373199"/>
                  </a:cubicBezTo>
                  <a:cubicBezTo>
                    <a:pt x="1669731" y="368831"/>
                    <a:pt x="1666163" y="367599"/>
                    <a:pt x="1669630" y="355343"/>
                  </a:cubicBezTo>
                  <a:cubicBezTo>
                    <a:pt x="1673122" y="343113"/>
                    <a:pt x="1679777" y="336864"/>
                    <a:pt x="1679777" y="323746"/>
                  </a:cubicBezTo>
                  <a:cubicBezTo>
                    <a:pt x="1679777" y="319656"/>
                    <a:pt x="1674964" y="311313"/>
                    <a:pt x="1674570" y="308366"/>
                  </a:cubicBezTo>
                  <a:cubicBezTo>
                    <a:pt x="1673681" y="301863"/>
                    <a:pt x="1680247" y="298943"/>
                    <a:pt x="1679040" y="291742"/>
                  </a:cubicBezTo>
                  <a:cubicBezTo>
                    <a:pt x="1677300" y="281252"/>
                    <a:pt x="1664829" y="269618"/>
                    <a:pt x="1656942" y="278343"/>
                  </a:cubicBezTo>
                  <a:cubicBezTo>
                    <a:pt x="1652523" y="283258"/>
                    <a:pt x="1654517" y="287868"/>
                    <a:pt x="1658479" y="297317"/>
                  </a:cubicBezTo>
                  <a:cubicBezTo>
                    <a:pt x="1660689" y="302499"/>
                    <a:pt x="1648141" y="308481"/>
                    <a:pt x="1650046" y="314577"/>
                  </a:cubicBezTo>
                  <a:cubicBezTo>
                    <a:pt x="1648510" y="328115"/>
                    <a:pt x="1643722" y="328369"/>
                    <a:pt x="1631466" y="329232"/>
                  </a:cubicBezTo>
                  <a:cubicBezTo>
                    <a:pt x="1619236" y="330096"/>
                    <a:pt x="1618664" y="329499"/>
                    <a:pt x="1622195" y="315263"/>
                  </a:cubicBezTo>
                  <a:cubicBezTo>
                    <a:pt x="1625687" y="301077"/>
                    <a:pt x="1625738" y="298689"/>
                    <a:pt x="1623135" y="289088"/>
                  </a:cubicBezTo>
                  <a:cubicBezTo>
                    <a:pt x="1620506" y="279462"/>
                    <a:pt x="1618499" y="266394"/>
                    <a:pt x="1622868" y="258532"/>
                  </a:cubicBezTo>
                  <a:cubicBezTo>
                    <a:pt x="1627237" y="250670"/>
                    <a:pt x="1629244" y="253274"/>
                    <a:pt x="1632736" y="243648"/>
                  </a:cubicBezTo>
                  <a:cubicBezTo>
                    <a:pt x="1636228" y="234047"/>
                    <a:pt x="1641474" y="234275"/>
                    <a:pt x="1637080" y="229018"/>
                  </a:cubicBezTo>
                  <a:cubicBezTo>
                    <a:pt x="1632711" y="223785"/>
                    <a:pt x="1628342" y="219417"/>
                    <a:pt x="1628342" y="219417"/>
                  </a:cubicBezTo>
                  <a:lnTo>
                    <a:pt x="1628342" y="219417"/>
                  </a:lnTo>
                  <a:lnTo>
                    <a:pt x="1607387" y="216559"/>
                  </a:lnTo>
                  <a:lnTo>
                    <a:pt x="1602155" y="218300"/>
                  </a:lnTo>
                  <a:lnTo>
                    <a:pt x="1596923" y="227926"/>
                  </a:lnTo>
                  <a:lnTo>
                    <a:pt x="1596923" y="227926"/>
                  </a:lnTo>
                  <a:cubicBezTo>
                    <a:pt x="1590801" y="234924"/>
                    <a:pt x="1575942" y="219189"/>
                    <a:pt x="1554975" y="213067"/>
                  </a:cubicBezTo>
                  <a:cubicBezTo>
                    <a:pt x="1533994" y="206946"/>
                    <a:pt x="1540979" y="192976"/>
                    <a:pt x="1550606" y="177253"/>
                  </a:cubicBezTo>
                  <a:cubicBezTo>
                    <a:pt x="1560207" y="161531"/>
                    <a:pt x="1556702" y="143166"/>
                    <a:pt x="1553209" y="127444"/>
                  </a:cubicBezTo>
                  <a:cubicBezTo>
                    <a:pt x="1549742" y="111722"/>
                    <a:pt x="1543583" y="95326"/>
                    <a:pt x="1540954" y="81355"/>
                  </a:cubicBezTo>
                  <a:cubicBezTo>
                    <a:pt x="1538350" y="67360"/>
                    <a:pt x="1525104" y="67068"/>
                    <a:pt x="1525104" y="67068"/>
                  </a:cubicBezTo>
                  <a:cubicBezTo>
                    <a:pt x="1525104" y="67068"/>
                    <a:pt x="1514411" y="64832"/>
                    <a:pt x="1502155" y="58711"/>
                  </a:cubicBezTo>
                  <a:cubicBezTo>
                    <a:pt x="1489925" y="52615"/>
                    <a:pt x="1484744" y="57225"/>
                    <a:pt x="1477746" y="51967"/>
                  </a:cubicBezTo>
                  <a:cubicBezTo>
                    <a:pt x="1470773" y="46735"/>
                    <a:pt x="1461528" y="51814"/>
                    <a:pt x="1455394" y="58812"/>
                  </a:cubicBezTo>
                  <a:cubicBezTo>
                    <a:pt x="1449260" y="65810"/>
                    <a:pt x="1440560" y="64566"/>
                    <a:pt x="1430934" y="65429"/>
                  </a:cubicBezTo>
                  <a:cubicBezTo>
                    <a:pt x="1421332" y="66293"/>
                    <a:pt x="1421332" y="78282"/>
                    <a:pt x="1409102" y="87006"/>
                  </a:cubicBezTo>
                  <a:lnTo>
                    <a:pt x="1391322" y="89292"/>
                  </a:lnTo>
                  <a:lnTo>
                    <a:pt x="1381925" y="83095"/>
                  </a:lnTo>
                  <a:lnTo>
                    <a:pt x="1391894" y="64248"/>
                  </a:lnTo>
                  <a:lnTo>
                    <a:pt x="1386636" y="59231"/>
                  </a:lnTo>
                  <a:lnTo>
                    <a:pt x="1378953" y="52881"/>
                  </a:lnTo>
                  <a:cubicBezTo>
                    <a:pt x="1378953" y="52881"/>
                    <a:pt x="1380362" y="43877"/>
                    <a:pt x="1380362" y="33412"/>
                  </a:cubicBezTo>
                  <a:cubicBezTo>
                    <a:pt x="1380362" y="22922"/>
                    <a:pt x="1373123" y="11288"/>
                    <a:pt x="1366989" y="7783"/>
                  </a:cubicBezTo>
                  <a:cubicBezTo>
                    <a:pt x="1360893" y="4290"/>
                    <a:pt x="1357756" y="16419"/>
                    <a:pt x="1351660" y="20775"/>
                  </a:cubicBezTo>
                  <a:cubicBezTo>
                    <a:pt x="1345539" y="25144"/>
                    <a:pt x="1337246" y="19962"/>
                    <a:pt x="1326756" y="18197"/>
                  </a:cubicBezTo>
                  <a:cubicBezTo>
                    <a:pt x="1316265" y="16457"/>
                    <a:pt x="1315071" y="8939"/>
                    <a:pt x="1308976" y="2817"/>
                  </a:cubicBezTo>
                  <a:cubicBezTo>
                    <a:pt x="1302854" y="-3304"/>
                    <a:pt x="1297685" y="1700"/>
                    <a:pt x="1288084" y="6932"/>
                  </a:cubicBezTo>
                  <a:cubicBezTo>
                    <a:pt x="1278458" y="12190"/>
                    <a:pt x="1278559" y="8939"/>
                    <a:pt x="1273327" y="8939"/>
                  </a:cubicBezTo>
                  <a:cubicBezTo>
                    <a:pt x="1268069" y="8939"/>
                    <a:pt x="1267320" y="28535"/>
                    <a:pt x="1263828" y="32904"/>
                  </a:cubicBezTo>
                  <a:cubicBezTo>
                    <a:pt x="1260335" y="37298"/>
                    <a:pt x="1258836" y="37247"/>
                    <a:pt x="1250112" y="41616"/>
                  </a:cubicBezTo>
                  <a:cubicBezTo>
                    <a:pt x="1241387" y="45985"/>
                    <a:pt x="1255649" y="55929"/>
                    <a:pt x="1259141" y="62050"/>
                  </a:cubicBezTo>
                  <a:cubicBezTo>
                    <a:pt x="1262634" y="68172"/>
                    <a:pt x="1259408" y="72896"/>
                    <a:pt x="1259408" y="80758"/>
                  </a:cubicBezTo>
                  <a:cubicBezTo>
                    <a:pt x="1259408" y="88619"/>
                    <a:pt x="1261986" y="88327"/>
                    <a:pt x="1270724" y="94423"/>
                  </a:cubicBezTo>
                  <a:cubicBezTo>
                    <a:pt x="1279474" y="100544"/>
                    <a:pt x="1266012" y="107986"/>
                    <a:pt x="1265148" y="115860"/>
                  </a:cubicBezTo>
                  <a:cubicBezTo>
                    <a:pt x="1264285" y="123734"/>
                    <a:pt x="1258849" y="117892"/>
                    <a:pt x="1246594" y="124890"/>
                  </a:cubicBezTo>
                  <a:cubicBezTo>
                    <a:pt x="1234363" y="131888"/>
                    <a:pt x="1241260" y="137043"/>
                    <a:pt x="1229906" y="147534"/>
                  </a:cubicBezTo>
                  <a:cubicBezTo>
                    <a:pt x="1223505" y="153440"/>
                    <a:pt x="1206868" y="155814"/>
                    <a:pt x="1202220" y="151433"/>
                  </a:cubicBezTo>
                  <a:cubicBezTo>
                    <a:pt x="1198626" y="148029"/>
                    <a:pt x="1206614" y="139076"/>
                    <a:pt x="1204697" y="133716"/>
                  </a:cubicBezTo>
                  <a:cubicBezTo>
                    <a:pt x="1200302" y="121486"/>
                    <a:pt x="1185304" y="137260"/>
                    <a:pt x="1171321" y="133768"/>
                  </a:cubicBezTo>
                  <a:cubicBezTo>
                    <a:pt x="1157338" y="130275"/>
                    <a:pt x="1158799" y="123544"/>
                    <a:pt x="1146569" y="125309"/>
                  </a:cubicBezTo>
                  <a:cubicBezTo>
                    <a:pt x="1134339" y="127049"/>
                    <a:pt x="1128052" y="134288"/>
                    <a:pt x="1120711" y="144232"/>
                  </a:cubicBezTo>
                  <a:cubicBezTo>
                    <a:pt x="1117905" y="153236"/>
                    <a:pt x="1116495" y="155243"/>
                    <a:pt x="1116305" y="162393"/>
                  </a:cubicBezTo>
                  <a:cubicBezTo>
                    <a:pt x="1109307" y="165886"/>
                    <a:pt x="1103313" y="154722"/>
                    <a:pt x="1094969" y="154900"/>
                  </a:cubicBezTo>
                  <a:cubicBezTo>
                    <a:pt x="1087069" y="155077"/>
                    <a:pt x="1074331" y="171943"/>
                    <a:pt x="1074331" y="181113"/>
                  </a:cubicBezTo>
                  <a:cubicBezTo>
                    <a:pt x="1076973" y="193038"/>
                    <a:pt x="1079666" y="205446"/>
                    <a:pt x="1076275" y="212266"/>
                  </a:cubicBezTo>
                  <a:lnTo>
                    <a:pt x="1071754" y="216356"/>
                  </a:lnTo>
                  <a:lnTo>
                    <a:pt x="1061810" y="217155"/>
                  </a:lnTo>
                  <a:lnTo>
                    <a:pt x="1048030" y="213536"/>
                  </a:lnTo>
                  <a:cubicBezTo>
                    <a:pt x="1048030" y="213536"/>
                    <a:pt x="1044855" y="216483"/>
                    <a:pt x="1050113" y="225220"/>
                  </a:cubicBezTo>
                  <a:cubicBezTo>
                    <a:pt x="1055371" y="233958"/>
                    <a:pt x="1045579" y="235316"/>
                    <a:pt x="1041198" y="237920"/>
                  </a:cubicBezTo>
                  <a:cubicBezTo>
                    <a:pt x="1036829" y="240549"/>
                    <a:pt x="1047268" y="255014"/>
                    <a:pt x="1043776" y="261999"/>
                  </a:cubicBezTo>
                  <a:cubicBezTo>
                    <a:pt x="1040283" y="268997"/>
                    <a:pt x="1034137" y="263015"/>
                    <a:pt x="1028015" y="258647"/>
                  </a:cubicBezTo>
                  <a:cubicBezTo>
                    <a:pt x="1021894" y="254278"/>
                    <a:pt x="1017004" y="253910"/>
                    <a:pt x="1007403" y="254773"/>
                  </a:cubicBezTo>
                  <a:cubicBezTo>
                    <a:pt x="997790" y="255662"/>
                    <a:pt x="995084" y="249440"/>
                    <a:pt x="997700" y="237184"/>
                  </a:cubicBezTo>
                  <a:cubicBezTo>
                    <a:pt x="1000329" y="224953"/>
                    <a:pt x="997091" y="220344"/>
                    <a:pt x="1003212" y="208113"/>
                  </a:cubicBezTo>
                  <a:cubicBezTo>
                    <a:pt x="1009333" y="195883"/>
                    <a:pt x="1013220" y="200697"/>
                    <a:pt x="1015633" y="195388"/>
                  </a:cubicBezTo>
                  <a:cubicBezTo>
                    <a:pt x="1017588" y="190054"/>
                    <a:pt x="1016369" y="182815"/>
                    <a:pt x="1009371" y="182815"/>
                  </a:cubicBezTo>
                  <a:cubicBezTo>
                    <a:pt x="1002373" y="182815"/>
                    <a:pt x="995681" y="188822"/>
                    <a:pt x="996557" y="178319"/>
                  </a:cubicBezTo>
                  <a:cubicBezTo>
                    <a:pt x="997433" y="167816"/>
                    <a:pt x="994804" y="162597"/>
                    <a:pt x="985203" y="151230"/>
                  </a:cubicBezTo>
                  <a:cubicBezTo>
                    <a:pt x="975589" y="139863"/>
                    <a:pt x="966877" y="127418"/>
                    <a:pt x="955510" y="125653"/>
                  </a:cubicBezTo>
                  <a:cubicBezTo>
                    <a:pt x="937806" y="116000"/>
                    <a:pt x="950265" y="146633"/>
                    <a:pt x="950265" y="146633"/>
                  </a:cubicBezTo>
                  <a:lnTo>
                    <a:pt x="950265" y="146633"/>
                  </a:lnTo>
                  <a:lnTo>
                    <a:pt x="965124" y="157999"/>
                  </a:lnTo>
                  <a:lnTo>
                    <a:pt x="965124" y="157999"/>
                  </a:lnTo>
                  <a:cubicBezTo>
                    <a:pt x="965124" y="157999"/>
                    <a:pt x="977329" y="177443"/>
                    <a:pt x="978205" y="184440"/>
                  </a:cubicBezTo>
                  <a:cubicBezTo>
                    <a:pt x="979082" y="191413"/>
                    <a:pt x="976478" y="198181"/>
                    <a:pt x="970357" y="206043"/>
                  </a:cubicBezTo>
                  <a:cubicBezTo>
                    <a:pt x="967690" y="209485"/>
                    <a:pt x="979450" y="215225"/>
                    <a:pt x="979171" y="218045"/>
                  </a:cubicBezTo>
                  <a:cubicBezTo>
                    <a:pt x="978802" y="221715"/>
                    <a:pt x="966839" y="222604"/>
                    <a:pt x="966839" y="228980"/>
                  </a:cubicBezTo>
                  <a:cubicBezTo>
                    <a:pt x="966839" y="240346"/>
                    <a:pt x="969480" y="237488"/>
                    <a:pt x="964235" y="239254"/>
                  </a:cubicBezTo>
                  <a:cubicBezTo>
                    <a:pt x="958990" y="240994"/>
                    <a:pt x="957936" y="238886"/>
                    <a:pt x="950951" y="237565"/>
                  </a:cubicBezTo>
                  <a:cubicBezTo>
                    <a:pt x="943954" y="227075"/>
                    <a:pt x="950062" y="227290"/>
                    <a:pt x="927533" y="230517"/>
                  </a:cubicBezTo>
                  <a:cubicBezTo>
                    <a:pt x="905052" y="233764"/>
                    <a:pt x="917104" y="241917"/>
                    <a:pt x="917104" y="241917"/>
                  </a:cubicBezTo>
                  <a:lnTo>
                    <a:pt x="917104" y="241917"/>
                  </a:lnTo>
                  <a:lnTo>
                    <a:pt x="917104" y="241917"/>
                  </a:lnTo>
                  <a:close/>
                </a:path>
              </a:pathLst>
            </a:cu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7" name="任意多边形 93">
              <a:extLst>
                <a:ext uri="{FF2B5EF4-FFF2-40B4-BE49-F238E27FC236}">
                  <a16:creationId xmlns:a16="http://schemas.microsoft.com/office/drawing/2014/main" id="{F4016DE9-34A3-4AD3-A790-FBA65D995F89}"/>
                </a:ext>
              </a:extLst>
            </p:cNvPr>
            <p:cNvSpPr/>
            <p:nvPr/>
          </p:nvSpPr>
          <p:spPr>
            <a:xfrm>
              <a:off x="4760153" y="4329767"/>
              <a:ext cx="857544" cy="613869"/>
            </a:xfrm>
            <a:custGeom>
              <a:avLst/>
              <a:gdLst>
                <a:gd name="connsiteX0" fmla="*/ 1691336 w 2560894"/>
                <a:gd name="connsiteY0" fmla="*/ 144994 h 1833205"/>
                <a:gd name="connsiteX1" fmla="*/ 1672959 w 2560894"/>
                <a:gd name="connsiteY1" fmla="*/ 144029 h 1833205"/>
                <a:gd name="connsiteX2" fmla="*/ 1667702 w 2560894"/>
                <a:gd name="connsiteY2" fmla="*/ 154075 h 1833205"/>
                <a:gd name="connsiteX3" fmla="*/ 1654608 w 2560894"/>
                <a:gd name="connsiteY3" fmla="*/ 188847 h 1833205"/>
                <a:gd name="connsiteX4" fmla="*/ 1642225 w 2560894"/>
                <a:gd name="connsiteY4" fmla="*/ 210843 h 1833205"/>
                <a:gd name="connsiteX5" fmla="*/ 1635202 w 2560894"/>
                <a:gd name="connsiteY5" fmla="*/ 235647 h 1833205"/>
                <a:gd name="connsiteX6" fmla="*/ 1637805 w 2560894"/>
                <a:gd name="connsiteY6" fmla="*/ 249616 h 1833205"/>
                <a:gd name="connsiteX7" fmla="*/ 1624852 w 2560894"/>
                <a:gd name="connsiteY7" fmla="*/ 252296 h 1833205"/>
                <a:gd name="connsiteX8" fmla="*/ 1611605 w 2560894"/>
                <a:gd name="connsiteY8" fmla="*/ 254303 h 1833205"/>
                <a:gd name="connsiteX9" fmla="*/ 1594117 w 2560894"/>
                <a:gd name="connsiteY9" fmla="*/ 245946 h 1833205"/>
                <a:gd name="connsiteX10" fmla="*/ 1583818 w 2560894"/>
                <a:gd name="connsiteY10" fmla="*/ 234516 h 1833205"/>
                <a:gd name="connsiteX11" fmla="*/ 1568514 w 2560894"/>
                <a:gd name="connsiteY11" fmla="*/ 227899 h 1833205"/>
                <a:gd name="connsiteX12" fmla="*/ 1539101 w 2560894"/>
                <a:gd name="connsiteY12" fmla="*/ 228420 h 1833205"/>
                <a:gd name="connsiteX13" fmla="*/ 1509929 w 2560894"/>
                <a:gd name="connsiteY13" fmla="*/ 240256 h 1833205"/>
                <a:gd name="connsiteX14" fmla="*/ 1489761 w 2560894"/>
                <a:gd name="connsiteY14" fmla="*/ 257351 h 1833205"/>
                <a:gd name="connsiteX15" fmla="*/ 1497051 w 2560894"/>
                <a:gd name="connsiteY15" fmla="*/ 268590 h 1833205"/>
                <a:gd name="connsiteX16" fmla="*/ 1526122 w 2560894"/>
                <a:gd name="connsiteY16" fmla="*/ 255789 h 1833205"/>
                <a:gd name="connsiteX17" fmla="*/ 1543190 w 2560894"/>
                <a:gd name="connsiteY17" fmla="*/ 259713 h 1833205"/>
                <a:gd name="connsiteX18" fmla="*/ 1539101 w 2560894"/>
                <a:gd name="connsiteY18" fmla="*/ 284364 h 1833205"/>
                <a:gd name="connsiteX19" fmla="*/ 1541857 w 2560894"/>
                <a:gd name="connsiteY19" fmla="*/ 307237 h 1833205"/>
                <a:gd name="connsiteX20" fmla="*/ 1551979 w 2560894"/>
                <a:gd name="connsiteY20" fmla="*/ 320978 h 1833205"/>
                <a:gd name="connsiteX21" fmla="*/ 1531786 w 2560894"/>
                <a:gd name="connsiteY21" fmla="*/ 327798 h 1833205"/>
                <a:gd name="connsiteX22" fmla="*/ 1493712 w 2560894"/>
                <a:gd name="connsiteY22" fmla="*/ 317409 h 1833205"/>
                <a:gd name="connsiteX23" fmla="*/ 1463651 w 2560894"/>
                <a:gd name="connsiteY23" fmla="*/ 318349 h 1833205"/>
                <a:gd name="connsiteX24" fmla="*/ 1449414 w 2560894"/>
                <a:gd name="connsiteY24" fmla="*/ 299451 h 1833205"/>
                <a:gd name="connsiteX25" fmla="*/ 1427316 w 2560894"/>
                <a:gd name="connsiteY25" fmla="*/ 288085 h 1833205"/>
                <a:gd name="connsiteX26" fmla="*/ 1419632 w 2560894"/>
                <a:gd name="connsiteY26" fmla="*/ 307807 h 1833205"/>
                <a:gd name="connsiteX27" fmla="*/ 1404875 w 2560894"/>
                <a:gd name="connsiteY27" fmla="*/ 328763 h 1833205"/>
                <a:gd name="connsiteX28" fmla="*/ 1396315 w 2560894"/>
                <a:gd name="connsiteY28" fmla="*/ 353540 h 1833205"/>
                <a:gd name="connsiteX29" fmla="*/ 1398423 w 2560894"/>
                <a:gd name="connsiteY29" fmla="*/ 387475 h 1833205"/>
                <a:gd name="connsiteX30" fmla="*/ 1394524 w 2560894"/>
                <a:gd name="connsiteY30" fmla="*/ 394053 h 1833205"/>
                <a:gd name="connsiteX31" fmla="*/ 1383145 w 2560894"/>
                <a:gd name="connsiteY31" fmla="*/ 386979 h 1833205"/>
                <a:gd name="connsiteX32" fmla="*/ 1347699 w 2560894"/>
                <a:gd name="connsiteY32" fmla="*/ 351330 h 1833205"/>
                <a:gd name="connsiteX33" fmla="*/ 1327138 w 2560894"/>
                <a:gd name="connsiteY33" fmla="*/ 351076 h 1833205"/>
                <a:gd name="connsiteX34" fmla="*/ 1310616 w 2560894"/>
                <a:gd name="connsiteY34" fmla="*/ 328622 h 1833205"/>
                <a:gd name="connsiteX35" fmla="*/ 1296481 w 2560894"/>
                <a:gd name="connsiteY35" fmla="*/ 320609 h 1833205"/>
                <a:gd name="connsiteX36" fmla="*/ 1290918 w 2560894"/>
                <a:gd name="connsiteY36" fmla="*/ 337005 h 1833205"/>
                <a:gd name="connsiteX37" fmla="*/ 1278117 w 2560894"/>
                <a:gd name="connsiteY37" fmla="*/ 351559 h 1833205"/>
                <a:gd name="connsiteX38" fmla="*/ 1267182 w 2560894"/>
                <a:gd name="connsiteY38" fmla="*/ 352308 h 1833205"/>
                <a:gd name="connsiteX39" fmla="*/ 1253987 w 2560894"/>
                <a:gd name="connsiteY39" fmla="*/ 349388 h 1833205"/>
                <a:gd name="connsiteX40" fmla="*/ 1249326 w 2560894"/>
                <a:gd name="connsiteY40" fmla="*/ 367663 h 1833205"/>
                <a:gd name="connsiteX41" fmla="*/ 1239547 w 2560894"/>
                <a:gd name="connsiteY41" fmla="*/ 382446 h 1833205"/>
                <a:gd name="connsiteX42" fmla="*/ 1236740 w 2560894"/>
                <a:gd name="connsiteY42" fmla="*/ 409535 h 1833205"/>
                <a:gd name="connsiteX43" fmla="*/ 1217512 w 2560894"/>
                <a:gd name="connsiteY43" fmla="*/ 444257 h 1833205"/>
                <a:gd name="connsiteX44" fmla="*/ 1182460 w 2560894"/>
                <a:gd name="connsiteY44" fmla="*/ 447356 h 1833205"/>
                <a:gd name="connsiteX45" fmla="*/ 1152742 w 2560894"/>
                <a:gd name="connsiteY45" fmla="*/ 460704 h 1833205"/>
                <a:gd name="connsiteX46" fmla="*/ 1111784 w 2560894"/>
                <a:gd name="connsiteY46" fmla="*/ 466115 h 1833205"/>
                <a:gd name="connsiteX47" fmla="*/ 1111784 w 2560894"/>
                <a:gd name="connsiteY47" fmla="*/ 445998 h 1833205"/>
                <a:gd name="connsiteX48" fmla="*/ 1098386 w 2560894"/>
                <a:gd name="connsiteY48" fmla="*/ 430377 h 1833205"/>
                <a:gd name="connsiteX49" fmla="*/ 1083159 w 2560894"/>
                <a:gd name="connsiteY49" fmla="*/ 420204 h 1833205"/>
                <a:gd name="connsiteX50" fmla="*/ 1063715 w 2560894"/>
                <a:gd name="connsiteY50" fmla="*/ 409321 h 1833205"/>
                <a:gd name="connsiteX51" fmla="*/ 1063715 w 2560894"/>
                <a:gd name="connsiteY51" fmla="*/ 409321 h 1833205"/>
                <a:gd name="connsiteX52" fmla="*/ 1057619 w 2560894"/>
                <a:gd name="connsiteY52" fmla="*/ 413689 h 1833205"/>
                <a:gd name="connsiteX53" fmla="*/ 1051472 w 2560894"/>
                <a:gd name="connsiteY53" fmla="*/ 423887 h 1833205"/>
                <a:gd name="connsiteX54" fmla="*/ 1053453 w 2560894"/>
                <a:gd name="connsiteY54" fmla="*/ 429843 h 1833205"/>
                <a:gd name="connsiteX55" fmla="*/ 1034924 w 2560894"/>
                <a:gd name="connsiteY55" fmla="*/ 429894 h 1833205"/>
                <a:gd name="connsiteX56" fmla="*/ 1017118 w 2560894"/>
                <a:gd name="connsiteY56" fmla="*/ 425576 h 1833205"/>
                <a:gd name="connsiteX57" fmla="*/ 1006399 w 2560894"/>
                <a:gd name="connsiteY57" fmla="*/ 408660 h 1833205"/>
                <a:gd name="connsiteX58" fmla="*/ 1005066 w 2560894"/>
                <a:gd name="connsiteY58" fmla="*/ 401688 h 1833205"/>
                <a:gd name="connsiteX59" fmla="*/ 1005866 w 2560894"/>
                <a:gd name="connsiteY59" fmla="*/ 394474 h 1833205"/>
                <a:gd name="connsiteX60" fmla="*/ 1003656 w 2560894"/>
                <a:gd name="connsiteY60" fmla="*/ 384403 h 1833205"/>
                <a:gd name="connsiteX61" fmla="*/ 990803 w 2560894"/>
                <a:gd name="connsiteY61" fmla="*/ 361606 h 1833205"/>
                <a:gd name="connsiteX62" fmla="*/ 968477 w 2560894"/>
                <a:gd name="connsiteY62" fmla="*/ 353987 h 1833205"/>
                <a:gd name="connsiteX63" fmla="*/ 965035 w 2560894"/>
                <a:gd name="connsiteY63" fmla="*/ 324713 h 1833205"/>
                <a:gd name="connsiteX64" fmla="*/ 945807 w 2560894"/>
                <a:gd name="connsiteY64" fmla="*/ 303505 h 1833205"/>
                <a:gd name="connsiteX65" fmla="*/ 928103 w 2560894"/>
                <a:gd name="connsiteY65" fmla="*/ 293904 h 1833205"/>
                <a:gd name="connsiteX66" fmla="*/ 895934 w 2560894"/>
                <a:gd name="connsiteY66" fmla="*/ 301371 h 1833205"/>
                <a:gd name="connsiteX67" fmla="*/ 888810 w 2560894"/>
                <a:gd name="connsiteY67" fmla="*/ 302095 h 1833205"/>
                <a:gd name="connsiteX68" fmla="*/ 886803 w 2560894"/>
                <a:gd name="connsiteY68" fmla="*/ 309906 h 1833205"/>
                <a:gd name="connsiteX69" fmla="*/ 886803 w 2560894"/>
                <a:gd name="connsiteY69" fmla="*/ 309906 h 1833205"/>
                <a:gd name="connsiteX70" fmla="*/ 871487 w 2560894"/>
                <a:gd name="connsiteY70" fmla="*/ 332423 h 1833205"/>
                <a:gd name="connsiteX71" fmla="*/ 850507 w 2560894"/>
                <a:gd name="connsiteY71" fmla="*/ 356883 h 1833205"/>
                <a:gd name="connsiteX72" fmla="*/ 862724 w 2560894"/>
                <a:gd name="connsiteY72" fmla="*/ 384189 h 1833205"/>
                <a:gd name="connsiteX73" fmla="*/ 858343 w 2560894"/>
                <a:gd name="connsiteY73" fmla="*/ 417946 h 1833205"/>
                <a:gd name="connsiteX74" fmla="*/ 856336 w 2560894"/>
                <a:gd name="connsiteY74" fmla="*/ 419457 h 1833205"/>
                <a:gd name="connsiteX75" fmla="*/ 852704 w 2560894"/>
                <a:gd name="connsiteY75" fmla="*/ 419749 h 1833205"/>
                <a:gd name="connsiteX76" fmla="*/ 850608 w 2560894"/>
                <a:gd name="connsiteY76" fmla="*/ 418860 h 1833205"/>
                <a:gd name="connsiteX77" fmla="*/ 850100 w 2560894"/>
                <a:gd name="connsiteY77" fmla="*/ 414123 h 1833205"/>
                <a:gd name="connsiteX78" fmla="*/ 848424 w 2560894"/>
                <a:gd name="connsiteY78" fmla="*/ 414695 h 1833205"/>
                <a:gd name="connsiteX79" fmla="*/ 845325 w 2560894"/>
                <a:gd name="connsiteY79" fmla="*/ 415216 h 1833205"/>
                <a:gd name="connsiteX80" fmla="*/ 827774 w 2560894"/>
                <a:gd name="connsiteY80" fmla="*/ 431166 h 1833205"/>
                <a:gd name="connsiteX81" fmla="*/ 788429 w 2560894"/>
                <a:gd name="connsiteY81" fmla="*/ 448858 h 1833205"/>
                <a:gd name="connsiteX82" fmla="*/ 749123 w 2560894"/>
                <a:gd name="connsiteY82" fmla="*/ 446000 h 1833205"/>
                <a:gd name="connsiteX83" fmla="*/ 710680 w 2560894"/>
                <a:gd name="connsiteY83" fmla="*/ 476582 h 1833205"/>
                <a:gd name="connsiteX84" fmla="*/ 664541 w 2560894"/>
                <a:gd name="connsiteY84" fmla="*/ 506325 h 1833205"/>
                <a:gd name="connsiteX85" fmla="*/ 600749 w 2560894"/>
                <a:gd name="connsiteY85" fmla="*/ 510720 h 1833205"/>
                <a:gd name="connsiteX86" fmla="*/ 594640 w 2560894"/>
                <a:gd name="connsiteY86" fmla="*/ 538672 h 1833205"/>
                <a:gd name="connsiteX87" fmla="*/ 597256 w 2560894"/>
                <a:gd name="connsiteY87" fmla="*/ 570130 h 1833205"/>
                <a:gd name="connsiteX88" fmla="*/ 572783 w 2560894"/>
                <a:gd name="connsiteY88" fmla="*/ 595479 h 1833205"/>
                <a:gd name="connsiteX89" fmla="*/ 545694 w 2560894"/>
                <a:gd name="connsiteY89" fmla="*/ 614706 h 1833205"/>
                <a:gd name="connsiteX90" fmla="*/ 515113 w 2560894"/>
                <a:gd name="connsiteY90" fmla="*/ 611214 h 1833205"/>
                <a:gd name="connsiteX91" fmla="*/ 470548 w 2560894"/>
                <a:gd name="connsiteY91" fmla="*/ 604216 h 1833205"/>
                <a:gd name="connsiteX92" fmla="*/ 430353 w 2560894"/>
                <a:gd name="connsiteY92" fmla="*/ 582359 h 1833205"/>
                <a:gd name="connsiteX93" fmla="*/ 398895 w 2560894"/>
                <a:gd name="connsiteY93" fmla="*/ 569265 h 1833205"/>
                <a:gd name="connsiteX94" fmla="*/ 372682 w 2560894"/>
                <a:gd name="connsiteY94" fmla="*/ 561403 h 1833205"/>
                <a:gd name="connsiteX95" fmla="*/ 343841 w 2560894"/>
                <a:gd name="connsiteY95" fmla="*/ 527316 h 1833205"/>
                <a:gd name="connsiteX96" fmla="*/ 305385 w 2560894"/>
                <a:gd name="connsiteY96" fmla="*/ 512458 h 1833205"/>
                <a:gd name="connsiteX97" fmla="*/ 270435 w 2560894"/>
                <a:gd name="connsiteY97" fmla="*/ 491502 h 1833205"/>
                <a:gd name="connsiteX98" fmla="*/ 251207 w 2560894"/>
                <a:gd name="connsiteY98" fmla="*/ 492366 h 1833205"/>
                <a:gd name="connsiteX99" fmla="*/ 225870 w 2560894"/>
                <a:gd name="connsiteY99" fmla="*/ 510717 h 1833205"/>
                <a:gd name="connsiteX100" fmla="*/ 204903 w 2560894"/>
                <a:gd name="connsiteY100" fmla="*/ 545668 h 1833205"/>
                <a:gd name="connsiteX101" fmla="*/ 169952 w 2560894"/>
                <a:gd name="connsiteY101" fmla="*/ 568388 h 1833205"/>
                <a:gd name="connsiteX102" fmla="*/ 142863 w 2560894"/>
                <a:gd name="connsiteY102" fmla="*/ 589344 h 1833205"/>
                <a:gd name="connsiteX103" fmla="*/ 107913 w 2560894"/>
                <a:gd name="connsiteY103" fmla="*/ 612064 h 1833205"/>
                <a:gd name="connsiteX104" fmla="*/ 86069 w 2560894"/>
                <a:gd name="connsiteY104" fmla="*/ 611200 h 1833205"/>
                <a:gd name="connsiteX105" fmla="*/ 73839 w 2560894"/>
                <a:gd name="connsiteY105" fmla="*/ 599834 h 1833205"/>
                <a:gd name="connsiteX106" fmla="*/ 53735 w 2560894"/>
                <a:gd name="connsiteY106" fmla="*/ 584111 h 1833205"/>
                <a:gd name="connsiteX107" fmla="*/ 38838 w 2560894"/>
                <a:gd name="connsiteY107" fmla="*/ 576847 h 1833205"/>
                <a:gd name="connsiteX108" fmla="*/ 18784 w 2560894"/>
                <a:gd name="connsiteY108" fmla="*/ 591109 h 1833205"/>
                <a:gd name="connsiteX109" fmla="*/ 1 w 2560894"/>
                <a:gd name="connsiteY109" fmla="*/ 610501 h 1833205"/>
                <a:gd name="connsiteX110" fmla="*/ 21058 w 2560894"/>
                <a:gd name="connsiteY110" fmla="*/ 626427 h 1833205"/>
                <a:gd name="connsiteX111" fmla="*/ 32767 w 2560894"/>
                <a:gd name="connsiteY111" fmla="*/ 668871 h 1833205"/>
                <a:gd name="connsiteX112" fmla="*/ 81459 w 2560894"/>
                <a:gd name="connsiteY112" fmla="*/ 719925 h 1833205"/>
                <a:gd name="connsiteX113" fmla="*/ 84316 w 2560894"/>
                <a:gd name="connsiteY113" fmla="*/ 697700 h 1833205"/>
                <a:gd name="connsiteX114" fmla="*/ 114034 w 2560894"/>
                <a:gd name="connsiteY114" fmla="*/ 676745 h 1833205"/>
                <a:gd name="connsiteX115" fmla="*/ 165596 w 2560894"/>
                <a:gd name="connsiteY115" fmla="*/ 695972 h 1833205"/>
                <a:gd name="connsiteX116" fmla="*/ 199670 w 2560894"/>
                <a:gd name="connsiteY116" fmla="*/ 688974 h 1833205"/>
                <a:gd name="connsiteX117" fmla="*/ 220587 w 2560894"/>
                <a:gd name="connsiteY117" fmla="*/ 709459 h 1833205"/>
                <a:gd name="connsiteX118" fmla="*/ 247727 w 2560894"/>
                <a:gd name="connsiteY118" fmla="*/ 740536 h 1833205"/>
                <a:gd name="connsiteX119" fmla="*/ 257277 w 2560894"/>
                <a:gd name="connsiteY119" fmla="*/ 770026 h 1833205"/>
                <a:gd name="connsiteX120" fmla="*/ 225426 w 2560894"/>
                <a:gd name="connsiteY120" fmla="*/ 781113 h 1833205"/>
                <a:gd name="connsiteX121" fmla="*/ 255588 w 2560894"/>
                <a:gd name="connsiteY121" fmla="*/ 815669 h 1833205"/>
                <a:gd name="connsiteX122" fmla="*/ 283554 w 2560894"/>
                <a:gd name="connsiteY122" fmla="*/ 822667 h 1833205"/>
                <a:gd name="connsiteX123" fmla="*/ 301905 w 2560894"/>
                <a:gd name="connsiteY123" fmla="*/ 814806 h 1833205"/>
                <a:gd name="connsiteX124" fmla="*/ 315012 w 2560894"/>
                <a:gd name="connsiteY124" fmla="*/ 835786 h 1833205"/>
                <a:gd name="connsiteX125" fmla="*/ 358700 w 2560894"/>
                <a:gd name="connsiteY125" fmla="*/ 846250 h 1833205"/>
                <a:gd name="connsiteX126" fmla="*/ 363069 w 2560894"/>
                <a:gd name="connsiteY126" fmla="*/ 827023 h 1833205"/>
                <a:gd name="connsiteX127" fmla="*/ 378804 w 2560894"/>
                <a:gd name="connsiteY127" fmla="*/ 810424 h 1833205"/>
                <a:gd name="connsiteX128" fmla="*/ 391415 w 2560894"/>
                <a:gd name="connsiteY128" fmla="*/ 837094 h 1833205"/>
                <a:gd name="connsiteX129" fmla="*/ 397842 w 2560894"/>
                <a:gd name="connsiteY129" fmla="*/ 849997 h 1833205"/>
                <a:gd name="connsiteX130" fmla="*/ 427331 w 2560894"/>
                <a:gd name="connsiteY130" fmla="*/ 846847 h 1833205"/>
                <a:gd name="connsiteX131" fmla="*/ 446089 w 2560894"/>
                <a:gd name="connsiteY131" fmla="*/ 852969 h 1833205"/>
                <a:gd name="connsiteX132" fmla="*/ 464440 w 2560894"/>
                <a:gd name="connsiteY132" fmla="*/ 851508 h 1833205"/>
                <a:gd name="connsiteX133" fmla="*/ 489078 w 2560894"/>
                <a:gd name="connsiteY133" fmla="*/ 841539 h 1833205"/>
                <a:gd name="connsiteX134" fmla="*/ 504166 w 2560894"/>
                <a:gd name="connsiteY134" fmla="*/ 827696 h 1833205"/>
                <a:gd name="connsiteX135" fmla="*/ 520612 w 2560894"/>
                <a:gd name="connsiteY135" fmla="*/ 830617 h 1833205"/>
                <a:gd name="connsiteX136" fmla="*/ 529807 w 2560894"/>
                <a:gd name="connsiteY136" fmla="*/ 845348 h 1833205"/>
                <a:gd name="connsiteX137" fmla="*/ 540589 w 2560894"/>
                <a:gd name="connsiteY137" fmla="*/ 861299 h 1833205"/>
                <a:gd name="connsiteX138" fmla="*/ 542799 w 2560894"/>
                <a:gd name="connsiteY138" fmla="*/ 884692 h 1833205"/>
                <a:gd name="connsiteX139" fmla="*/ 553683 w 2560894"/>
                <a:gd name="connsiteY139" fmla="*/ 903120 h 1833205"/>
                <a:gd name="connsiteX140" fmla="*/ 556592 w 2560894"/>
                <a:gd name="connsiteY140" fmla="*/ 927187 h 1833205"/>
                <a:gd name="connsiteX141" fmla="*/ 553620 w 2560894"/>
                <a:gd name="connsiteY141" fmla="*/ 957375 h 1833205"/>
                <a:gd name="connsiteX142" fmla="*/ 550203 w 2560894"/>
                <a:gd name="connsiteY142" fmla="*/ 983447 h 1833205"/>
                <a:gd name="connsiteX143" fmla="*/ 518237 w 2560894"/>
                <a:gd name="connsiteY143" fmla="*/ 1034768 h 1833205"/>
                <a:gd name="connsiteX144" fmla="*/ 473178 w 2560894"/>
                <a:gd name="connsiteY144" fmla="*/ 1035886 h 1833205"/>
                <a:gd name="connsiteX145" fmla="*/ 439612 w 2560894"/>
                <a:gd name="connsiteY145" fmla="*/ 1025561 h 1833205"/>
                <a:gd name="connsiteX146" fmla="*/ 407049 w 2560894"/>
                <a:gd name="connsiteY146" fmla="*/ 1049666 h 1833205"/>
                <a:gd name="connsiteX147" fmla="*/ 386856 w 2560894"/>
                <a:gd name="connsiteY147" fmla="*/ 1081593 h 1833205"/>
                <a:gd name="connsiteX148" fmla="*/ 364669 w 2560894"/>
                <a:gd name="connsiteY148" fmla="*/ 1105635 h 1833205"/>
                <a:gd name="connsiteX149" fmla="*/ 335459 w 2560894"/>
                <a:gd name="connsiteY149" fmla="*/ 1147202 h 1833205"/>
                <a:gd name="connsiteX150" fmla="*/ 334418 w 2560894"/>
                <a:gd name="connsiteY150" fmla="*/ 1146161 h 1833205"/>
                <a:gd name="connsiteX151" fmla="*/ 333363 w 2560894"/>
                <a:gd name="connsiteY151" fmla="*/ 1150352 h 1833205"/>
                <a:gd name="connsiteX152" fmla="*/ 333363 w 2560894"/>
                <a:gd name="connsiteY152" fmla="*/ 1150352 h 1833205"/>
                <a:gd name="connsiteX153" fmla="*/ 322937 w 2560894"/>
                <a:gd name="connsiteY153" fmla="*/ 1204454 h 1833205"/>
                <a:gd name="connsiteX154" fmla="*/ 402324 w 2560894"/>
                <a:gd name="connsiteY154" fmla="*/ 1208073 h 1833205"/>
                <a:gd name="connsiteX155" fmla="*/ 430366 w 2560894"/>
                <a:gd name="connsiteY155" fmla="*/ 1229879 h 1833205"/>
                <a:gd name="connsiteX156" fmla="*/ 495898 w 2560894"/>
                <a:gd name="connsiteY156" fmla="*/ 1248561 h 1833205"/>
                <a:gd name="connsiteX157" fmla="*/ 507607 w 2560894"/>
                <a:gd name="connsiteY157" fmla="*/ 1229244 h 1833205"/>
                <a:gd name="connsiteX158" fmla="*/ 520523 w 2560894"/>
                <a:gd name="connsiteY158" fmla="*/ 1228495 h 1833205"/>
                <a:gd name="connsiteX159" fmla="*/ 573813 w 2560894"/>
                <a:gd name="connsiteY159" fmla="*/ 1246821 h 1833205"/>
                <a:gd name="connsiteX160" fmla="*/ 627623 w 2560894"/>
                <a:gd name="connsiteY160" fmla="*/ 1288540 h 1833205"/>
                <a:gd name="connsiteX161" fmla="*/ 662560 w 2560894"/>
                <a:gd name="connsiteY161" fmla="*/ 1264054 h 1833205"/>
                <a:gd name="connsiteX162" fmla="*/ 695530 w 2560894"/>
                <a:gd name="connsiteY162" fmla="*/ 1259660 h 1833205"/>
                <a:gd name="connsiteX163" fmla="*/ 710630 w 2560894"/>
                <a:gd name="connsiteY163" fmla="*/ 1276856 h 1833205"/>
                <a:gd name="connsiteX164" fmla="*/ 724155 w 2560894"/>
                <a:gd name="connsiteY164" fmla="*/ 1292528 h 1833205"/>
                <a:gd name="connsiteX165" fmla="*/ 724155 w 2560894"/>
                <a:gd name="connsiteY165" fmla="*/ 1292528 h 1833205"/>
                <a:gd name="connsiteX166" fmla="*/ 731788 w 2560894"/>
                <a:gd name="connsiteY166" fmla="*/ 1294268 h 1833205"/>
                <a:gd name="connsiteX167" fmla="*/ 731788 w 2560894"/>
                <a:gd name="connsiteY167" fmla="*/ 1294268 h 1833205"/>
                <a:gd name="connsiteX168" fmla="*/ 755499 w 2560894"/>
                <a:gd name="connsiteY168" fmla="*/ 1304047 h 1833205"/>
                <a:gd name="connsiteX169" fmla="*/ 746749 w 2560894"/>
                <a:gd name="connsiteY169" fmla="*/ 1308861 h 1833205"/>
                <a:gd name="connsiteX170" fmla="*/ 685865 w 2560894"/>
                <a:gd name="connsiteY170" fmla="*/ 1378533 h 1833205"/>
                <a:gd name="connsiteX171" fmla="*/ 660021 w 2560894"/>
                <a:gd name="connsiteY171" fmla="*/ 1391526 h 1833205"/>
                <a:gd name="connsiteX172" fmla="*/ 654776 w 2560894"/>
                <a:gd name="connsiteY172" fmla="*/ 1405521 h 1833205"/>
                <a:gd name="connsiteX173" fmla="*/ 649530 w 2560894"/>
                <a:gd name="connsiteY173" fmla="*/ 1424748 h 1833205"/>
                <a:gd name="connsiteX174" fmla="*/ 649530 w 2560894"/>
                <a:gd name="connsiteY174" fmla="*/ 1424748 h 1833205"/>
                <a:gd name="connsiteX175" fmla="*/ 658217 w 2560894"/>
                <a:gd name="connsiteY175" fmla="*/ 1470342 h 1833205"/>
                <a:gd name="connsiteX176" fmla="*/ 684481 w 2560894"/>
                <a:gd name="connsiteY176" fmla="*/ 1490281 h 1833205"/>
                <a:gd name="connsiteX177" fmla="*/ 685357 w 2560894"/>
                <a:gd name="connsiteY177" fmla="*/ 1527860 h 1833205"/>
                <a:gd name="connsiteX178" fmla="*/ 684290 w 2560894"/>
                <a:gd name="connsiteY178" fmla="*/ 1564817 h 1833205"/>
                <a:gd name="connsiteX179" fmla="*/ 696888 w 2560894"/>
                <a:gd name="connsiteY179" fmla="*/ 1625066 h 1833205"/>
                <a:gd name="connsiteX180" fmla="*/ 731026 w 2560894"/>
                <a:gd name="connsiteY180" fmla="*/ 1628418 h 1833205"/>
                <a:gd name="connsiteX181" fmla="*/ 772415 w 2560894"/>
                <a:gd name="connsiteY181" fmla="*/ 1643722 h 1833205"/>
                <a:gd name="connsiteX182" fmla="*/ 789027 w 2560894"/>
                <a:gd name="connsiteY182" fmla="*/ 1644585 h 1833205"/>
                <a:gd name="connsiteX183" fmla="*/ 792519 w 2560894"/>
                <a:gd name="connsiteY183" fmla="*/ 1665566 h 1833205"/>
                <a:gd name="connsiteX184" fmla="*/ 787274 w 2560894"/>
                <a:gd name="connsiteY184" fmla="*/ 1678659 h 1833205"/>
                <a:gd name="connsiteX185" fmla="*/ 801270 w 2560894"/>
                <a:gd name="connsiteY185" fmla="*/ 1685657 h 1833205"/>
                <a:gd name="connsiteX186" fmla="*/ 801270 w 2560894"/>
                <a:gd name="connsiteY186" fmla="*/ 1685657 h 1833205"/>
                <a:gd name="connsiteX187" fmla="*/ 854737 w 2560894"/>
                <a:gd name="connsiteY187" fmla="*/ 1676679 h 1833205"/>
                <a:gd name="connsiteX188" fmla="*/ 854737 w 2560894"/>
                <a:gd name="connsiteY188" fmla="*/ 1676679 h 1833205"/>
                <a:gd name="connsiteX189" fmla="*/ 884455 w 2560894"/>
                <a:gd name="connsiteY189" fmla="*/ 1721942 h 1833205"/>
                <a:gd name="connsiteX190" fmla="*/ 930759 w 2560894"/>
                <a:gd name="connsiteY190" fmla="*/ 1729828 h 1833205"/>
                <a:gd name="connsiteX191" fmla="*/ 943306 w 2560894"/>
                <a:gd name="connsiteY191" fmla="*/ 1750593 h 1833205"/>
                <a:gd name="connsiteX192" fmla="*/ 936525 w 2560894"/>
                <a:gd name="connsiteY192" fmla="*/ 1744840 h 1833205"/>
                <a:gd name="connsiteX193" fmla="*/ 986588 w 2560894"/>
                <a:gd name="connsiteY193" fmla="*/ 1753070 h 1833205"/>
                <a:gd name="connsiteX194" fmla="*/ 1011149 w 2560894"/>
                <a:gd name="connsiteY194" fmla="*/ 1765642 h 1833205"/>
                <a:gd name="connsiteX195" fmla="*/ 1052031 w 2560894"/>
                <a:gd name="connsiteY195" fmla="*/ 1754454 h 1833205"/>
                <a:gd name="connsiteX196" fmla="*/ 1083488 w 2560894"/>
                <a:gd name="connsiteY196" fmla="*/ 1735722 h 1833205"/>
                <a:gd name="connsiteX197" fmla="*/ 1109981 w 2560894"/>
                <a:gd name="connsiteY197" fmla="*/ 1743862 h 1833205"/>
                <a:gd name="connsiteX198" fmla="*/ 1131558 w 2560894"/>
                <a:gd name="connsiteY198" fmla="*/ 1744853 h 1833205"/>
                <a:gd name="connsiteX199" fmla="*/ 1187794 w 2560894"/>
                <a:gd name="connsiteY199" fmla="*/ 1773581 h 1833205"/>
                <a:gd name="connsiteX200" fmla="*/ 1200519 w 2560894"/>
                <a:gd name="connsiteY200" fmla="*/ 1772044 h 1833205"/>
                <a:gd name="connsiteX201" fmla="*/ 1210514 w 2560894"/>
                <a:gd name="connsiteY201" fmla="*/ 1778814 h 1833205"/>
                <a:gd name="connsiteX202" fmla="*/ 1230237 w 2560894"/>
                <a:gd name="connsiteY202" fmla="*/ 1782192 h 1833205"/>
                <a:gd name="connsiteX203" fmla="*/ 1230986 w 2560894"/>
                <a:gd name="connsiteY203" fmla="*/ 1769466 h 1833205"/>
                <a:gd name="connsiteX204" fmla="*/ 1235597 w 2560894"/>
                <a:gd name="connsiteY204" fmla="*/ 1745996 h 1833205"/>
                <a:gd name="connsiteX205" fmla="*/ 1248970 w 2560894"/>
                <a:gd name="connsiteY205" fmla="*/ 1745628 h 1833205"/>
                <a:gd name="connsiteX206" fmla="*/ 1253339 w 2560894"/>
                <a:gd name="connsiteY206" fmla="*/ 1760462 h 1833205"/>
                <a:gd name="connsiteX207" fmla="*/ 1245973 w 2560894"/>
                <a:gd name="connsiteY207" fmla="*/ 1783182 h 1833205"/>
                <a:gd name="connsiteX208" fmla="*/ 1250710 w 2560894"/>
                <a:gd name="connsiteY208" fmla="*/ 1792035 h 1833205"/>
                <a:gd name="connsiteX209" fmla="*/ 1265569 w 2560894"/>
                <a:gd name="connsiteY209" fmla="*/ 1779309 h 1833205"/>
                <a:gd name="connsiteX210" fmla="*/ 1279564 w 2560894"/>
                <a:gd name="connsiteY210" fmla="*/ 1753465 h 1833205"/>
                <a:gd name="connsiteX211" fmla="*/ 1282193 w 2560894"/>
                <a:gd name="connsiteY211" fmla="*/ 1728141 h 1833205"/>
                <a:gd name="connsiteX212" fmla="*/ 1288937 w 2560894"/>
                <a:gd name="connsiteY212" fmla="*/ 1717701 h 1833205"/>
                <a:gd name="connsiteX213" fmla="*/ 1297192 w 2560894"/>
                <a:gd name="connsiteY213" fmla="*/ 1720038 h 1833205"/>
                <a:gd name="connsiteX214" fmla="*/ 1290689 w 2560894"/>
                <a:gd name="connsiteY214" fmla="*/ 1742466 h 1833205"/>
                <a:gd name="connsiteX215" fmla="*/ 1304583 w 2560894"/>
                <a:gd name="connsiteY215" fmla="*/ 1734262 h 1833205"/>
                <a:gd name="connsiteX216" fmla="*/ 1316267 w 2560894"/>
                <a:gd name="connsiteY216" fmla="*/ 1731658 h 1833205"/>
                <a:gd name="connsiteX217" fmla="*/ 1324599 w 2560894"/>
                <a:gd name="connsiteY217" fmla="*/ 1733246 h 1833205"/>
                <a:gd name="connsiteX218" fmla="*/ 1324446 w 2560894"/>
                <a:gd name="connsiteY218" fmla="*/ 1741031 h 1833205"/>
                <a:gd name="connsiteX219" fmla="*/ 1314007 w 2560894"/>
                <a:gd name="connsiteY219" fmla="*/ 1744803 h 1833205"/>
                <a:gd name="connsiteX220" fmla="*/ 1317995 w 2560894"/>
                <a:gd name="connsiteY220" fmla="*/ 1756956 h 1833205"/>
                <a:gd name="connsiteX221" fmla="*/ 1307670 w 2560894"/>
                <a:gd name="connsiteY221" fmla="*/ 1766849 h 1833205"/>
                <a:gd name="connsiteX222" fmla="*/ 1309410 w 2560894"/>
                <a:gd name="connsiteY222" fmla="*/ 1774164 h 1833205"/>
                <a:gd name="connsiteX223" fmla="*/ 1324040 w 2560894"/>
                <a:gd name="connsiteY223" fmla="*/ 1772971 h 1833205"/>
                <a:gd name="connsiteX224" fmla="*/ 1331190 w 2560894"/>
                <a:gd name="connsiteY224" fmla="*/ 1763370 h 1833205"/>
                <a:gd name="connsiteX225" fmla="*/ 1340398 w 2560894"/>
                <a:gd name="connsiteY225" fmla="*/ 1760969 h 1833205"/>
                <a:gd name="connsiteX226" fmla="*/ 1353987 w 2560894"/>
                <a:gd name="connsiteY226" fmla="*/ 1743976 h 1833205"/>
                <a:gd name="connsiteX227" fmla="*/ 1357085 w 2560894"/>
                <a:gd name="connsiteY227" fmla="*/ 1725079 h 1833205"/>
                <a:gd name="connsiteX228" fmla="*/ 1348919 w 2560894"/>
                <a:gd name="connsiteY228" fmla="*/ 1720863 h 1833205"/>
                <a:gd name="connsiteX229" fmla="*/ 1340715 w 2560894"/>
                <a:gd name="connsiteY229" fmla="*/ 1724660 h 1833205"/>
                <a:gd name="connsiteX230" fmla="*/ 1350088 w 2560894"/>
                <a:gd name="connsiteY230" fmla="*/ 1706906 h 1833205"/>
                <a:gd name="connsiteX231" fmla="*/ 1349072 w 2560894"/>
                <a:gd name="connsiteY231" fmla="*/ 1697609 h 1833205"/>
                <a:gd name="connsiteX232" fmla="*/ 1343268 w 2560894"/>
                <a:gd name="connsiteY232" fmla="*/ 1687221 h 1833205"/>
                <a:gd name="connsiteX233" fmla="*/ 1332854 w 2560894"/>
                <a:gd name="connsiteY233" fmla="*/ 1673136 h 1833205"/>
                <a:gd name="connsiteX234" fmla="*/ 1333426 w 2560894"/>
                <a:gd name="connsiteY234" fmla="*/ 1663218 h 1833205"/>
                <a:gd name="connsiteX235" fmla="*/ 1341757 w 2560894"/>
                <a:gd name="connsiteY235" fmla="*/ 1659002 h 1833205"/>
                <a:gd name="connsiteX236" fmla="*/ 1351155 w 2560894"/>
                <a:gd name="connsiteY236" fmla="*/ 1646276 h 1833205"/>
                <a:gd name="connsiteX237" fmla="*/ 1361670 w 2560894"/>
                <a:gd name="connsiteY237" fmla="*/ 1656525 h 1833205"/>
                <a:gd name="connsiteX238" fmla="*/ 1376377 w 2560894"/>
                <a:gd name="connsiteY238" fmla="*/ 1659827 h 1833205"/>
                <a:gd name="connsiteX239" fmla="*/ 1384340 w 2560894"/>
                <a:gd name="connsiteY239" fmla="*/ 1661859 h 1833205"/>
                <a:gd name="connsiteX240" fmla="*/ 1370992 w 2560894"/>
                <a:gd name="connsiteY240" fmla="*/ 1680286 h 1833205"/>
                <a:gd name="connsiteX241" fmla="*/ 1373380 w 2560894"/>
                <a:gd name="connsiteY241" fmla="*/ 1710423 h 1833205"/>
                <a:gd name="connsiteX242" fmla="*/ 1383451 w 2560894"/>
                <a:gd name="connsiteY242" fmla="*/ 1696834 h 1833205"/>
                <a:gd name="connsiteX243" fmla="*/ 1398627 w 2560894"/>
                <a:gd name="connsiteY243" fmla="*/ 1683740 h 1833205"/>
                <a:gd name="connsiteX244" fmla="*/ 1400939 w 2560894"/>
                <a:gd name="connsiteY244" fmla="*/ 1690890 h 1833205"/>
                <a:gd name="connsiteX245" fmla="*/ 1394335 w 2560894"/>
                <a:gd name="connsiteY245" fmla="*/ 1699628 h 1833205"/>
                <a:gd name="connsiteX246" fmla="*/ 1406247 w 2560894"/>
                <a:gd name="connsiteY246" fmla="*/ 1708213 h 1833205"/>
                <a:gd name="connsiteX247" fmla="*/ 1415798 w 2560894"/>
                <a:gd name="connsiteY247" fmla="*/ 1718462 h 1833205"/>
                <a:gd name="connsiteX248" fmla="*/ 1422377 w 2560894"/>
                <a:gd name="connsiteY248" fmla="*/ 1726870 h 1833205"/>
                <a:gd name="connsiteX249" fmla="*/ 1415404 w 2560894"/>
                <a:gd name="connsiteY249" fmla="*/ 1735302 h 1833205"/>
                <a:gd name="connsiteX250" fmla="*/ 1413321 w 2560894"/>
                <a:gd name="connsiteY250" fmla="*/ 1745792 h 1833205"/>
                <a:gd name="connsiteX251" fmla="*/ 1422072 w 2560894"/>
                <a:gd name="connsiteY251" fmla="*/ 1753412 h 1833205"/>
                <a:gd name="connsiteX252" fmla="*/ 1438175 w 2560894"/>
                <a:gd name="connsiteY252" fmla="*/ 1752790 h 1833205"/>
                <a:gd name="connsiteX253" fmla="*/ 1457670 w 2560894"/>
                <a:gd name="connsiteY253" fmla="*/ 1750631 h 1833205"/>
                <a:gd name="connsiteX254" fmla="*/ 1462179 w 2560894"/>
                <a:gd name="connsiteY254" fmla="*/ 1741309 h 1833205"/>
                <a:gd name="connsiteX255" fmla="*/ 1443827 w 2560894"/>
                <a:gd name="connsiteY255" fmla="*/ 1725587 h 1833205"/>
                <a:gd name="connsiteX256" fmla="*/ 1440030 w 2560894"/>
                <a:gd name="connsiteY256" fmla="*/ 1707426 h 1833205"/>
                <a:gd name="connsiteX257" fmla="*/ 1448196 w 2560894"/>
                <a:gd name="connsiteY257" fmla="*/ 1709851 h 1833205"/>
                <a:gd name="connsiteX258" fmla="*/ 1452488 w 2560894"/>
                <a:gd name="connsiteY258" fmla="*/ 1717116 h 1833205"/>
                <a:gd name="connsiteX259" fmla="*/ 1456057 w 2560894"/>
                <a:gd name="connsiteY259" fmla="*/ 1708112 h 1833205"/>
                <a:gd name="connsiteX260" fmla="*/ 1452654 w 2560894"/>
                <a:gd name="connsiteY260" fmla="*/ 1686903 h 1833205"/>
                <a:gd name="connsiteX261" fmla="*/ 1458483 w 2560894"/>
                <a:gd name="connsiteY261" fmla="*/ 1680261 h 1833205"/>
                <a:gd name="connsiteX262" fmla="*/ 1467411 w 2560894"/>
                <a:gd name="connsiteY262" fmla="*/ 1691500 h 1833205"/>
                <a:gd name="connsiteX263" fmla="*/ 1480924 w 2560894"/>
                <a:gd name="connsiteY263" fmla="*/ 1699095 h 1833205"/>
                <a:gd name="connsiteX264" fmla="*/ 1484099 w 2560894"/>
                <a:gd name="connsiteY264" fmla="*/ 1703756 h 1833205"/>
                <a:gd name="connsiteX265" fmla="*/ 1471475 w 2560894"/>
                <a:gd name="connsiteY265" fmla="*/ 1709560 h 1833205"/>
                <a:gd name="connsiteX266" fmla="*/ 1473533 w 2560894"/>
                <a:gd name="connsiteY266" fmla="*/ 1738706 h 1833205"/>
                <a:gd name="connsiteX267" fmla="*/ 1487503 w 2560894"/>
                <a:gd name="connsiteY267" fmla="*/ 1757032 h 1833205"/>
                <a:gd name="connsiteX268" fmla="*/ 1514516 w 2560894"/>
                <a:gd name="connsiteY268" fmla="*/ 1755813 h 1833205"/>
                <a:gd name="connsiteX269" fmla="*/ 1534709 w 2560894"/>
                <a:gd name="connsiteY269" fmla="*/ 1764918 h 1833205"/>
                <a:gd name="connsiteX270" fmla="*/ 1555194 w 2560894"/>
                <a:gd name="connsiteY270" fmla="*/ 1771916 h 1833205"/>
                <a:gd name="connsiteX271" fmla="*/ 1561645 w 2560894"/>
                <a:gd name="connsiteY271" fmla="*/ 1786230 h 1833205"/>
                <a:gd name="connsiteX272" fmla="*/ 1546139 w 2560894"/>
                <a:gd name="connsiteY272" fmla="*/ 1795031 h 1833205"/>
                <a:gd name="connsiteX273" fmla="*/ 1534010 w 2560894"/>
                <a:gd name="connsiteY273" fmla="*/ 1799564 h 1833205"/>
                <a:gd name="connsiteX274" fmla="*/ 1525679 w 2560894"/>
                <a:gd name="connsiteY274" fmla="*/ 1812417 h 1833205"/>
                <a:gd name="connsiteX275" fmla="*/ 1537782 w 2560894"/>
                <a:gd name="connsiteY275" fmla="*/ 1822755 h 1833205"/>
                <a:gd name="connsiteX276" fmla="*/ 1552171 w 2560894"/>
                <a:gd name="connsiteY276" fmla="*/ 1831315 h 1833205"/>
                <a:gd name="connsiteX277" fmla="*/ 1564503 w 2560894"/>
                <a:gd name="connsiteY277" fmla="*/ 1833080 h 1833205"/>
                <a:gd name="connsiteX278" fmla="*/ 1584125 w 2560894"/>
                <a:gd name="connsiteY278" fmla="*/ 1808620 h 1833205"/>
                <a:gd name="connsiteX279" fmla="*/ 1596748 w 2560894"/>
                <a:gd name="connsiteY279" fmla="*/ 1815592 h 1833205"/>
                <a:gd name="connsiteX280" fmla="*/ 1621208 w 2560894"/>
                <a:gd name="connsiteY280" fmla="*/ 1815389 h 1833205"/>
                <a:gd name="connsiteX281" fmla="*/ 1650304 w 2560894"/>
                <a:gd name="connsiteY281" fmla="*/ 1815618 h 1833205"/>
                <a:gd name="connsiteX282" fmla="*/ 1668020 w 2560894"/>
                <a:gd name="connsiteY282" fmla="*/ 1803616 h 1833205"/>
                <a:gd name="connsiteX283" fmla="*/ 1681292 w 2560894"/>
                <a:gd name="connsiteY283" fmla="*/ 1802346 h 1833205"/>
                <a:gd name="connsiteX284" fmla="*/ 1702107 w 2560894"/>
                <a:gd name="connsiteY284" fmla="*/ 1791704 h 1833205"/>
                <a:gd name="connsiteX285" fmla="*/ 1705104 w 2560894"/>
                <a:gd name="connsiteY285" fmla="*/ 1762291 h 1833205"/>
                <a:gd name="connsiteX286" fmla="*/ 1677469 w 2560894"/>
                <a:gd name="connsiteY286" fmla="*/ 1740142 h 1833205"/>
                <a:gd name="connsiteX287" fmla="*/ 1677469 w 2560894"/>
                <a:gd name="connsiteY287" fmla="*/ 1732751 h 1833205"/>
                <a:gd name="connsiteX288" fmla="*/ 1686626 w 2560894"/>
                <a:gd name="connsiteY288" fmla="*/ 1731557 h 1833205"/>
                <a:gd name="connsiteX289" fmla="*/ 1709969 w 2560894"/>
                <a:gd name="connsiteY289" fmla="*/ 1700670 h 1833205"/>
                <a:gd name="connsiteX290" fmla="*/ 1722593 w 2560894"/>
                <a:gd name="connsiteY290" fmla="*/ 1708976 h 1833205"/>
                <a:gd name="connsiteX291" fmla="*/ 1711404 w 2560894"/>
                <a:gd name="connsiteY291" fmla="*/ 1721232 h 1833205"/>
                <a:gd name="connsiteX292" fmla="*/ 1711226 w 2560894"/>
                <a:gd name="connsiteY292" fmla="*/ 1746556 h 1833205"/>
                <a:gd name="connsiteX293" fmla="*/ 1719087 w 2560894"/>
                <a:gd name="connsiteY293" fmla="*/ 1769276 h 1833205"/>
                <a:gd name="connsiteX294" fmla="*/ 1728929 w 2560894"/>
                <a:gd name="connsiteY294" fmla="*/ 1766050 h 1833205"/>
                <a:gd name="connsiteX295" fmla="*/ 1740931 w 2560894"/>
                <a:gd name="connsiteY295" fmla="*/ 1756576 h 1833205"/>
                <a:gd name="connsiteX296" fmla="*/ 1743014 w 2560894"/>
                <a:gd name="connsiteY296" fmla="*/ 1766050 h 1833205"/>
                <a:gd name="connsiteX297" fmla="*/ 1739191 w 2560894"/>
                <a:gd name="connsiteY297" fmla="*/ 1784846 h 1833205"/>
                <a:gd name="connsiteX298" fmla="*/ 1742658 w 2560894"/>
                <a:gd name="connsiteY298" fmla="*/ 1801584 h 1833205"/>
                <a:gd name="connsiteX299" fmla="*/ 1757518 w 2560894"/>
                <a:gd name="connsiteY299" fmla="*/ 1811211 h 1833205"/>
                <a:gd name="connsiteX300" fmla="*/ 1768338 w 2560894"/>
                <a:gd name="connsiteY300" fmla="*/ 1805356 h 1833205"/>
                <a:gd name="connsiteX301" fmla="*/ 1768020 w 2560894"/>
                <a:gd name="connsiteY301" fmla="*/ 1791094 h 1833205"/>
                <a:gd name="connsiteX302" fmla="*/ 1759460 w 2560894"/>
                <a:gd name="connsiteY302" fmla="*/ 1763815 h 1833205"/>
                <a:gd name="connsiteX303" fmla="*/ 1771487 w 2560894"/>
                <a:gd name="connsiteY303" fmla="*/ 1760144 h 1833205"/>
                <a:gd name="connsiteX304" fmla="*/ 1807377 w 2560894"/>
                <a:gd name="connsiteY304" fmla="*/ 1749997 h 1833205"/>
                <a:gd name="connsiteX305" fmla="*/ 1830923 w 2560894"/>
                <a:gd name="connsiteY305" fmla="*/ 1719466 h 1833205"/>
                <a:gd name="connsiteX306" fmla="*/ 1839661 w 2560894"/>
                <a:gd name="connsiteY306" fmla="*/ 1681887 h 1833205"/>
                <a:gd name="connsiteX307" fmla="*/ 1872007 w 2560894"/>
                <a:gd name="connsiteY307" fmla="*/ 1668768 h 1833205"/>
                <a:gd name="connsiteX308" fmla="*/ 1896887 w 2560894"/>
                <a:gd name="connsiteY308" fmla="*/ 1656271 h 1833205"/>
                <a:gd name="connsiteX309" fmla="*/ 1921817 w 2560894"/>
                <a:gd name="connsiteY309" fmla="*/ 1655674 h 1833205"/>
                <a:gd name="connsiteX310" fmla="*/ 1953275 w 2560894"/>
                <a:gd name="connsiteY310" fmla="*/ 1650442 h 1833205"/>
                <a:gd name="connsiteX311" fmla="*/ 1978624 w 2560894"/>
                <a:gd name="connsiteY311" fmla="*/ 1653045 h 1833205"/>
                <a:gd name="connsiteX312" fmla="*/ 1994347 w 2560894"/>
                <a:gd name="connsiteY312" fmla="*/ 1653045 h 1833205"/>
                <a:gd name="connsiteX313" fmla="*/ 1991591 w 2560894"/>
                <a:gd name="connsiteY313" fmla="*/ 1631989 h 1833205"/>
                <a:gd name="connsiteX314" fmla="*/ 1987641 w 2560894"/>
                <a:gd name="connsiteY314" fmla="*/ 1602944 h 1833205"/>
                <a:gd name="connsiteX315" fmla="*/ 1984517 w 2560894"/>
                <a:gd name="connsiteY315" fmla="*/ 1564069 h 1833205"/>
                <a:gd name="connsiteX316" fmla="*/ 1996074 w 2560894"/>
                <a:gd name="connsiteY316" fmla="*/ 1548194 h 1833205"/>
                <a:gd name="connsiteX317" fmla="*/ 2022287 w 2560894"/>
                <a:gd name="connsiteY317" fmla="*/ 1556932 h 1833205"/>
                <a:gd name="connsiteX318" fmla="*/ 2043267 w 2560894"/>
                <a:gd name="connsiteY318" fmla="*/ 1558697 h 1833205"/>
                <a:gd name="connsiteX319" fmla="*/ 2060730 w 2560894"/>
                <a:gd name="connsiteY319" fmla="*/ 1553439 h 1833205"/>
                <a:gd name="connsiteX320" fmla="*/ 2084313 w 2560894"/>
                <a:gd name="connsiteY320" fmla="*/ 1538580 h 1833205"/>
                <a:gd name="connsiteX321" fmla="*/ 2120153 w 2560894"/>
                <a:gd name="connsiteY321" fmla="*/ 1518489 h 1833205"/>
                <a:gd name="connsiteX322" fmla="*/ 2118387 w 2560894"/>
                <a:gd name="connsiteY322" fmla="*/ 1500138 h 1833205"/>
                <a:gd name="connsiteX323" fmla="*/ 2106157 w 2560894"/>
                <a:gd name="connsiteY323" fmla="*/ 1476554 h 1833205"/>
                <a:gd name="connsiteX324" fmla="*/ 2100061 w 2560894"/>
                <a:gd name="connsiteY324" fmla="*/ 1452970 h 1833205"/>
                <a:gd name="connsiteX325" fmla="*/ 2109662 w 2560894"/>
                <a:gd name="connsiteY325" fmla="*/ 1443343 h 1833205"/>
                <a:gd name="connsiteX326" fmla="*/ 2122756 w 2560894"/>
                <a:gd name="connsiteY326" fmla="*/ 1424116 h 1833205"/>
                <a:gd name="connsiteX327" fmla="*/ 2146365 w 2560894"/>
                <a:gd name="connsiteY327" fmla="*/ 1405790 h 1833205"/>
                <a:gd name="connsiteX328" fmla="*/ 2178687 w 2560894"/>
                <a:gd name="connsiteY328" fmla="*/ 1390931 h 1833205"/>
                <a:gd name="connsiteX329" fmla="*/ 2221499 w 2560894"/>
                <a:gd name="connsiteY329" fmla="*/ 1381305 h 1833205"/>
                <a:gd name="connsiteX330" fmla="*/ 2229360 w 2560894"/>
                <a:gd name="connsiteY330" fmla="*/ 1363842 h 1833205"/>
                <a:gd name="connsiteX331" fmla="*/ 2227620 w 2560894"/>
                <a:gd name="connsiteY331" fmla="*/ 1348983 h 1833205"/>
                <a:gd name="connsiteX332" fmla="*/ 2252969 w 2560894"/>
                <a:gd name="connsiteY332" fmla="*/ 1345491 h 1833205"/>
                <a:gd name="connsiteX333" fmla="*/ 2289660 w 2560894"/>
                <a:gd name="connsiteY333" fmla="*/ 1323634 h 1833205"/>
                <a:gd name="connsiteX334" fmla="*/ 2322870 w 2560894"/>
                <a:gd name="connsiteY334" fmla="*/ 1284314 h 1833205"/>
                <a:gd name="connsiteX335" fmla="*/ 2356335 w 2560894"/>
                <a:gd name="connsiteY335" fmla="*/ 1238645 h 1833205"/>
                <a:gd name="connsiteX336" fmla="*/ 2343508 w 2560894"/>
                <a:gd name="connsiteY336" fmla="*/ 1197497 h 1833205"/>
                <a:gd name="connsiteX337" fmla="*/ 2336345 w 2560894"/>
                <a:gd name="connsiteY337" fmla="*/ 1112585 h 1833205"/>
                <a:gd name="connsiteX338" fmla="*/ 2353388 w 2560894"/>
                <a:gd name="connsiteY338" fmla="*/ 1081102 h 1833205"/>
                <a:gd name="connsiteX339" fmla="*/ 2362190 w 2560894"/>
                <a:gd name="connsiteY339" fmla="*/ 1036995 h 1833205"/>
                <a:gd name="connsiteX340" fmla="*/ 2415390 w 2560894"/>
                <a:gd name="connsiteY340" fmla="*/ 1015583 h 1833205"/>
                <a:gd name="connsiteX341" fmla="*/ 2412862 w 2560894"/>
                <a:gd name="connsiteY341" fmla="*/ 965329 h 1833205"/>
                <a:gd name="connsiteX342" fmla="*/ 2452601 w 2560894"/>
                <a:gd name="connsiteY342" fmla="*/ 962675 h 1833205"/>
                <a:gd name="connsiteX343" fmla="*/ 2490104 w 2560894"/>
                <a:gd name="connsiteY343" fmla="*/ 942139 h 1833205"/>
                <a:gd name="connsiteX344" fmla="*/ 2509357 w 2560894"/>
                <a:gd name="connsiteY344" fmla="*/ 904586 h 1833205"/>
                <a:gd name="connsiteX345" fmla="*/ 2509382 w 2560894"/>
                <a:gd name="connsiteY345" fmla="*/ 858726 h 1833205"/>
                <a:gd name="connsiteX346" fmla="*/ 2494943 w 2560894"/>
                <a:gd name="connsiteY346" fmla="*/ 817679 h 1833205"/>
                <a:gd name="connsiteX347" fmla="*/ 2522972 w 2560894"/>
                <a:gd name="connsiteY347" fmla="*/ 792305 h 1833205"/>
                <a:gd name="connsiteX348" fmla="*/ 2560894 w 2560894"/>
                <a:gd name="connsiteY348" fmla="*/ 758675 h 1833205"/>
                <a:gd name="connsiteX349" fmla="*/ 2536954 w 2560894"/>
                <a:gd name="connsiteY349" fmla="*/ 724170 h 1833205"/>
                <a:gd name="connsiteX350" fmla="*/ 2531696 w 2560894"/>
                <a:gd name="connsiteY350" fmla="*/ 695340 h 1833205"/>
                <a:gd name="connsiteX351" fmla="*/ 2522959 w 2560894"/>
                <a:gd name="connsiteY351" fmla="*/ 684850 h 1833205"/>
                <a:gd name="connsiteX352" fmla="*/ 2505496 w 2560894"/>
                <a:gd name="connsiteY352" fmla="*/ 673483 h 1833205"/>
                <a:gd name="connsiteX353" fmla="*/ 2498499 w 2560894"/>
                <a:gd name="connsiteY353" fmla="*/ 668251 h 1833205"/>
                <a:gd name="connsiteX354" fmla="*/ 2498499 w 2560894"/>
                <a:gd name="connsiteY354" fmla="*/ 668251 h 1833205"/>
                <a:gd name="connsiteX355" fmla="*/ 2498499 w 2560894"/>
                <a:gd name="connsiteY355" fmla="*/ 662130 h 1833205"/>
                <a:gd name="connsiteX356" fmla="*/ 2501102 w 2560894"/>
                <a:gd name="connsiteY356" fmla="*/ 650763 h 1833205"/>
                <a:gd name="connsiteX357" fmla="*/ 2501102 w 2560894"/>
                <a:gd name="connsiteY357" fmla="*/ 650763 h 1833205"/>
                <a:gd name="connsiteX358" fmla="*/ 2529499 w 2560894"/>
                <a:gd name="connsiteY358" fmla="*/ 606440 h 1833205"/>
                <a:gd name="connsiteX359" fmla="*/ 2518856 w 2560894"/>
                <a:gd name="connsiteY359" fmla="*/ 599151 h 1833205"/>
                <a:gd name="connsiteX360" fmla="*/ 2489888 w 2560894"/>
                <a:gd name="connsiteY360" fmla="*/ 592623 h 1833205"/>
                <a:gd name="connsiteX361" fmla="*/ 2399819 w 2560894"/>
                <a:gd name="connsiteY361" fmla="*/ 595532 h 1833205"/>
                <a:gd name="connsiteX362" fmla="*/ 2366380 w 2560894"/>
                <a:gd name="connsiteY362" fmla="*/ 627803 h 1833205"/>
                <a:gd name="connsiteX363" fmla="*/ 2356182 w 2560894"/>
                <a:gd name="connsiteY363" fmla="*/ 638496 h 1833205"/>
                <a:gd name="connsiteX364" fmla="*/ 2346428 w 2560894"/>
                <a:gd name="connsiteY364" fmla="*/ 638547 h 1833205"/>
                <a:gd name="connsiteX365" fmla="*/ 2336852 w 2560894"/>
                <a:gd name="connsiteY365" fmla="*/ 623269 h 1833205"/>
                <a:gd name="connsiteX366" fmla="*/ 2319809 w 2560894"/>
                <a:gd name="connsiteY366" fmla="*/ 621427 h 1833205"/>
                <a:gd name="connsiteX367" fmla="*/ 2331785 w 2560894"/>
                <a:gd name="connsiteY367" fmla="*/ 587886 h 1833205"/>
                <a:gd name="connsiteX368" fmla="*/ 2323378 w 2560894"/>
                <a:gd name="connsiteY368" fmla="*/ 558918 h 1833205"/>
                <a:gd name="connsiteX369" fmla="*/ 2325435 w 2560894"/>
                <a:gd name="connsiteY369" fmla="*/ 541874 h 1833205"/>
                <a:gd name="connsiteX370" fmla="*/ 2320228 w 2560894"/>
                <a:gd name="connsiteY370" fmla="*/ 522876 h 1833205"/>
                <a:gd name="connsiteX371" fmla="*/ 2326476 w 2560894"/>
                <a:gd name="connsiteY371" fmla="*/ 505184 h 1833205"/>
                <a:gd name="connsiteX372" fmla="*/ 2317129 w 2560894"/>
                <a:gd name="connsiteY372" fmla="*/ 487099 h 1833205"/>
                <a:gd name="connsiteX373" fmla="*/ 2301572 w 2560894"/>
                <a:gd name="connsiteY373" fmla="*/ 457255 h 1833205"/>
                <a:gd name="connsiteX374" fmla="*/ 2283931 w 2560894"/>
                <a:gd name="connsiteY374" fmla="*/ 463833 h 1833205"/>
                <a:gd name="connsiteX375" fmla="*/ 2258061 w 2560894"/>
                <a:gd name="connsiteY375" fmla="*/ 460163 h 1833205"/>
                <a:gd name="connsiteX376" fmla="*/ 2234122 w 2560894"/>
                <a:gd name="connsiteY376" fmla="*/ 484153 h 1833205"/>
                <a:gd name="connsiteX377" fmla="*/ 2174864 w 2560894"/>
                <a:gd name="connsiteY377" fmla="*/ 544084 h 1833205"/>
                <a:gd name="connsiteX378" fmla="*/ 2169974 w 2560894"/>
                <a:gd name="connsiteY378" fmla="*/ 515167 h 1833205"/>
                <a:gd name="connsiteX379" fmla="*/ 2169250 w 2560894"/>
                <a:gd name="connsiteY379" fmla="*/ 464418 h 1833205"/>
                <a:gd name="connsiteX380" fmla="*/ 2186966 w 2560894"/>
                <a:gd name="connsiteY380" fmla="*/ 447628 h 1833205"/>
                <a:gd name="connsiteX381" fmla="*/ 2210131 w 2560894"/>
                <a:gd name="connsiteY381" fmla="*/ 427042 h 1833205"/>
                <a:gd name="connsiteX382" fmla="*/ 2221688 w 2560894"/>
                <a:gd name="connsiteY382" fmla="*/ 393577 h 1833205"/>
                <a:gd name="connsiteX383" fmla="*/ 2239075 w 2560894"/>
                <a:gd name="connsiteY383" fmla="*/ 375772 h 1833205"/>
                <a:gd name="connsiteX384" fmla="*/ 2260080 w 2560894"/>
                <a:gd name="connsiteY384" fmla="*/ 359224 h 1833205"/>
                <a:gd name="connsiteX385" fmla="*/ 2275689 w 2560894"/>
                <a:gd name="connsiteY385" fmla="*/ 322013 h 1833205"/>
                <a:gd name="connsiteX386" fmla="*/ 2278165 w 2560894"/>
                <a:gd name="connsiteY386" fmla="*/ 288358 h 1833205"/>
                <a:gd name="connsiteX387" fmla="*/ 2274317 w 2560894"/>
                <a:gd name="connsiteY387" fmla="*/ 250461 h 1833205"/>
                <a:gd name="connsiteX388" fmla="*/ 2288376 w 2560894"/>
                <a:gd name="connsiteY388" fmla="*/ 232478 h 1833205"/>
                <a:gd name="connsiteX389" fmla="*/ 2312937 w 2560894"/>
                <a:gd name="connsiteY389" fmla="*/ 200360 h 1833205"/>
                <a:gd name="connsiteX390" fmla="*/ 2326107 w 2560894"/>
                <a:gd name="connsiteY390" fmla="*/ 183938 h 1833205"/>
                <a:gd name="connsiteX391" fmla="*/ 2276920 w 2560894"/>
                <a:gd name="connsiteY391" fmla="*/ 181601 h 1833205"/>
                <a:gd name="connsiteX392" fmla="*/ 2250327 w 2560894"/>
                <a:gd name="connsiteY392" fmla="*/ 182401 h 1833205"/>
                <a:gd name="connsiteX393" fmla="*/ 2236141 w 2560894"/>
                <a:gd name="connsiteY393" fmla="*/ 149216 h 1833205"/>
                <a:gd name="connsiteX394" fmla="*/ 2239087 w 2560894"/>
                <a:gd name="connsiteY394" fmla="*/ 135005 h 1833205"/>
                <a:gd name="connsiteX395" fmla="*/ 2258238 w 2560894"/>
                <a:gd name="connsiteY395" fmla="*/ 101096 h 1833205"/>
                <a:gd name="connsiteX396" fmla="*/ 2264119 w 2560894"/>
                <a:gd name="connsiteY396" fmla="*/ 76064 h 1833205"/>
                <a:gd name="connsiteX397" fmla="*/ 2271269 w 2560894"/>
                <a:gd name="connsiteY397" fmla="*/ 56240 h 1833205"/>
                <a:gd name="connsiteX398" fmla="*/ 2263801 w 2560894"/>
                <a:gd name="connsiteY398" fmla="*/ 46219 h 1833205"/>
                <a:gd name="connsiteX399" fmla="*/ 2246237 w 2560894"/>
                <a:gd name="connsiteY399" fmla="*/ 42651 h 1833205"/>
                <a:gd name="connsiteX400" fmla="*/ 2225003 w 2560894"/>
                <a:gd name="connsiteY400" fmla="*/ 30675 h 1833205"/>
                <a:gd name="connsiteX401" fmla="*/ 2189379 w 2560894"/>
                <a:gd name="connsiteY401" fmla="*/ 28249 h 1833205"/>
                <a:gd name="connsiteX402" fmla="*/ 2171193 w 2560894"/>
                <a:gd name="connsiteY402" fmla="*/ 20413 h 1833205"/>
                <a:gd name="connsiteX403" fmla="*/ 2165389 w 2560894"/>
                <a:gd name="connsiteY403" fmla="*/ 10025 h 1833205"/>
                <a:gd name="connsiteX404" fmla="*/ 2151622 w 2560894"/>
                <a:gd name="connsiteY404" fmla="*/ 7574 h 1833205"/>
                <a:gd name="connsiteX405" fmla="*/ 2125498 w 2560894"/>
                <a:gd name="connsiteY405" fmla="*/ 47084 h 1833205"/>
                <a:gd name="connsiteX406" fmla="*/ 2086102 w 2560894"/>
                <a:gd name="connsiteY406" fmla="*/ 48798 h 1833205"/>
                <a:gd name="connsiteX407" fmla="*/ 2083766 w 2560894"/>
                <a:gd name="connsiteY407" fmla="*/ 31082 h 1833205"/>
                <a:gd name="connsiteX408" fmla="*/ 2065859 w 2560894"/>
                <a:gd name="connsiteY408" fmla="*/ 30065 h 1833205"/>
                <a:gd name="connsiteX409" fmla="*/ 2042885 w 2560894"/>
                <a:gd name="connsiteY409" fmla="*/ 26052 h 1833205"/>
                <a:gd name="connsiteX410" fmla="*/ 2022666 w 2560894"/>
                <a:gd name="connsiteY410" fmla="*/ 41458 h 1833205"/>
                <a:gd name="connsiteX411" fmla="*/ 2010411 w 2560894"/>
                <a:gd name="connsiteY411" fmla="*/ 70084 h 1833205"/>
                <a:gd name="connsiteX412" fmla="*/ 1984490 w 2560894"/>
                <a:gd name="connsiteY412" fmla="*/ 85184 h 1833205"/>
                <a:gd name="connsiteX413" fmla="*/ 1938656 w 2560894"/>
                <a:gd name="connsiteY413" fmla="*/ 157790 h 1833205"/>
                <a:gd name="connsiteX414" fmla="*/ 1923276 w 2560894"/>
                <a:gd name="connsiteY414" fmla="*/ 145090 h 1833205"/>
                <a:gd name="connsiteX415" fmla="*/ 1910474 w 2560894"/>
                <a:gd name="connsiteY415" fmla="*/ 126040 h 1833205"/>
                <a:gd name="connsiteX416" fmla="*/ 1865326 w 2560894"/>
                <a:gd name="connsiteY416" fmla="*/ 130980 h 1833205"/>
                <a:gd name="connsiteX417" fmla="*/ 1868869 w 2560894"/>
                <a:gd name="connsiteY417" fmla="*/ 89705 h 1833205"/>
                <a:gd name="connsiteX418" fmla="*/ 1850289 w 2560894"/>
                <a:gd name="connsiteY418" fmla="*/ 82289 h 1833205"/>
                <a:gd name="connsiteX419" fmla="*/ 1818247 w 2560894"/>
                <a:gd name="connsiteY419" fmla="*/ 80752 h 1833205"/>
                <a:gd name="connsiteX420" fmla="*/ 1804708 w 2560894"/>
                <a:gd name="connsiteY420" fmla="*/ 119690 h 1833205"/>
                <a:gd name="connsiteX421" fmla="*/ 1780870 w 2560894"/>
                <a:gd name="connsiteY421" fmla="*/ 137674 h 1833205"/>
                <a:gd name="connsiteX422" fmla="*/ 1778864 w 2560894"/>
                <a:gd name="connsiteY422" fmla="*/ 165804 h 1833205"/>
                <a:gd name="connsiteX423" fmla="*/ 1775143 w 2560894"/>
                <a:gd name="connsiteY423" fmla="*/ 189096 h 1833205"/>
                <a:gd name="connsiteX424" fmla="*/ 1757731 w 2560894"/>
                <a:gd name="connsiteY424" fmla="*/ 190861 h 1833205"/>
                <a:gd name="connsiteX425" fmla="*/ 1736725 w 2560894"/>
                <a:gd name="connsiteY425" fmla="*/ 175253 h 1833205"/>
                <a:gd name="connsiteX426" fmla="*/ 1747546 w 2560894"/>
                <a:gd name="connsiteY426" fmla="*/ 155885 h 1833205"/>
                <a:gd name="connsiteX427" fmla="*/ 1739011 w 2560894"/>
                <a:gd name="connsiteY427" fmla="*/ 141445 h 1833205"/>
                <a:gd name="connsiteX428" fmla="*/ 1714475 w 2560894"/>
                <a:gd name="connsiteY428" fmla="*/ 135222 h 1833205"/>
                <a:gd name="connsiteX429" fmla="*/ 1691336 w 2560894"/>
                <a:gd name="connsiteY429" fmla="*/ 144994 h 1833205"/>
                <a:gd name="connsiteX430" fmla="*/ 1691336 w 2560894"/>
                <a:gd name="connsiteY430" fmla="*/ 144994 h 1833205"/>
                <a:gd name="connsiteX431" fmla="*/ 1691336 w 2560894"/>
                <a:gd name="connsiteY431" fmla="*/ 144994 h 1833205"/>
                <a:gd name="connsiteX0" fmla="*/ 1691336 w 2560894"/>
                <a:gd name="connsiteY0" fmla="*/ 144994 h 1833205"/>
                <a:gd name="connsiteX1" fmla="*/ 1672959 w 2560894"/>
                <a:gd name="connsiteY1" fmla="*/ 144029 h 1833205"/>
                <a:gd name="connsiteX2" fmla="*/ 1667702 w 2560894"/>
                <a:gd name="connsiteY2" fmla="*/ 154075 h 1833205"/>
                <a:gd name="connsiteX3" fmla="*/ 1654608 w 2560894"/>
                <a:gd name="connsiteY3" fmla="*/ 188847 h 1833205"/>
                <a:gd name="connsiteX4" fmla="*/ 1642225 w 2560894"/>
                <a:gd name="connsiteY4" fmla="*/ 210843 h 1833205"/>
                <a:gd name="connsiteX5" fmla="*/ 1635202 w 2560894"/>
                <a:gd name="connsiteY5" fmla="*/ 235647 h 1833205"/>
                <a:gd name="connsiteX6" fmla="*/ 1637805 w 2560894"/>
                <a:gd name="connsiteY6" fmla="*/ 249616 h 1833205"/>
                <a:gd name="connsiteX7" fmla="*/ 1624852 w 2560894"/>
                <a:gd name="connsiteY7" fmla="*/ 252296 h 1833205"/>
                <a:gd name="connsiteX8" fmla="*/ 1611605 w 2560894"/>
                <a:gd name="connsiteY8" fmla="*/ 254303 h 1833205"/>
                <a:gd name="connsiteX9" fmla="*/ 1594117 w 2560894"/>
                <a:gd name="connsiteY9" fmla="*/ 245946 h 1833205"/>
                <a:gd name="connsiteX10" fmla="*/ 1583818 w 2560894"/>
                <a:gd name="connsiteY10" fmla="*/ 234516 h 1833205"/>
                <a:gd name="connsiteX11" fmla="*/ 1568514 w 2560894"/>
                <a:gd name="connsiteY11" fmla="*/ 227899 h 1833205"/>
                <a:gd name="connsiteX12" fmla="*/ 1539101 w 2560894"/>
                <a:gd name="connsiteY12" fmla="*/ 228420 h 1833205"/>
                <a:gd name="connsiteX13" fmla="*/ 1509929 w 2560894"/>
                <a:gd name="connsiteY13" fmla="*/ 240256 h 1833205"/>
                <a:gd name="connsiteX14" fmla="*/ 1489761 w 2560894"/>
                <a:gd name="connsiteY14" fmla="*/ 257351 h 1833205"/>
                <a:gd name="connsiteX15" fmla="*/ 1497051 w 2560894"/>
                <a:gd name="connsiteY15" fmla="*/ 268590 h 1833205"/>
                <a:gd name="connsiteX16" fmla="*/ 1526122 w 2560894"/>
                <a:gd name="connsiteY16" fmla="*/ 255789 h 1833205"/>
                <a:gd name="connsiteX17" fmla="*/ 1543190 w 2560894"/>
                <a:gd name="connsiteY17" fmla="*/ 259713 h 1833205"/>
                <a:gd name="connsiteX18" fmla="*/ 1539101 w 2560894"/>
                <a:gd name="connsiteY18" fmla="*/ 284364 h 1833205"/>
                <a:gd name="connsiteX19" fmla="*/ 1541857 w 2560894"/>
                <a:gd name="connsiteY19" fmla="*/ 307237 h 1833205"/>
                <a:gd name="connsiteX20" fmla="*/ 1551979 w 2560894"/>
                <a:gd name="connsiteY20" fmla="*/ 320978 h 1833205"/>
                <a:gd name="connsiteX21" fmla="*/ 1531786 w 2560894"/>
                <a:gd name="connsiteY21" fmla="*/ 327798 h 1833205"/>
                <a:gd name="connsiteX22" fmla="*/ 1493712 w 2560894"/>
                <a:gd name="connsiteY22" fmla="*/ 317409 h 1833205"/>
                <a:gd name="connsiteX23" fmla="*/ 1463651 w 2560894"/>
                <a:gd name="connsiteY23" fmla="*/ 318349 h 1833205"/>
                <a:gd name="connsiteX24" fmla="*/ 1449414 w 2560894"/>
                <a:gd name="connsiteY24" fmla="*/ 299451 h 1833205"/>
                <a:gd name="connsiteX25" fmla="*/ 1427316 w 2560894"/>
                <a:gd name="connsiteY25" fmla="*/ 288085 h 1833205"/>
                <a:gd name="connsiteX26" fmla="*/ 1419632 w 2560894"/>
                <a:gd name="connsiteY26" fmla="*/ 307807 h 1833205"/>
                <a:gd name="connsiteX27" fmla="*/ 1404875 w 2560894"/>
                <a:gd name="connsiteY27" fmla="*/ 328763 h 1833205"/>
                <a:gd name="connsiteX28" fmla="*/ 1396315 w 2560894"/>
                <a:gd name="connsiteY28" fmla="*/ 353540 h 1833205"/>
                <a:gd name="connsiteX29" fmla="*/ 1398423 w 2560894"/>
                <a:gd name="connsiteY29" fmla="*/ 387475 h 1833205"/>
                <a:gd name="connsiteX30" fmla="*/ 1394524 w 2560894"/>
                <a:gd name="connsiteY30" fmla="*/ 394053 h 1833205"/>
                <a:gd name="connsiteX31" fmla="*/ 1383145 w 2560894"/>
                <a:gd name="connsiteY31" fmla="*/ 386979 h 1833205"/>
                <a:gd name="connsiteX32" fmla="*/ 1347699 w 2560894"/>
                <a:gd name="connsiteY32" fmla="*/ 351330 h 1833205"/>
                <a:gd name="connsiteX33" fmla="*/ 1327138 w 2560894"/>
                <a:gd name="connsiteY33" fmla="*/ 351076 h 1833205"/>
                <a:gd name="connsiteX34" fmla="*/ 1310616 w 2560894"/>
                <a:gd name="connsiteY34" fmla="*/ 328622 h 1833205"/>
                <a:gd name="connsiteX35" fmla="*/ 1296481 w 2560894"/>
                <a:gd name="connsiteY35" fmla="*/ 320609 h 1833205"/>
                <a:gd name="connsiteX36" fmla="*/ 1290918 w 2560894"/>
                <a:gd name="connsiteY36" fmla="*/ 337005 h 1833205"/>
                <a:gd name="connsiteX37" fmla="*/ 1278117 w 2560894"/>
                <a:gd name="connsiteY37" fmla="*/ 351559 h 1833205"/>
                <a:gd name="connsiteX38" fmla="*/ 1267182 w 2560894"/>
                <a:gd name="connsiteY38" fmla="*/ 352308 h 1833205"/>
                <a:gd name="connsiteX39" fmla="*/ 1253987 w 2560894"/>
                <a:gd name="connsiteY39" fmla="*/ 349388 h 1833205"/>
                <a:gd name="connsiteX40" fmla="*/ 1249326 w 2560894"/>
                <a:gd name="connsiteY40" fmla="*/ 367663 h 1833205"/>
                <a:gd name="connsiteX41" fmla="*/ 1239547 w 2560894"/>
                <a:gd name="connsiteY41" fmla="*/ 382446 h 1833205"/>
                <a:gd name="connsiteX42" fmla="*/ 1236740 w 2560894"/>
                <a:gd name="connsiteY42" fmla="*/ 409535 h 1833205"/>
                <a:gd name="connsiteX43" fmla="*/ 1217512 w 2560894"/>
                <a:gd name="connsiteY43" fmla="*/ 444257 h 1833205"/>
                <a:gd name="connsiteX44" fmla="*/ 1182460 w 2560894"/>
                <a:gd name="connsiteY44" fmla="*/ 447356 h 1833205"/>
                <a:gd name="connsiteX45" fmla="*/ 1152742 w 2560894"/>
                <a:gd name="connsiteY45" fmla="*/ 460704 h 1833205"/>
                <a:gd name="connsiteX46" fmla="*/ 1111784 w 2560894"/>
                <a:gd name="connsiteY46" fmla="*/ 466115 h 1833205"/>
                <a:gd name="connsiteX47" fmla="*/ 1111784 w 2560894"/>
                <a:gd name="connsiteY47" fmla="*/ 445998 h 1833205"/>
                <a:gd name="connsiteX48" fmla="*/ 1098386 w 2560894"/>
                <a:gd name="connsiteY48" fmla="*/ 430377 h 1833205"/>
                <a:gd name="connsiteX49" fmla="*/ 1083159 w 2560894"/>
                <a:gd name="connsiteY49" fmla="*/ 420204 h 1833205"/>
                <a:gd name="connsiteX50" fmla="*/ 1063715 w 2560894"/>
                <a:gd name="connsiteY50" fmla="*/ 409321 h 1833205"/>
                <a:gd name="connsiteX51" fmla="*/ 1063715 w 2560894"/>
                <a:gd name="connsiteY51" fmla="*/ 409321 h 1833205"/>
                <a:gd name="connsiteX52" fmla="*/ 1057619 w 2560894"/>
                <a:gd name="connsiteY52" fmla="*/ 413689 h 1833205"/>
                <a:gd name="connsiteX53" fmla="*/ 1051472 w 2560894"/>
                <a:gd name="connsiteY53" fmla="*/ 423887 h 1833205"/>
                <a:gd name="connsiteX54" fmla="*/ 1053453 w 2560894"/>
                <a:gd name="connsiteY54" fmla="*/ 429843 h 1833205"/>
                <a:gd name="connsiteX55" fmla="*/ 1034924 w 2560894"/>
                <a:gd name="connsiteY55" fmla="*/ 429894 h 1833205"/>
                <a:gd name="connsiteX56" fmla="*/ 1017118 w 2560894"/>
                <a:gd name="connsiteY56" fmla="*/ 425576 h 1833205"/>
                <a:gd name="connsiteX57" fmla="*/ 1006399 w 2560894"/>
                <a:gd name="connsiteY57" fmla="*/ 408660 h 1833205"/>
                <a:gd name="connsiteX58" fmla="*/ 1005066 w 2560894"/>
                <a:gd name="connsiteY58" fmla="*/ 401688 h 1833205"/>
                <a:gd name="connsiteX59" fmla="*/ 1005866 w 2560894"/>
                <a:gd name="connsiteY59" fmla="*/ 394474 h 1833205"/>
                <a:gd name="connsiteX60" fmla="*/ 1003656 w 2560894"/>
                <a:gd name="connsiteY60" fmla="*/ 384403 h 1833205"/>
                <a:gd name="connsiteX61" fmla="*/ 990803 w 2560894"/>
                <a:gd name="connsiteY61" fmla="*/ 361606 h 1833205"/>
                <a:gd name="connsiteX62" fmla="*/ 968477 w 2560894"/>
                <a:gd name="connsiteY62" fmla="*/ 353987 h 1833205"/>
                <a:gd name="connsiteX63" fmla="*/ 965035 w 2560894"/>
                <a:gd name="connsiteY63" fmla="*/ 324713 h 1833205"/>
                <a:gd name="connsiteX64" fmla="*/ 945807 w 2560894"/>
                <a:gd name="connsiteY64" fmla="*/ 303505 h 1833205"/>
                <a:gd name="connsiteX65" fmla="*/ 928103 w 2560894"/>
                <a:gd name="connsiteY65" fmla="*/ 293904 h 1833205"/>
                <a:gd name="connsiteX66" fmla="*/ 895934 w 2560894"/>
                <a:gd name="connsiteY66" fmla="*/ 301371 h 1833205"/>
                <a:gd name="connsiteX67" fmla="*/ 888810 w 2560894"/>
                <a:gd name="connsiteY67" fmla="*/ 302095 h 1833205"/>
                <a:gd name="connsiteX68" fmla="*/ 886803 w 2560894"/>
                <a:gd name="connsiteY68" fmla="*/ 309906 h 1833205"/>
                <a:gd name="connsiteX69" fmla="*/ 886803 w 2560894"/>
                <a:gd name="connsiteY69" fmla="*/ 309906 h 1833205"/>
                <a:gd name="connsiteX70" fmla="*/ 871487 w 2560894"/>
                <a:gd name="connsiteY70" fmla="*/ 332423 h 1833205"/>
                <a:gd name="connsiteX71" fmla="*/ 850507 w 2560894"/>
                <a:gd name="connsiteY71" fmla="*/ 356883 h 1833205"/>
                <a:gd name="connsiteX72" fmla="*/ 862724 w 2560894"/>
                <a:gd name="connsiteY72" fmla="*/ 384189 h 1833205"/>
                <a:gd name="connsiteX73" fmla="*/ 858343 w 2560894"/>
                <a:gd name="connsiteY73" fmla="*/ 417946 h 1833205"/>
                <a:gd name="connsiteX74" fmla="*/ 856336 w 2560894"/>
                <a:gd name="connsiteY74" fmla="*/ 419457 h 1833205"/>
                <a:gd name="connsiteX75" fmla="*/ 852704 w 2560894"/>
                <a:gd name="connsiteY75" fmla="*/ 419749 h 1833205"/>
                <a:gd name="connsiteX76" fmla="*/ 850608 w 2560894"/>
                <a:gd name="connsiteY76" fmla="*/ 418860 h 1833205"/>
                <a:gd name="connsiteX77" fmla="*/ 850100 w 2560894"/>
                <a:gd name="connsiteY77" fmla="*/ 414123 h 1833205"/>
                <a:gd name="connsiteX78" fmla="*/ 848424 w 2560894"/>
                <a:gd name="connsiteY78" fmla="*/ 414695 h 1833205"/>
                <a:gd name="connsiteX79" fmla="*/ 845325 w 2560894"/>
                <a:gd name="connsiteY79" fmla="*/ 415216 h 1833205"/>
                <a:gd name="connsiteX80" fmla="*/ 827774 w 2560894"/>
                <a:gd name="connsiteY80" fmla="*/ 431166 h 1833205"/>
                <a:gd name="connsiteX81" fmla="*/ 788429 w 2560894"/>
                <a:gd name="connsiteY81" fmla="*/ 448858 h 1833205"/>
                <a:gd name="connsiteX82" fmla="*/ 749123 w 2560894"/>
                <a:gd name="connsiteY82" fmla="*/ 446000 h 1833205"/>
                <a:gd name="connsiteX83" fmla="*/ 710680 w 2560894"/>
                <a:gd name="connsiteY83" fmla="*/ 476582 h 1833205"/>
                <a:gd name="connsiteX84" fmla="*/ 664541 w 2560894"/>
                <a:gd name="connsiteY84" fmla="*/ 506325 h 1833205"/>
                <a:gd name="connsiteX85" fmla="*/ 600749 w 2560894"/>
                <a:gd name="connsiteY85" fmla="*/ 510720 h 1833205"/>
                <a:gd name="connsiteX86" fmla="*/ 594640 w 2560894"/>
                <a:gd name="connsiteY86" fmla="*/ 538672 h 1833205"/>
                <a:gd name="connsiteX87" fmla="*/ 597256 w 2560894"/>
                <a:gd name="connsiteY87" fmla="*/ 570130 h 1833205"/>
                <a:gd name="connsiteX88" fmla="*/ 572783 w 2560894"/>
                <a:gd name="connsiteY88" fmla="*/ 595479 h 1833205"/>
                <a:gd name="connsiteX89" fmla="*/ 545694 w 2560894"/>
                <a:gd name="connsiteY89" fmla="*/ 614706 h 1833205"/>
                <a:gd name="connsiteX90" fmla="*/ 515113 w 2560894"/>
                <a:gd name="connsiteY90" fmla="*/ 611214 h 1833205"/>
                <a:gd name="connsiteX91" fmla="*/ 470548 w 2560894"/>
                <a:gd name="connsiteY91" fmla="*/ 604216 h 1833205"/>
                <a:gd name="connsiteX92" fmla="*/ 430353 w 2560894"/>
                <a:gd name="connsiteY92" fmla="*/ 582359 h 1833205"/>
                <a:gd name="connsiteX93" fmla="*/ 398895 w 2560894"/>
                <a:gd name="connsiteY93" fmla="*/ 569265 h 1833205"/>
                <a:gd name="connsiteX94" fmla="*/ 372682 w 2560894"/>
                <a:gd name="connsiteY94" fmla="*/ 561403 h 1833205"/>
                <a:gd name="connsiteX95" fmla="*/ 343841 w 2560894"/>
                <a:gd name="connsiteY95" fmla="*/ 527316 h 1833205"/>
                <a:gd name="connsiteX96" fmla="*/ 305385 w 2560894"/>
                <a:gd name="connsiteY96" fmla="*/ 512458 h 1833205"/>
                <a:gd name="connsiteX97" fmla="*/ 270435 w 2560894"/>
                <a:gd name="connsiteY97" fmla="*/ 491502 h 1833205"/>
                <a:gd name="connsiteX98" fmla="*/ 251207 w 2560894"/>
                <a:gd name="connsiteY98" fmla="*/ 492366 h 1833205"/>
                <a:gd name="connsiteX99" fmla="*/ 225870 w 2560894"/>
                <a:gd name="connsiteY99" fmla="*/ 510717 h 1833205"/>
                <a:gd name="connsiteX100" fmla="*/ 204903 w 2560894"/>
                <a:gd name="connsiteY100" fmla="*/ 545668 h 1833205"/>
                <a:gd name="connsiteX101" fmla="*/ 169952 w 2560894"/>
                <a:gd name="connsiteY101" fmla="*/ 568388 h 1833205"/>
                <a:gd name="connsiteX102" fmla="*/ 142863 w 2560894"/>
                <a:gd name="connsiteY102" fmla="*/ 589344 h 1833205"/>
                <a:gd name="connsiteX103" fmla="*/ 107913 w 2560894"/>
                <a:gd name="connsiteY103" fmla="*/ 612064 h 1833205"/>
                <a:gd name="connsiteX104" fmla="*/ 86069 w 2560894"/>
                <a:gd name="connsiteY104" fmla="*/ 611200 h 1833205"/>
                <a:gd name="connsiteX105" fmla="*/ 73839 w 2560894"/>
                <a:gd name="connsiteY105" fmla="*/ 599834 h 1833205"/>
                <a:gd name="connsiteX106" fmla="*/ 53735 w 2560894"/>
                <a:gd name="connsiteY106" fmla="*/ 584111 h 1833205"/>
                <a:gd name="connsiteX107" fmla="*/ 38838 w 2560894"/>
                <a:gd name="connsiteY107" fmla="*/ 576847 h 1833205"/>
                <a:gd name="connsiteX108" fmla="*/ 18784 w 2560894"/>
                <a:gd name="connsiteY108" fmla="*/ 591109 h 1833205"/>
                <a:gd name="connsiteX109" fmla="*/ 1 w 2560894"/>
                <a:gd name="connsiteY109" fmla="*/ 610501 h 1833205"/>
                <a:gd name="connsiteX110" fmla="*/ 21058 w 2560894"/>
                <a:gd name="connsiteY110" fmla="*/ 626427 h 1833205"/>
                <a:gd name="connsiteX111" fmla="*/ 32767 w 2560894"/>
                <a:gd name="connsiteY111" fmla="*/ 668871 h 1833205"/>
                <a:gd name="connsiteX112" fmla="*/ 81459 w 2560894"/>
                <a:gd name="connsiteY112" fmla="*/ 719925 h 1833205"/>
                <a:gd name="connsiteX113" fmla="*/ 84316 w 2560894"/>
                <a:gd name="connsiteY113" fmla="*/ 697700 h 1833205"/>
                <a:gd name="connsiteX114" fmla="*/ 114034 w 2560894"/>
                <a:gd name="connsiteY114" fmla="*/ 676745 h 1833205"/>
                <a:gd name="connsiteX115" fmla="*/ 165596 w 2560894"/>
                <a:gd name="connsiteY115" fmla="*/ 695972 h 1833205"/>
                <a:gd name="connsiteX116" fmla="*/ 199670 w 2560894"/>
                <a:gd name="connsiteY116" fmla="*/ 688974 h 1833205"/>
                <a:gd name="connsiteX117" fmla="*/ 220587 w 2560894"/>
                <a:gd name="connsiteY117" fmla="*/ 709459 h 1833205"/>
                <a:gd name="connsiteX118" fmla="*/ 247727 w 2560894"/>
                <a:gd name="connsiteY118" fmla="*/ 740536 h 1833205"/>
                <a:gd name="connsiteX119" fmla="*/ 257277 w 2560894"/>
                <a:gd name="connsiteY119" fmla="*/ 770026 h 1833205"/>
                <a:gd name="connsiteX120" fmla="*/ 225426 w 2560894"/>
                <a:gd name="connsiteY120" fmla="*/ 781113 h 1833205"/>
                <a:gd name="connsiteX121" fmla="*/ 255588 w 2560894"/>
                <a:gd name="connsiteY121" fmla="*/ 815669 h 1833205"/>
                <a:gd name="connsiteX122" fmla="*/ 283554 w 2560894"/>
                <a:gd name="connsiteY122" fmla="*/ 822667 h 1833205"/>
                <a:gd name="connsiteX123" fmla="*/ 301905 w 2560894"/>
                <a:gd name="connsiteY123" fmla="*/ 814806 h 1833205"/>
                <a:gd name="connsiteX124" fmla="*/ 315012 w 2560894"/>
                <a:gd name="connsiteY124" fmla="*/ 835786 h 1833205"/>
                <a:gd name="connsiteX125" fmla="*/ 358700 w 2560894"/>
                <a:gd name="connsiteY125" fmla="*/ 846250 h 1833205"/>
                <a:gd name="connsiteX126" fmla="*/ 363069 w 2560894"/>
                <a:gd name="connsiteY126" fmla="*/ 827023 h 1833205"/>
                <a:gd name="connsiteX127" fmla="*/ 378804 w 2560894"/>
                <a:gd name="connsiteY127" fmla="*/ 810424 h 1833205"/>
                <a:gd name="connsiteX128" fmla="*/ 391415 w 2560894"/>
                <a:gd name="connsiteY128" fmla="*/ 837094 h 1833205"/>
                <a:gd name="connsiteX129" fmla="*/ 397842 w 2560894"/>
                <a:gd name="connsiteY129" fmla="*/ 849997 h 1833205"/>
                <a:gd name="connsiteX130" fmla="*/ 427331 w 2560894"/>
                <a:gd name="connsiteY130" fmla="*/ 846847 h 1833205"/>
                <a:gd name="connsiteX131" fmla="*/ 446089 w 2560894"/>
                <a:gd name="connsiteY131" fmla="*/ 852969 h 1833205"/>
                <a:gd name="connsiteX132" fmla="*/ 464440 w 2560894"/>
                <a:gd name="connsiteY132" fmla="*/ 851508 h 1833205"/>
                <a:gd name="connsiteX133" fmla="*/ 489078 w 2560894"/>
                <a:gd name="connsiteY133" fmla="*/ 841539 h 1833205"/>
                <a:gd name="connsiteX134" fmla="*/ 504166 w 2560894"/>
                <a:gd name="connsiteY134" fmla="*/ 827696 h 1833205"/>
                <a:gd name="connsiteX135" fmla="*/ 520612 w 2560894"/>
                <a:gd name="connsiteY135" fmla="*/ 830617 h 1833205"/>
                <a:gd name="connsiteX136" fmla="*/ 529807 w 2560894"/>
                <a:gd name="connsiteY136" fmla="*/ 845348 h 1833205"/>
                <a:gd name="connsiteX137" fmla="*/ 540589 w 2560894"/>
                <a:gd name="connsiteY137" fmla="*/ 861299 h 1833205"/>
                <a:gd name="connsiteX138" fmla="*/ 542799 w 2560894"/>
                <a:gd name="connsiteY138" fmla="*/ 884692 h 1833205"/>
                <a:gd name="connsiteX139" fmla="*/ 553683 w 2560894"/>
                <a:gd name="connsiteY139" fmla="*/ 903120 h 1833205"/>
                <a:gd name="connsiteX140" fmla="*/ 556592 w 2560894"/>
                <a:gd name="connsiteY140" fmla="*/ 927187 h 1833205"/>
                <a:gd name="connsiteX141" fmla="*/ 553620 w 2560894"/>
                <a:gd name="connsiteY141" fmla="*/ 957375 h 1833205"/>
                <a:gd name="connsiteX142" fmla="*/ 550203 w 2560894"/>
                <a:gd name="connsiteY142" fmla="*/ 983447 h 1833205"/>
                <a:gd name="connsiteX143" fmla="*/ 518237 w 2560894"/>
                <a:gd name="connsiteY143" fmla="*/ 1034768 h 1833205"/>
                <a:gd name="connsiteX144" fmla="*/ 473178 w 2560894"/>
                <a:gd name="connsiteY144" fmla="*/ 1035886 h 1833205"/>
                <a:gd name="connsiteX145" fmla="*/ 439612 w 2560894"/>
                <a:gd name="connsiteY145" fmla="*/ 1025561 h 1833205"/>
                <a:gd name="connsiteX146" fmla="*/ 407049 w 2560894"/>
                <a:gd name="connsiteY146" fmla="*/ 1049666 h 1833205"/>
                <a:gd name="connsiteX147" fmla="*/ 386856 w 2560894"/>
                <a:gd name="connsiteY147" fmla="*/ 1081593 h 1833205"/>
                <a:gd name="connsiteX148" fmla="*/ 364669 w 2560894"/>
                <a:gd name="connsiteY148" fmla="*/ 1105635 h 1833205"/>
                <a:gd name="connsiteX149" fmla="*/ 335459 w 2560894"/>
                <a:gd name="connsiteY149" fmla="*/ 1147202 h 1833205"/>
                <a:gd name="connsiteX150" fmla="*/ 334418 w 2560894"/>
                <a:gd name="connsiteY150" fmla="*/ 1146161 h 1833205"/>
                <a:gd name="connsiteX151" fmla="*/ 333363 w 2560894"/>
                <a:gd name="connsiteY151" fmla="*/ 1150352 h 1833205"/>
                <a:gd name="connsiteX152" fmla="*/ 333363 w 2560894"/>
                <a:gd name="connsiteY152" fmla="*/ 1150352 h 1833205"/>
                <a:gd name="connsiteX153" fmla="*/ 322937 w 2560894"/>
                <a:gd name="connsiteY153" fmla="*/ 1204454 h 1833205"/>
                <a:gd name="connsiteX154" fmla="*/ 402324 w 2560894"/>
                <a:gd name="connsiteY154" fmla="*/ 1208073 h 1833205"/>
                <a:gd name="connsiteX155" fmla="*/ 430366 w 2560894"/>
                <a:gd name="connsiteY155" fmla="*/ 1229879 h 1833205"/>
                <a:gd name="connsiteX156" fmla="*/ 495898 w 2560894"/>
                <a:gd name="connsiteY156" fmla="*/ 1248561 h 1833205"/>
                <a:gd name="connsiteX157" fmla="*/ 507607 w 2560894"/>
                <a:gd name="connsiteY157" fmla="*/ 1229244 h 1833205"/>
                <a:gd name="connsiteX158" fmla="*/ 520523 w 2560894"/>
                <a:gd name="connsiteY158" fmla="*/ 1228495 h 1833205"/>
                <a:gd name="connsiteX159" fmla="*/ 573813 w 2560894"/>
                <a:gd name="connsiteY159" fmla="*/ 1246821 h 1833205"/>
                <a:gd name="connsiteX160" fmla="*/ 627623 w 2560894"/>
                <a:gd name="connsiteY160" fmla="*/ 1288540 h 1833205"/>
                <a:gd name="connsiteX161" fmla="*/ 662560 w 2560894"/>
                <a:gd name="connsiteY161" fmla="*/ 1264054 h 1833205"/>
                <a:gd name="connsiteX162" fmla="*/ 695530 w 2560894"/>
                <a:gd name="connsiteY162" fmla="*/ 1259660 h 1833205"/>
                <a:gd name="connsiteX163" fmla="*/ 710630 w 2560894"/>
                <a:gd name="connsiteY163" fmla="*/ 1276856 h 1833205"/>
                <a:gd name="connsiteX164" fmla="*/ 724155 w 2560894"/>
                <a:gd name="connsiteY164" fmla="*/ 1292528 h 1833205"/>
                <a:gd name="connsiteX165" fmla="*/ 724155 w 2560894"/>
                <a:gd name="connsiteY165" fmla="*/ 1292528 h 1833205"/>
                <a:gd name="connsiteX166" fmla="*/ 731788 w 2560894"/>
                <a:gd name="connsiteY166" fmla="*/ 1294268 h 1833205"/>
                <a:gd name="connsiteX167" fmla="*/ 731788 w 2560894"/>
                <a:gd name="connsiteY167" fmla="*/ 1294268 h 1833205"/>
                <a:gd name="connsiteX168" fmla="*/ 755499 w 2560894"/>
                <a:gd name="connsiteY168" fmla="*/ 1304047 h 1833205"/>
                <a:gd name="connsiteX169" fmla="*/ 746749 w 2560894"/>
                <a:gd name="connsiteY169" fmla="*/ 1308861 h 1833205"/>
                <a:gd name="connsiteX170" fmla="*/ 685865 w 2560894"/>
                <a:gd name="connsiteY170" fmla="*/ 1378533 h 1833205"/>
                <a:gd name="connsiteX171" fmla="*/ 660021 w 2560894"/>
                <a:gd name="connsiteY171" fmla="*/ 1391526 h 1833205"/>
                <a:gd name="connsiteX172" fmla="*/ 654776 w 2560894"/>
                <a:gd name="connsiteY172" fmla="*/ 1405521 h 1833205"/>
                <a:gd name="connsiteX173" fmla="*/ 649530 w 2560894"/>
                <a:gd name="connsiteY173" fmla="*/ 1424748 h 1833205"/>
                <a:gd name="connsiteX174" fmla="*/ 649530 w 2560894"/>
                <a:gd name="connsiteY174" fmla="*/ 1424748 h 1833205"/>
                <a:gd name="connsiteX175" fmla="*/ 658217 w 2560894"/>
                <a:gd name="connsiteY175" fmla="*/ 1470342 h 1833205"/>
                <a:gd name="connsiteX176" fmla="*/ 684481 w 2560894"/>
                <a:gd name="connsiteY176" fmla="*/ 1490281 h 1833205"/>
                <a:gd name="connsiteX177" fmla="*/ 685357 w 2560894"/>
                <a:gd name="connsiteY177" fmla="*/ 1527860 h 1833205"/>
                <a:gd name="connsiteX178" fmla="*/ 684290 w 2560894"/>
                <a:gd name="connsiteY178" fmla="*/ 1564817 h 1833205"/>
                <a:gd name="connsiteX179" fmla="*/ 696888 w 2560894"/>
                <a:gd name="connsiteY179" fmla="*/ 1625066 h 1833205"/>
                <a:gd name="connsiteX180" fmla="*/ 731026 w 2560894"/>
                <a:gd name="connsiteY180" fmla="*/ 1628418 h 1833205"/>
                <a:gd name="connsiteX181" fmla="*/ 772415 w 2560894"/>
                <a:gd name="connsiteY181" fmla="*/ 1643722 h 1833205"/>
                <a:gd name="connsiteX182" fmla="*/ 789027 w 2560894"/>
                <a:gd name="connsiteY182" fmla="*/ 1644585 h 1833205"/>
                <a:gd name="connsiteX183" fmla="*/ 792519 w 2560894"/>
                <a:gd name="connsiteY183" fmla="*/ 1665566 h 1833205"/>
                <a:gd name="connsiteX184" fmla="*/ 787274 w 2560894"/>
                <a:gd name="connsiteY184" fmla="*/ 1678659 h 1833205"/>
                <a:gd name="connsiteX185" fmla="*/ 801270 w 2560894"/>
                <a:gd name="connsiteY185" fmla="*/ 1685657 h 1833205"/>
                <a:gd name="connsiteX186" fmla="*/ 801270 w 2560894"/>
                <a:gd name="connsiteY186" fmla="*/ 1685657 h 1833205"/>
                <a:gd name="connsiteX187" fmla="*/ 854737 w 2560894"/>
                <a:gd name="connsiteY187" fmla="*/ 1676679 h 1833205"/>
                <a:gd name="connsiteX188" fmla="*/ 854737 w 2560894"/>
                <a:gd name="connsiteY188" fmla="*/ 1676679 h 1833205"/>
                <a:gd name="connsiteX189" fmla="*/ 884455 w 2560894"/>
                <a:gd name="connsiteY189" fmla="*/ 1721942 h 1833205"/>
                <a:gd name="connsiteX190" fmla="*/ 930759 w 2560894"/>
                <a:gd name="connsiteY190" fmla="*/ 1729828 h 1833205"/>
                <a:gd name="connsiteX191" fmla="*/ 943306 w 2560894"/>
                <a:gd name="connsiteY191" fmla="*/ 1750593 h 1833205"/>
                <a:gd name="connsiteX192" fmla="*/ 936525 w 2560894"/>
                <a:gd name="connsiteY192" fmla="*/ 1744840 h 1833205"/>
                <a:gd name="connsiteX193" fmla="*/ 986588 w 2560894"/>
                <a:gd name="connsiteY193" fmla="*/ 1753070 h 1833205"/>
                <a:gd name="connsiteX194" fmla="*/ 1011149 w 2560894"/>
                <a:gd name="connsiteY194" fmla="*/ 1765642 h 1833205"/>
                <a:gd name="connsiteX195" fmla="*/ 1052031 w 2560894"/>
                <a:gd name="connsiteY195" fmla="*/ 1754454 h 1833205"/>
                <a:gd name="connsiteX196" fmla="*/ 1083488 w 2560894"/>
                <a:gd name="connsiteY196" fmla="*/ 1735722 h 1833205"/>
                <a:gd name="connsiteX197" fmla="*/ 1109981 w 2560894"/>
                <a:gd name="connsiteY197" fmla="*/ 1743862 h 1833205"/>
                <a:gd name="connsiteX198" fmla="*/ 1131558 w 2560894"/>
                <a:gd name="connsiteY198" fmla="*/ 1744853 h 1833205"/>
                <a:gd name="connsiteX199" fmla="*/ 1187794 w 2560894"/>
                <a:gd name="connsiteY199" fmla="*/ 1773581 h 1833205"/>
                <a:gd name="connsiteX200" fmla="*/ 1200519 w 2560894"/>
                <a:gd name="connsiteY200" fmla="*/ 1772044 h 1833205"/>
                <a:gd name="connsiteX201" fmla="*/ 1210514 w 2560894"/>
                <a:gd name="connsiteY201" fmla="*/ 1778814 h 1833205"/>
                <a:gd name="connsiteX202" fmla="*/ 1230237 w 2560894"/>
                <a:gd name="connsiteY202" fmla="*/ 1782192 h 1833205"/>
                <a:gd name="connsiteX203" fmla="*/ 1230986 w 2560894"/>
                <a:gd name="connsiteY203" fmla="*/ 1769466 h 1833205"/>
                <a:gd name="connsiteX204" fmla="*/ 1235597 w 2560894"/>
                <a:gd name="connsiteY204" fmla="*/ 1745996 h 1833205"/>
                <a:gd name="connsiteX205" fmla="*/ 1248970 w 2560894"/>
                <a:gd name="connsiteY205" fmla="*/ 1745628 h 1833205"/>
                <a:gd name="connsiteX206" fmla="*/ 1253339 w 2560894"/>
                <a:gd name="connsiteY206" fmla="*/ 1760462 h 1833205"/>
                <a:gd name="connsiteX207" fmla="*/ 1245973 w 2560894"/>
                <a:gd name="connsiteY207" fmla="*/ 1783182 h 1833205"/>
                <a:gd name="connsiteX208" fmla="*/ 1250710 w 2560894"/>
                <a:gd name="connsiteY208" fmla="*/ 1792035 h 1833205"/>
                <a:gd name="connsiteX209" fmla="*/ 1265569 w 2560894"/>
                <a:gd name="connsiteY209" fmla="*/ 1779309 h 1833205"/>
                <a:gd name="connsiteX210" fmla="*/ 1279564 w 2560894"/>
                <a:gd name="connsiteY210" fmla="*/ 1753465 h 1833205"/>
                <a:gd name="connsiteX211" fmla="*/ 1282193 w 2560894"/>
                <a:gd name="connsiteY211" fmla="*/ 1728141 h 1833205"/>
                <a:gd name="connsiteX212" fmla="*/ 1288937 w 2560894"/>
                <a:gd name="connsiteY212" fmla="*/ 1717701 h 1833205"/>
                <a:gd name="connsiteX213" fmla="*/ 1297192 w 2560894"/>
                <a:gd name="connsiteY213" fmla="*/ 1720038 h 1833205"/>
                <a:gd name="connsiteX214" fmla="*/ 1290689 w 2560894"/>
                <a:gd name="connsiteY214" fmla="*/ 1742466 h 1833205"/>
                <a:gd name="connsiteX215" fmla="*/ 1304583 w 2560894"/>
                <a:gd name="connsiteY215" fmla="*/ 1734262 h 1833205"/>
                <a:gd name="connsiteX216" fmla="*/ 1316267 w 2560894"/>
                <a:gd name="connsiteY216" fmla="*/ 1731658 h 1833205"/>
                <a:gd name="connsiteX217" fmla="*/ 1324599 w 2560894"/>
                <a:gd name="connsiteY217" fmla="*/ 1733246 h 1833205"/>
                <a:gd name="connsiteX218" fmla="*/ 1324446 w 2560894"/>
                <a:gd name="connsiteY218" fmla="*/ 1741031 h 1833205"/>
                <a:gd name="connsiteX219" fmla="*/ 1314007 w 2560894"/>
                <a:gd name="connsiteY219" fmla="*/ 1744803 h 1833205"/>
                <a:gd name="connsiteX220" fmla="*/ 1317995 w 2560894"/>
                <a:gd name="connsiteY220" fmla="*/ 1756956 h 1833205"/>
                <a:gd name="connsiteX221" fmla="*/ 1307670 w 2560894"/>
                <a:gd name="connsiteY221" fmla="*/ 1766849 h 1833205"/>
                <a:gd name="connsiteX222" fmla="*/ 1309410 w 2560894"/>
                <a:gd name="connsiteY222" fmla="*/ 1774164 h 1833205"/>
                <a:gd name="connsiteX223" fmla="*/ 1324040 w 2560894"/>
                <a:gd name="connsiteY223" fmla="*/ 1772971 h 1833205"/>
                <a:gd name="connsiteX224" fmla="*/ 1331190 w 2560894"/>
                <a:gd name="connsiteY224" fmla="*/ 1763370 h 1833205"/>
                <a:gd name="connsiteX225" fmla="*/ 1340398 w 2560894"/>
                <a:gd name="connsiteY225" fmla="*/ 1760969 h 1833205"/>
                <a:gd name="connsiteX226" fmla="*/ 1353987 w 2560894"/>
                <a:gd name="connsiteY226" fmla="*/ 1743976 h 1833205"/>
                <a:gd name="connsiteX227" fmla="*/ 1357085 w 2560894"/>
                <a:gd name="connsiteY227" fmla="*/ 1725079 h 1833205"/>
                <a:gd name="connsiteX228" fmla="*/ 1348919 w 2560894"/>
                <a:gd name="connsiteY228" fmla="*/ 1720863 h 1833205"/>
                <a:gd name="connsiteX229" fmla="*/ 1340715 w 2560894"/>
                <a:gd name="connsiteY229" fmla="*/ 1724660 h 1833205"/>
                <a:gd name="connsiteX230" fmla="*/ 1350088 w 2560894"/>
                <a:gd name="connsiteY230" fmla="*/ 1706906 h 1833205"/>
                <a:gd name="connsiteX231" fmla="*/ 1349072 w 2560894"/>
                <a:gd name="connsiteY231" fmla="*/ 1697609 h 1833205"/>
                <a:gd name="connsiteX232" fmla="*/ 1343268 w 2560894"/>
                <a:gd name="connsiteY232" fmla="*/ 1687221 h 1833205"/>
                <a:gd name="connsiteX233" fmla="*/ 1332854 w 2560894"/>
                <a:gd name="connsiteY233" fmla="*/ 1673136 h 1833205"/>
                <a:gd name="connsiteX234" fmla="*/ 1333426 w 2560894"/>
                <a:gd name="connsiteY234" fmla="*/ 1663218 h 1833205"/>
                <a:gd name="connsiteX235" fmla="*/ 1341757 w 2560894"/>
                <a:gd name="connsiteY235" fmla="*/ 1659002 h 1833205"/>
                <a:gd name="connsiteX236" fmla="*/ 1351155 w 2560894"/>
                <a:gd name="connsiteY236" fmla="*/ 1646276 h 1833205"/>
                <a:gd name="connsiteX237" fmla="*/ 1361670 w 2560894"/>
                <a:gd name="connsiteY237" fmla="*/ 1656525 h 1833205"/>
                <a:gd name="connsiteX238" fmla="*/ 1376377 w 2560894"/>
                <a:gd name="connsiteY238" fmla="*/ 1659827 h 1833205"/>
                <a:gd name="connsiteX239" fmla="*/ 1384340 w 2560894"/>
                <a:gd name="connsiteY239" fmla="*/ 1661859 h 1833205"/>
                <a:gd name="connsiteX240" fmla="*/ 1370992 w 2560894"/>
                <a:gd name="connsiteY240" fmla="*/ 1680286 h 1833205"/>
                <a:gd name="connsiteX241" fmla="*/ 1373380 w 2560894"/>
                <a:gd name="connsiteY241" fmla="*/ 1710423 h 1833205"/>
                <a:gd name="connsiteX242" fmla="*/ 1383451 w 2560894"/>
                <a:gd name="connsiteY242" fmla="*/ 1696834 h 1833205"/>
                <a:gd name="connsiteX243" fmla="*/ 1398627 w 2560894"/>
                <a:gd name="connsiteY243" fmla="*/ 1683740 h 1833205"/>
                <a:gd name="connsiteX244" fmla="*/ 1400939 w 2560894"/>
                <a:gd name="connsiteY244" fmla="*/ 1690890 h 1833205"/>
                <a:gd name="connsiteX245" fmla="*/ 1394335 w 2560894"/>
                <a:gd name="connsiteY245" fmla="*/ 1699628 h 1833205"/>
                <a:gd name="connsiteX246" fmla="*/ 1406247 w 2560894"/>
                <a:gd name="connsiteY246" fmla="*/ 1708213 h 1833205"/>
                <a:gd name="connsiteX247" fmla="*/ 1415798 w 2560894"/>
                <a:gd name="connsiteY247" fmla="*/ 1718462 h 1833205"/>
                <a:gd name="connsiteX248" fmla="*/ 1422377 w 2560894"/>
                <a:gd name="connsiteY248" fmla="*/ 1726870 h 1833205"/>
                <a:gd name="connsiteX249" fmla="*/ 1415404 w 2560894"/>
                <a:gd name="connsiteY249" fmla="*/ 1735302 h 1833205"/>
                <a:gd name="connsiteX250" fmla="*/ 1413321 w 2560894"/>
                <a:gd name="connsiteY250" fmla="*/ 1745792 h 1833205"/>
                <a:gd name="connsiteX251" fmla="*/ 1422072 w 2560894"/>
                <a:gd name="connsiteY251" fmla="*/ 1753412 h 1833205"/>
                <a:gd name="connsiteX252" fmla="*/ 1438175 w 2560894"/>
                <a:gd name="connsiteY252" fmla="*/ 1752790 h 1833205"/>
                <a:gd name="connsiteX253" fmla="*/ 1457670 w 2560894"/>
                <a:gd name="connsiteY253" fmla="*/ 1750631 h 1833205"/>
                <a:gd name="connsiteX254" fmla="*/ 1462179 w 2560894"/>
                <a:gd name="connsiteY254" fmla="*/ 1741309 h 1833205"/>
                <a:gd name="connsiteX255" fmla="*/ 1443827 w 2560894"/>
                <a:gd name="connsiteY255" fmla="*/ 1725587 h 1833205"/>
                <a:gd name="connsiteX256" fmla="*/ 1440030 w 2560894"/>
                <a:gd name="connsiteY256" fmla="*/ 1707426 h 1833205"/>
                <a:gd name="connsiteX257" fmla="*/ 1448196 w 2560894"/>
                <a:gd name="connsiteY257" fmla="*/ 1709851 h 1833205"/>
                <a:gd name="connsiteX258" fmla="*/ 1452488 w 2560894"/>
                <a:gd name="connsiteY258" fmla="*/ 1717116 h 1833205"/>
                <a:gd name="connsiteX259" fmla="*/ 1456057 w 2560894"/>
                <a:gd name="connsiteY259" fmla="*/ 1708112 h 1833205"/>
                <a:gd name="connsiteX260" fmla="*/ 1452654 w 2560894"/>
                <a:gd name="connsiteY260" fmla="*/ 1686903 h 1833205"/>
                <a:gd name="connsiteX261" fmla="*/ 1458483 w 2560894"/>
                <a:gd name="connsiteY261" fmla="*/ 1680261 h 1833205"/>
                <a:gd name="connsiteX262" fmla="*/ 1467411 w 2560894"/>
                <a:gd name="connsiteY262" fmla="*/ 1691500 h 1833205"/>
                <a:gd name="connsiteX263" fmla="*/ 1480924 w 2560894"/>
                <a:gd name="connsiteY263" fmla="*/ 1699095 h 1833205"/>
                <a:gd name="connsiteX264" fmla="*/ 1484099 w 2560894"/>
                <a:gd name="connsiteY264" fmla="*/ 1703756 h 1833205"/>
                <a:gd name="connsiteX265" fmla="*/ 1471475 w 2560894"/>
                <a:gd name="connsiteY265" fmla="*/ 1709560 h 1833205"/>
                <a:gd name="connsiteX266" fmla="*/ 1473533 w 2560894"/>
                <a:gd name="connsiteY266" fmla="*/ 1738706 h 1833205"/>
                <a:gd name="connsiteX267" fmla="*/ 1487503 w 2560894"/>
                <a:gd name="connsiteY267" fmla="*/ 1757032 h 1833205"/>
                <a:gd name="connsiteX268" fmla="*/ 1514516 w 2560894"/>
                <a:gd name="connsiteY268" fmla="*/ 1755813 h 1833205"/>
                <a:gd name="connsiteX269" fmla="*/ 1534709 w 2560894"/>
                <a:gd name="connsiteY269" fmla="*/ 1764918 h 1833205"/>
                <a:gd name="connsiteX270" fmla="*/ 1555194 w 2560894"/>
                <a:gd name="connsiteY270" fmla="*/ 1771916 h 1833205"/>
                <a:gd name="connsiteX271" fmla="*/ 1561645 w 2560894"/>
                <a:gd name="connsiteY271" fmla="*/ 1786230 h 1833205"/>
                <a:gd name="connsiteX272" fmla="*/ 1546139 w 2560894"/>
                <a:gd name="connsiteY272" fmla="*/ 1795031 h 1833205"/>
                <a:gd name="connsiteX273" fmla="*/ 1534010 w 2560894"/>
                <a:gd name="connsiteY273" fmla="*/ 1799564 h 1833205"/>
                <a:gd name="connsiteX274" fmla="*/ 1525679 w 2560894"/>
                <a:gd name="connsiteY274" fmla="*/ 1812417 h 1833205"/>
                <a:gd name="connsiteX275" fmla="*/ 1537782 w 2560894"/>
                <a:gd name="connsiteY275" fmla="*/ 1822755 h 1833205"/>
                <a:gd name="connsiteX276" fmla="*/ 1552171 w 2560894"/>
                <a:gd name="connsiteY276" fmla="*/ 1831315 h 1833205"/>
                <a:gd name="connsiteX277" fmla="*/ 1564503 w 2560894"/>
                <a:gd name="connsiteY277" fmla="*/ 1833080 h 1833205"/>
                <a:gd name="connsiteX278" fmla="*/ 1584125 w 2560894"/>
                <a:gd name="connsiteY278" fmla="*/ 1808620 h 1833205"/>
                <a:gd name="connsiteX279" fmla="*/ 1596748 w 2560894"/>
                <a:gd name="connsiteY279" fmla="*/ 1815592 h 1833205"/>
                <a:gd name="connsiteX280" fmla="*/ 1621208 w 2560894"/>
                <a:gd name="connsiteY280" fmla="*/ 1815389 h 1833205"/>
                <a:gd name="connsiteX281" fmla="*/ 1650304 w 2560894"/>
                <a:gd name="connsiteY281" fmla="*/ 1815618 h 1833205"/>
                <a:gd name="connsiteX282" fmla="*/ 1668020 w 2560894"/>
                <a:gd name="connsiteY282" fmla="*/ 1803616 h 1833205"/>
                <a:gd name="connsiteX283" fmla="*/ 1681292 w 2560894"/>
                <a:gd name="connsiteY283" fmla="*/ 1802346 h 1833205"/>
                <a:gd name="connsiteX284" fmla="*/ 1702107 w 2560894"/>
                <a:gd name="connsiteY284" fmla="*/ 1791704 h 1833205"/>
                <a:gd name="connsiteX285" fmla="*/ 1705104 w 2560894"/>
                <a:gd name="connsiteY285" fmla="*/ 1762291 h 1833205"/>
                <a:gd name="connsiteX286" fmla="*/ 1677469 w 2560894"/>
                <a:gd name="connsiteY286" fmla="*/ 1740142 h 1833205"/>
                <a:gd name="connsiteX287" fmla="*/ 1677469 w 2560894"/>
                <a:gd name="connsiteY287" fmla="*/ 1732751 h 1833205"/>
                <a:gd name="connsiteX288" fmla="*/ 1686626 w 2560894"/>
                <a:gd name="connsiteY288" fmla="*/ 1731557 h 1833205"/>
                <a:gd name="connsiteX289" fmla="*/ 1709969 w 2560894"/>
                <a:gd name="connsiteY289" fmla="*/ 1700670 h 1833205"/>
                <a:gd name="connsiteX290" fmla="*/ 1722593 w 2560894"/>
                <a:gd name="connsiteY290" fmla="*/ 1708976 h 1833205"/>
                <a:gd name="connsiteX291" fmla="*/ 1711404 w 2560894"/>
                <a:gd name="connsiteY291" fmla="*/ 1721232 h 1833205"/>
                <a:gd name="connsiteX292" fmla="*/ 1711226 w 2560894"/>
                <a:gd name="connsiteY292" fmla="*/ 1746556 h 1833205"/>
                <a:gd name="connsiteX293" fmla="*/ 1719087 w 2560894"/>
                <a:gd name="connsiteY293" fmla="*/ 1769276 h 1833205"/>
                <a:gd name="connsiteX294" fmla="*/ 1728929 w 2560894"/>
                <a:gd name="connsiteY294" fmla="*/ 1766050 h 1833205"/>
                <a:gd name="connsiteX295" fmla="*/ 1740931 w 2560894"/>
                <a:gd name="connsiteY295" fmla="*/ 1756576 h 1833205"/>
                <a:gd name="connsiteX296" fmla="*/ 1743014 w 2560894"/>
                <a:gd name="connsiteY296" fmla="*/ 1766050 h 1833205"/>
                <a:gd name="connsiteX297" fmla="*/ 1739191 w 2560894"/>
                <a:gd name="connsiteY297" fmla="*/ 1784846 h 1833205"/>
                <a:gd name="connsiteX298" fmla="*/ 1742658 w 2560894"/>
                <a:gd name="connsiteY298" fmla="*/ 1801584 h 1833205"/>
                <a:gd name="connsiteX299" fmla="*/ 1757518 w 2560894"/>
                <a:gd name="connsiteY299" fmla="*/ 1811211 h 1833205"/>
                <a:gd name="connsiteX300" fmla="*/ 1768338 w 2560894"/>
                <a:gd name="connsiteY300" fmla="*/ 1805356 h 1833205"/>
                <a:gd name="connsiteX301" fmla="*/ 1768020 w 2560894"/>
                <a:gd name="connsiteY301" fmla="*/ 1791094 h 1833205"/>
                <a:gd name="connsiteX302" fmla="*/ 1759460 w 2560894"/>
                <a:gd name="connsiteY302" fmla="*/ 1763815 h 1833205"/>
                <a:gd name="connsiteX303" fmla="*/ 1771487 w 2560894"/>
                <a:gd name="connsiteY303" fmla="*/ 1760144 h 1833205"/>
                <a:gd name="connsiteX304" fmla="*/ 1807377 w 2560894"/>
                <a:gd name="connsiteY304" fmla="*/ 1749997 h 1833205"/>
                <a:gd name="connsiteX305" fmla="*/ 1830923 w 2560894"/>
                <a:gd name="connsiteY305" fmla="*/ 1719466 h 1833205"/>
                <a:gd name="connsiteX306" fmla="*/ 1839661 w 2560894"/>
                <a:gd name="connsiteY306" fmla="*/ 1681887 h 1833205"/>
                <a:gd name="connsiteX307" fmla="*/ 1872007 w 2560894"/>
                <a:gd name="connsiteY307" fmla="*/ 1668768 h 1833205"/>
                <a:gd name="connsiteX308" fmla="*/ 1896887 w 2560894"/>
                <a:gd name="connsiteY308" fmla="*/ 1656271 h 1833205"/>
                <a:gd name="connsiteX309" fmla="*/ 1921817 w 2560894"/>
                <a:gd name="connsiteY309" fmla="*/ 1655674 h 1833205"/>
                <a:gd name="connsiteX310" fmla="*/ 1953275 w 2560894"/>
                <a:gd name="connsiteY310" fmla="*/ 1650442 h 1833205"/>
                <a:gd name="connsiteX311" fmla="*/ 1978624 w 2560894"/>
                <a:gd name="connsiteY311" fmla="*/ 1653045 h 1833205"/>
                <a:gd name="connsiteX312" fmla="*/ 1994347 w 2560894"/>
                <a:gd name="connsiteY312" fmla="*/ 1653045 h 1833205"/>
                <a:gd name="connsiteX313" fmla="*/ 1991591 w 2560894"/>
                <a:gd name="connsiteY313" fmla="*/ 1631989 h 1833205"/>
                <a:gd name="connsiteX314" fmla="*/ 1987641 w 2560894"/>
                <a:gd name="connsiteY314" fmla="*/ 1602944 h 1833205"/>
                <a:gd name="connsiteX315" fmla="*/ 1984517 w 2560894"/>
                <a:gd name="connsiteY315" fmla="*/ 1564069 h 1833205"/>
                <a:gd name="connsiteX316" fmla="*/ 1996074 w 2560894"/>
                <a:gd name="connsiteY316" fmla="*/ 1548194 h 1833205"/>
                <a:gd name="connsiteX317" fmla="*/ 2022287 w 2560894"/>
                <a:gd name="connsiteY317" fmla="*/ 1556932 h 1833205"/>
                <a:gd name="connsiteX318" fmla="*/ 2043267 w 2560894"/>
                <a:gd name="connsiteY318" fmla="*/ 1558697 h 1833205"/>
                <a:gd name="connsiteX319" fmla="*/ 2060730 w 2560894"/>
                <a:gd name="connsiteY319" fmla="*/ 1553439 h 1833205"/>
                <a:gd name="connsiteX320" fmla="*/ 2084313 w 2560894"/>
                <a:gd name="connsiteY320" fmla="*/ 1538580 h 1833205"/>
                <a:gd name="connsiteX321" fmla="*/ 2120153 w 2560894"/>
                <a:gd name="connsiteY321" fmla="*/ 1518489 h 1833205"/>
                <a:gd name="connsiteX322" fmla="*/ 2118387 w 2560894"/>
                <a:gd name="connsiteY322" fmla="*/ 1500138 h 1833205"/>
                <a:gd name="connsiteX323" fmla="*/ 2106157 w 2560894"/>
                <a:gd name="connsiteY323" fmla="*/ 1476554 h 1833205"/>
                <a:gd name="connsiteX324" fmla="*/ 2100061 w 2560894"/>
                <a:gd name="connsiteY324" fmla="*/ 1452970 h 1833205"/>
                <a:gd name="connsiteX325" fmla="*/ 2109662 w 2560894"/>
                <a:gd name="connsiteY325" fmla="*/ 1443343 h 1833205"/>
                <a:gd name="connsiteX326" fmla="*/ 2122756 w 2560894"/>
                <a:gd name="connsiteY326" fmla="*/ 1424116 h 1833205"/>
                <a:gd name="connsiteX327" fmla="*/ 2146365 w 2560894"/>
                <a:gd name="connsiteY327" fmla="*/ 1405790 h 1833205"/>
                <a:gd name="connsiteX328" fmla="*/ 2178687 w 2560894"/>
                <a:gd name="connsiteY328" fmla="*/ 1390931 h 1833205"/>
                <a:gd name="connsiteX329" fmla="*/ 2221499 w 2560894"/>
                <a:gd name="connsiteY329" fmla="*/ 1381305 h 1833205"/>
                <a:gd name="connsiteX330" fmla="*/ 2229360 w 2560894"/>
                <a:gd name="connsiteY330" fmla="*/ 1363842 h 1833205"/>
                <a:gd name="connsiteX331" fmla="*/ 2227620 w 2560894"/>
                <a:gd name="connsiteY331" fmla="*/ 1348983 h 1833205"/>
                <a:gd name="connsiteX332" fmla="*/ 2252969 w 2560894"/>
                <a:gd name="connsiteY332" fmla="*/ 1345491 h 1833205"/>
                <a:gd name="connsiteX333" fmla="*/ 2289660 w 2560894"/>
                <a:gd name="connsiteY333" fmla="*/ 1323634 h 1833205"/>
                <a:gd name="connsiteX334" fmla="*/ 2322870 w 2560894"/>
                <a:gd name="connsiteY334" fmla="*/ 1284314 h 1833205"/>
                <a:gd name="connsiteX335" fmla="*/ 2356335 w 2560894"/>
                <a:gd name="connsiteY335" fmla="*/ 1238645 h 1833205"/>
                <a:gd name="connsiteX336" fmla="*/ 2343508 w 2560894"/>
                <a:gd name="connsiteY336" fmla="*/ 1197497 h 1833205"/>
                <a:gd name="connsiteX337" fmla="*/ 2336345 w 2560894"/>
                <a:gd name="connsiteY337" fmla="*/ 1112585 h 1833205"/>
                <a:gd name="connsiteX338" fmla="*/ 2353388 w 2560894"/>
                <a:gd name="connsiteY338" fmla="*/ 1081102 h 1833205"/>
                <a:gd name="connsiteX339" fmla="*/ 2362190 w 2560894"/>
                <a:gd name="connsiteY339" fmla="*/ 1036995 h 1833205"/>
                <a:gd name="connsiteX340" fmla="*/ 2415390 w 2560894"/>
                <a:gd name="connsiteY340" fmla="*/ 1015583 h 1833205"/>
                <a:gd name="connsiteX341" fmla="*/ 2412862 w 2560894"/>
                <a:gd name="connsiteY341" fmla="*/ 965329 h 1833205"/>
                <a:gd name="connsiteX342" fmla="*/ 2452601 w 2560894"/>
                <a:gd name="connsiteY342" fmla="*/ 962675 h 1833205"/>
                <a:gd name="connsiteX343" fmla="*/ 2490104 w 2560894"/>
                <a:gd name="connsiteY343" fmla="*/ 942139 h 1833205"/>
                <a:gd name="connsiteX344" fmla="*/ 2509357 w 2560894"/>
                <a:gd name="connsiteY344" fmla="*/ 904586 h 1833205"/>
                <a:gd name="connsiteX345" fmla="*/ 2509382 w 2560894"/>
                <a:gd name="connsiteY345" fmla="*/ 858726 h 1833205"/>
                <a:gd name="connsiteX346" fmla="*/ 2494943 w 2560894"/>
                <a:gd name="connsiteY346" fmla="*/ 817679 h 1833205"/>
                <a:gd name="connsiteX347" fmla="*/ 2522972 w 2560894"/>
                <a:gd name="connsiteY347" fmla="*/ 792305 h 1833205"/>
                <a:gd name="connsiteX348" fmla="*/ 2560894 w 2560894"/>
                <a:gd name="connsiteY348" fmla="*/ 758675 h 1833205"/>
                <a:gd name="connsiteX349" fmla="*/ 2536954 w 2560894"/>
                <a:gd name="connsiteY349" fmla="*/ 724170 h 1833205"/>
                <a:gd name="connsiteX350" fmla="*/ 2531696 w 2560894"/>
                <a:gd name="connsiteY350" fmla="*/ 695340 h 1833205"/>
                <a:gd name="connsiteX351" fmla="*/ 2522959 w 2560894"/>
                <a:gd name="connsiteY351" fmla="*/ 684850 h 1833205"/>
                <a:gd name="connsiteX352" fmla="*/ 2505496 w 2560894"/>
                <a:gd name="connsiteY352" fmla="*/ 673483 h 1833205"/>
                <a:gd name="connsiteX353" fmla="*/ 2498499 w 2560894"/>
                <a:gd name="connsiteY353" fmla="*/ 668251 h 1833205"/>
                <a:gd name="connsiteX354" fmla="*/ 2498499 w 2560894"/>
                <a:gd name="connsiteY354" fmla="*/ 668251 h 1833205"/>
                <a:gd name="connsiteX355" fmla="*/ 2498499 w 2560894"/>
                <a:gd name="connsiteY355" fmla="*/ 662130 h 1833205"/>
                <a:gd name="connsiteX356" fmla="*/ 2501102 w 2560894"/>
                <a:gd name="connsiteY356" fmla="*/ 650763 h 1833205"/>
                <a:gd name="connsiteX357" fmla="*/ 2501102 w 2560894"/>
                <a:gd name="connsiteY357" fmla="*/ 650763 h 1833205"/>
                <a:gd name="connsiteX358" fmla="*/ 2529499 w 2560894"/>
                <a:gd name="connsiteY358" fmla="*/ 606440 h 1833205"/>
                <a:gd name="connsiteX359" fmla="*/ 2518856 w 2560894"/>
                <a:gd name="connsiteY359" fmla="*/ 599151 h 1833205"/>
                <a:gd name="connsiteX360" fmla="*/ 2489888 w 2560894"/>
                <a:gd name="connsiteY360" fmla="*/ 592623 h 1833205"/>
                <a:gd name="connsiteX361" fmla="*/ 2399819 w 2560894"/>
                <a:gd name="connsiteY361" fmla="*/ 595532 h 1833205"/>
                <a:gd name="connsiteX362" fmla="*/ 2366380 w 2560894"/>
                <a:gd name="connsiteY362" fmla="*/ 627803 h 1833205"/>
                <a:gd name="connsiteX363" fmla="*/ 2356182 w 2560894"/>
                <a:gd name="connsiteY363" fmla="*/ 638496 h 1833205"/>
                <a:gd name="connsiteX364" fmla="*/ 2346428 w 2560894"/>
                <a:gd name="connsiteY364" fmla="*/ 638547 h 1833205"/>
                <a:gd name="connsiteX365" fmla="*/ 2336852 w 2560894"/>
                <a:gd name="connsiteY365" fmla="*/ 623269 h 1833205"/>
                <a:gd name="connsiteX366" fmla="*/ 2319809 w 2560894"/>
                <a:gd name="connsiteY366" fmla="*/ 621427 h 1833205"/>
                <a:gd name="connsiteX367" fmla="*/ 2331785 w 2560894"/>
                <a:gd name="connsiteY367" fmla="*/ 587886 h 1833205"/>
                <a:gd name="connsiteX368" fmla="*/ 2323378 w 2560894"/>
                <a:gd name="connsiteY368" fmla="*/ 558918 h 1833205"/>
                <a:gd name="connsiteX369" fmla="*/ 2325435 w 2560894"/>
                <a:gd name="connsiteY369" fmla="*/ 541874 h 1833205"/>
                <a:gd name="connsiteX370" fmla="*/ 2320228 w 2560894"/>
                <a:gd name="connsiteY370" fmla="*/ 522876 h 1833205"/>
                <a:gd name="connsiteX371" fmla="*/ 2326476 w 2560894"/>
                <a:gd name="connsiteY371" fmla="*/ 505184 h 1833205"/>
                <a:gd name="connsiteX372" fmla="*/ 2317129 w 2560894"/>
                <a:gd name="connsiteY372" fmla="*/ 487099 h 1833205"/>
                <a:gd name="connsiteX373" fmla="*/ 2301572 w 2560894"/>
                <a:gd name="connsiteY373" fmla="*/ 457255 h 1833205"/>
                <a:gd name="connsiteX374" fmla="*/ 2283931 w 2560894"/>
                <a:gd name="connsiteY374" fmla="*/ 463833 h 1833205"/>
                <a:gd name="connsiteX375" fmla="*/ 2258061 w 2560894"/>
                <a:gd name="connsiteY375" fmla="*/ 460163 h 1833205"/>
                <a:gd name="connsiteX376" fmla="*/ 2234122 w 2560894"/>
                <a:gd name="connsiteY376" fmla="*/ 484153 h 1833205"/>
                <a:gd name="connsiteX377" fmla="*/ 2174864 w 2560894"/>
                <a:gd name="connsiteY377" fmla="*/ 544084 h 1833205"/>
                <a:gd name="connsiteX378" fmla="*/ 2169974 w 2560894"/>
                <a:gd name="connsiteY378" fmla="*/ 515167 h 1833205"/>
                <a:gd name="connsiteX379" fmla="*/ 2169250 w 2560894"/>
                <a:gd name="connsiteY379" fmla="*/ 464418 h 1833205"/>
                <a:gd name="connsiteX380" fmla="*/ 2186966 w 2560894"/>
                <a:gd name="connsiteY380" fmla="*/ 447628 h 1833205"/>
                <a:gd name="connsiteX381" fmla="*/ 2210131 w 2560894"/>
                <a:gd name="connsiteY381" fmla="*/ 427042 h 1833205"/>
                <a:gd name="connsiteX382" fmla="*/ 2221688 w 2560894"/>
                <a:gd name="connsiteY382" fmla="*/ 393577 h 1833205"/>
                <a:gd name="connsiteX383" fmla="*/ 2239075 w 2560894"/>
                <a:gd name="connsiteY383" fmla="*/ 375772 h 1833205"/>
                <a:gd name="connsiteX384" fmla="*/ 2260080 w 2560894"/>
                <a:gd name="connsiteY384" fmla="*/ 359224 h 1833205"/>
                <a:gd name="connsiteX385" fmla="*/ 2275689 w 2560894"/>
                <a:gd name="connsiteY385" fmla="*/ 322013 h 1833205"/>
                <a:gd name="connsiteX386" fmla="*/ 2278165 w 2560894"/>
                <a:gd name="connsiteY386" fmla="*/ 288358 h 1833205"/>
                <a:gd name="connsiteX387" fmla="*/ 2274317 w 2560894"/>
                <a:gd name="connsiteY387" fmla="*/ 250461 h 1833205"/>
                <a:gd name="connsiteX388" fmla="*/ 2288376 w 2560894"/>
                <a:gd name="connsiteY388" fmla="*/ 232478 h 1833205"/>
                <a:gd name="connsiteX389" fmla="*/ 2312937 w 2560894"/>
                <a:gd name="connsiteY389" fmla="*/ 200360 h 1833205"/>
                <a:gd name="connsiteX390" fmla="*/ 2326107 w 2560894"/>
                <a:gd name="connsiteY390" fmla="*/ 183938 h 1833205"/>
                <a:gd name="connsiteX391" fmla="*/ 2276920 w 2560894"/>
                <a:gd name="connsiteY391" fmla="*/ 181601 h 1833205"/>
                <a:gd name="connsiteX392" fmla="*/ 2250327 w 2560894"/>
                <a:gd name="connsiteY392" fmla="*/ 182401 h 1833205"/>
                <a:gd name="connsiteX393" fmla="*/ 2236141 w 2560894"/>
                <a:gd name="connsiteY393" fmla="*/ 149216 h 1833205"/>
                <a:gd name="connsiteX394" fmla="*/ 2239087 w 2560894"/>
                <a:gd name="connsiteY394" fmla="*/ 135005 h 1833205"/>
                <a:gd name="connsiteX395" fmla="*/ 2258238 w 2560894"/>
                <a:gd name="connsiteY395" fmla="*/ 101096 h 1833205"/>
                <a:gd name="connsiteX396" fmla="*/ 2264119 w 2560894"/>
                <a:gd name="connsiteY396" fmla="*/ 76064 h 1833205"/>
                <a:gd name="connsiteX397" fmla="*/ 2271269 w 2560894"/>
                <a:gd name="connsiteY397" fmla="*/ 56240 h 1833205"/>
                <a:gd name="connsiteX398" fmla="*/ 2263801 w 2560894"/>
                <a:gd name="connsiteY398" fmla="*/ 46219 h 1833205"/>
                <a:gd name="connsiteX399" fmla="*/ 2246237 w 2560894"/>
                <a:gd name="connsiteY399" fmla="*/ 42651 h 1833205"/>
                <a:gd name="connsiteX400" fmla="*/ 2225003 w 2560894"/>
                <a:gd name="connsiteY400" fmla="*/ 30675 h 1833205"/>
                <a:gd name="connsiteX401" fmla="*/ 2189379 w 2560894"/>
                <a:gd name="connsiteY401" fmla="*/ 28249 h 1833205"/>
                <a:gd name="connsiteX402" fmla="*/ 2171193 w 2560894"/>
                <a:gd name="connsiteY402" fmla="*/ 20413 h 1833205"/>
                <a:gd name="connsiteX403" fmla="*/ 2165389 w 2560894"/>
                <a:gd name="connsiteY403" fmla="*/ 10025 h 1833205"/>
                <a:gd name="connsiteX404" fmla="*/ 2151622 w 2560894"/>
                <a:gd name="connsiteY404" fmla="*/ 7574 h 1833205"/>
                <a:gd name="connsiteX405" fmla="*/ 2125498 w 2560894"/>
                <a:gd name="connsiteY405" fmla="*/ 47084 h 1833205"/>
                <a:gd name="connsiteX406" fmla="*/ 2086102 w 2560894"/>
                <a:gd name="connsiteY406" fmla="*/ 48798 h 1833205"/>
                <a:gd name="connsiteX407" fmla="*/ 2083766 w 2560894"/>
                <a:gd name="connsiteY407" fmla="*/ 31082 h 1833205"/>
                <a:gd name="connsiteX408" fmla="*/ 2065859 w 2560894"/>
                <a:gd name="connsiteY408" fmla="*/ 30065 h 1833205"/>
                <a:gd name="connsiteX409" fmla="*/ 2042885 w 2560894"/>
                <a:gd name="connsiteY409" fmla="*/ 26052 h 1833205"/>
                <a:gd name="connsiteX410" fmla="*/ 2022666 w 2560894"/>
                <a:gd name="connsiteY410" fmla="*/ 41458 h 1833205"/>
                <a:gd name="connsiteX411" fmla="*/ 2010411 w 2560894"/>
                <a:gd name="connsiteY411" fmla="*/ 70084 h 1833205"/>
                <a:gd name="connsiteX412" fmla="*/ 1984490 w 2560894"/>
                <a:gd name="connsiteY412" fmla="*/ 85184 h 1833205"/>
                <a:gd name="connsiteX413" fmla="*/ 1938656 w 2560894"/>
                <a:gd name="connsiteY413" fmla="*/ 157790 h 1833205"/>
                <a:gd name="connsiteX414" fmla="*/ 1923276 w 2560894"/>
                <a:gd name="connsiteY414" fmla="*/ 145090 h 1833205"/>
                <a:gd name="connsiteX415" fmla="*/ 1910474 w 2560894"/>
                <a:gd name="connsiteY415" fmla="*/ 126040 h 1833205"/>
                <a:gd name="connsiteX416" fmla="*/ 1865326 w 2560894"/>
                <a:gd name="connsiteY416" fmla="*/ 130980 h 1833205"/>
                <a:gd name="connsiteX417" fmla="*/ 1868869 w 2560894"/>
                <a:gd name="connsiteY417" fmla="*/ 89705 h 1833205"/>
                <a:gd name="connsiteX418" fmla="*/ 1850289 w 2560894"/>
                <a:gd name="connsiteY418" fmla="*/ 82289 h 1833205"/>
                <a:gd name="connsiteX419" fmla="*/ 1818247 w 2560894"/>
                <a:gd name="connsiteY419" fmla="*/ 80752 h 1833205"/>
                <a:gd name="connsiteX420" fmla="*/ 1804708 w 2560894"/>
                <a:gd name="connsiteY420" fmla="*/ 119690 h 1833205"/>
                <a:gd name="connsiteX421" fmla="*/ 1780870 w 2560894"/>
                <a:gd name="connsiteY421" fmla="*/ 137674 h 1833205"/>
                <a:gd name="connsiteX422" fmla="*/ 1778864 w 2560894"/>
                <a:gd name="connsiteY422" fmla="*/ 165804 h 1833205"/>
                <a:gd name="connsiteX423" fmla="*/ 1775143 w 2560894"/>
                <a:gd name="connsiteY423" fmla="*/ 189096 h 1833205"/>
                <a:gd name="connsiteX424" fmla="*/ 1757731 w 2560894"/>
                <a:gd name="connsiteY424" fmla="*/ 190861 h 1833205"/>
                <a:gd name="connsiteX425" fmla="*/ 1736725 w 2560894"/>
                <a:gd name="connsiteY425" fmla="*/ 175253 h 1833205"/>
                <a:gd name="connsiteX426" fmla="*/ 1747546 w 2560894"/>
                <a:gd name="connsiteY426" fmla="*/ 155885 h 1833205"/>
                <a:gd name="connsiteX427" fmla="*/ 1739011 w 2560894"/>
                <a:gd name="connsiteY427" fmla="*/ 141445 h 1833205"/>
                <a:gd name="connsiteX428" fmla="*/ 1714475 w 2560894"/>
                <a:gd name="connsiteY428" fmla="*/ 135222 h 1833205"/>
                <a:gd name="connsiteX429" fmla="*/ 1691336 w 2560894"/>
                <a:gd name="connsiteY429" fmla="*/ 144994 h 1833205"/>
                <a:gd name="connsiteX430" fmla="*/ 1691336 w 2560894"/>
                <a:gd name="connsiteY430" fmla="*/ 144994 h 1833205"/>
                <a:gd name="connsiteX431" fmla="*/ 1691336 w 2560894"/>
                <a:gd name="connsiteY431" fmla="*/ 144994 h 18332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Lst>
              <a:rect l="l" t="t" r="r" b="b"/>
              <a:pathLst>
                <a:path w="2560894" h="1833205">
                  <a:moveTo>
                    <a:pt x="1691336" y="144994"/>
                  </a:moveTo>
                  <a:cubicBezTo>
                    <a:pt x="1691336" y="144994"/>
                    <a:pt x="1678484" y="140498"/>
                    <a:pt x="1672959" y="144029"/>
                  </a:cubicBezTo>
                  <a:cubicBezTo>
                    <a:pt x="1669391" y="146289"/>
                    <a:pt x="1669759" y="151674"/>
                    <a:pt x="1667702" y="154075"/>
                  </a:cubicBezTo>
                  <a:cubicBezTo>
                    <a:pt x="1662469" y="160171"/>
                    <a:pt x="1655471" y="182726"/>
                    <a:pt x="1654608" y="188847"/>
                  </a:cubicBezTo>
                  <a:cubicBezTo>
                    <a:pt x="1653744" y="194968"/>
                    <a:pt x="1652703" y="203884"/>
                    <a:pt x="1642225" y="210843"/>
                  </a:cubicBezTo>
                  <a:cubicBezTo>
                    <a:pt x="1631735" y="217842"/>
                    <a:pt x="1633449" y="226020"/>
                    <a:pt x="1635202" y="235647"/>
                  </a:cubicBezTo>
                  <a:cubicBezTo>
                    <a:pt x="1636942" y="245248"/>
                    <a:pt x="1636066" y="241742"/>
                    <a:pt x="1637805" y="249616"/>
                  </a:cubicBezTo>
                  <a:cubicBezTo>
                    <a:pt x="1639571" y="257478"/>
                    <a:pt x="1636218" y="251432"/>
                    <a:pt x="1624852" y="252296"/>
                  </a:cubicBezTo>
                  <a:cubicBezTo>
                    <a:pt x="1613485" y="253185"/>
                    <a:pt x="1619467" y="254303"/>
                    <a:pt x="1611605" y="254303"/>
                  </a:cubicBezTo>
                  <a:cubicBezTo>
                    <a:pt x="1603744" y="254303"/>
                    <a:pt x="1599350" y="250315"/>
                    <a:pt x="1594117" y="245946"/>
                  </a:cubicBezTo>
                  <a:cubicBezTo>
                    <a:pt x="1588885" y="241577"/>
                    <a:pt x="1594295" y="241501"/>
                    <a:pt x="1583818" y="234516"/>
                  </a:cubicBezTo>
                  <a:cubicBezTo>
                    <a:pt x="1578687" y="237436"/>
                    <a:pt x="1570864" y="246175"/>
                    <a:pt x="1568514" y="227899"/>
                  </a:cubicBezTo>
                  <a:cubicBezTo>
                    <a:pt x="1567181" y="217726"/>
                    <a:pt x="1547280" y="224597"/>
                    <a:pt x="1539101" y="228420"/>
                  </a:cubicBezTo>
                  <a:cubicBezTo>
                    <a:pt x="1525982" y="234541"/>
                    <a:pt x="1523023" y="231519"/>
                    <a:pt x="1509929" y="240256"/>
                  </a:cubicBezTo>
                  <a:cubicBezTo>
                    <a:pt x="1496810" y="249007"/>
                    <a:pt x="1494448" y="247406"/>
                    <a:pt x="1489761" y="257351"/>
                  </a:cubicBezTo>
                  <a:cubicBezTo>
                    <a:pt x="1484529" y="261719"/>
                    <a:pt x="1491793" y="264222"/>
                    <a:pt x="1497051" y="268590"/>
                  </a:cubicBezTo>
                  <a:cubicBezTo>
                    <a:pt x="1506182" y="265161"/>
                    <a:pt x="1513891" y="267156"/>
                    <a:pt x="1526122" y="255789"/>
                  </a:cubicBezTo>
                  <a:cubicBezTo>
                    <a:pt x="1535570" y="255014"/>
                    <a:pt x="1535494" y="255345"/>
                    <a:pt x="1543190" y="259713"/>
                  </a:cubicBezTo>
                  <a:cubicBezTo>
                    <a:pt x="1547559" y="268566"/>
                    <a:pt x="1544333" y="275640"/>
                    <a:pt x="1539101" y="284364"/>
                  </a:cubicBezTo>
                  <a:cubicBezTo>
                    <a:pt x="1533843" y="293101"/>
                    <a:pt x="1533995" y="295870"/>
                    <a:pt x="1541857" y="307237"/>
                  </a:cubicBezTo>
                  <a:cubicBezTo>
                    <a:pt x="1549719" y="318604"/>
                    <a:pt x="1547610" y="314882"/>
                    <a:pt x="1551979" y="320978"/>
                  </a:cubicBezTo>
                  <a:cubicBezTo>
                    <a:pt x="1556348" y="327099"/>
                    <a:pt x="1544880" y="328661"/>
                    <a:pt x="1531786" y="327798"/>
                  </a:cubicBezTo>
                  <a:cubicBezTo>
                    <a:pt x="1518692" y="326934"/>
                    <a:pt x="1509434" y="315669"/>
                    <a:pt x="1493712" y="317409"/>
                  </a:cubicBezTo>
                  <a:cubicBezTo>
                    <a:pt x="1477989" y="319174"/>
                    <a:pt x="1473252" y="317460"/>
                    <a:pt x="1463651" y="318349"/>
                  </a:cubicBezTo>
                  <a:cubicBezTo>
                    <a:pt x="1454024" y="319212"/>
                    <a:pt x="1451154" y="312545"/>
                    <a:pt x="1449414" y="299451"/>
                  </a:cubicBezTo>
                  <a:cubicBezTo>
                    <a:pt x="1447648" y="286332"/>
                    <a:pt x="1441298" y="285456"/>
                    <a:pt x="1427316" y="288085"/>
                  </a:cubicBezTo>
                  <a:cubicBezTo>
                    <a:pt x="1413346" y="290713"/>
                    <a:pt x="1426618" y="300810"/>
                    <a:pt x="1419632" y="307807"/>
                  </a:cubicBezTo>
                  <a:cubicBezTo>
                    <a:pt x="1405942" y="321498"/>
                    <a:pt x="1428586" y="326159"/>
                    <a:pt x="1404875" y="328763"/>
                  </a:cubicBezTo>
                  <a:cubicBezTo>
                    <a:pt x="1397014" y="329652"/>
                    <a:pt x="1394575" y="336929"/>
                    <a:pt x="1396315" y="353540"/>
                  </a:cubicBezTo>
                  <a:cubicBezTo>
                    <a:pt x="1398081" y="370139"/>
                    <a:pt x="1399287" y="378737"/>
                    <a:pt x="1398423" y="387475"/>
                  </a:cubicBezTo>
                  <a:cubicBezTo>
                    <a:pt x="1397559" y="396212"/>
                    <a:pt x="1400658" y="391424"/>
                    <a:pt x="1394524" y="394053"/>
                  </a:cubicBezTo>
                  <a:cubicBezTo>
                    <a:pt x="1388428" y="396085"/>
                    <a:pt x="1389266" y="387906"/>
                    <a:pt x="1383145" y="386979"/>
                  </a:cubicBezTo>
                  <a:cubicBezTo>
                    <a:pt x="1382599" y="372438"/>
                    <a:pt x="1364298" y="350441"/>
                    <a:pt x="1347699" y="351330"/>
                  </a:cubicBezTo>
                  <a:cubicBezTo>
                    <a:pt x="1331101" y="352194"/>
                    <a:pt x="1334136" y="361554"/>
                    <a:pt x="1327138" y="351076"/>
                  </a:cubicBezTo>
                  <a:cubicBezTo>
                    <a:pt x="1333196" y="336217"/>
                    <a:pt x="1318261" y="336293"/>
                    <a:pt x="1310616" y="328622"/>
                  </a:cubicBezTo>
                  <a:cubicBezTo>
                    <a:pt x="1303643" y="320761"/>
                    <a:pt x="1302577" y="320609"/>
                    <a:pt x="1296481" y="320609"/>
                  </a:cubicBezTo>
                  <a:cubicBezTo>
                    <a:pt x="1290359" y="320609"/>
                    <a:pt x="1290054" y="330883"/>
                    <a:pt x="1290918" y="337005"/>
                  </a:cubicBezTo>
                  <a:cubicBezTo>
                    <a:pt x="1291782" y="343126"/>
                    <a:pt x="1286854" y="346327"/>
                    <a:pt x="1278117" y="351559"/>
                  </a:cubicBezTo>
                  <a:cubicBezTo>
                    <a:pt x="1269366" y="356817"/>
                    <a:pt x="1279412" y="354036"/>
                    <a:pt x="1267182" y="352308"/>
                  </a:cubicBezTo>
                  <a:cubicBezTo>
                    <a:pt x="1254926" y="350543"/>
                    <a:pt x="1256616" y="345883"/>
                    <a:pt x="1253987" y="349388"/>
                  </a:cubicBezTo>
                  <a:cubicBezTo>
                    <a:pt x="1251358" y="352893"/>
                    <a:pt x="1245820" y="362430"/>
                    <a:pt x="1249326" y="367663"/>
                  </a:cubicBezTo>
                  <a:cubicBezTo>
                    <a:pt x="1232612" y="369518"/>
                    <a:pt x="1246049" y="376096"/>
                    <a:pt x="1239547" y="382446"/>
                  </a:cubicBezTo>
                  <a:cubicBezTo>
                    <a:pt x="1231660" y="388568"/>
                    <a:pt x="1234987" y="398168"/>
                    <a:pt x="1236740" y="409535"/>
                  </a:cubicBezTo>
                  <a:cubicBezTo>
                    <a:pt x="1238480" y="420902"/>
                    <a:pt x="1231508" y="437272"/>
                    <a:pt x="1217512" y="444257"/>
                  </a:cubicBezTo>
                  <a:cubicBezTo>
                    <a:pt x="1203542" y="451255"/>
                    <a:pt x="1196430" y="442123"/>
                    <a:pt x="1182460" y="447356"/>
                  </a:cubicBezTo>
                  <a:cubicBezTo>
                    <a:pt x="1168465" y="452614"/>
                    <a:pt x="1165836" y="453706"/>
                    <a:pt x="1152742" y="460704"/>
                  </a:cubicBezTo>
                  <a:cubicBezTo>
                    <a:pt x="1139623" y="467702"/>
                    <a:pt x="1110032" y="480072"/>
                    <a:pt x="1111784" y="466115"/>
                  </a:cubicBezTo>
                  <a:cubicBezTo>
                    <a:pt x="1113524" y="452119"/>
                    <a:pt x="1114388" y="453884"/>
                    <a:pt x="1111784" y="445998"/>
                  </a:cubicBezTo>
                  <a:cubicBezTo>
                    <a:pt x="1111810" y="428218"/>
                    <a:pt x="1103618" y="421639"/>
                    <a:pt x="1098386" y="430377"/>
                  </a:cubicBezTo>
                  <a:cubicBezTo>
                    <a:pt x="1093154" y="439128"/>
                    <a:pt x="1080530" y="440296"/>
                    <a:pt x="1083159" y="420204"/>
                  </a:cubicBezTo>
                  <a:cubicBezTo>
                    <a:pt x="1085788" y="400113"/>
                    <a:pt x="1075970" y="391832"/>
                    <a:pt x="1063715" y="409321"/>
                  </a:cubicBezTo>
                  <a:lnTo>
                    <a:pt x="1063715" y="409321"/>
                  </a:lnTo>
                  <a:lnTo>
                    <a:pt x="1057619" y="413689"/>
                  </a:lnTo>
                  <a:lnTo>
                    <a:pt x="1051472" y="423887"/>
                  </a:lnTo>
                  <a:lnTo>
                    <a:pt x="1053453" y="429843"/>
                  </a:lnTo>
                  <a:lnTo>
                    <a:pt x="1034924" y="429894"/>
                  </a:lnTo>
                  <a:cubicBezTo>
                    <a:pt x="1028802" y="432498"/>
                    <a:pt x="1025843" y="436067"/>
                    <a:pt x="1017118" y="425576"/>
                  </a:cubicBezTo>
                  <a:cubicBezTo>
                    <a:pt x="1008381" y="415112"/>
                    <a:pt x="1006399" y="408660"/>
                    <a:pt x="1006399" y="408660"/>
                  </a:cubicBezTo>
                  <a:lnTo>
                    <a:pt x="1005066" y="401688"/>
                  </a:lnTo>
                  <a:lnTo>
                    <a:pt x="1005866" y="394474"/>
                  </a:lnTo>
                  <a:lnTo>
                    <a:pt x="1003656" y="384403"/>
                  </a:lnTo>
                  <a:cubicBezTo>
                    <a:pt x="1003656" y="384403"/>
                    <a:pt x="1002170" y="363346"/>
                    <a:pt x="990803" y="361606"/>
                  </a:cubicBezTo>
                  <a:cubicBezTo>
                    <a:pt x="979437" y="359841"/>
                    <a:pt x="969353" y="368845"/>
                    <a:pt x="968477" y="353987"/>
                  </a:cubicBezTo>
                  <a:cubicBezTo>
                    <a:pt x="967588" y="339128"/>
                    <a:pt x="974649" y="333451"/>
                    <a:pt x="965035" y="324713"/>
                  </a:cubicBezTo>
                  <a:cubicBezTo>
                    <a:pt x="955434" y="315976"/>
                    <a:pt x="949313" y="312242"/>
                    <a:pt x="945807" y="303505"/>
                  </a:cubicBezTo>
                  <a:cubicBezTo>
                    <a:pt x="942302" y="294767"/>
                    <a:pt x="936841" y="286906"/>
                    <a:pt x="928103" y="293904"/>
                  </a:cubicBezTo>
                  <a:cubicBezTo>
                    <a:pt x="919366" y="300902"/>
                    <a:pt x="909917" y="301371"/>
                    <a:pt x="895934" y="301371"/>
                  </a:cubicBezTo>
                  <a:lnTo>
                    <a:pt x="888810" y="302095"/>
                  </a:lnTo>
                  <a:lnTo>
                    <a:pt x="886803" y="309906"/>
                  </a:lnTo>
                  <a:lnTo>
                    <a:pt x="886803" y="309906"/>
                  </a:lnTo>
                  <a:cubicBezTo>
                    <a:pt x="887235" y="317970"/>
                    <a:pt x="878282" y="327495"/>
                    <a:pt x="871487" y="332423"/>
                  </a:cubicBezTo>
                  <a:cubicBezTo>
                    <a:pt x="861873" y="339421"/>
                    <a:pt x="852259" y="341160"/>
                    <a:pt x="850507" y="356883"/>
                  </a:cubicBezTo>
                  <a:cubicBezTo>
                    <a:pt x="848754" y="372606"/>
                    <a:pt x="856603" y="374600"/>
                    <a:pt x="862724" y="384189"/>
                  </a:cubicBezTo>
                  <a:cubicBezTo>
                    <a:pt x="868541" y="393371"/>
                    <a:pt x="864070" y="405499"/>
                    <a:pt x="858343" y="417946"/>
                  </a:cubicBezTo>
                  <a:cubicBezTo>
                    <a:pt x="858063" y="418568"/>
                    <a:pt x="856616" y="418835"/>
                    <a:pt x="856336" y="419457"/>
                  </a:cubicBezTo>
                  <a:cubicBezTo>
                    <a:pt x="854114" y="419978"/>
                    <a:pt x="853999" y="419978"/>
                    <a:pt x="852704" y="419749"/>
                  </a:cubicBezTo>
                  <a:cubicBezTo>
                    <a:pt x="850710" y="419407"/>
                    <a:pt x="852234" y="420587"/>
                    <a:pt x="850608" y="418860"/>
                  </a:cubicBezTo>
                  <a:cubicBezTo>
                    <a:pt x="850189" y="418416"/>
                    <a:pt x="850469" y="414644"/>
                    <a:pt x="850100" y="414123"/>
                  </a:cubicBezTo>
                  <a:cubicBezTo>
                    <a:pt x="848513" y="411812"/>
                    <a:pt x="848424" y="414695"/>
                    <a:pt x="848424" y="414695"/>
                  </a:cubicBezTo>
                  <a:lnTo>
                    <a:pt x="845325" y="415216"/>
                  </a:lnTo>
                  <a:cubicBezTo>
                    <a:pt x="837451" y="413475"/>
                    <a:pt x="830390" y="414543"/>
                    <a:pt x="827774" y="431166"/>
                  </a:cubicBezTo>
                  <a:cubicBezTo>
                    <a:pt x="825145" y="447765"/>
                    <a:pt x="801536" y="452350"/>
                    <a:pt x="788429" y="448858"/>
                  </a:cubicBezTo>
                  <a:cubicBezTo>
                    <a:pt x="775323" y="445365"/>
                    <a:pt x="758737" y="439040"/>
                    <a:pt x="749123" y="446000"/>
                  </a:cubicBezTo>
                  <a:cubicBezTo>
                    <a:pt x="739522" y="452998"/>
                    <a:pt x="710680" y="476582"/>
                    <a:pt x="710680" y="476582"/>
                  </a:cubicBezTo>
                  <a:cubicBezTo>
                    <a:pt x="704559" y="480075"/>
                    <a:pt x="688137" y="492356"/>
                    <a:pt x="664541" y="506325"/>
                  </a:cubicBezTo>
                  <a:cubicBezTo>
                    <a:pt x="640944" y="520321"/>
                    <a:pt x="619976" y="515952"/>
                    <a:pt x="600749" y="510720"/>
                  </a:cubicBezTo>
                  <a:cubicBezTo>
                    <a:pt x="581521" y="505462"/>
                    <a:pt x="587642" y="530811"/>
                    <a:pt x="594640" y="538672"/>
                  </a:cubicBezTo>
                  <a:cubicBezTo>
                    <a:pt x="601625" y="546534"/>
                    <a:pt x="599009" y="550903"/>
                    <a:pt x="597256" y="570130"/>
                  </a:cubicBezTo>
                  <a:cubicBezTo>
                    <a:pt x="595516" y="589358"/>
                    <a:pt x="572783" y="595479"/>
                    <a:pt x="572783" y="595479"/>
                  </a:cubicBezTo>
                  <a:cubicBezTo>
                    <a:pt x="565798" y="596342"/>
                    <a:pt x="560553" y="596342"/>
                    <a:pt x="545694" y="614706"/>
                  </a:cubicBezTo>
                  <a:cubicBezTo>
                    <a:pt x="530848" y="633058"/>
                    <a:pt x="523850" y="623444"/>
                    <a:pt x="515113" y="611214"/>
                  </a:cubicBezTo>
                  <a:cubicBezTo>
                    <a:pt x="506375" y="598983"/>
                    <a:pt x="489763" y="599847"/>
                    <a:pt x="470548" y="604216"/>
                  </a:cubicBezTo>
                  <a:cubicBezTo>
                    <a:pt x="451333" y="608584"/>
                    <a:pt x="441707" y="594615"/>
                    <a:pt x="430353" y="582359"/>
                  </a:cubicBezTo>
                  <a:cubicBezTo>
                    <a:pt x="418986" y="570129"/>
                    <a:pt x="405004" y="574497"/>
                    <a:pt x="398895" y="569265"/>
                  </a:cubicBezTo>
                  <a:cubicBezTo>
                    <a:pt x="392774" y="564033"/>
                    <a:pt x="389281" y="561403"/>
                    <a:pt x="372682" y="561403"/>
                  </a:cubicBezTo>
                  <a:cubicBezTo>
                    <a:pt x="356070" y="561403"/>
                    <a:pt x="348209" y="542176"/>
                    <a:pt x="343841" y="527316"/>
                  </a:cubicBezTo>
                  <a:cubicBezTo>
                    <a:pt x="339459" y="512458"/>
                    <a:pt x="326365" y="508965"/>
                    <a:pt x="305385" y="512458"/>
                  </a:cubicBezTo>
                  <a:cubicBezTo>
                    <a:pt x="284405" y="515950"/>
                    <a:pt x="275680" y="508965"/>
                    <a:pt x="270435" y="491502"/>
                  </a:cubicBezTo>
                  <a:cubicBezTo>
                    <a:pt x="265190" y="474014"/>
                    <a:pt x="256439" y="484504"/>
                    <a:pt x="251207" y="492366"/>
                  </a:cubicBezTo>
                  <a:cubicBezTo>
                    <a:pt x="245974" y="500227"/>
                    <a:pt x="238977" y="504596"/>
                    <a:pt x="225870" y="510717"/>
                  </a:cubicBezTo>
                  <a:cubicBezTo>
                    <a:pt x="212764" y="516813"/>
                    <a:pt x="210135" y="529043"/>
                    <a:pt x="204903" y="545668"/>
                  </a:cubicBezTo>
                  <a:cubicBezTo>
                    <a:pt x="199658" y="562267"/>
                    <a:pt x="181306" y="566623"/>
                    <a:pt x="169952" y="568388"/>
                  </a:cubicBezTo>
                  <a:cubicBezTo>
                    <a:pt x="158598" y="570129"/>
                    <a:pt x="154217" y="575386"/>
                    <a:pt x="142863" y="589344"/>
                  </a:cubicBezTo>
                  <a:cubicBezTo>
                    <a:pt x="131497" y="603339"/>
                    <a:pt x="116650" y="600710"/>
                    <a:pt x="107913" y="612064"/>
                  </a:cubicBezTo>
                  <a:cubicBezTo>
                    <a:pt x="99175" y="623418"/>
                    <a:pt x="88685" y="619062"/>
                    <a:pt x="86069" y="611200"/>
                  </a:cubicBezTo>
                  <a:cubicBezTo>
                    <a:pt x="83453" y="603339"/>
                    <a:pt x="79960" y="600710"/>
                    <a:pt x="73839" y="599834"/>
                  </a:cubicBezTo>
                  <a:cubicBezTo>
                    <a:pt x="67717" y="598970"/>
                    <a:pt x="63348" y="597205"/>
                    <a:pt x="53735" y="584111"/>
                  </a:cubicBezTo>
                  <a:cubicBezTo>
                    <a:pt x="49010" y="577660"/>
                    <a:pt x="43879" y="576072"/>
                    <a:pt x="38838" y="576847"/>
                  </a:cubicBezTo>
                  <a:cubicBezTo>
                    <a:pt x="40590" y="579475"/>
                    <a:pt x="25782" y="576250"/>
                    <a:pt x="18784" y="591109"/>
                  </a:cubicBezTo>
                  <a:cubicBezTo>
                    <a:pt x="16486" y="595973"/>
                    <a:pt x="-88" y="605167"/>
                    <a:pt x="1" y="610501"/>
                  </a:cubicBezTo>
                  <a:cubicBezTo>
                    <a:pt x="191" y="621385"/>
                    <a:pt x="16371" y="619975"/>
                    <a:pt x="21058" y="626427"/>
                  </a:cubicBezTo>
                  <a:cubicBezTo>
                    <a:pt x="28043" y="636054"/>
                    <a:pt x="38012" y="658381"/>
                    <a:pt x="32767" y="668871"/>
                  </a:cubicBezTo>
                  <a:cubicBezTo>
                    <a:pt x="51119" y="704685"/>
                    <a:pt x="68352" y="716420"/>
                    <a:pt x="81459" y="719925"/>
                  </a:cubicBezTo>
                  <a:cubicBezTo>
                    <a:pt x="94565" y="723430"/>
                    <a:pt x="86056" y="710819"/>
                    <a:pt x="84316" y="697700"/>
                  </a:cubicBezTo>
                  <a:cubicBezTo>
                    <a:pt x="82577" y="684606"/>
                    <a:pt x="101792" y="675869"/>
                    <a:pt x="114034" y="676745"/>
                  </a:cubicBezTo>
                  <a:cubicBezTo>
                    <a:pt x="126277" y="677620"/>
                    <a:pt x="148985" y="691603"/>
                    <a:pt x="165596" y="695972"/>
                  </a:cubicBezTo>
                  <a:cubicBezTo>
                    <a:pt x="182195" y="700341"/>
                    <a:pt x="190056" y="692479"/>
                    <a:pt x="199670" y="688974"/>
                  </a:cubicBezTo>
                  <a:cubicBezTo>
                    <a:pt x="209284" y="685469"/>
                    <a:pt x="206605" y="701598"/>
                    <a:pt x="220587" y="709459"/>
                  </a:cubicBezTo>
                  <a:cubicBezTo>
                    <a:pt x="234570" y="717320"/>
                    <a:pt x="247727" y="729182"/>
                    <a:pt x="247727" y="740536"/>
                  </a:cubicBezTo>
                  <a:cubicBezTo>
                    <a:pt x="247727" y="751890"/>
                    <a:pt x="246800" y="761301"/>
                    <a:pt x="257277" y="770026"/>
                  </a:cubicBezTo>
                  <a:cubicBezTo>
                    <a:pt x="267768" y="778776"/>
                    <a:pt x="235040" y="775880"/>
                    <a:pt x="225426" y="781113"/>
                  </a:cubicBezTo>
                  <a:cubicBezTo>
                    <a:pt x="215812" y="786345"/>
                    <a:pt x="247715" y="808697"/>
                    <a:pt x="255588" y="815669"/>
                  </a:cubicBezTo>
                  <a:cubicBezTo>
                    <a:pt x="263450" y="822667"/>
                    <a:pt x="280049" y="827925"/>
                    <a:pt x="283554" y="822667"/>
                  </a:cubicBezTo>
                  <a:cubicBezTo>
                    <a:pt x="287046" y="817435"/>
                    <a:pt x="294044" y="813930"/>
                    <a:pt x="301905" y="814806"/>
                  </a:cubicBezTo>
                  <a:cubicBezTo>
                    <a:pt x="309779" y="815669"/>
                    <a:pt x="310643" y="820038"/>
                    <a:pt x="315012" y="835786"/>
                  </a:cubicBezTo>
                  <a:cubicBezTo>
                    <a:pt x="319380" y="851508"/>
                    <a:pt x="358700" y="846250"/>
                    <a:pt x="358700" y="846250"/>
                  </a:cubicBezTo>
                  <a:cubicBezTo>
                    <a:pt x="358700" y="846250"/>
                    <a:pt x="363069" y="839278"/>
                    <a:pt x="363069" y="827023"/>
                  </a:cubicBezTo>
                  <a:cubicBezTo>
                    <a:pt x="363069" y="814793"/>
                    <a:pt x="366561" y="803439"/>
                    <a:pt x="378804" y="810424"/>
                  </a:cubicBezTo>
                  <a:cubicBezTo>
                    <a:pt x="386932" y="826553"/>
                    <a:pt x="382792" y="822806"/>
                    <a:pt x="391415" y="837094"/>
                  </a:cubicBezTo>
                  <a:lnTo>
                    <a:pt x="397842" y="849997"/>
                  </a:lnTo>
                  <a:cubicBezTo>
                    <a:pt x="402210" y="872717"/>
                    <a:pt x="415088" y="848612"/>
                    <a:pt x="427331" y="846847"/>
                  </a:cubicBezTo>
                  <a:cubicBezTo>
                    <a:pt x="439561" y="845107"/>
                    <a:pt x="443473" y="843354"/>
                    <a:pt x="446089" y="852969"/>
                  </a:cubicBezTo>
                  <a:cubicBezTo>
                    <a:pt x="448718" y="862570"/>
                    <a:pt x="454826" y="853235"/>
                    <a:pt x="464440" y="851508"/>
                  </a:cubicBezTo>
                  <a:cubicBezTo>
                    <a:pt x="474054" y="849743"/>
                    <a:pt x="490831" y="853794"/>
                    <a:pt x="489078" y="841539"/>
                  </a:cubicBezTo>
                  <a:cubicBezTo>
                    <a:pt x="487338" y="829309"/>
                    <a:pt x="491936" y="828572"/>
                    <a:pt x="504166" y="827696"/>
                  </a:cubicBezTo>
                  <a:cubicBezTo>
                    <a:pt x="516396" y="826819"/>
                    <a:pt x="517120" y="827124"/>
                    <a:pt x="520612" y="830617"/>
                  </a:cubicBezTo>
                  <a:cubicBezTo>
                    <a:pt x="524105" y="834109"/>
                    <a:pt x="529807" y="845348"/>
                    <a:pt x="529807" y="845348"/>
                  </a:cubicBezTo>
                  <a:cubicBezTo>
                    <a:pt x="529807" y="845348"/>
                    <a:pt x="530099" y="854327"/>
                    <a:pt x="540589" y="861299"/>
                  </a:cubicBezTo>
                  <a:cubicBezTo>
                    <a:pt x="553912" y="870176"/>
                    <a:pt x="537516" y="873060"/>
                    <a:pt x="542799" y="884692"/>
                  </a:cubicBezTo>
                  <a:cubicBezTo>
                    <a:pt x="545225" y="890941"/>
                    <a:pt x="545822" y="890890"/>
                    <a:pt x="553683" y="903120"/>
                  </a:cubicBezTo>
                  <a:cubicBezTo>
                    <a:pt x="561557" y="915350"/>
                    <a:pt x="563576" y="918448"/>
                    <a:pt x="556592" y="927187"/>
                  </a:cubicBezTo>
                  <a:cubicBezTo>
                    <a:pt x="549607" y="935937"/>
                    <a:pt x="550127" y="948637"/>
                    <a:pt x="553620" y="957375"/>
                  </a:cubicBezTo>
                  <a:cubicBezTo>
                    <a:pt x="557125" y="966112"/>
                    <a:pt x="555449" y="972082"/>
                    <a:pt x="550203" y="983447"/>
                  </a:cubicBezTo>
                  <a:cubicBezTo>
                    <a:pt x="514211" y="1061413"/>
                    <a:pt x="579134" y="987918"/>
                    <a:pt x="518237" y="1034768"/>
                  </a:cubicBezTo>
                  <a:cubicBezTo>
                    <a:pt x="495034" y="1052625"/>
                    <a:pt x="522784" y="1060689"/>
                    <a:pt x="473178" y="1035886"/>
                  </a:cubicBezTo>
                  <a:cubicBezTo>
                    <a:pt x="459195" y="1028888"/>
                    <a:pt x="444857" y="1012442"/>
                    <a:pt x="439612" y="1025561"/>
                  </a:cubicBezTo>
                  <a:cubicBezTo>
                    <a:pt x="434366" y="1038655"/>
                    <a:pt x="424524" y="1043570"/>
                    <a:pt x="407049" y="1049666"/>
                  </a:cubicBezTo>
                  <a:cubicBezTo>
                    <a:pt x="389573" y="1055787"/>
                    <a:pt x="377242" y="1068487"/>
                    <a:pt x="386856" y="1081593"/>
                  </a:cubicBezTo>
                  <a:cubicBezTo>
                    <a:pt x="396470" y="1094713"/>
                    <a:pt x="377775" y="1103870"/>
                    <a:pt x="364669" y="1105635"/>
                  </a:cubicBezTo>
                  <a:cubicBezTo>
                    <a:pt x="351562" y="1107375"/>
                    <a:pt x="335459" y="1147202"/>
                    <a:pt x="335459" y="1147202"/>
                  </a:cubicBezTo>
                  <a:lnTo>
                    <a:pt x="334418" y="1146161"/>
                  </a:lnTo>
                  <a:lnTo>
                    <a:pt x="333363" y="1150352"/>
                  </a:lnTo>
                  <a:lnTo>
                    <a:pt x="333363" y="1150352"/>
                  </a:lnTo>
                  <a:cubicBezTo>
                    <a:pt x="337732" y="1153845"/>
                    <a:pt x="322060" y="1196593"/>
                    <a:pt x="322937" y="1204454"/>
                  </a:cubicBezTo>
                  <a:cubicBezTo>
                    <a:pt x="324778" y="1220977"/>
                    <a:pt x="378499" y="1196720"/>
                    <a:pt x="402324" y="1208073"/>
                  </a:cubicBezTo>
                  <a:cubicBezTo>
                    <a:pt x="413157" y="1213230"/>
                    <a:pt x="420282" y="1226501"/>
                    <a:pt x="430366" y="1229879"/>
                  </a:cubicBezTo>
                  <a:cubicBezTo>
                    <a:pt x="430848" y="1230032"/>
                    <a:pt x="470625" y="1265922"/>
                    <a:pt x="495898" y="1248561"/>
                  </a:cubicBezTo>
                  <a:cubicBezTo>
                    <a:pt x="495352" y="1240916"/>
                    <a:pt x="501283" y="1231441"/>
                    <a:pt x="507607" y="1229244"/>
                  </a:cubicBezTo>
                  <a:cubicBezTo>
                    <a:pt x="511392" y="1227923"/>
                    <a:pt x="512332" y="1226857"/>
                    <a:pt x="520523" y="1228495"/>
                  </a:cubicBezTo>
                  <a:cubicBezTo>
                    <a:pt x="542367" y="1232863"/>
                    <a:pt x="558953" y="1231098"/>
                    <a:pt x="573813" y="1246821"/>
                  </a:cubicBezTo>
                  <a:cubicBezTo>
                    <a:pt x="587376" y="1261184"/>
                    <a:pt x="601130" y="1293747"/>
                    <a:pt x="627623" y="1288540"/>
                  </a:cubicBezTo>
                  <a:cubicBezTo>
                    <a:pt x="640729" y="1285936"/>
                    <a:pt x="656451" y="1271052"/>
                    <a:pt x="662560" y="1264054"/>
                  </a:cubicBezTo>
                  <a:cubicBezTo>
                    <a:pt x="668669" y="1257056"/>
                    <a:pt x="685039" y="1251799"/>
                    <a:pt x="695530" y="1259660"/>
                  </a:cubicBezTo>
                  <a:cubicBezTo>
                    <a:pt x="706020" y="1267522"/>
                    <a:pt x="705385" y="1272487"/>
                    <a:pt x="710630" y="1276856"/>
                  </a:cubicBezTo>
                  <a:cubicBezTo>
                    <a:pt x="715875" y="1281225"/>
                    <a:pt x="718910" y="1293404"/>
                    <a:pt x="724155" y="1292528"/>
                  </a:cubicBezTo>
                  <a:lnTo>
                    <a:pt x="724155" y="1292528"/>
                  </a:lnTo>
                  <a:lnTo>
                    <a:pt x="731788" y="1294268"/>
                  </a:lnTo>
                  <a:lnTo>
                    <a:pt x="731788" y="1294268"/>
                  </a:lnTo>
                  <a:cubicBezTo>
                    <a:pt x="737757" y="1297570"/>
                    <a:pt x="747371" y="1301215"/>
                    <a:pt x="755499" y="1304047"/>
                  </a:cubicBezTo>
                  <a:cubicBezTo>
                    <a:pt x="763615" y="1306854"/>
                    <a:pt x="746749" y="1308861"/>
                    <a:pt x="746749" y="1308861"/>
                  </a:cubicBezTo>
                  <a:cubicBezTo>
                    <a:pt x="729617" y="1354530"/>
                    <a:pt x="716891" y="1354276"/>
                    <a:pt x="685865" y="1378533"/>
                  </a:cubicBezTo>
                  <a:cubicBezTo>
                    <a:pt x="680519" y="1382699"/>
                    <a:pt x="673407" y="1381607"/>
                    <a:pt x="660021" y="1391526"/>
                  </a:cubicBezTo>
                  <a:cubicBezTo>
                    <a:pt x="660021" y="1391526"/>
                    <a:pt x="659144" y="1401152"/>
                    <a:pt x="654776" y="1405521"/>
                  </a:cubicBezTo>
                  <a:cubicBezTo>
                    <a:pt x="650407" y="1409890"/>
                    <a:pt x="648654" y="1419491"/>
                    <a:pt x="649530" y="1424748"/>
                  </a:cubicBezTo>
                  <a:lnTo>
                    <a:pt x="649530" y="1424748"/>
                  </a:lnTo>
                  <a:cubicBezTo>
                    <a:pt x="641657" y="1438934"/>
                    <a:pt x="647676" y="1458137"/>
                    <a:pt x="658217" y="1470342"/>
                  </a:cubicBezTo>
                  <a:cubicBezTo>
                    <a:pt x="666421" y="1479841"/>
                    <a:pt x="683109" y="1485823"/>
                    <a:pt x="684481" y="1490281"/>
                  </a:cubicBezTo>
                  <a:cubicBezTo>
                    <a:pt x="687973" y="1501648"/>
                    <a:pt x="683604" y="1520863"/>
                    <a:pt x="685357" y="1527860"/>
                  </a:cubicBezTo>
                  <a:cubicBezTo>
                    <a:pt x="685357" y="1534477"/>
                    <a:pt x="688265" y="1548891"/>
                    <a:pt x="684290" y="1564817"/>
                  </a:cubicBezTo>
                  <a:cubicBezTo>
                    <a:pt x="681483" y="1576056"/>
                    <a:pt x="682665" y="1615718"/>
                    <a:pt x="696888" y="1625066"/>
                  </a:cubicBezTo>
                  <a:cubicBezTo>
                    <a:pt x="707988" y="1632330"/>
                    <a:pt x="717069" y="1625535"/>
                    <a:pt x="731026" y="1628418"/>
                  </a:cubicBezTo>
                  <a:cubicBezTo>
                    <a:pt x="748971" y="1632114"/>
                    <a:pt x="770929" y="1644369"/>
                    <a:pt x="772415" y="1643722"/>
                  </a:cubicBezTo>
                  <a:cubicBezTo>
                    <a:pt x="778537" y="1641093"/>
                    <a:pt x="785534" y="1642858"/>
                    <a:pt x="789027" y="1644585"/>
                  </a:cubicBezTo>
                  <a:cubicBezTo>
                    <a:pt x="789027" y="1644585"/>
                    <a:pt x="799517" y="1661184"/>
                    <a:pt x="792519" y="1665566"/>
                  </a:cubicBezTo>
                  <a:cubicBezTo>
                    <a:pt x="785535" y="1669934"/>
                    <a:pt x="786411" y="1674303"/>
                    <a:pt x="787274" y="1678659"/>
                  </a:cubicBezTo>
                  <a:cubicBezTo>
                    <a:pt x="788151" y="1683028"/>
                    <a:pt x="790767" y="1686521"/>
                    <a:pt x="801270" y="1685657"/>
                  </a:cubicBezTo>
                  <a:lnTo>
                    <a:pt x="801270" y="1685657"/>
                  </a:lnTo>
                  <a:lnTo>
                    <a:pt x="854737" y="1676679"/>
                  </a:lnTo>
                  <a:lnTo>
                    <a:pt x="854737" y="1676679"/>
                  </a:lnTo>
                  <a:cubicBezTo>
                    <a:pt x="866103" y="1683892"/>
                    <a:pt x="875031" y="1712518"/>
                    <a:pt x="884455" y="1721942"/>
                  </a:cubicBezTo>
                  <a:cubicBezTo>
                    <a:pt x="892837" y="1730324"/>
                    <a:pt x="912204" y="1695768"/>
                    <a:pt x="930759" y="1729828"/>
                  </a:cubicBezTo>
                  <a:cubicBezTo>
                    <a:pt x="939344" y="1745005"/>
                    <a:pt x="953327" y="1767331"/>
                    <a:pt x="943306" y="1750593"/>
                  </a:cubicBezTo>
                  <a:lnTo>
                    <a:pt x="936525" y="1744840"/>
                  </a:lnTo>
                  <a:cubicBezTo>
                    <a:pt x="943052" y="1760067"/>
                    <a:pt x="960528" y="1747418"/>
                    <a:pt x="986588" y="1753070"/>
                  </a:cubicBezTo>
                  <a:lnTo>
                    <a:pt x="1011149" y="1765642"/>
                  </a:lnTo>
                  <a:cubicBezTo>
                    <a:pt x="1023380" y="1765642"/>
                    <a:pt x="1043293" y="1757082"/>
                    <a:pt x="1052031" y="1754454"/>
                  </a:cubicBezTo>
                  <a:cubicBezTo>
                    <a:pt x="1079666" y="1746174"/>
                    <a:pt x="1083438" y="1734071"/>
                    <a:pt x="1083488" y="1735722"/>
                  </a:cubicBezTo>
                  <a:cubicBezTo>
                    <a:pt x="1085152" y="1781785"/>
                    <a:pt x="1091578" y="1766252"/>
                    <a:pt x="1109981" y="1743862"/>
                  </a:cubicBezTo>
                  <a:cubicBezTo>
                    <a:pt x="1120598" y="1742529"/>
                    <a:pt x="1127570" y="1732927"/>
                    <a:pt x="1131558" y="1744853"/>
                  </a:cubicBezTo>
                  <a:cubicBezTo>
                    <a:pt x="1146684" y="1764132"/>
                    <a:pt x="1172338" y="1760334"/>
                    <a:pt x="1187794" y="1773581"/>
                  </a:cubicBezTo>
                  <a:cubicBezTo>
                    <a:pt x="1193915" y="1778813"/>
                    <a:pt x="1195287" y="1776413"/>
                    <a:pt x="1200519" y="1772044"/>
                  </a:cubicBezTo>
                  <a:cubicBezTo>
                    <a:pt x="1205752" y="1767676"/>
                    <a:pt x="1209651" y="1771816"/>
                    <a:pt x="1210514" y="1778814"/>
                  </a:cubicBezTo>
                  <a:cubicBezTo>
                    <a:pt x="1211378" y="1785812"/>
                    <a:pt x="1220636" y="1783055"/>
                    <a:pt x="1230237" y="1782192"/>
                  </a:cubicBezTo>
                  <a:cubicBezTo>
                    <a:pt x="1239864" y="1781328"/>
                    <a:pt x="1241477" y="1774698"/>
                    <a:pt x="1230986" y="1769466"/>
                  </a:cubicBezTo>
                  <a:cubicBezTo>
                    <a:pt x="1220496" y="1764208"/>
                    <a:pt x="1230364" y="1752969"/>
                    <a:pt x="1235597" y="1745996"/>
                  </a:cubicBezTo>
                  <a:cubicBezTo>
                    <a:pt x="1240854" y="1738998"/>
                    <a:pt x="1248970" y="1738630"/>
                    <a:pt x="1248970" y="1745628"/>
                  </a:cubicBezTo>
                  <a:cubicBezTo>
                    <a:pt x="1248970" y="1752601"/>
                    <a:pt x="1251599" y="1752601"/>
                    <a:pt x="1253339" y="1760462"/>
                  </a:cubicBezTo>
                  <a:cubicBezTo>
                    <a:pt x="1255078" y="1768324"/>
                    <a:pt x="1252970" y="1773581"/>
                    <a:pt x="1245973" y="1783182"/>
                  </a:cubicBezTo>
                  <a:cubicBezTo>
                    <a:pt x="1239000" y="1792809"/>
                    <a:pt x="1246341" y="1795540"/>
                    <a:pt x="1250710" y="1792035"/>
                  </a:cubicBezTo>
                  <a:cubicBezTo>
                    <a:pt x="1255104" y="1788567"/>
                    <a:pt x="1257707" y="1787171"/>
                    <a:pt x="1265569" y="1779309"/>
                  </a:cubicBezTo>
                  <a:cubicBezTo>
                    <a:pt x="1273430" y="1771447"/>
                    <a:pt x="1277799" y="1763091"/>
                    <a:pt x="1279564" y="1753465"/>
                  </a:cubicBezTo>
                  <a:cubicBezTo>
                    <a:pt x="1281304" y="1743864"/>
                    <a:pt x="1280428" y="1736866"/>
                    <a:pt x="1282193" y="1728141"/>
                  </a:cubicBezTo>
                  <a:cubicBezTo>
                    <a:pt x="1283933" y="1719403"/>
                    <a:pt x="1286333" y="1712443"/>
                    <a:pt x="1288937" y="1717701"/>
                  </a:cubicBezTo>
                  <a:cubicBezTo>
                    <a:pt x="1291566" y="1722933"/>
                    <a:pt x="1288467" y="1727023"/>
                    <a:pt x="1297192" y="1720038"/>
                  </a:cubicBezTo>
                  <a:cubicBezTo>
                    <a:pt x="1305942" y="1713066"/>
                    <a:pt x="1299427" y="1728471"/>
                    <a:pt x="1290689" y="1742466"/>
                  </a:cubicBezTo>
                  <a:cubicBezTo>
                    <a:pt x="1284047" y="1753083"/>
                    <a:pt x="1297586" y="1746479"/>
                    <a:pt x="1304583" y="1734262"/>
                  </a:cubicBezTo>
                  <a:cubicBezTo>
                    <a:pt x="1311581" y="1722045"/>
                    <a:pt x="1317131" y="1725525"/>
                    <a:pt x="1316267" y="1731658"/>
                  </a:cubicBezTo>
                  <a:cubicBezTo>
                    <a:pt x="1315378" y="1737754"/>
                    <a:pt x="1317601" y="1735874"/>
                    <a:pt x="1324599" y="1733246"/>
                  </a:cubicBezTo>
                  <a:cubicBezTo>
                    <a:pt x="1331596" y="1730642"/>
                    <a:pt x="1332333" y="1738402"/>
                    <a:pt x="1324446" y="1741031"/>
                  </a:cubicBezTo>
                  <a:cubicBezTo>
                    <a:pt x="1319417" y="1742720"/>
                    <a:pt x="1318363" y="1740434"/>
                    <a:pt x="1314007" y="1744803"/>
                  </a:cubicBezTo>
                  <a:cubicBezTo>
                    <a:pt x="1309651" y="1749171"/>
                    <a:pt x="1311873" y="1754328"/>
                    <a:pt x="1317995" y="1756956"/>
                  </a:cubicBezTo>
                  <a:cubicBezTo>
                    <a:pt x="1324116" y="1759560"/>
                    <a:pt x="1315544" y="1764221"/>
                    <a:pt x="1307670" y="1766849"/>
                  </a:cubicBezTo>
                  <a:cubicBezTo>
                    <a:pt x="1299796" y="1769478"/>
                    <a:pt x="1309410" y="1774164"/>
                    <a:pt x="1309410" y="1774164"/>
                  </a:cubicBezTo>
                  <a:cubicBezTo>
                    <a:pt x="1309410" y="1774164"/>
                    <a:pt x="1316179" y="1772971"/>
                    <a:pt x="1324040" y="1772971"/>
                  </a:cubicBezTo>
                  <a:cubicBezTo>
                    <a:pt x="1331902" y="1772971"/>
                    <a:pt x="1331190" y="1769478"/>
                    <a:pt x="1331190" y="1763370"/>
                  </a:cubicBezTo>
                  <a:cubicBezTo>
                    <a:pt x="1331190" y="1757248"/>
                    <a:pt x="1336029" y="1757464"/>
                    <a:pt x="1340398" y="1760969"/>
                  </a:cubicBezTo>
                  <a:cubicBezTo>
                    <a:pt x="1344766" y="1764474"/>
                    <a:pt x="1349630" y="1754466"/>
                    <a:pt x="1353987" y="1743976"/>
                  </a:cubicBezTo>
                  <a:cubicBezTo>
                    <a:pt x="1358381" y="1733512"/>
                    <a:pt x="1357085" y="1732064"/>
                    <a:pt x="1357085" y="1725079"/>
                  </a:cubicBezTo>
                  <a:cubicBezTo>
                    <a:pt x="1357085" y="1718094"/>
                    <a:pt x="1350659" y="1713865"/>
                    <a:pt x="1348919" y="1720863"/>
                  </a:cubicBezTo>
                  <a:cubicBezTo>
                    <a:pt x="1347154" y="1727861"/>
                    <a:pt x="1345071" y="1732522"/>
                    <a:pt x="1340715" y="1724660"/>
                  </a:cubicBezTo>
                  <a:cubicBezTo>
                    <a:pt x="1336359" y="1716799"/>
                    <a:pt x="1343992" y="1707769"/>
                    <a:pt x="1350088" y="1706906"/>
                  </a:cubicBezTo>
                  <a:cubicBezTo>
                    <a:pt x="1356209" y="1706017"/>
                    <a:pt x="1355168" y="1697609"/>
                    <a:pt x="1349072" y="1697609"/>
                  </a:cubicBezTo>
                  <a:cubicBezTo>
                    <a:pt x="1342951" y="1697609"/>
                    <a:pt x="1342379" y="1693317"/>
                    <a:pt x="1343268" y="1687221"/>
                  </a:cubicBezTo>
                  <a:cubicBezTo>
                    <a:pt x="1344131" y="1681099"/>
                    <a:pt x="1338950" y="1678369"/>
                    <a:pt x="1332854" y="1673136"/>
                  </a:cubicBezTo>
                  <a:cubicBezTo>
                    <a:pt x="1326733" y="1667879"/>
                    <a:pt x="1328193" y="1662342"/>
                    <a:pt x="1333426" y="1663218"/>
                  </a:cubicBezTo>
                  <a:cubicBezTo>
                    <a:pt x="1338683" y="1664107"/>
                    <a:pt x="1338290" y="1663370"/>
                    <a:pt x="1341757" y="1659002"/>
                  </a:cubicBezTo>
                  <a:cubicBezTo>
                    <a:pt x="1345249" y="1654633"/>
                    <a:pt x="1346786" y="1653274"/>
                    <a:pt x="1351155" y="1646276"/>
                  </a:cubicBezTo>
                  <a:cubicBezTo>
                    <a:pt x="1355523" y="1639304"/>
                    <a:pt x="1360807" y="1644295"/>
                    <a:pt x="1361670" y="1656525"/>
                  </a:cubicBezTo>
                  <a:cubicBezTo>
                    <a:pt x="1362559" y="1668755"/>
                    <a:pt x="1372008" y="1662456"/>
                    <a:pt x="1376377" y="1659827"/>
                  </a:cubicBezTo>
                  <a:cubicBezTo>
                    <a:pt x="1380746" y="1657199"/>
                    <a:pt x="1386080" y="1653998"/>
                    <a:pt x="1384340" y="1661859"/>
                  </a:cubicBezTo>
                  <a:cubicBezTo>
                    <a:pt x="1382575" y="1669720"/>
                    <a:pt x="1380619" y="1668958"/>
                    <a:pt x="1370992" y="1680286"/>
                  </a:cubicBezTo>
                  <a:cubicBezTo>
                    <a:pt x="1361391" y="1691666"/>
                    <a:pt x="1368592" y="1706309"/>
                    <a:pt x="1373380" y="1710423"/>
                  </a:cubicBezTo>
                  <a:cubicBezTo>
                    <a:pt x="1385610" y="1720888"/>
                    <a:pt x="1381711" y="1709954"/>
                    <a:pt x="1383451" y="1696834"/>
                  </a:cubicBezTo>
                  <a:cubicBezTo>
                    <a:pt x="1385216" y="1683740"/>
                    <a:pt x="1390766" y="1685467"/>
                    <a:pt x="1398627" y="1683740"/>
                  </a:cubicBezTo>
                  <a:cubicBezTo>
                    <a:pt x="1406489" y="1681975"/>
                    <a:pt x="1414921" y="1681264"/>
                    <a:pt x="1400939" y="1690890"/>
                  </a:cubicBezTo>
                  <a:cubicBezTo>
                    <a:pt x="1393268" y="1696148"/>
                    <a:pt x="1399605" y="1693519"/>
                    <a:pt x="1394335" y="1699628"/>
                  </a:cubicBezTo>
                  <a:cubicBezTo>
                    <a:pt x="1389103" y="1705749"/>
                    <a:pt x="1397510" y="1709077"/>
                    <a:pt x="1406247" y="1708213"/>
                  </a:cubicBezTo>
                  <a:cubicBezTo>
                    <a:pt x="1414985" y="1707350"/>
                    <a:pt x="1417538" y="1712328"/>
                    <a:pt x="1415798" y="1718462"/>
                  </a:cubicBezTo>
                  <a:cubicBezTo>
                    <a:pt x="1414033" y="1724584"/>
                    <a:pt x="1414503" y="1726006"/>
                    <a:pt x="1422377" y="1726870"/>
                  </a:cubicBezTo>
                  <a:cubicBezTo>
                    <a:pt x="1430238" y="1727759"/>
                    <a:pt x="1423266" y="1733562"/>
                    <a:pt x="1415404" y="1735302"/>
                  </a:cubicBezTo>
                  <a:cubicBezTo>
                    <a:pt x="1407518" y="1737067"/>
                    <a:pt x="1408089" y="1744929"/>
                    <a:pt x="1413321" y="1745792"/>
                  </a:cubicBezTo>
                  <a:cubicBezTo>
                    <a:pt x="1418579" y="1746656"/>
                    <a:pt x="1416814" y="1749907"/>
                    <a:pt x="1422072" y="1753412"/>
                  </a:cubicBezTo>
                  <a:cubicBezTo>
                    <a:pt x="1427304" y="1756905"/>
                    <a:pt x="1430301" y="1758022"/>
                    <a:pt x="1438175" y="1752790"/>
                  </a:cubicBezTo>
                  <a:cubicBezTo>
                    <a:pt x="1446037" y="1747532"/>
                    <a:pt x="1448043" y="1751494"/>
                    <a:pt x="1457670" y="1750631"/>
                  </a:cubicBezTo>
                  <a:cubicBezTo>
                    <a:pt x="1467271" y="1749767"/>
                    <a:pt x="1468287" y="1748294"/>
                    <a:pt x="1462179" y="1741309"/>
                  </a:cubicBezTo>
                  <a:cubicBezTo>
                    <a:pt x="1456057" y="1734311"/>
                    <a:pt x="1450812" y="1729079"/>
                    <a:pt x="1443827" y="1725587"/>
                  </a:cubicBezTo>
                  <a:cubicBezTo>
                    <a:pt x="1436842" y="1722095"/>
                    <a:pt x="1436537" y="1714398"/>
                    <a:pt x="1440030" y="1707426"/>
                  </a:cubicBezTo>
                  <a:cubicBezTo>
                    <a:pt x="1443522" y="1700428"/>
                    <a:pt x="1448196" y="1702866"/>
                    <a:pt x="1448196" y="1709851"/>
                  </a:cubicBezTo>
                  <a:cubicBezTo>
                    <a:pt x="1448196" y="1716836"/>
                    <a:pt x="1447256" y="1717116"/>
                    <a:pt x="1452488" y="1717116"/>
                  </a:cubicBezTo>
                  <a:cubicBezTo>
                    <a:pt x="1457746" y="1717116"/>
                    <a:pt x="1456934" y="1717713"/>
                    <a:pt x="1456057" y="1708112"/>
                  </a:cubicBezTo>
                  <a:cubicBezTo>
                    <a:pt x="1455194" y="1698485"/>
                    <a:pt x="1454393" y="1697393"/>
                    <a:pt x="1452654" y="1686903"/>
                  </a:cubicBezTo>
                  <a:cubicBezTo>
                    <a:pt x="1450888" y="1676413"/>
                    <a:pt x="1458483" y="1680261"/>
                    <a:pt x="1458483" y="1680261"/>
                  </a:cubicBezTo>
                  <a:cubicBezTo>
                    <a:pt x="1458483" y="1680261"/>
                    <a:pt x="1462179" y="1684528"/>
                    <a:pt x="1467411" y="1691500"/>
                  </a:cubicBezTo>
                  <a:cubicBezTo>
                    <a:pt x="1472669" y="1698498"/>
                    <a:pt x="1473063" y="1700822"/>
                    <a:pt x="1480924" y="1699095"/>
                  </a:cubicBezTo>
                  <a:cubicBezTo>
                    <a:pt x="1488785" y="1697330"/>
                    <a:pt x="1487591" y="1701153"/>
                    <a:pt x="1484099" y="1703756"/>
                  </a:cubicBezTo>
                  <a:cubicBezTo>
                    <a:pt x="1480607" y="1706385"/>
                    <a:pt x="1479336" y="1705191"/>
                    <a:pt x="1471475" y="1709560"/>
                  </a:cubicBezTo>
                  <a:cubicBezTo>
                    <a:pt x="1463614" y="1713928"/>
                    <a:pt x="1467411" y="1729943"/>
                    <a:pt x="1473533" y="1738706"/>
                  </a:cubicBezTo>
                  <a:cubicBezTo>
                    <a:pt x="1479629" y="1747443"/>
                    <a:pt x="1478765" y="1750073"/>
                    <a:pt x="1487503" y="1757032"/>
                  </a:cubicBezTo>
                  <a:cubicBezTo>
                    <a:pt x="1496253" y="1764030"/>
                    <a:pt x="1506654" y="1761045"/>
                    <a:pt x="1514516" y="1755813"/>
                  </a:cubicBezTo>
                  <a:cubicBezTo>
                    <a:pt x="1522377" y="1750555"/>
                    <a:pt x="1526847" y="1757032"/>
                    <a:pt x="1534709" y="1764918"/>
                  </a:cubicBezTo>
                  <a:cubicBezTo>
                    <a:pt x="1542570" y="1772780"/>
                    <a:pt x="1545592" y="1771040"/>
                    <a:pt x="1555194" y="1771916"/>
                  </a:cubicBezTo>
                  <a:cubicBezTo>
                    <a:pt x="1564820" y="1772780"/>
                    <a:pt x="1566014" y="1775739"/>
                    <a:pt x="1561645" y="1786230"/>
                  </a:cubicBezTo>
                  <a:cubicBezTo>
                    <a:pt x="1557277" y="1796694"/>
                    <a:pt x="1553136" y="1795932"/>
                    <a:pt x="1546139" y="1795031"/>
                  </a:cubicBezTo>
                  <a:cubicBezTo>
                    <a:pt x="1539141" y="1794167"/>
                    <a:pt x="1535750" y="1793443"/>
                    <a:pt x="1534010" y="1799564"/>
                  </a:cubicBezTo>
                  <a:cubicBezTo>
                    <a:pt x="1532245" y="1805660"/>
                    <a:pt x="1528283" y="1806308"/>
                    <a:pt x="1525679" y="1812417"/>
                  </a:cubicBezTo>
                  <a:cubicBezTo>
                    <a:pt x="1523050" y="1818538"/>
                    <a:pt x="1529921" y="1821891"/>
                    <a:pt x="1537782" y="1822755"/>
                  </a:cubicBezTo>
                  <a:cubicBezTo>
                    <a:pt x="1545643" y="1823619"/>
                    <a:pt x="1548666" y="1827810"/>
                    <a:pt x="1552171" y="1831315"/>
                  </a:cubicBezTo>
                  <a:cubicBezTo>
                    <a:pt x="1555676" y="1834820"/>
                    <a:pt x="1555765" y="1832204"/>
                    <a:pt x="1564503" y="1833080"/>
                  </a:cubicBezTo>
                  <a:cubicBezTo>
                    <a:pt x="1573241" y="1833956"/>
                    <a:pt x="1579755" y="1820850"/>
                    <a:pt x="1584125" y="1808620"/>
                  </a:cubicBezTo>
                  <a:cubicBezTo>
                    <a:pt x="1588494" y="1796389"/>
                    <a:pt x="1592380" y="1803362"/>
                    <a:pt x="1596748" y="1815592"/>
                  </a:cubicBezTo>
                  <a:cubicBezTo>
                    <a:pt x="1601117" y="1827822"/>
                    <a:pt x="1611607" y="1819758"/>
                    <a:pt x="1621208" y="1815389"/>
                  </a:cubicBezTo>
                  <a:cubicBezTo>
                    <a:pt x="1630835" y="1811020"/>
                    <a:pt x="1642443" y="1814716"/>
                    <a:pt x="1650304" y="1815618"/>
                  </a:cubicBezTo>
                  <a:cubicBezTo>
                    <a:pt x="1658165" y="1816481"/>
                    <a:pt x="1666280" y="1814106"/>
                    <a:pt x="1668020" y="1803616"/>
                  </a:cubicBezTo>
                  <a:cubicBezTo>
                    <a:pt x="1669786" y="1793152"/>
                    <a:pt x="1675170" y="1798854"/>
                    <a:pt x="1681292" y="1802346"/>
                  </a:cubicBezTo>
                  <a:cubicBezTo>
                    <a:pt x="1687388" y="1805839"/>
                    <a:pt x="1695973" y="1799565"/>
                    <a:pt x="1702107" y="1791704"/>
                  </a:cubicBezTo>
                  <a:cubicBezTo>
                    <a:pt x="1708241" y="1783842"/>
                    <a:pt x="1705981" y="1771879"/>
                    <a:pt x="1705104" y="1762291"/>
                  </a:cubicBezTo>
                  <a:cubicBezTo>
                    <a:pt x="1704241" y="1752664"/>
                    <a:pt x="1689725" y="1742771"/>
                    <a:pt x="1677469" y="1740142"/>
                  </a:cubicBezTo>
                  <a:cubicBezTo>
                    <a:pt x="1665239" y="1737538"/>
                    <a:pt x="1677469" y="1732751"/>
                    <a:pt x="1677469" y="1732751"/>
                  </a:cubicBezTo>
                  <a:cubicBezTo>
                    <a:pt x="1677469" y="1732751"/>
                    <a:pt x="1675259" y="1733322"/>
                    <a:pt x="1686626" y="1731557"/>
                  </a:cubicBezTo>
                  <a:cubicBezTo>
                    <a:pt x="1697992" y="1729817"/>
                    <a:pt x="1706476" y="1708532"/>
                    <a:pt x="1709969" y="1700670"/>
                  </a:cubicBezTo>
                  <a:cubicBezTo>
                    <a:pt x="1713462" y="1692809"/>
                    <a:pt x="1719100" y="1703744"/>
                    <a:pt x="1722593" y="1708976"/>
                  </a:cubicBezTo>
                  <a:cubicBezTo>
                    <a:pt x="1726085" y="1714208"/>
                    <a:pt x="1719265" y="1715097"/>
                    <a:pt x="1711404" y="1721232"/>
                  </a:cubicBezTo>
                  <a:cubicBezTo>
                    <a:pt x="1703542" y="1727366"/>
                    <a:pt x="1705968" y="1740435"/>
                    <a:pt x="1711226" y="1746556"/>
                  </a:cubicBezTo>
                  <a:cubicBezTo>
                    <a:pt x="1716458" y="1752652"/>
                    <a:pt x="1715594" y="1757020"/>
                    <a:pt x="1719087" y="1769276"/>
                  </a:cubicBezTo>
                  <a:cubicBezTo>
                    <a:pt x="1722579" y="1781507"/>
                    <a:pt x="1727202" y="1773023"/>
                    <a:pt x="1728929" y="1766050"/>
                  </a:cubicBezTo>
                  <a:cubicBezTo>
                    <a:pt x="1730695" y="1759052"/>
                    <a:pt x="1734835" y="1758341"/>
                    <a:pt x="1740931" y="1756576"/>
                  </a:cubicBezTo>
                  <a:cubicBezTo>
                    <a:pt x="1747052" y="1754836"/>
                    <a:pt x="1746506" y="1759929"/>
                    <a:pt x="1743014" y="1766050"/>
                  </a:cubicBezTo>
                  <a:cubicBezTo>
                    <a:pt x="1739521" y="1772146"/>
                    <a:pt x="1744423" y="1777861"/>
                    <a:pt x="1739191" y="1784846"/>
                  </a:cubicBezTo>
                  <a:cubicBezTo>
                    <a:pt x="1733959" y="1791831"/>
                    <a:pt x="1735673" y="1798981"/>
                    <a:pt x="1742658" y="1801584"/>
                  </a:cubicBezTo>
                  <a:cubicBezTo>
                    <a:pt x="1749656" y="1804213"/>
                    <a:pt x="1749656" y="1806817"/>
                    <a:pt x="1757518" y="1811211"/>
                  </a:cubicBezTo>
                  <a:cubicBezTo>
                    <a:pt x="1765379" y="1815580"/>
                    <a:pt x="1765722" y="1810588"/>
                    <a:pt x="1768338" y="1805356"/>
                  </a:cubicBezTo>
                  <a:cubicBezTo>
                    <a:pt x="1770967" y="1800098"/>
                    <a:pt x="1771513" y="1799844"/>
                    <a:pt x="1768020" y="1791094"/>
                  </a:cubicBezTo>
                  <a:cubicBezTo>
                    <a:pt x="1764528" y="1782357"/>
                    <a:pt x="1758597" y="1780426"/>
                    <a:pt x="1759460" y="1763815"/>
                  </a:cubicBezTo>
                  <a:cubicBezTo>
                    <a:pt x="1760108" y="1751839"/>
                    <a:pt x="1768173" y="1754112"/>
                    <a:pt x="1771487" y="1760144"/>
                  </a:cubicBezTo>
                  <a:cubicBezTo>
                    <a:pt x="1775030" y="1753820"/>
                    <a:pt x="1795198" y="1753197"/>
                    <a:pt x="1807377" y="1749997"/>
                  </a:cubicBezTo>
                  <a:cubicBezTo>
                    <a:pt x="1823976" y="1745628"/>
                    <a:pt x="1825678" y="1734299"/>
                    <a:pt x="1830923" y="1719466"/>
                  </a:cubicBezTo>
                  <a:cubicBezTo>
                    <a:pt x="1836155" y="1704607"/>
                    <a:pt x="1836155" y="1702842"/>
                    <a:pt x="1839661" y="1681887"/>
                  </a:cubicBezTo>
                  <a:cubicBezTo>
                    <a:pt x="1843153" y="1660907"/>
                    <a:pt x="1858012" y="1666165"/>
                    <a:pt x="1872007" y="1668768"/>
                  </a:cubicBezTo>
                  <a:cubicBezTo>
                    <a:pt x="1885977" y="1671396"/>
                    <a:pt x="1888136" y="1663256"/>
                    <a:pt x="1896887" y="1656271"/>
                  </a:cubicBezTo>
                  <a:cubicBezTo>
                    <a:pt x="1905624" y="1649298"/>
                    <a:pt x="1907822" y="1653045"/>
                    <a:pt x="1921817" y="1655674"/>
                  </a:cubicBezTo>
                  <a:cubicBezTo>
                    <a:pt x="1935787" y="1658302"/>
                    <a:pt x="1945401" y="1655674"/>
                    <a:pt x="1953275" y="1650442"/>
                  </a:cubicBezTo>
                  <a:cubicBezTo>
                    <a:pt x="1961136" y="1645184"/>
                    <a:pt x="1968998" y="1647813"/>
                    <a:pt x="1978624" y="1653045"/>
                  </a:cubicBezTo>
                  <a:cubicBezTo>
                    <a:pt x="1988226" y="1658303"/>
                    <a:pt x="1992594" y="1658303"/>
                    <a:pt x="1994347" y="1653045"/>
                  </a:cubicBezTo>
                  <a:cubicBezTo>
                    <a:pt x="1996087" y="1647813"/>
                    <a:pt x="1998589" y="1639850"/>
                    <a:pt x="1991591" y="1631989"/>
                  </a:cubicBezTo>
                  <a:cubicBezTo>
                    <a:pt x="1984593" y="1624127"/>
                    <a:pt x="1985012" y="1614272"/>
                    <a:pt x="1987641" y="1602944"/>
                  </a:cubicBezTo>
                  <a:cubicBezTo>
                    <a:pt x="1990270" y="1591565"/>
                    <a:pt x="1986282" y="1578928"/>
                    <a:pt x="1984517" y="1564069"/>
                  </a:cubicBezTo>
                  <a:cubicBezTo>
                    <a:pt x="1982777" y="1549211"/>
                    <a:pt x="1983844" y="1549935"/>
                    <a:pt x="1996074" y="1548194"/>
                  </a:cubicBezTo>
                  <a:cubicBezTo>
                    <a:pt x="2008304" y="1546429"/>
                    <a:pt x="2016191" y="1550823"/>
                    <a:pt x="2022287" y="1556932"/>
                  </a:cubicBezTo>
                  <a:cubicBezTo>
                    <a:pt x="2028408" y="1563053"/>
                    <a:pt x="2038886" y="1567422"/>
                    <a:pt x="2043267" y="1558697"/>
                  </a:cubicBezTo>
                  <a:cubicBezTo>
                    <a:pt x="2047636" y="1549946"/>
                    <a:pt x="2049363" y="1547330"/>
                    <a:pt x="2060730" y="1553439"/>
                  </a:cubicBezTo>
                  <a:cubicBezTo>
                    <a:pt x="2072096" y="1559560"/>
                    <a:pt x="2076452" y="1553439"/>
                    <a:pt x="2084313" y="1538580"/>
                  </a:cubicBezTo>
                  <a:cubicBezTo>
                    <a:pt x="2092175" y="1523721"/>
                    <a:pt x="2107923" y="1521118"/>
                    <a:pt x="2120153" y="1518489"/>
                  </a:cubicBezTo>
                  <a:cubicBezTo>
                    <a:pt x="2132383" y="1515861"/>
                    <a:pt x="2125385" y="1507123"/>
                    <a:pt x="2118387" y="1500138"/>
                  </a:cubicBezTo>
                  <a:cubicBezTo>
                    <a:pt x="2111390" y="1493165"/>
                    <a:pt x="2107021" y="1484415"/>
                    <a:pt x="2106157" y="1476554"/>
                  </a:cubicBezTo>
                  <a:cubicBezTo>
                    <a:pt x="2105293" y="1468692"/>
                    <a:pt x="2103528" y="1462559"/>
                    <a:pt x="2100061" y="1452970"/>
                  </a:cubicBezTo>
                  <a:cubicBezTo>
                    <a:pt x="2096569" y="1443343"/>
                    <a:pt x="2100924" y="1440740"/>
                    <a:pt x="2109662" y="1443343"/>
                  </a:cubicBezTo>
                  <a:cubicBezTo>
                    <a:pt x="2118400" y="1445972"/>
                    <a:pt x="2121893" y="1442480"/>
                    <a:pt x="2122756" y="1424116"/>
                  </a:cubicBezTo>
                  <a:cubicBezTo>
                    <a:pt x="2123645" y="1405790"/>
                    <a:pt x="2129754" y="1404025"/>
                    <a:pt x="2146365" y="1405790"/>
                  </a:cubicBezTo>
                  <a:cubicBezTo>
                    <a:pt x="2162964" y="1407530"/>
                    <a:pt x="2168197" y="1399669"/>
                    <a:pt x="2178687" y="1390931"/>
                  </a:cubicBezTo>
                  <a:cubicBezTo>
                    <a:pt x="2189177" y="1382181"/>
                    <a:pt x="2201407" y="1382181"/>
                    <a:pt x="2221499" y="1381305"/>
                  </a:cubicBezTo>
                  <a:cubicBezTo>
                    <a:pt x="2241590" y="1380429"/>
                    <a:pt x="2236358" y="1371704"/>
                    <a:pt x="2229360" y="1363842"/>
                  </a:cubicBezTo>
                  <a:cubicBezTo>
                    <a:pt x="2222362" y="1355981"/>
                    <a:pt x="2220623" y="1352475"/>
                    <a:pt x="2227620" y="1348983"/>
                  </a:cubicBezTo>
                  <a:cubicBezTo>
                    <a:pt x="2234618" y="1345491"/>
                    <a:pt x="2238987" y="1346355"/>
                    <a:pt x="2252969" y="1345491"/>
                  </a:cubicBezTo>
                  <a:cubicBezTo>
                    <a:pt x="2266940" y="1344627"/>
                    <a:pt x="2278293" y="1338492"/>
                    <a:pt x="2289660" y="1323634"/>
                  </a:cubicBezTo>
                  <a:cubicBezTo>
                    <a:pt x="2301027" y="1308775"/>
                    <a:pt x="2312380" y="1297421"/>
                    <a:pt x="2322870" y="1284314"/>
                  </a:cubicBezTo>
                  <a:cubicBezTo>
                    <a:pt x="2333360" y="1271195"/>
                    <a:pt x="2356335" y="1253504"/>
                    <a:pt x="2356335" y="1238645"/>
                  </a:cubicBezTo>
                  <a:cubicBezTo>
                    <a:pt x="2356335" y="1223786"/>
                    <a:pt x="2344384" y="1217614"/>
                    <a:pt x="2343508" y="1197497"/>
                  </a:cubicBezTo>
                  <a:cubicBezTo>
                    <a:pt x="2342644" y="1177406"/>
                    <a:pt x="2335469" y="1143180"/>
                    <a:pt x="2336345" y="1112585"/>
                  </a:cubicBezTo>
                  <a:cubicBezTo>
                    <a:pt x="2337234" y="1082003"/>
                    <a:pt x="2341158" y="1088100"/>
                    <a:pt x="2353388" y="1081102"/>
                  </a:cubicBezTo>
                  <a:cubicBezTo>
                    <a:pt x="2365619" y="1074104"/>
                    <a:pt x="2356957" y="1058851"/>
                    <a:pt x="2362190" y="1036995"/>
                  </a:cubicBezTo>
                  <a:cubicBezTo>
                    <a:pt x="2367422" y="1015138"/>
                    <a:pt x="2404925" y="1023457"/>
                    <a:pt x="2415390" y="1015583"/>
                  </a:cubicBezTo>
                  <a:cubicBezTo>
                    <a:pt x="2425880" y="1007721"/>
                    <a:pt x="2412862" y="992443"/>
                    <a:pt x="2412862" y="965329"/>
                  </a:cubicBezTo>
                  <a:cubicBezTo>
                    <a:pt x="2412862" y="938240"/>
                    <a:pt x="2435976" y="962675"/>
                    <a:pt x="2452601" y="962675"/>
                  </a:cubicBezTo>
                  <a:cubicBezTo>
                    <a:pt x="2469200" y="962675"/>
                    <a:pt x="2486611" y="953493"/>
                    <a:pt x="2490104" y="942139"/>
                  </a:cubicBezTo>
                  <a:cubicBezTo>
                    <a:pt x="2493571" y="930772"/>
                    <a:pt x="2492758" y="916841"/>
                    <a:pt x="2509357" y="904586"/>
                  </a:cubicBezTo>
                  <a:cubicBezTo>
                    <a:pt x="2525981" y="892355"/>
                    <a:pt x="2515478" y="871845"/>
                    <a:pt x="2509382" y="858726"/>
                  </a:cubicBezTo>
                  <a:cubicBezTo>
                    <a:pt x="2503261" y="832005"/>
                    <a:pt x="2496708" y="834469"/>
                    <a:pt x="2494943" y="817679"/>
                  </a:cubicBezTo>
                  <a:cubicBezTo>
                    <a:pt x="2493203" y="800191"/>
                    <a:pt x="2508112" y="801055"/>
                    <a:pt x="2522972" y="792305"/>
                  </a:cubicBezTo>
                  <a:cubicBezTo>
                    <a:pt x="2537831" y="783567"/>
                    <a:pt x="2560894" y="767400"/>
                    <a:pt x="2560894" y="758675"/>
                  </a:cubicBezTo>
                  <a:cubicBezTo>
                    <a:pt x="2560894" y="749950"/>
                    <a:pt x="2543952" y="733796"/>
                    <a:pt x="2536954" y="724170"/>
                  </a:cubicBezTo>
                  <a:cubicBezTo>
                    <a:pt x="2529956" y="714569"/>
                    <a:pt x="2531696" y="695340"/>
                    <a:pt x="2531696" y="695340"/>
                  </a:cubicBezTo>
                  <a:cubicBezTo>
                    <a:pt x="2532585" y="690972"/>
                    <a:pt x="2531696" y="690082"/>
                    <a:pt x="2522959" y="684850"/>
                  </a:cubicBezTo>
                  <a:cubicBezTo>
                    <a:pt x="2514221" y="679618"/>
                    <a:pt x="2513357" y="674360"/>
                    <a:pt x="2505496" y="673483"/>
                  </a:cubicBezTo>
                  <a:cubicBezTo>
                    <a:pt x="2497610" y="672620"/>
                    <a:pt x="2498499" y="668251"/>
                    <a:pt x="2498499" y="668251"/>
                  </a:cubicBezTo>
                  <a:lnTo>
                    <a:pt x="2498499" y="668251"/>
                  </a:lnTo>
                  <a:lnTo>
                    <a:pt x="2498499" y="662130"/>
                  </a:lnTo>
                  <a:lnTo>
                    <a:pt x="2501102" y="650763"/>
                  </a:lnTo>
                  <a:lnTo>
                    <a:pt x="2501102" y="650763"/>
                  </a:lnTo>
                  <a:cubicBezTo>
                    <a:pt x="2503883" y="653544"/>
                    <a:pt x="2520444" y="616626"/>
                    <a:pt x="2529499" y="606440"/>
                  </a:cubicBezTo>
                  <a:cubicBezTo>
                    <a:pt x="2528559" y="599748"/>
                    <a:pt x="2514488" y="603138"/>
                    <a:pt x="2518856" y="599151"/>
                  </a:cubicBezTo>
                  <a:cubicBezTo>
                    <a:pt x="2518856" y="599151"/>
                    <a:pt x="2504747" y="593499"/>
                    <a:pt x="2489888" y="592623"/>
                  </a:cubicBezTo>
                  <a:cubicBezTo>
                    <a:pt x="2475028" y="591747"/>
                    <a:pt x="2410309" y="581536"/>
                    <a:pt x="2399819" y="595532"/>
                  </a:cubicBezTo>
                  <a:cubicBezTo>
                    <a:pt x="2390294" y="608257"/>
                    <a:pt x="2374711" y="621897"/>
                    <a:pt x="2366380" y="627803"/>
                  </a:cubicBezTo>
                  <a:cubicBezTo>
                    <a:pt x="2361274" y="631422"/>
                    <a:pt x="2359382" y="639563"/>
                    <a:pt x="2356182" y="638496"/>
                  </a:cubicBezTo>
                  <a:cubicBezTo>
                    <a:pt x="2345692" y="635003"/>
                    <a:pt x="2353426" y="639410"/>
                    <a:pt x="2346428" y="638547"/>
                  </a:cubicBezTo>
                  <a:cubicBezTo>
                    <a:pt x="2342707" y="638077"/>
                    <a:pt x="2341666" y="627803"/>
                    <a:pt x="2336852" y="623269"/>
                  </a:cubicBezTo>
                  <a:cubicBezTo>
                    <a:pt x="2332610" y="619256"/>
                    <a:pt x="2324698" y="620843"/>
                    <a:pt x="2319809" y="621427"/>
                  </a:cubicBezTo>
                  <a:cubicBezTo>
                    <a:pt x="2316291" y="609794"/>
                    <a:pt x="2325346" y="600447"/>
                    <a:pt x="2331785" y="587886"/>
                  </a:cubicBezTo>
                  <a:cubicBezTo>
                    <a:pt x="2331366" y="571757"/>
                    <a:pt x="2321612" y="567643"/>
                    <a:pt x="2323378" y="558918"/>
                  </a:cubicBezTo>
                  <a:cubicBezTo>
                    <a:pt x="2323822" y="556708"/>
                    <a:pt x="2326235" y="547907"/>
                    <a:pt x="2325435" y="541874"/>
                  </a:cubicBezTo>
                  <a:cubicBezTo>
                    <a:pt x="2324266" y="533048"/>
                    <a:pt x="2319898" y="531956"/>
                    <a:pt x="2320228" y="522876"/>
                  </a:cubicBezTo>
                  <a:cubicBezTo>
                    <a:pt x="2320545" y="513719"/>
                    <a:pt x="2327124" y="509135"/>
                    <a:pt x="2326476" y="505184"/>
                  </a:cubicBezTo>
                  <a:cubicBezTo>
                    <a:pt x="2325930" y="501908"/>
                    <a:pt x="2320355" y="494199"/>
                    <a:pt x="2317129" y="487099"/>
                  </a:cubicBezTo>
                  <a:cubicBezTo>
                    <a:pt x="2312710" y="477397"/>
                    <a:pt x="2308773" y="454486"/>
                    <a:pt x="2301572" y="457255"/>
                  </a:cubicBezTo>
                  <a:cubicBezTo>
                    <a:pt x="2296987" y="459160"/>
                    <a:pt x="2293456" y="465688"/>
                    <a:pt x="2283931" y="463833"/>
                  </a:cubicBezTo>
                  <a:cubicBezTo>
                    <a:pt x="2271701" y="461433"/>
                    <a:pt x="2261998" y="454283"/>
                    <a:pt x="2258061" y="460163"/>
                  </a:cubicBezTo>
                  <a:cubicBezTo>
                    <a:pt x="2251064" y="470653"/>
                    <a:pt x="2246352" y="475416"/>
                    <a:pt x="2234122" y="484153"/>
                  </a:cubicBezTo>
                  <a:cubicBezTo>
                    <a:pt x="2221891" y="492891"/>
                    <a:pt x="2176629" y="558943"/>
                    <a:pt x="2174864" y="544084"/>
                  </a:cubicBezTo>
                  <a:cubicBezTo>
                    <a:pt x="2173124" y="529226"/>
                    <a:pt x="2174343" y="526520"/>
                    <a:pt x="2169974" y="515167"/>
                  </a:cubicBezTo>
                  <a:cubicBezTo>
                    <a:pt x="2165605" y="503813"/>
                    <a:pt x="2157922" y="474019"/>
                    <a:pt x="2169250" y="464418"/>
                  </a:cubicBezTo>
                  <a:cubicBezTo>
                    <a:pt x="2180616" y="454791"/>
                    <a:pt x="2174737" y="451985"/>
                    <a:pt x="2186966" y="447628"/>
                  </a:cubicBezTo>
                  <a:cubicBezTo>
                    <a:pt x="2199196" y="443272"/>
                    <a:pt x="2207502" y="444504"/>
                    <a:pt x="2210131" y="427042"/>
                  </a:cubicBezTo>
                  <a:cubicBezTo>
                    <a:pt x="2212760" y="409554"/>
                    <a:pt x="2208595" y="404067"/>
                    <a:pt x="2221688" y="393577"/>
                  </a:cubicBezTo>
                  <a:cubicBezTo>
                    <a:pt x="2229258" y="387520"/>
                    <a:pt x="2233893" y="379861"/>
                    <a:pt x="2239075" y="375772"/>
                  </a:cubicBezTo>
                  <a:cubicBezTo>
                    <a:pt x="2242846" y="372800"/>
                    <a:pt x="2256042" y="364761"/>
                    <a:pt x="2260080" y="359224"/>
                  </a:cubicBezTo>
                  <a:cubicBezTo>
                    <a:pt x="2269707" y="346131"/>
                    <a:pt x="2275689" y="341241"/>
                    <a:pt x="2275689" y="322013"/>
                  </a:cubicBezTo>
                  <a:cubicBezTo>
                    <a:pt x="2275689" y="302786"/>
                    <a:pt x="2283397" y="304081"/>
                    <a:pt x="2278165" y="288358"/>
                  </a:cubicBezTo>
                  <a:cubicBezTo>
                    <a:pt x="2275460" y="280243"/>
                    <a:pt x="2276260" y="262984"/>
                    <a:pt x="2274317" y="250461"/>
                  </a:cubicBezTo>
                  <a:cubicBezTo>
                    <a:pt x="2272501" y="238676"/>
                    <a:pt x="2280769" y="233748"/>
                    <a:pt x="2288376" y="232478"/>
                  </a:cubicBezTo>
                  <a:cubicBezTo>
                    <a:pt x="2297609" y="230941"/>
                    <a:pt x="2305711" y="212463"/>
                    <a:pt x="2312937" y="200360"/>
                  </a:cubicBezTo>
                  <a:cubicBezTo>
                    <a:pt x="2318017" y="191774"/>
                    <a:pt x="2331543" y="186098"/>
                    <a:pt x="2326107" y="183938"/>
                  </a:cubicBezTo>
                  <a:cubicBezTo>
                    <a:pt x="2313013" y="178706"/>
                    <a:pt x="2284781" y="171111"/>
                    <a:pt x="2276920" y="181601"/>
                  </a:cubicBezTo>
                  <a:cubicBezTo>
                    <a:pt x="2269059" y="192066"/>
                    <a:pt x="2258188" y="200753"/>
                    <a:pt x="2250327" y="182401"/>
                  </a:cubicBezTo>
                  <a:cubicBezTo>
                    <a:pt x="2242465" y="164075"/>
                    <a:pt x="2240027" y="163224"/>
                    <a:pt x="2236141" y="149216"/>
                  </a:cubicBezTo>
                  <a:cubicBezTo>
                    <a:pt x="2237411" y="138231"/>
                    <a:pt x="2234210" y="141545"/>
                    <a:pt x="2239087" y="135005"/>
                  </a:cubicBezTo>
                  <a:cubicBezTo>
                    <a:pt x="2253057" y="116273"/>
                    <a:pt x="2258454" y="107890"/>
                    <a:pt x="2258238" y="101096"/>
                  </a:cubicBezTo>
                  <a:cubicBezTo>
                    <a:pt x="2258238" y="88002"/>
                    <a:pt x="2258886" y="83062"/>
                    <a:pt x="2264119" y="76064"/>
                  </a:cubicBezTo>
                  <a:cubicBezTo>
                    <a:pt x="2269377" y="69092"/>
                    <a:pt x="2271269" y="62373"/>
                    <a:pt x="2271269" y="56240"/>
                  </a:cubicBezTo>
                  <a:cubicBezTo>
                    <a:pt x="2266036" y="45750"/>
                    <a:pt x="2263801" y="46219"/>
                    <a:pt x="2263801" y="46219"/>
                  </a:cubicBezTo>
                  <a:cubicBezTo>
                    <a:pt x="2256016" y="42473"/>
                    <a:pt x="2251202" y="44809"/>
                    <a:pt x="2246237" y="42651"/>
                  </a:cubicBezTo>
                  <a:cubicBezTo>
                    <a:pt x="2236737" y="38587"/>
                    <a:pt x="2230832" y="33024"/>
                    <a:pt x="2225003" y="30675"/>
                  </a:cubicBezTo>
                  <a:cubicBezTo>
                    <a:pt x="2210143" y="32440"/>
                    <a:pt x="2204162" y="27322"/>
                    <a:pt x="2189379" y="28249"/>
                  </a:cubicBezTo>
                  <a:cubicBezTo>
                    <a:pt x="2176971" y="28846"/>
                    <a:pt x="2177771" y="28820"/>
                    <a:pt x="2171193" y="20413"/>
                  </a:cubicBezTo>
                  <a:cubicBezTo>
                    <a:pt x="2168513" y="17010"/>
                    <a:pt x="2167421" y="12527"/>
                    <a:pt x="2165389" y="10025"/>
                  </a:cubicBezTo>
                  <a:cubicBezTo>
                    <a:pt x="2154924" y="-3119"/>
                    <a:pt x="2151622" y="-2701"/>
                    <a:pt x="2151622" y="7574"/>
                  </a:cubicBezTo>
                  <a:cubicBezTo>
                    <a:pt x="2151622" y="19804"/>
                    <a:pt x="2136865" y="46220"/>
                    <a:pt x="2125498" y="47084"/>
                  </a:cubicBezTo>
                  <a:cubicBezTo>
                    <a:pt x="2114131" y="47947"/>
                    <a:pt x="2087842" y="52290"/>
                    <a:pt x="2086102" y="48798"/>
                  </a:cubicBezTo>
                  <a:cubicBezTo>
                    <a:pt x="2085112" y="46843"/>
                    <a:pt x="2085379" y="37318"/>
                    <a:pt x="2083766" y="31082"/>
                  </a:cubicBezTo>
                  <a:cubicBezTo>
                    <a:pt x="2082178" y="24859"/>
                    <a:pt x="2071218" y="30434"/>
                    <a:pt x="2065859" y="30065"/>
                  </a:cubicBezTo>
                  <a:cubicBezTo>
                    <a:pt x="2060702" y="29697"/>
                    <a:pt x="2049260" y="25328"/>
                    <a:pt x="2042885" y="26052"/>
                  </a:cubicBezTo>
                  <a:cubicBezTo>
                    <a:pt x="2034172" y="27018"/>
                    <a:pt x="2025689" y="35374"/>
                    <a:pt x="2022666" y="41458"/>
                  </a:cubicBezTo>
                  <a:cubicBezTo>
                    <a:pt x="2020139" y="46538"/>
                    <a:pt x="2018132" y="61651"/>
                    <a:pt x="2010411" y="70084"/>
                  </a:cubicBezTo>
                  <a:cubicBezTo>
                    <a:pt x="2002181" y="79062"/>
                    <a:pt x="1990815" y="83381"/>
                    <a:pt x="1984490" y="85184"/>
                  </a:cubicBezTo>
                  <a:cubicBezTo>
                    <a:pt x="1972260" y="88652"/>
                    <a:pt x="1954035" y="149357"/>
                    <a:pt x="1938656" y="157790"/>
                  </a:cubicBezTo>
                  <a:cubicBezTo>
                    <a:pt x="1929334" y="162870"/>
                    <a:pt x="1924216" y="153942"/>
                    <a:pt x="1923276" y="145090"/>
                  </a:cubicBezTo>
                  <a:cubicBezTo>
                    <a:pt x="1914526" y="139858"/>
                    <a:pt x="1917472" y="115550"/>
                    <a:pt x="1910474" y="126040"/>
                  </a:cubicBezTo>
                  <a:cubicBezTo>
                    <a:pt x="1903477" y="136530"/>
                    <a:pt x="1863599" y="144963"/>
                    <a:pt x="1865326" y="130980"/>
                  </a:cubicBezTo>
                  <a:cubicBezTo>
                    <a:pt x="1862570" y="114292"/>
                    <a:pt x="1873238" y="98456"/>
                    <a:pt x="1868869" y="89705"/>
                  </a:cubicBezTo>
                  <a:cubicBezTo>
                    <a:pt x="1864501" y="80968"/>
                    <a:pt x="1864285" y="82289"/>
                    <a:pt x="1850289" y="82289"/>
                  </a:cubicBezTo>
                  <a:cubicBezTo>
                    <a:pt x="1836293" y="82289"/>
                    <a:pt x="1827835" y="68522"/>
                    <a:pt x="1818247" y="80752"/>
                  </a:cubicBezTo>
                  <a:cubicBezTo>
                    <a:pt x="1808620" y="92982"/>
                    <a:pt x="1805598" y="106596"/>
                    <a:pt x="1804708" y="119690"/>
                  </a:cubicBezTo>
                  <a:cubicBezTo>
                    <a:pt x="1803845" y="132784"/>
                    <a:pt x="1792237" y="133279"/>
                    <a:pt x="1780870" y="137674"/>
                  </a:cubicBezTo>
                  <a:cubicBezTo>
                    <a:pt x="1769504" y="142042"/>
                    <a:pt x="1782356" y="154438"/>
                    <a:pt x="1778864" y="165804"/>
                  </a:cubicBezTo>
                  <a:cubicBezTo>
                    <a:pt x="1775371" y="177171"/>
                    <a:pt x="1773377" y="182099"/>
                    <a:pt x="1775143" y="189096"/>
                  </a:cubicBezTo>
                  <a:cubicBezTo>
                    <a:pt x="1771295" y="189934"/>
                    <a:pt x="1769085" y="194354"/>
                    <a:pt x="1757731" y="190861"/>
                  </a:cubicBezTo>
                  <a:cubicBezTo>
                    <a:pt x="1746377" y="187368"/>
                    <a:pt x="1726235" y="184854"/>
                    <a:pt x="1736725" y="175253"/>
                  </a:cubicBezTo>
                  <a:cubicBezTo>
                    <a:pt x="1738808" y="161143"/>
                    <a:pt x="1750175" y="162845"/>
                    <a:pt x="1747546" y="155885"/>
                  </a:cubicBezTo>
                  <a:cubicBezTo>
                    <a:pt x="1742707" y="145547"/>
                    <a:pt x="1751241" y="140581"/>
                    <a:pt x="1739011" y="141445"/>
                  </a:cubicBezTo>
                  <a:cubicBezTo>
                    <a:pt x="1726781" y="142308"/>
                    <a:pt x="1726705" y="135222"/>
                    <a:pt x="1714475" y="135222"/>
                  </a:cubicBezTo>
                  <a:cubicBezTo>
                    <a:pt x="1702245" y="135222"/>
                    <a:pt x="1691336" y="144994"/>
                    <a:pt x="1691336" y="144994"/>
                  </a:cubicBezTo>
                  <a:lnTo>
                    <a:pt x="1691336" y="144994"/>
                  </a:lnTo>
                  <a:lnTo>
                    <a:pt x="1691336" y="144994"/>
                  </a:lnTo>
                  <a:close/>
                </a:path>
              </a:pathLst>
            </a:cu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8" name="任意多边形 94">
              <a:extLst>
                <a:ext uri="{FF2B5EF4-FFF2-40B4-BE49-F238E27FC236}">
                  <a16:creationId xmlns:a16="http://schemas.microsoft.com/office/drawing/2014/main" id="{CB96DB09-8466-46F8-81A1-876084FFEF0F}"/>
                </a:ext>
              </a:extLst>
            </p:cNvPr>
            <p:cNvSpPr/>
            <p:nvPr/>
          </p:nvSpPr>
          <p:spPr>
            <a:xfrm>
              <a:off x="4091870" y="3288132"/>
              <a:ext cx="1138188" cy="1047169"/>
            </a:xfrm>
            <a:custGeom>
              <a:avLst/>
              <a:gdLst>
                <a:gd name="connsiteX0" fmla="*/ 2744597 w 3398987"/>
                <a:gd name="connsiteY0" fmla="*/ 1628328 h 3127174"/>
                <a:gd name="connsiteX1" fmla="*/ 2665145 w 3398987"/>
                <a:gd name="connsiteY1" fmla="*/ 1653525 h 3127174"/>
                <a:gd name="connsiteX2" fmla="*/ 2637002 w 3398987"/>
                <a:gd name="connsiteY2" fmla="*/ 1628899 h 3127174"/>
                <a:gd name="connsiteX3" fmla="*/ 2613139 w 3398987"/>
                <a:gd name="connsiteY3" fmla="*/ 1612758 h 3127174"/>
                <a:gd name="connsiteX4" fmla="*/ 2551925 w 3398987"/>
                <a:gd name="connsiteY4" fmla="*/ 1598026 h 3127174"/>
                <a:gd name="connsiteX5" fmla="*/ 2518867 w 3398987"/>
                <a:gd name="connsiteY5" fmla="*/ 1587828 h 3127174"/>
                <a:gd name="connsiteX6" fmla="*/ 2501963 w 3398987"/>
                <a:gd name="connsiteY6" fmla="*/ 1602243 h 3127174"/>
                <a:gd name="connsiteX7" fmla="*/ 2491066 w 3398987"/>
                <a:gd name="connsiteY7" fmla="*/ 1625662 h 3127174"/>
                <a:gd name="connsiteX8" fmla="*/ 2499994 w 3398987"/>
                <a:gd name="connsiteY8" fmla="*/ 1642502 h 3127174"/>
                <a:gd name="connsiteX9" fmla="*/ 2481744 w 3398987"/>
                <a:gd name="connsiteY9" fmla="*/ 1651354 h 3127174"/>
                <a:gd name="connsiteX10" fmla="*/ 2473540 w 3398987"/>
                <a:gd name="connsiteY10" fmla="*/ 1667648 h 3127174"/>
                <a:gd name="connsiteX11" fmla="*/ 2461082 w 3398987"/>
                <a:gd name="connsiteY11" fmla="*/ 1675763 h 3127174"/>
                <a:gd name="connsiteX12" fmla="*/ 2461082 w 3398987"/>
                <a:gd name="connsiteY12" fmla="*/ 1693848 h 3127174"/>
                <a:gd name="connsiteX13" fmla="*/ 2516619 w 3398987"/>
                <a:gd name="connsiteY13" fmla="*/ 1727808 h 3127174"/>
                <a:gd name="connsiteX14" fmla="*/ 2500477 w 3398987"/>
                <a:gd name="connsiteY14" fmla="*/ 1765755 h 3127174"/>
                <a:gd name="connsiteX15" fmla="*/ 2491269 w 3398987"/>
                <a:gd name="connsiteY15" fmla="*/ 1790431 h 3127174"/>
                <a:gd name="connsiteX16" fmla="*/ 2472765 w 3398987"/>
                <a:gd name="connsiteY16" fmla="*/ 1790927 h 3127174"/>
                <a:gd name="connsiteX17" fmla="*/ 2459062 w 3398987"/>
                <a:gd name="connsiteY17" fmla="*/ 1793734 h 3127174"/>
                <a:gd name="connsiteX18" fmla="*/ 2440571 w 3398987"/>
                <a:gd name="connsiteY18" fmla="*/ 1821039 h 3127174"/>
                <a:gd name="connsiteX19" fmla="*/ 2411221 w 3398987"/>
                <a:gd name="connsiteY19" fmla="*/ 1839860 h 3127174"/>
                <a:gd name="connsiteX20" fmla="*/ 2374861 w 3398987"/>
                <a:gd name="connsiteY20" fmla="*/ 1860726 h 3127174"/>
                <a:gd name="connsiteX21" fmla="*/ 2359189 w 3398987"/>
                <a:gd name="connsiteY21" fmla="*/ 1866010 h 3127174"/>
                <a:gd name="connsiteX22" fmla="*/ 2367736 w 3398987"/>
                <a:gd name="connsiteY22" fmla="*/ 1901874 h 3127174"/>
                <a:gd name="connsiteX23" fmla="*/ 2386418 w 3398987"/>
                <a:gd name="connsiteY23" fmla="*/ 1924874 h 3127174"/>
                <a:gd name="connsiteX24" fmla="*/ 2398153 w 3398987"/>
                <a:gd name="connsiteY24" fmla="*/ 1933979 h 3127174"/>
                <a:gd name="connsiteX25" fmla="*/ 2408542 w 3398987"/>
                <a:gd name="connsiteY25" fmla="*/ 1947047 h 3127174"/>
                <a:gd name="connsiteX26" fmla="*/ 2399042 w 3398987"/>
                <a:gd name="connsiteY26" fmla="*/ 1973362 h 3127174"/>
                <a:gd name="connsiteX27" fmla="*/ 2407869 w 3398987"/>
                <a:gd name="connsiteY27" fmla="*/ 1992730 h 3127174"/>
                <a:gd name="connsiteX28" fmla="*/ 2434183 w 3398987"/>
                <a:gd name="connsiteY28" fmla="*/ 1987625 h 3127174"/>
                <a:gd name="connsiteX29" fmla="*/ 2474226 w 3398987"/>
                <a:gd name="connsiteY29" fmla="*/ 1983180 h 3127174"/>
                <a:gd name="connsiteX30" fmla="*/ 2487269 w 3398987"/>
                <a:gd name="connsiteY30" fmla="*/ 2024849 h 3127174"/>
                <a:gd name="connsiteX31" fmla="*/ 2486393 w 3398987"/>
                <a:gd name="connsiteY31" fmla="*/ 2055431 h 3127174"/>
                <a:gd name="connsiteX32" fmla="*/ 2490762 w 3398987"/>
                <a:gd name="connsiteY32" fmla="*/ 2093873 h 3127174"/>
                <a:gd name="connsiteX33" fmla="*/ 2550706 w 3398987"/>
                <a:gd name="connsiteY33" fmla="*/ 2109431 h 3127174"/>
                <a:gd name="connsiteX34" fmla="*/ 2612352 w 3398987"/>
                <a:gd name="connsiteY34" fmla="*/ 2129471 h 3127174"/>
                <a:gd name="connsiteX35" fmla="*/ 2657589 w 3398987"/>
                <a:gd name="connsiteY35" fmla="*/ 2163583 h 3127174"/>
                <a:gd name="connsiteX36" fmla="*/ 2660929 w 3398987"/>
                <a:gd name="connsiteY36" fmla="*/ 2199626 h 3127174"/>
                <a:gd name="connsiteX37" fmla="*/ 2670302 w 3398987"/>
                <a:gd name="connsiteY37" fmla="*/ 2228048 h 3127174"/>
                <a:gd name="connsiteX38" fmla="*/ 2679928 w 3398987"/>
                <a:gd name="connsiteY38" fmla="*/ 2260814 h 3127174"/>
                <a:gd name="connsiteX39" fmla="*/ 2689479 w 3398987"/>
                <a:gd name="connsiteY39" fmla="*/ 2297073 h 3127174"/>
                <a:gd name="connsiteX40" fmla="*/ 2690355 w 3398987"/>
                <a:gd name="connsiteY40" fmla="*/ 2329026 h 3127174"/>
                <a:gd name="connsiteX41" fmla="*/ 2674150 w 3398987"/>
                <a:gd name="connsiteY41" fmla="*/ 2331654 h 3127174"/>
                <a:gd name="connsiteX42" fmla="*/ 2651747 w 3398987"/>
                <a:gd name="connsiteY42" fmla="*/ 2310179 h 3127174"/>
                <a:gd name="connsiteX43" fmla="*/ 2631427 w 3398987"/>
                <a:gd name="connsiteY43" fmla="*/ 2287014 h 3127174"/>
                <a:gd name="connsiteX44" fmla="*/ 2613076 w 3398987"/>
                <a:gd name="connsiteY44" fmla="*/ 2272156 h 3127174"/>
                <a:gd name="connsiteX45" fmla="*/ 2580373 w 3398987"/>
                <a:gd name="connsiteY45" fmla="*/ 2239682 h 3127174"/>
                <a:gd name="connsiteX46" fmla="*/ 2559735 w 3398987"/>
                <a:gd name="connsiteY46" fmla="*/ 2230233 h 3127174"/>
                <a:gd name="connsiteX47" fmla="*/ 2537828 w 3398987"/>
                <a:gd name="connsiteY47" fmla="*/ 2258630 h 3127174"/>
                <a:gd name="connsiteX48" fmla="*/ 2501683 w 3398987"/>
                <a:gd name="connsiteY48" fmla="*/ 2273070 h 3127174"/>
                <a:gd name="connsiteX49" fmla="*/ 2489809 w 3398987"/>
                <a:gd name="connsiteY49" fmla="*/ 2268829 h 3127174"/>
                <a:gd name="connsiteX50" fmla="*/ 2481300 w 3398987"/>
                <a:gd name="connsiteY50" fmla="*/ 2270492 h 3127174"/>
                <a:gd name="connsiteX51" fmla="*/ 2481300 w 3398987"/>
                <a:gd name="connsiteY51" fmla="*/ 2270492 h 3127174"/>
                <a:gd name="connsiteX52" fmla="*/ 2475864 w 3398987"/>
                <a:gd name="connsiteY52" fmla="*/ 2279154 h 3127174"/>
                <a:gd name="connsiteX53" fmla="*/ 2465386 w 3398987"/>
                <a:gd name="connsiteY53" fmla="*/ 2303334 h 3127174"/>
                <a:gd name="connsiteX54" fmla="*/ 2465386 w 3398987"/>
                <a:gd name="connsiteY54" fmla="*/ 2303334 h 3127174"/>
                <a:gd name="connsiteX55" fmla="*/ 2448762 w 3398987"/>
                <a:gd name="connsiteY55" fmla="*/ 2312338 h 3127174"/>
                <a:gd name="connsiteX56" fmla="*/ 2448762 w 3398987"/>
                <a:gd name="connsiteY56" fmla="*/ 2312338 h 3127174"/>
                <a:gd name="connsiteX57" fmla="*/ 2447010 w 3398987"/>
                <a:gd name="connsiteY57" fmla="*/ 2334195 h 3127174"/>
                <a:gd name="connsiteX58" fmla="*/ 2449639 w 3398987"/>
                <a:gd name="connsiteY58" fmla="*/ 2376143 h 3127174"/>
                <a:gd name="connsiteX59" fmla="*/ 2480843 w 3398987"/>
                <a:gd name="connsiteY59" fmla="*/ 2381896 h 3127174"/>
                <a:gd name="connsiteX60" fmla="*/ 2506433 w 3398987"/>
                <a:gd name="connsiteY60" fmla="*/ 2392742 h 3127174"/>
                <a:gd name="connsiteX61" fmla="*/ 2526537 w 3398987"/>
                <a:gd name="connsiteY61" fmla="*/ 2428582 h 3127174"/>
                <a:gd name="connsiteX62" fmla="*/ 2535694 w 3398987"/>
                <a:gd name="connsiteY62" fmla="*/ 2448381 h 3127174"/>
                <a:gd name="connsiteX63" fmla="*/ 2566619 w 3398987"/>
                <a:gd name="connsiteY63" fmla="*/ 2458719 h 3127174"/>
                <a:gd name="connsiteX64" fmla="*/ 2585097 w 3398987"/>
                <a:gd name="connsiteY64" fmla="*/ 2461767 h 3127174"/>
                <a:gd name="connsiteX65" fmla="*/ 2585097 w 3398987"/>
                <a:gd name="connsiteY65" fmla="*/ 2461767 h 3127174"/>
                <a:gd name="connsiteX66" fmla="*/ 2589669 w 3398987"/>
                <a:gd name="connsiteY66" fmla="*/ 2457233 h 3127174"/>
                <a:gd name="connsiteX67" fmla="*/ 2589669 w 3398987"/>
                <a:gd name="connsiteY67" fmla="*/ 2457233 h 3127174"/>
                <a:gd name="connsiteX68" fmla="*/ 2598318 w 3398987"/>
                <a:gd name="connsiteY68" fmla="*/ 2456535 h 3127174"/>
                <a:gd name="connsiteX69" fmla="*/ 2625279 w 3398987"/>
                <a:gd name="connsiteY69" fmla="*/ 2453906 h 3127174"/>
                <a:gd name="connsiteX70" fmla="*/ 2625279 w 3398987"/>
                <a:gd name="connsiteY70" fmla="*/ 2453906 h 3127174"/>
                <a:gd name="connsiteX71" fmla="*/ 2621787 w 3398987"/>
                <a:gd name="connsiteY71" fmla="*/ 2453043 h 3127174"/>
                <a:gd name="connsiteX72" fmla="*/ 2621787 w 3398987"/>
                <a:gd name="connsiteY72" fmla="*/ 2453043 h 3127174"/>
                <a:gd name="connsiteX73" fmla="*/ 2641015 w 3398987"/>
                <a:gd name="connsiteY73" fmla="*/ 2466162 h 3127174"/>
                <a:gd name="connsiteX74" fmla="*/ 2651505 w 3398987"/>
                <a:gd name="connsiteY74" fmla="*/ 2485390 h 3127174"/>
                <a:gd name="connsiteX75" fmla="*/ 2665068 w 3398987"/>
                <a:gd name="connsiteY75" fmla="*/ 2507348 h 3127174"/>
                <a:gd name="connsiteX76" fmla="*/ 2675102 w 3398987"/>
                <a:gd name="connsiteY76" fmla="*/ 2530818 h 3127174"/>
                <a:gd name="connsiteX77" fmla="*/ 2677718 w 3398987"/>
                <a:gd name="connsiteY77" fmla="*/ 2556167 h 3127174"/>
                <a:gd name="connsiteX78" fmla="*/ 2675102 w 3398987"/>
                <a:gd name="connsiteY78" fmla="*/ 2578887 h 3127174"/>
                <a:gd name="connsiteX79" fmla="*/ 2675102 w 3398987"/>
                <a:gd name="connsiteY79" fmla="*/ 2578887 h 3127174"/>
                <a:gd name="connsiteX80" fmla="*/ 2677540 w 3398987"/>
                <a:gd name="connsiteY80" fmla="*/ 2582062 h 3127174"/>
                <a:gd name="connsiteX81" fmla="*/ 2677540 w 3398987"/>
                <a:gd name="connsiteY81" fmla="*/ 2582062 h 3127174"/>
                <a:gd name="connsiteX82" fmla="*/ 2668104 w 3398987"/>
                <a:gd name="connsiteY82" fmla="*/ 2591981 h 3127174"/>
                <a:gd name="connsiteX83" fmla="*/ 2621787 w 3398987"/>
                <a:gd name="connsiteY83" fmla="*/ 2593746 h 3127174"/>
                <a:gd name="connsiteX84" fmla="*/ 2591205 w 3398987"/>
                <a:gd name="connsiteY84" fmla="*/ 2598115 h 3127174"/>
                <a:gd name="connsiteX85" fmla="*/ 2557118 w 3398987"/>
                <a:gd name="connsiteY85" fmla="*/ 2604236 h 3127174"/>
                <a:gd name="connsiteX86" fmla="*/ 2529153 w 3398987"/>
                <a:gd name="connsiteY86" fmla="*/ 2607703 h 3127174"/>
                <a:gd name="connsiteX87" fmla="*/ 2498572 w 3398987"/>
                <a:gd name="connsiteY87" fmla="*/ 2612098 h 3127174"/>
                <a:gd name="connsiteX88" fmla="*/ 2498572 w 3398987"/>
                <a:gd name="connsiteY88" fmla="*/ 2612098 h 3127174"/>
                <a:gd name="connsiteX89" fmla="*/ 2502064 w 3398987"/>
                <a:gd name="connsiteY89" fmla="*/ 2612098 h 3127174"/>
                <a:gd name="connsiteX90" fmla="*/ 2502064 w 3398987"/>
                <a:gd name="connsiteY90" fmla="*/ 2612098 h 3127174"/>
                <a:gd name="connsiteX91" fmla="*/ 2462732 w 3398987"/>
                <a:gd name="connsiteY91" fmla="*/ 2624328 h 3127174"/>
                <a:gd name="connsiteX92" fmla="*/ 2412060 w 3398987"/>
                <a:gd name="connsiteY92" fmla="*/ 2591981 h 3127174"/>
                <a:gd name="connsiteX93" fmla="*/ 2351760 w 3398987"/>
                <a:gd name="connsiteY93" fmla="*/ 2600732 h 3127174"/>
                <a:gd name="connsiteX94" fmla="*/ 2334983 w 3398987"/>
                <a:gd name="connsiteY94" fmla="*/ 2603132 h 3127174"/>
                <a:gd name="connsiteX95" fmla="*/ 2334272 w 3398987"/>
                <a:gd name="connsiteY95" fmla="*/ 2584997 h 3127174"/>
                <a:gd name="connsiteX96" fmla="*/ 2336901 w 3398987"/>
                <a:gd name="connsiteY96" fmla="*/ 2569249 h 3127174"/>
                <a:gd name="connsiteX97" fmla="*/ 2320302 w 3398987"/>
                <a:gd name="connsiteY97" fmla="*/ 2551787 h 3127174"/>
                <a:gd name="connsiteX98" fmla="*/ 2332532 w 3398987"/>
                <a:gd name="connsiteY98" fmla="*/ 2520329 h 3127174"/>
                <a:gd name="connsiteX99" fmla="*/ 2316797 w 3398987"/>
                <a:gd name="connsiteY99" fmla="*/ 2497608 h 3127174"/>
                <a:gd name="connsiteX100" fmla="*/ 2296693 w 3398987"/>
                <a:gd name="connsiteY100" fmla="*/ 2483613 h 3127174"/>
                <a:gd name="connsiteX101" fmla="*/ 2270480 w 3398987"/>
                <a:gd name="connsiteY101" fmla="*/ 2459153 h 3127174"/>
                <a:gd name="connsiteX102" fmla="*/ 2220671 w 3398987"/>
                <a:gd name="connsiteY102" fmla="*/ 2489735 h 3127174"/>
                <a:gd name="connsiteX103" fmla="*/ 2199703 w 3398987"/>
                <a:gd name="connsiteY103" fmla="*/ 2534286 h 3127174"/>
                <a:gd name="connsiteX104" fmla="*/ 2161260 w 3398987"/>
                <a:gd name="connsiteY104" fmla="*/ 2532546 h 3127174"/>
                <a:gd name="connsiteX105" fmla="*/ 2123681 w 3398987"/>
                <a:gd name="connsiteY105" fmla="*/ 2545640 h 3127174"/>
                <a:gd name="connsiteX106" fmla="*/ 2071255 w 3398987"/>
                <a:gd name="connsiteY106" fmla="*/ 2522919 h 3127174"/>
                <a:gd name="connsiteX107" fmla="*/ 2017941 w 3398987"/>
                <a:gd name="connsiteY107" fmla="*/ 2473999 h 3127174"/>
                <a:gd name="connsiteX108" fmla="*/ 2032800 w 3398987"/>
                <a:gd name="connsiteY108" fmla="*/ 2458251 h 3127174"/>
                <a:gd name="connsiteX109" fmla="*/ 2059889 w 3398987"/>
                <a:gd name="connsiteY109" fmla="*/ 2432927 h 3127174"/>
                <a:gd name="connsiteX110" fmla="*/ 2056396 w 3398987"/>
                <a:gd name="connsiteY110" fmla="*/ 2419808 h 3127174"/>
                <a:gd name="connsiteX111" fmla="*/ 2059012 w 3398987"/>
                <a:gd name="connsiteY111" fmla="*/ 2404949 h 3127174"/>
                <a:gd name="connsiteX112" fmla="*/ 2059889 w 3398987"/>
                <a:gd name="connsiteY112" fmla="*/ 2380488 h 3127174"/>
                <a:gd name="connsiteX113" fmla="*/ 2046770 w 3398987"/>
                <a:gd name="connsiteY113" fmla="*/ 2363889 h 3127174"/>
                <a:gd name="connsiteX114" fmla="*/ 2016188 w 3398987"/>
                <a:gd name="connsiteY114" fmla="*/ 2366518 h 3127174"/>
                <a:gd name="connsiteX115" fmla="*/ 2016188 w 3398987"/>
                <a:gd name="connsiteY115" fmla="*/ 2366518 h 3127174"/>
                <a:gd name="connsiteX116" fmla="*/ 1999907 w 3398987"/>
                <a:gd name="connsiteY116" fmla="*/ 2370239 h 3127174"/>
                <a:gd name="connsiteX117" fmla="*/ 1999907 w 3398987"/>
                <a:gd name="connsiteY117" fmla="*/ 2370239 h 3127174"/>
                <a:gd name="connsiteX118" fmla="*/ 2011819 w 3398987"/>
                <a:gd name="connsiteY118" fmla="*/ 2337676 h 3127174"/>
                <a:gd name="connsiteX119" fmla="*/ 2025802 w 3398987"/>
                <a:gd name="connsiteY119" fmla="*/ 2281746 h 3127174"/>
                <a:gd name="connsiteX120" fmla="*/ 2083485 w 3398987"/>
                <a:gd name="connsiteY120" fmla="*/ 2246795 h 3127174"/>
                <a:gd name="connsiteX121" fmla="*/ 2064600 w 3398987"/>
                <a:gd name="connsiteY121" fmla="*/ 2246249 h 3127174"/>
                <a:gd name="connsiteX122" fmla="*/ 2030514 w 3398987"/>
                <a:gd name="connsiteY122" fmla="*/ 2241016 h 3127174"/>
                <a:gd name="connsiteX123" fmla="*/ 1990318 w 3398987"/>
                <a:gd name="connsiteY123" fmla="*/ 2244509 h 3127174"/>
                <a:gd name="connsiteX124" fmla="*/ 1950110 w 3398987"/>
                <a:gd name="connsiteY124" fmla="*/ 2250605 h 3127174"/>
                <a:gd name="connsiteX125" fmla="*/ 1923034 w 3398987"/>
                <a:gd name="connsiteY125" fmla="*/ 2247112 h 3127174"/>
                <a:gd name="connsiteX126" fmla="*/ 1895932 w 3398987"/>
                <a:gd name="connsiteY126" fmla="*/ 2236648 h 3127174"/>
                <a:gd name="connsiteX127" fmla="*/ 1876717 w 3398987"/>
                <a:gd name="connsiteY127" fmla="*/ 2238388 h 3127174"/>
                <a:gd name="connsiteX128" fmla="*/ 1865350 w 3398987"/>
                <a:gd name="connsiteY128" fmla="*/ 2261108 h 3127174"/>
                <a:gd name="connsiteX129" fmla="*/ 1878456 w 3398987"/>
                <a:gd name="connsiteY129" fmla="*/ 2314410 h 3127174"/>
                <a:gd name="connsiteX130" fmla="*/ 1874088 w 3398987"/>
                <a:gd name="connsiteY130" fmla="*/ 2361591 h 3127174"/>
                <a:gd name="connsiteX131" fmla="*/ 1847875 w 3398987"/>
                <a:gd name="connsiteY131" fmla="*/ 2384311 h 3127174"/>
                <a:gd name="connsiteX132" fmla="*/ 1811172 w 3398987"/>
                <a:gd name="connsiteY132" fmla="*/ 2373847 h 3127174"/>
                <a:gd name="connsiteX133" fmla="*/ 1781467 w 3398987"/>
                <a:gd name="connsiteY133" fmla="*/ 2379079 h 3127174"/>
                <a:gd name="connsiteX134" fmla="*/ 1745640 w 3398987"/>
                <a:gd name="connsiteY134" fmla="*/ 2410537 h 3127174"/>
                <a:gd name="connsiteX135" fmla="*/ 1754378 w 3398987"/>
                <a:gd name="connsiteY135" fmla="*/ 2448116 h 3127174"/>
                <a:gd name="connsiteX136" fmla="*/ 1763115 w 3398987"/>
                <a:gd name="connsiteY136" fmla="*/ 2476958 h 3127174"/>
                <a:gd name="connsiteX137" fmla="*/ 1756994 w 3398987"/>
                <a:gd name="connsiteY137" fmla="*/ 2508416 h 3127174"/>
                <a:gd name="connsiteX138" fmla="*/ 1729029 w 3398987"/>
                <a:gd name="connsiteY138" fmla="*/ 2552967 h 3127174"/>
                <a:gd name="connsiteX139" fmla="*/ 1692326 w 3398987"/>
                <a:gd name="connsiteY139" fmla="*/ 2590546 h 3127174"/>
                <a:gd name="connsiteX140" fmla="*/ 1661744 w 3398987"/>
                <a:gd name="connsiteY140" fmla="*/ 2616759 h 3127174"/>
                <a:gd name="connsiteX141" fmla="*/ 1638147 w 3398987"/>
                <a:gd name="connsiteY141" fmla="*/ 2646478 h 3127174"/>
                <a:gd name="connsiteX142" fmla="*/ 1618043 w 3398987"/>
                <a:gd name="connsiteY142" fmla="*/ 2669198 h 3127174"/>
                <a:gd name="connsiteX143" fmla="*/ 1597076 w 3398987"/>
                <a:gd name="connsiteY143" fmla="*/ 2680565 h 3127174"/>
                <a:gd name="connsiteX144" fmla="*/ 1576108 w 3398987"/>
                <a:gd name="connsiteY144" fmla="*/ 2677072 h 3127174"/>
                <a:gd name="connsiteX145" fmla="*/ 1559509 w 3398987"/>
                <a:gd name="connsiteY145" fmla="*/ 2680565 h 3127174"/>
                <a:gd name="connsiteX146" fmla="*/ 1554264 w 3398987"/>
                <a:gd name="connsiteY146" fmla="*/ 2703285 h 3127174"/>
                <a:gd name="connsiteX147" fmla="*/ 1547266 w 3398987"/>
                <a:gd name="connsiteY147" fmla="*/ 2733003 h 3127174"/>
                <a:gd name="connsiteX148" fmla="*/ 1539405 w 3398987"/>
                <a:gd name="connsiteY148" fmla="*/ 2788045 h 3127174"/>
                <a:gd name="connsiteX149" fmla="*/ 1534160 w 3398987"/>
                <a:gd name="connsiteY149" fmla="*/ 2814258 h 3127174"/>
                <a:gd name="connsiteX150" fmla="*/ 1535036 w 3398987"/>
                <a:gd name="connsiteY150" fmla="*/ 2836115 h 3127174"/>
                <a:gd name="connsiteX151" fmla="*/ 1551635 w 3398987"/>
                <a:gd name="connsiteY151" fmla="*/ 2872805 h 3127174"/>
                <a:gd name="connsiteX152" fmla="*/ 1559509 w 3398987"/>
                <a:gd name="connsiteY152" fmla="*/ 2936597 h 3127174"/>
                <a:gd name="connsiteX153" fmla="*/ 1570876 w 3398987"/>
                <a:gd name="connsiteY153" fmla="*/ 2971548 h 3127174"/>
                <a:gd name="connsiteX154" fmla="*/ 1566507 w 3398987"/>
                <a:gd name="connsiteY154" fmla="*/ 3002130 h 3127174"/>
                <a:gd name="connsiteX155" fmla="*/ 1555140 w 3398987"/>
                <a:gd name="connsiteY155" fmla="*/ 3043202 h 3127174"/>
                <a:gd name="connsiteX156" fmla="*/ 1532420 w 3398987"/>
                <a:gd name="connsiteY156" fmla="*/ 3062429 h 3127174"/>
                <a:gd name="connsiteX157" fmla="*/ 1508836 w 3398987"/>
                <a:gd name="connsiteY157" fmla="*/ 3065922 h 3127174"/>
                <a:gd name="connsiteX158" fmla="*/ 1487868 w 3398987"/>
                <a:gd name="connsiteY158" fmla="*/ 3077289 h 3127174"/>
                <a:gd name="connsiteX159" fmla="*/ 1460779 w 3398987"/>
                <a:gd name="connsiteY159" fmla="*/ 3093011 h 3127174"/>
                <a:gd name="connsiteX160" fmla="*/ 1431074 w 3398987"/>
                <a:gd name="connsiteY160" fmla="*/ 3096504 h 3127174"/>
                <a:gd name="connsiteX161" fmla="*/ 1429321 w 3398987"/>
                <a:gd name="connsiteY161" fmla="*/ 3065020 h 3127174"/>
                <a:gd name="connsiteX162" fmla="*/ 1415339 w 3398987"/>
                <a:gd name="connsiteY162" fmla="*/ 3045793 h 3127174"/>
                <a:gd name="connsiteX163" fmla="*/ 1375905 w 3398987"/>
                <a:gd name="connsiteY163" fmla="*/ 3096770 h 3127174"/>
                <a:gd name="connsiteX164" fmla="*/ 1331341 w 3398987"/>
                <a:gd name="connsiteY164" fmla="*/ 3121942 h 3127174"/>
                <a:gd name="connsiteX165" fmla="*/ 1239279 w 3398987"/>
                <a:gd name="connsiteY165" fmla="*/ 3125459 h 3127174"/>
                <a:gd name="connsiteX166" fmla="*/ 1162355 w 3398987"/>
                <a:gd name="connsiteY166" fmla="*/ 3107743 h 3127174"/>
                <a:gd name="connsiteX167" fmla="*/ 1105776 w 3398987"/>
                <a:gd name="connsiteY167" fmla="*/ 3059775 h 3127174"/>
                <a:gd name="connsiteX168" fmla="*/ 1076287 w 3398987"/>
                <a:gd name="connsiteY168" fmla="*/ 3027733 h 3127174"/>
                <a:gd name="connsiteX169" fmla="*/ 1046239 w 3398987"/>
                <a:gd name="connsiteY169" fmla="*/ 2955457 h 3127174"/>
                <a:gd name="connsiteX170" fmla="*/ 1024166 w 3398987"/>
                <a:gd name="connsiteY170" fmla="*/ 2931721 h 3127174"/>
                <a:gd name="connsiteX171" fmla="*/ 1031545 w 3398987"/>
                <a:gd name="connsiteY171" fmla="*/ 2894434 h 3127174"/>
                <a:gd name="connsiteX172" fmla="*/ 1024394 w 3398987"/>
                <a:gd name="connsiteY172" fmla="*/ 2843761 h 3127174"/>
                <a:gd name="connsiteX173" fmla="*/ 1032345 w 3398987"/>
                <a:gd name="connsiteY173" fmla="*/ 2787284 h 3127174"/>
                <a:gd name="connsiteX174" fmla="*/ 982459 w 3398987"/>
                <a:gd name="connsiteY174" fmla="*/ 2777212 h 3127174"/>
                <a:gd name="connsiteX175" fmla="*/ 969353 w 3398987"/>
                <a:gd name="connsiteY175" fmla="*/ 2735099 h 3127174"/>
                <a:gd name="connsiteX176" fmla="*/ 981926 w 3398987"/>
                <a:gd name="connsiteY176" fmla="*/ 2695983 h 3127174"/>
                <a:gd name="connsiteX177" fmla="*/ 977367 w 3398987"/>
                <a:gd name="connsiteY177" fmla="*/ 2684744 h 3127174"/>
                <a:gd name="connsiteX178" fmla="*/ 941388 w 3398987"/>
                <a:gd name="connsiteY178" fmla="*/ 2657502 h 3127174"/>
                <a:gd name="connsiteX179" fmla="*/ 929158 w 3398987"/>
                <a:gd name="connsiteY179" fmla="*/ 2630413 h 3127174"/>
                <a:gd name="connsiteX180" fmla="*/ 909930 w 3398987"/>
                <a:gd name="connsiteY180" fmla="*/ 2603298 h 3127174"/>
                <a:gd name="connsiteX181" fmla="*/ 900316 w 3398987"/>
                <a:gd name="connsiteY181" fmla="*/ 2564856 h 3127174"/>
                <a:gd name="connsiteX182" fmla="*/ 895071 w 3398987"/>
                <a:gd name="connsiteY182" fmla="*/ 2536026 h 3127174"/>
                <a:gd name="connsiteX183" fmla="*/ 890842 w 3398987"/>
                <a:gd name="connsiteY183" fmla="*/ 2500479 h 3127174"/>
                <a:gd name="connsiteX184" fmla="*/ 874624 w 3398987"/>
                <a:gd name="connsiteY184" fmla="*/ 2475498 h 3127174"/>
                <a:gd name="connsiteX185" fmla="*/ 852247 w 3398987"/>
                <a:gd name="connsiteY185" fmla="*/ 2411249 h 3127174"/>
                <a:gd name="connsiteX186" fmla="*/ 806006 w 3398987"/>
                <a:gd name="connsiteY186" fmla="*/ 2427873 h 3127174"/>
                <a:gd name="connsiteX187" fmla="*/ 788378 w 3398987"/>
                <a:gd name="connsiteY187" fmla="*/ 2415020 h 3127174"/>
                <a:gd name="connsiteX188" fmla="*/ 778688 w 3398987"/>
                <a:gd name="connsiteY188" fmla="*/ 2429854 h 3127174"/>
                <a:gd name="connsiteX189" fmla="*/ 742607 w 3398987"/>
                <a:gd name="connsiteY189" fmla="*/ 2471104 h 3127174"/>
                <a:gd name="connsiteX190" fmla="*/ 732016 w 3398987"/>
                <a:gd name="connsiteY190" fmla="*/ 2426107 h 3127174"/>
                <a:gd name="connsiteX191" fmla="*/ 725374 w 3398987"/>
                <a:gd name="connsiteY191" fmla="*/ 2401254 h 3127174"/>
                <a:gd name="connsiteX192" fmla="*/ 696506 w 3398987"/>
                <a:gd name="connsiteY192" fmla="*/ 2388528 h 3127174"/>
                <a:gd name="connsiteX193" fmla="*/ 695300 w 3398987"/>
                <a:gd name="connsiteY193" fmla="*/ 2368539 h 3127174"/>
                <a:gd name="connsiteX194" fmla="*/ 668173 w 3398987"/>
                <a:gd name="connsiteY194" fmla="*/ 2333461 h 3127174"/>
                <a:gd name="connsiteX195" fmla="*/ 665696 w 3398987"/>
                <a:gd name="connsiteY195" fmla="*/ 2278673 h 3127174"/>
                <a:gd name="connsiteX196" fmla="*/ 694081 w 3398987"/>
                <a:gd name="connsiteY196" fmla="*/ 2269491 h 3127174"/>
                <a:gd name="connsiteX197" fmla="*/ 681851 w 3398987"/>
                <a:gd name="connsiteY197" fmla="*/ 2251139 h 3127174"/>
                <a:gd name="connsiteX198" fmla="*/ 668744 w 3398987"/>
                <a:gd name="connsiteY198" fmla="*/ 2231911 h 3127174"/>
                <a:gd name="connsiteX199" fmla="*/ 660007 w 3398987"/>
                <a:gd name="connsiteY199" fmla="*/ 2204822 h 3127174"/>
                <a:gd name="connsiteX200" fmla="*/ 640779 w 3398987"/>
                <a:gd name="connsiteY200" fmla="*/ 2165503 h 3127174"/>
                <a:gd name="connsiteX201" fmla="*/ 618059 w 3398987"/>
                <a:gd name="connsiteY201" fmla="*/ 2153273 h 3127174"/>
                <a:gd name="connsiteX202" fmla="*/ 604076 w 3398987"/>
                <a:gd name="connsiteY202" fmla="*/ 2138414 h 3127174"/>
                <a:gd name="connsiteX203" fmla="*/ 587477 w 3398987"/>
                <a:gd name="connsiteY203" fmla="*/ 2101699 h 3127174"/>
                <a:gd name="connsiteX204" fmla="*/ 576987 w 3398987"/>
                <a:gd name="connsiteY204" fmla="*/ 2071980 h 3127174"/>
                <a:gd name="connsiteX205" fmla="*/ 576987 w 3398987"/>
                <a:gd name="connsiteY205" fmla="*/ 2047520 h 3127174"/>
                <a:gd name="connsiteX206" fmla="*/ 557759 w 3398987"/>
                <a:gd name="connsiteY206" fmla="*/ 2056257 h 3127174"/>
                <a:gd name="connsiteX207" fmla="*/ 542036 w 3398987"/>
                <a:gd name="connsiteY207" fmla="*/ 2072882 h 3127174"/>
                <a:gd name="connsiteX208" fmla="*/ 521069 w 3398987"/>
                <a:gd name="connsiteY208" fmla="*/ 2093837 h 3127174"/>
                <a:gd name="connsiteX209" fmla="*/ 511455 w 3398987"/>
                <a:gd name="connsiteY209" fmla="*/ 2127924 h 3127174"/>
                <a:gd name="connsiteX210" fmla="*/ 483489 w 3398987"/>
                <a:gd name="connsiteY210" fmla="*/ 2147152 h 3127174"/>
                <a:gd name="connsiteX211" fmla="*/ 487490 w 3398987"/>
                <a:gd name="connsiteY211" fmla="*/ 2184858 h 3127174"/>
                <a:gd name="connsiteX212" fmla="*/ 480086 w 3398987"/>
                <a:gd name="connsiteY212" fmla="*/ 2207604 h 3127174"/>
                <a:gd name="connsiteX213" fmla="*/ 464287 w 3398987"/>
                <a:gd name="connsiteY213" fmla="*/ 2234985 h 3127174"/>
                <a:gd name="connsiteX214" fmla="*/ 440665 w 3398987"/>
                <a:gd name="connsiteY214" fmla="*/ 2270354 h 3127174"/>
                <a:gd name="connsiteX215" fmla="*/ 440665 w 3398987"/>
                <a:gd name="connsiteY215" fmla="*/ 2270354 h 3127174"/>
                <a:gd name="connsiteX216" fmla="*/ 434874 w 3398987"/>
                <a:gd name="connsiteY216" fmla="*/ 2282063 h 3127174"/>
                <a:gd name="connsiteX217" fmla="*/ 434874 w 3398987"/>
                <a:gd name="connsiteY217" fmla="*/ 2282063 h 3127174"/>
                <a:gd name="connsiteX218" fmla="*/ 418275 w 3398987"/>
                <a:gd name="connsiteY218" fmla="*/ 2254085 h 3127174"/>
                <a:gd name="connsiteX219" fmla="*/ 394678 w 3398987"/>
                <a:gd name="connsiteY219" fmla="*/ 2214766 h 3127174"/>
                <a:gd name="connsiteX220" fmla="*/ 392049 w 3398987"/>
                <a:gd name="connsiteY220" fmla="*/ 2167585 h 3127174"/>
                <a:gd name="connsiteX221" fmla="*/ 386804 w 3398987"/>
                <a:gd name="connsiteY221" fmla="*/ 2103793 h 3127174"/>
                <a:gd name="connsiteX222" fmla="*/ 381559 w 3398987"/>
                <a:gd name="connsiteY222" fmla="*/ 2031263 h 3127174"/>
                <a:gd name="connsiteX223" fmla="*/ 387680 w 3398987"/>
                <a:gd name="connsiteY223" fmla="*/ 2007679 h 3127174"/>
                <a:gd name="connsiteX224" fmla="*/ 393789 w 3398987"/>
                <a:gd name="connsiteY224" fmla="*/ 1970100 h 3127174"/>
                <a:gd name="connsiteX225" fmla="*/ 399034 w 3398987"/>
                <a:gd name="connsiteY225" fmla="*/ 1913293 h 3127174"/>
                <a:gd name="connsiteX226" fmla="*/ 402273 w 3398987"/>
                <a:gd name="connsiteY226" fmla="*/ 1892033 h 3127174"/>
                <a:gd name="connsiteX227" fmla="*/ 399034 w 3398987"/>
                <a:gd name="connsiteY227" fmla="*/ 1877479 h 3127174"/>
                <a:gd name="connsiteX228" fmla="*/ 388544 w 3398987"/>
                <a:gd name="connsiteY228" fmla="*/ 1852130 h 3127174"/>
                <a:gd name="connsiteX229" fmla="*/ 389420 w 3398987"/>
                <a:gd name="connsiteY229" fmla="*/ 1798828 h 3127174"/>
                <a:gd name="connsiteX230" fmla="*/ 379807 w 3398987"/>
                <a:gd name="connsiteY230" fmla="*/ 1740293 h 3127174"/>
                <a:gd name="connsiteX231" fmla="*/ 394665 w 3398987"/>
                <a:gd name="connsiteY231" fmla="*/ 1672996 h 3127174"/>
                <a:gd name="connsiteX232" fmla="*/ 408648 w 3398987"/>
                <a:gd name="connsiteY232" fmla="*/ 1644167 h 3127174"/>
                <a:gd name="connsiteX233" fmla="*/ 402539 w 3398987"/>
                <a:gd name="connsiteY233" fmla="*/ 1562912 h 3127174"/>
                <a:gd name="connsiteX234" fmla="*/ 397294 w 3398987"/>
                <a:gd name="connsiteY234" fmla="*/ 1509610 h 3127174"/>
                <a:gd name="connsiteX235" fmla="*/ 401663 w 3398987"/>
                <a:gd name="connsiteY235" fmla="*/ 1458035 h 3127174"/>
                <a:gd name="connsiteX236" fmla="*/ 399034 w 3398987"/>
                <a:gd name="connsiteY236" fmla="*/ 1420456 h 3127174"/>
                <a:gd name="connsiteX237" fmla="*/ 395542 w 3398987"/>
                <a:gd name="connsiteY237" fmla="*/ 1369783 h 3127174"/>
                <a:gd name="connsiteX238" fmla="*/ 406908 w 3398987"/>
                <a:gd name="connsiteY238" fmla="*/ 1332204 h 3127174"/>
                <a:gd name="connsiteX239" fmla="*/ 383312 w 3398987"/>
                <a:gd name="connsiteY239" fmla="*/ 1281532 h 3127174"/>
                <a:gd name="connsiteX240" fmla="*/ 371081 w 3398987"/>
                <a:gd name="connsiteY240" fmla="*/ 1246581 h 3127174"/>
                <a:gd name="connsiteX241" fmla="*/ 365836 w 3398987"/>
                <a:gd name="connsiteY241" fmla="*/ 1218628 h 3127174"/>
                <a:gd name="connsiteX242" fmla="*/ 353606 w 3398987"/>
                <a:gd name="connsiteY242" fmla="*/ 1188910 h 3127174"/>
                <a:gd name="connsiteX243" fmla="*/ 335255 w 3398987"/>
                <a:gd name="connsiteY243" fmla="*/ 1160069 h 3127174"/>
                <a:gd name="connsiteX244" fmla="*/ 325641 w 3398987"/>
                <a:gd name="connsiteY244" fmla="*/ 1103262 h 3127174"/>
                <a:gd name="connsiteX245" fmla="*/ 356222 w 3398987"/>
                <a:gd name="connsiteY245" fmla="*/ 1109383 h 3127174"/>
                <a:gd name="connsiteX246" fmla="*/ 382435 w 3398987"/>
                <a:gd name="connsiteY246" fmla="*/ 1113752 h 3127174"/>
                <a:gd name="connsiteX247" fmla="*/ 405156 w 3398987"/>
                <a:gd name="connsiteY247" fmla="*/ 1098893 h 3127174"/>
                <a:gd name="connsiteX248" fmla="*/ 392925 w 3398987"/>
                <a:gd name="connsiteY248" fmla="*/ 1060450 h 3127174"/>
                <a:gd name="connsiteX249" fmla="*/ 342240 w 3398987"/>
                <a:gd name="connsiteY249" fmla="*/ 1003643 h 3127174"/>
                <a:gd name="connsiteX250" fmla="*/ 321272 w 3398987"/>
                <a:gd name="connsiteY250" fmla="*/ 963460 h 3127174"/>
                <a:gd name="connsiteX251" fmla="*/ 303797 w 3398987"/>
                <a:gd name="connsiteY251" fmla="*/ 935507 h 3127174"/>
                <a:gd name="connsiteX252" fmla="*/ 290703 w 3398987"/>
                <a:gd name="connsiteY252" fmla="*/ 913650 h 3127174"/>
                <a:gd name="connsiteX253" fmla="*/ 281089 w 3398987"/>
                <a:gd name="connsiteY253" fmla="*/ 892670 h 3127174"/>
                <a:gd name="connsiteX254" fmla="*/ 282842 w 3398987"/>
                <a:gd name="connsiteY254" fmla="*/ 874318 h 3127174"/>
                <a:gd name="connsiteX255" fmla="*/ 287211 w 3398987"/>
                <a:gd name="connsiteY255" fmla="*/ 850735 h 3127174"/>
                <a:gd name="connsiteX256" fmla="*/ 277597 w 3398987"/>
                <a:gd name="connsiteY256" fmla="*/ 818413 h 3127174"/>
                <a:gd name="connsiteX257" fmla="*/ 247879 w 3398987"/>
                <a:gd name="connsiteY257" fmla="*/ 771207 h 3127174"/>
                <a:gd name="connsiteX258" fmla="*/ 238265 w 3398987"/>
                <a:gd name="connsiteY258" fmla="*/ 738022 h 3127174"/>
                <a:gd name="connsiteX259" fmla="*/ 228651 w 3398987"/>
                <a:gd name="connsiteY259" fmla="*/ 696950 h 3127174"/>
                <a:gd name="connsiteX260" fmla="*/ 183210 w 3398987"/>
                <a:gd name="connsiteY260" fmla="*/ 667232 h 3127174"/>
                <a:gd name="connsiteX261" fmla="*/ 141262 w 3398987"/>
                <a:gd name="connsiteY261" fmla="*/ 643648 h 3127174"/>
                <a:gd name="connsiteX262" fmla="*/ 102819 w 3398987"/>
                <a:gd name="connsiteY262" fmla="*/ 616559 h 3127174"/>
                <a:gd name="connsiteX263" fmla="*/ 63500 w 3398987"/>
                <a:gd name="connsiteY263" fmla="*/ 572884 h 3127174"/>
                <a:gd name="connsiteX264" fmla="*/ 34658 w 3398987"/>
                <a:gd name="connsiteY264" fmla="*/ 545769 h 3127174"/>
                <a:gd name="connsiteX265" fmla="*/ 8445 w 3398987"/>
                <a:gd name="connsiteY265" fmla="*/ 493356 h 3127174"/>
                <a:gd name="connsiteX266" fmla="*/ 0 w 3398987"/>
                <a:gd name="connsiteY266" fmla="*/ 467880 h 3127174"/>
                <a:gd name="connsiteX267" fmla="*/ 0 w 3398987"/>
                <a:gd name="connsiteY267" fmla="*/ 467880 h 3127174"/>
                <a:gd name="connsiteX268" fmla="*/ 14224 w 3398987"/>
                <a:gd name="connsiteY268" fmla="*/ 447585 h 3127174"/>
                <a:gd name="connsiteX269" fmla="*/ 14224 w 3398987"/>
                <a:gd name="connsiteY269" fmla="*/ 447585 h 3127174"/>
                <a:gd name="connsiteX270" fmla="*/ 36957 w 3398987"/>
                <a:gd name="connsiteY270" fmla="*/ 444956 h 3127174"/>
                <a:gd name="connsiteX271" fmla="*/ 62065 w 3398987"/>
                <a:gd name="connsiteY271" fmla="*/ 429081 h 3127174"/>
                <a:gd name="connsiteX272" fmla="*/ 59677 w 3398987"/>
                <a:gd name="connsiteY272" fmla="*/ 396010 h 3127174"/>
                <a:gd name="connsiteX273" fmla="*/ 64922 w 3398987"/>
                <a:gd name="connsiteY273" fmla="*/ 374154 h 3127174"/>
                <a:gd name="connsiteX274" fmla="*/ 98120 w 3398987"/>
                <a:gd name="connsiteY274" fmla="*/ 342696 h 3127174"/>
                <a:gd name="connsiteX275" fmla="*/ 119812 w 3398987"/>
                <a:gd name="connsiteY275" fmla="*/ 315810 h 3127174"/>
                <a:gd name="connsiteX276" fmla="*/ 136385 w 3398987"/>
                <a:gd name="connsiteY276" fmla="*/ 308863 h 3127174"/>
                <a:gd name="connsiteX277" fmla="*/ 139052 w 3398987"/>
                <a:gd name="connsiteY277" fmla="*/ 296582 h 3127174"/>
                <a:gd name="connsiteX278" fmla="*/ 109106 w 3398987"/>
                <a:gd name="connsiteY278" fmla="*/ 272516 h 3127174"/>
                <a:gd name="connsiteX279" fmla="*/ 81521 w 3398987"/>
                <a:gd name="connsiteY279" fmla="*/ 247433 h 3127174"/>
                <a:gd name="connsiteX280" fmla="*/ 74536 w 3398987"/>
                <a:gd name="connsiteY280" fmla="*/ 229107 h 3127174"/>
                <a:gd name="connsiteX281" fmla="*/ 60185 w 3398987"/>
                <a:gd name="connsiteY281" fmla="*/ 211517 h 3127174"/>
                <a:gd name="connsiteX282" fmla="*/ 61430 w 3398987"/>
                <a:gd name="connsiteY282" fmla="*/ 160946 h 3127174"/>
                <a:gd name="connsiteX283" fmla="*/ 64389 w 3398987"/>
                <a:gd name="connsiteY283" fmla="*/ 130987 h 3127174"/>
                <a:gd name="connsiteX284" fmla="*/ 86779 w 3398987"/>
                <a:gd name="connsiteY284" fmla="*/ 114616 h 3127174"/>
                <a:gd name="connsiteX285" fmla="*/ 119075 w 3398987"/>
                <a:gd name="connsiteY285" fmla="*/ 107428 h 3127174"/>
                <a:gd name="connsiteX286" fmla="*/ 147942 w 3398987"/>
                <a:gd name="connsiteY286" fmla="*/ 99783 h 3127174"/>
                <a:gd name="connsiteX287" fmla="*/ 157543 w 3398987"/>
                <a:gd name="connsiteY287" fmla="*/ 72694 h 3127174"/>
                <a:gd name="connsiteX288" fmla="*/ 172669 w 3398987"/>
                <a:gd name="connsiteY288" fmla="*/ 28587 h 3127174"/>
                <a:gd name="connsiteX289" fmla="*/ 222313 w 3398987"/>
                <a:gd name="connsiteY289" fmla="*/ 1053 h 3127174"/>
                <a:gd name="connsiteX290" fmla="*/ 254978 w 3398987"/>
                <a:gd name="connsiteY290" fmla="*/ 42201 h 3127174"/>
                <a:gd name="connsiteX291" fmla="*/ 296151 w 3398987"/>
                <a:gd name="connsiteY291" fmla="*/ 58774 h 3127174"/>
                <a:gd name="connsiteX292" fmla="*/ 325514 w 3398987"/>
                <a:gd name="connsiteY292" fmla="*/ 65201 h 3127174"/>
                <a:gd name="connsiteX293" fmla="*/ 353314 w 3398987"/>
                <a:gd name="connsiteY293" fmla="*/ 68401 h 3127174"/>
                <a:gd name="connsiteX294" fmla="*/ 376847 w 3398987"/>
                <a:gd name="connsiteY294" fmla="*/ 109524 h 3127174"/>
                <a:gd name="connsiteX295" fmla="*/ 371500 w 3398987"/>
                <a:gd name="connsiteY295" fmla="*/ 137845 h 3127174"/>
                <a:gd name="connsiteX296" fmla="*/ 380009 w 3398987"/>
                <a:gd name="connsiteY296" fmla="*/ 162953 h 3127174"/>
                <a:gd name="connsiteX297" fmla="*/ 411747 w 3398987"/>
                <a:gd name="connsiteY297" fmla="*/ 216560 h 3127174"/>
                <a:gd name="connsiteX298" fmla="*/ 419316 w 3398987"/>
                <a:gd name="connsiteY298" fmla="*/ 245998 h 3127174"/>
                <a:gd name="connsiteX299" fmla="*/ 426047 w 3398987"/>
                <a:gd name="connsiteY299" fmla="*/ 282777 h 3127174"/>
                <a:gd name="connsiteX300" fmla="*/ 448526 w 3398987"/>
                <a:gd name="connsiteY300" fmla="*/ 319963 h 3127174"/>
                <a:gd name="connsiteX301" fmla="*/ 442036 w 3398987"/>
                <a:gd name="connsiteY301" fmla="*/ 340004 h 3127174"/>
                <a:gd name="connsiteX302" fmla="*/ 448767 w 3398987"/>
                <a:gd name="connsiteY302" fmla="*/ 364159 h 3127174"/>
                <a:gd name="connsiteX303" fmla="*/ 464261 w 3398987"/>
                <a:gd name="connsiteY303" fmla="*/ 420471 h 3127174"/>
                <a:gd name="connsiteX304" fmla="*/ 488721 w 3398987"/>
                <a:gd name="connsiteY304" fmla="*/ 444931 h 3127174"/>
                <a:gd name="connsiteX305" fmla="*/ 508825 w 3398987"/>
                <a:gd name="connsiteY305" fmla="*/ 458926 h 3127174"/>
                <a:gd name="connsiteX306" fmla="*/ 533298 w 3398987"/>
                <a:gd name="connsiteY306" fmla="*/ 469391 h 3127174"/>
                <a:gd name="connsiteX307" fmla="*/ 565632 w 3398987"/>
                <a:gd name="connsiteY307" fmla="*/ 483386 h 3127174"/>
                <a:gd name="connsiteX308" fmla="*/ 581037 w 3398987"/>
                <a:gd name="connsiteY308" fmla="*/ 523341 h 3127174"/>
                <a:gd name="connsiteX309" fmla="*/ 601459 w 3398987"/>
                <a:gd name="connsiteY309" fmla="*/ 549782 h 3127174"/>
                <a:gd name="connsiteX310" fmla="*/ 623621 w 3398987"/>
                <a:gd name="connsiteY310" fmla="*/ 546810 h 3127174"/>
                <a:gd name="connsiteX311" fmla="*/ 652462 w 3398987"/>
                <a:gd name="connsiteY311" fmla="*/ 565162 h 3127174"/>
                <a:gd name="connsiteX312" fmla="*/ 676922 w 3398987"/>
                <a:gd name="connsiteY312" fmla="*/ 570673 h 3127174"/>
                <a:gd name="connsiteX313" fmla="*/ 694969 w 3398987"/>
                <a:gd name="connsiteY313" fmla="*/ 587361 h 3127174"/>
                <a:gd name="connsiteX314" fmla="*/ 704583 w 3398987"/>
                <a:gd name="connsiteY314" fmla="*/ 590854 h 3127174"/>
                <a:gd name="connsiteX315" fmla="*/ 720318 w 3398987"/>
                <a:gd name="connsiteY315" fmla="*/ 596975 h 3127174"/>
                <a:gd name="connsiteX316" fmla="*/ 733057 w 3398987"/>
                <a:gd name="connsiteY316" fmla="*/ 607414 h 3127174"/>
                <a:gd name="connsiteX317" fmla="*/ 748284 w 3398987"/>
                <a:gd name="connsiteY317" fmla="*/ 564628 h 3127174"/>
                <a:gd name="connsiteX318" fmla="*/ 757466 w 3398987"/>
                <a:gd name="connsiteY318" fmla="*/ 535304 h 3127174"/>
                <a:gd name="connsiteX319" fmla="*/ 777659 w 3398987"/>
                <a:gd name="connsiteY319" fmla="*/ 526897 h 3127174"/>
                <a:gd name="connsiteX320" fmla="*/ 789432 w 3398987"/>
                <a:gd name="connsiteY320" fmla="*/ 510298 h 3127174"/>
                <a:gd name="connsiteX321" fmla="*/ 809625 w 3398987"/>
                <a:gd name="connsiteY321" fmla="*/ 541184 h 3127174"/>
                <a:gd name="connsiteX322" fmla="*/ 825373 w 3398987"/>
                <a:gd name="connsiteY322" fmla="*/ 547928 h 3127174"/>
                <a:gd name="connsiteX323" fmla="*/ 835965 w 3398987"/>
                <a:gd name="connsiteY323" fmla="*/ 565098 h 3127174"/>
                <a:gd name="connsiteX324" fmla="*/ 846404 w 3398987"/>
                <a:gd name="connsiteY324" fmla="*/ 584097 h 3127174"/>
                <a:gd name="connsiteX325" fmla="*/ 840905 w 3398987"/>
                <a:gd name="connsiteY325" fmla="*/ 629297 h 3127174"/>
                <a:gd name="connsiteX326" fmla="*/ 847242 w 3398987"/>
                <a:gd name="connsiteY326" fmla="*/ 659586 h 3127174"/>
                <a:gd name="connsiteX327" fmla="*/ 874116 w 3398987"/>
                <a:gd name="connsiteY327" fmla="*/ 659014 h 3127174"/>
                <a:gd name="connsiteX328" fmla="*/ 890956 w 3398987"/>
                <a:gd name="connsiteY328" fmla="*/ 626274 h 3127174"/>
                <a:gd name="connsiteX329" fmla="*/ 924865 w 3398987"/>
                <a:gd name="connsiteY329" fmla="*/ 633043 h 3127174"/>
                <a:gd name="connsiteX330" fmla="*/ 942327 w 3398987"/>
                <a:gd name="connsiteY330" fmla="*/ 650759 h 3127174"/>
                <a:gd name="connsiteX331" fmla="*/ 994512 w 3398987"/>
                <a:gd name="connsiteY331" fmla="*/ 704366 h 3127174"/>
                <a:gd name="connsiteX332" fmla="*/ 1006069 w 3398987"/>
                <a:gd name="connsiteY332" fmla="*/ 692238 h 3127174"/>
                <a:gd name="connsiteX333" fmla="*/ 1014374 w 3398987"/>
                <a:gd name="connsiteY333" fmla="*/ 674407 h 3127174"/>
                <a:gd name="connsiteX334" fmla="*/ 1014514 w 3398987"/>
                <a:gd name="connsiteY334" fmla="*/ 662202 h 3127174"/>
                <a:gd name="connsiteX335" fmla="*/ 1047128 w 3398987"/>
                <a:gd name="connsiteY335" fmla="*/ 682611 h 3127174"/>
                <a:gd name="connsiteX336" fmla="*/ 1074217 w 3398987"/>
                <a:gd name="connsiteY336" fmla="*/ 692238 h 3127174"/>
                <a:gd name="connsiteX337" fmla="*/ 1085583 w 3398987"/>
                <a:gd name="connsiteY337" fmla="*/ 697470 h 3127174"/>
                <a:gd name="connsiteX338" fmla="*/ 1104811 w 3398987"/>
                <a:gd name="connsiteY338" fmla="*/ 687869 h 3127174"/>
                <a:gd name="connsiteX339" fmla="*/ 1104811 w 3398987"/>
                <a:gd name="connsiteY339" fmla="*/ 687869 h 3127174"/>
                <a:gd name="connsiteX340" fmla="*/ 1115289 w 3398987"/>
                <a:gd name="connsiteY340" fmla="*/ 682611 h 3127174"/>
                <a:gd name="connsiteX341" fmla="*/ 1115289 w 3398987"/>
                <a:gd name="connsiteY341" fmla="*/ 682611 h 3127174"/>
                <a:gd name="connsiteX342" fmla="*/ 1145883 w 3398987"/>
                <a:gd name="connsiteY342" fmla="*/ 686103 h 3127174"/>
                <a:gd name="connsiteX343" fmla="*/ 1145883 w 3398987"/>
                <a:gd name="connsiteY343" fmla="*/ 686103 h 3127174"/>
                <a:gd name="connsiteX344" fmla="*/ 1149375 w 3398987"/>
                <a:gd name="connsiteY344" fmla="*/ 685240 h 3127174"/>
                <a:gd name="connsiteX345" fmla="*/ 1149375 w 3398987"/>
                <a:gd name="connsiteY345" fmla="*/ 685240 h 3127174"/>
                <a:gd name="connsiteX346" fmla="*/ 1179970 w 3398987"/>
                <a:gd name="connsiteY346" fmla="*/ 637170 h 3127174"/>
                <a:gd name="connsiteX347" fmla="*/ 1182840 w 3398987"/>
                <a:gd name="connsiteY347" fmla="*/ 595057 h 3127174"/>
                <a:gd name="connsiteX348" fmla="*/ 1152550 w 3398987"/>
                <a:gd name="connsiteY348" fmla="*/ 584960 h 3127174"/>
                <a:gd name="connsiteX349" fmla="*/ 1182167 w 3398987"/>
                <a:gd name="connsiteY349" fmla="*/ 555217 h 3127174"/>
                <a:gd name="connsiteX350" fmla="*/ 1164514 w 3398987"/>
                <a:gd name="connsiteY350" fmla="*/ 518310 h 3127174"/>
                <a:gd name="connsiteX351" fmla="*/ 1178954 w 3398987"/>
                <a:gd name="connsiteY351" fmla="*/ 508214 h 3127174"/>
                <a:gd name="connsiteX352" fmla="*/ 1167193 w 3398987"/>
                <a:gd name="connsiteY352" fmla="*/ 484147 h 3127174"/>
                <a:gd name="connsiteX353" fmla="*/ 1183234 w 3398987"/>
                <a:gd name="connsiteY353" fmla="*/ 456868 h 3127174"/>
                <a:gd name="connsiteX354" fmla="*/ 1215847 w 3398987"/>
                <a:gd name="connsiteY354" fmla="*/ 460614 h 3127174"/>
                <a:gd name="connsiteX355" fmla="*/ 1239380 w 3398987"/>
                <a:gd name="connsiteY355" fmla="*/ 490383 h 3127174"/>
                <a:gd name="connsiteX356" fmla="*/ 1263929 w 3398987"/>
                <a:gd name="connsiteY356" fmla="*/ 472374 h 3127174"/>
                <a:gd name="connsiteX357" fmla="*/ 1293863 w 3398987"/>
                <a:gd name="connsiteY357" fmla="*/ 502854 h 3127174"/>
                <a:gd name="connsiteX358" fmla="*/ 1313650 w 3398987"/>
                <a:gd name="connsiteY358" fmla="*/ 522057 h 3127174"/>
                <a:gd name="connsiteX359" fmla="*/ 1333919 w 3398987"/>
                <a:gd name="connsiteY359" fmla="*/ 488973 h 3127174"/>
                <a:gd name="connsiteX360" fmla="*/ 1344612 w 3398987"/>
                <a:gd name="connsiteY360" fmla="*/ 458493 h 3127174"/>
                <a:gd name="connsiteX361" fmla="*/ 1321524 w 3398987"/>
                <a:gd name="connsiteY361" fmla="*/ 441449 h 3127174"/>
                <a:gd name="connsiteX362" fmla="*/ 1345679 w 3398987"/>
                <a:gd name="connsiteY362" fmla="*/ 410970 h 3127174"/>
                <a:gd name="connsiteX363" fmla="*/ 1365211 w 3398987"/>
                <a:gd name="connsiteY363" fmla="*/ 375245 h 3127174"/>
                <a:gd name="connsiteX364" fmla="*/ 1380070 w 3398987"/>
                <a:gd name="connsiteY364" fmla="*/ 346200 h 3127174"/>
                <a:gd name="connsiteX365" fmla="*/ 1380070 w 3398987"/>
                <a:gd name="connsiteY365" fmla="*/ 346200 h 3127174"/>
                <a:gd name="connsiteX366" fmla="*/ 1383690 w 3398987"/>
                <a:gd name="connsiteY366" fmla="*/ 339151 h 3127174"/>
                <a:gd name="connsiteX367" fmla="*/ 1383690 w 3398987"/>
                <a:gd name="connsiteY367" fmla="*/ 339151 h 3127174"/>
                <a:gd name="connsiteX368" fmla="*/ 1396491 w 3398987"/>
                <a:gd name="connsiteY368" fmla="*/ 342250 h 3127174"/>
                <a:gd name="connsiteX369" fmla="*/ 1410779 w 3398987"/>
                <a:gd name="connsiteY369" fmla="*/ 382903 h 3127174"/>
                <a:gd name="connsiteX370" fmla="*/ 1422285 w 3398987"/>
                <a:gd name="connsiteY370" fmla="*/ 407058 h 3127174"/>
                <a:gd name="connsiteX371" fmla="*/ 1413268 w 3398987"/>
                <a:gd name="connsiteY371" fmla="*/ 416088 h 3127174"/>
                <a:gd name="connsiteX372" fmla="*/ 1419999 w 3398987"/>
                <a:gd name="connsiteY372" fmla="*/ 421663 h 3127174"/>
                <a:gd name="connsiteX373" fmla="*/ 1418615 w 3398987"/>
                <a:gd name="connsiteY373" fmla="*/ 439049 h 3127174"/>
                <a:gd name="connsiteX374" fmla="*/ 1407553 w 3398987"/>
                <a:gd name="connsiteY374" fmla="*/ 461973 h 3127174"/>
                <a:gd name="connsiteX375" fmla="*/ 1386763 w 3398987"/>
                <a:gd name="connsiteY375" fmla="*/ 478991 h 3127174"/>
                <a:gd name="connsiteX376" fmla="*/ 1362582 w 3398987"/>
                <a:gd name="connsiteY376" fmla="*/ 491246 h 3127174"/>
                <a:gd name="connsiteX377" fmla="*/ 1386090 w 3398987"/>
                <a:gd name="connsiteY377" fmla="*/ 509979 h 3127174"/>
                <a:gd name="connsiteX378" fmla="*/ 1392389 w 3398987"/>
                <a:gd name="connsiteY378" fmla="*/ 529372 h 3127174"/>
                <a:gd name="connsiteX379" fmla="*/ 1407147 w 3398987"/>
                <a:gd name="connsiteY379" fmla="*/ 517459 h 3127174"/>
                <a:gd name="connsiteX380" fmla="*/ 1427479 w 3398987"/>
                <a:gd name="connsiteY380" fmla="*/ 494294 h 3127174"/>
                <a:gd name="connsiteX381" fmla="*/ 1444447 w 3398987"/>
                <a:gd name="connsiteY381" fmla="*/ 488884 h 3127174"/>
                <a:gd name="connsiteX382" fmla="*/ 1457731 w 3398987"/>
                <a:gd name="connsiteY382" fmla="*/ 464805 h 3127174"/>
                <a:gd name="connsiteX383" fmla="*/ 1490167 w 3398987"/>
                <a:gd name="connsiteY383" fmla="*/ 492110 h 3127174"/>
                <a:gd name="connsiteX384" fmla="*/ 1482293 w 3398987"/>
                <a:gd name="connsiteY384" fmla="*/ 465021 h 3127174"/>
                <a:gd name="connsiteX385" fmla="*/ 1482293 w 3398987"/>
                <a:gd name="connsiteY385" fmla="*/ 465021 h 3127174"/>
                <a:gd name="connsiteX386" fmla="*/ 1481429 w 3398987"/>
                <a:gd name="connsiteY386" fmla="*/ 457160 h 3127174"/>
                <a:gd name="connsiteX387" fmla="*/ 1481429 w 3398987"/>
                <a:gd name="connsiteY387" fmla="*/ 457160 h 3127174"/>
                <a:gd name="connsiteX388" fmla="*/ 1500111 w 3398987"/>
                <a:gd name="connsiteY388" fmla="*/ 433398 h 3127174"/>
                <a:gd name="connsiteX389" fmla="*/ 1508442 w 3398987"/>
                <a:gd name="connsiteY389" fmla="*/ 427836 h 3127174"/>
                <a:gd name="connsiteX390" fmla="*/ 1520901 w 3398987"/>
                <a:gd name="connsiteY390" fmla="*/ 423149 h 3127174"/>
                <a:gd name="connsiteX391" fmla="*/ 1534083 w 3398987"/>
                <a:gd name="connsiteY391" fmla="*/ 430096 h 3127174"/>
                <a:gd name="connsiteX392" fmla="*/ 1560944 w 3398987"/>
                <a:gd name="connsiteY392" fmla="*/ 423949 h 3127174"/>
                <a:gd name="connsiteX393" fmla="*/ 1568805 w 3398987"/>
                <a:gd name="connsiteY393" fmla="*/ 392492 h 3127174"/>
                <a:gd name="connsiteX394" fmla="*/ 1552206 w 3398987"/>
                <a:gd name="connsiteY394" fmla="*/ 365403 h 3127174"/>
                <a:gd name="connsiteX395" fmla="*/ 1532978 w 3398987"/>
                <a:gd name="connsiteY395" fmla="*/ 333945 h 3127174"/>
                <a:gd name="connsiteX396" fmla="*/ 1525981 w 3398987"/>
                <a:gd name="connsiteY396" fmla="*/ 297229 h 3127174"/>
                <a:gd name="connsiteX397" fmla="*/ 1514627 w 3398987"/>
                <a:gd name="connsiteY397" fmla="*/ 271906 h 3127174"/>
                <a:gd name="connsiteX398" fmla="*/ 1484960 w 3398987"/>
                <a:gd name="connsiteY398" fmla="*/ 237234 h 3127174"/>
                <a:gd name="connsiteX399" fmla="*/ 1478089 w 3398987"/>
                <a:gd name="connsiteY399" fmla="*/ 225651 h 3127174"/>
                <a:gd name="connsiteX400" fmla="*/ 1477823 w 3398987"/>
                <a:gd name="connsiteY400" fmla="*/ 217485 h 3127174"/>
                <a:gd name="connsiteX401" fmla="*/ 1516316 w 3398987"/>
                <a:gd name="connsiteY401" fmla="*/ 212100 h 3127174"/>
                <a:gd name="connsiteX402" fmla="*/ 1543558 w 3398987"/>
                <a:gd name="connsiteY402" fmla="*/ 219517 h 3127174"/>
                <a:gd name="connsiteX403" fmla="*/ 1568031 w 3398987"/>
                <a:gd name="connsiteY403" fmla="*/ 208151 h 3127174"/>
                <a:gd name="connsiteX404" fmla="*/ 1591615 w 3398987"/>
                <a:gd name="connsiteY404" fmla="*/ 172705 h 3127174"/>
                <a:gd name="connsiteX405" fmla="*/ 1614424 w 3398987"/>
                <a:gd name="connsiteY405" fmla="*/ 177620 h 3127174"/>
                <a:gd name="connsiteX406" fmla="*/ 1634401 w 3398987"/>
                <a:gd name="connsiteY406" fmla="*/ 179157 h 3127174"/>
                <a:gd name="connsiteX407" fmla="*/ 1623149 w 3398987"/>
                <a:gd name="connsiteY407" fmla="*/ 156906 h 3127174"/>
                <a:gd name="connsiteX408" fmla="*/ 1661490 w 3398987"/>
                <a:gd name="connsiteY408" fmla="*/ 133322 h 3127174"/>
                <a:gd name="connsiteX409" fmla="*/ 1689836 w 3398987"/>
                <a:gd name="connsiteY409" fmla="*/ 115809 h 3127174"/>
                <a:gd name="connsiteX410" fmla="*/ 1708950 w 3398987"/>
                <a:gd name="connsiteY410" fmla="*/ 113574 h 3127174"/>
                <a:gd name="connsiteX411" fmla="*/ 1731848 w 3398987"/>
                <a:gd name="connsiteY411" fmla="*/ 110500 h 3127174"/>
                <a:gd name="connsiteX412" fmla="*/ 1756461 w 3398987"/>
                <a:gd name="connsiteY412" fmla="*/ 137831 h 3127174"/>
                <a:gd name="connsiteX413" fmla="*/ 1778546 w 3398987"/>
                <a:gd name="connsiteY413" fmla="*/ 163802 h 3127174"/>
                <a:gd name="connsiteX414" fmla="*/ 1802904 w 3398987"/>
                <a:gd name="connsiteY414" fmla="*/ 193216 h 3127174"/>
                <a:gd name="connsiteX415" fmla="*/ 1808797 w 3398987"/>
                <a:gd name="connsiteY415" fmla="*/ 234364 h 3127174"/>
                <a:gd name="connsiteX416" fmla="*/ 1796770 w 3398987"/>
                <a:gd name="connsiteY416" fmla="*/ 258202 h 3127174"/>
                <a:gd name="connsiteX417" fmla="*/ 1805140 w 3398987"/>
                <a:gd name="connsiteY417" fmla="*/ 282040 h 3127174"/>
                <a:gd name="connsiteX418" fmla="*/ 1800390 w 3398987"/>
                <a:gd name="connsiteY418" fmla="*/ 300366 h 3127174"/>
                <a:gd name="connsiteX419" fmla="*/ 1842186 w 3398987"/>
                <a:gd name="connsiteY419" fmla="*/ 329716 h 3127174"/>
                <a:gd name="connsiteX420" fmla="*/ 1881606 w 3398987"/>
                <a:gd name="connsiteY420" fmla="*/ 303426 h 3127174"/>
                <a:gd name="connsiteX421" fmla="*/ 1905635 w 3398987"/>
                <a:gd name="connsiteY421" fmla="*/ 332129 h 3127174"/>
                <a:gd name="connsiteX422" fmla="*/ 1904898 w 3398987"/>
                <a:gd name="connsiteY422" fmla="*/ 350709 h 3127174"/>
                <a:gd name="connsiteX423" fmla="*/ 1923351 w 3398987"/>
                <a:gd name="connsiteY423" fmla="*/ 334567 h 3127174"/>
                <a:gd name="connsiteX424" fmla="*/ 1952561 w 3398987"/>
                <a:gd name="connsiteY424" fmla="*/ 355255 h 3127174"/>
                <a:gd name="connsiteX425" fmla="*/ 2002333 w 3398987"/>
                <a:gd name="connsiteY425" fmla="*/ 371575 h 3127174"/>
                <a:gd name="connsiteX426" fmla="*/ 2060880 w 3398987"/>
                <a:gd name="connsiteY426" fmla="*/ 376807 h 3127174"/>
                <a:gd name="connsiteX427" fmla="*/ 2107032 w 3398987"/>
                <a:gd name="connsiteY427" fmla="*/ 426693 h 3127174"/>
                <a:gd name="connsiteX428" fmla="*/ 2131530 w 3398987"/>
                <a:gd name="connsiteY428" fmla="*/ 473543 h 3127174"/>
                <a:gd name="connsiteX429" fmla="*/ 2160981 w 3398987"/>
                <a:gd name="connsiteY429" fmla="*/ 497851 h 3127174"/>
                <a:gd name="connsiteX430" fmla="*/ 2141703 w 3398987"/>
                <a:gd name="connsiteY430" fmla="*/ 538707 h 3127174"/>
                <a:gd name="connsiteX431" fmla="*/ 2150948 w 3398987"/>
                <a:gd name="connsiteY431" fmla="*/ 565441 h 3127174"/>
                <a:gd name="connsiteX432" fmla="*/ 2161083 w 3398987"/>
                <a:gd name="connsiteY432" fmla="*/ 606741 h 3127174"/>
                <a:gd name="connsiteX433" fmla="*/ 2130793 w 3398987"/>
                <a:gd name="connsiteY433" fmla="*/ 652931 h 3127174"/>
                <a:gd name="connsiteX434" fmla="*/ 2132521 w 3398987"/>
                <a:gd name="connsiteY434" fmla="*/ 667739 h 3127174"/>
                <a:gd name="connsiteX435" fmla="*/ 2158530 w 3398987"/>
                <a:gd name="connsiteY435" fmla="*/ 690713 h 3127174"/>
                <a:gd name="connsiteX436" fmla="*/ 2229892 w 3398987"/>
                <a:gd name="connsiteY436" fmla="*/ 719707 h 3127174"/>
                <a:gd name="connsiteX437" fmla="*/ 2265693 w 3398987"/>
                <a:gd name="connsiteY437" fmla="*/ 746225 h 3127174"/>
                <a:gd name="connsiteX438" fmla="*/ 2313864 w 3398987"/>
                <a:gd name="connsiteY438" fmla="*/ 737513 h 3127174"/>
                <a:gd name="connsiteX439" fmla="*/ 2349526 w 3398987"/>
                <a:gd name="connsiteY439" fmla="*/ 753185 h 3127174"/>
                <a:gd name="connsiteX440" fmla="*/ 2394064 w 3398987"/>
                <a:gd name="connsiteY440" fmla="*/ 741234 h 3127174"/>
                <a:gd name="connsiteX441" fmla="*/ 2427250 w 3398987"/>
                <a:gd name="connsiteY441" fmla="*/ 735278 h 3127174"/>
                <a:gd name="connsiteX442" fmla="*/ 2447112 w 3398987"/>
                <a:gd name="connsiteY442" fmla="*/ 721092 h 3127174"/>
                <a:gd name="connsiteX443" fmla="*/ 2430933 w 3398987"/>
                <a:gd name="connsiteY443" fmla="*/ 649972 h 3127174"/>
                <a:gd name="connsiteX444" fmla="*/ 2469096 w 3398987"/>
                <a:gd name="connsiteY444" fmla="*/ 651483 h 3127174"/>
                <a:gd name="connsiteX445" fmla="*/ 2479333 w 3398987"/>
                <a:gd name="connsiteY445" fmla="*/ 680858 h 3127174"/>
                <a:gd name="connsiteX446" fmla="*/ 2483828 w 3398987"/>
                <a:gd name="connsiteY446" fmla="*/ 694002 h 3127174"/>
                <a:gd name="connsiteX447" fmla="*/ 2490813 w 3398987"/>
                <a:gd name="connsiteY447" fmla="*/ 733322 h 3127174"/>
                <a:gd name="connsiteX448" fmla="*/ 2535314 w 3398987"/>
                <a:gd name="connsiteY448" fmla="*/ 723301 h 3127174"/>
                <a:gd name="connsiteX449" fmla="*/ 2544661 w 3398987"/>
                <a:gd name="connsiteY449" fmla="*/ 716354 h 3127174"/>
                <a:gd name="connsiteX450" fmla="*/ 2572195 w 3398987"/>
                <a:gd name="connsiteY450" fmla="*/ 708912 h 3127174"/>
                <a:gd name="connsiteX451" fmla="*/ 2574227 w 3398987"/>
                <a:gd name="connsiteY451" fmla="*/ 697000 h 3127174"/>
                <a:gd name="connsiteX452" fmla="*/ 2616797 w 3398987"/>
                <a:gd name="connsiteY452" fmla="*/ 693533 h 3127174"/>
                <a:gd name="connsiteX453" fmla="*/ 2644242 w 3398987"/>
                <a:gd name="connsiteY453" fmla="*/ 683169 h 3127174"/>
                <a:gd name="connsiteX454" fmla="*/ 2663190 w 3398987"/>
                <a:gd name="connsiteY454" fmla="*/ 703540 h 3127174"/>
                <a:gd name="connsiteX455" fmla="*/ 2647315 w 3398987"/>
                <a:gd name="connsiteY455" fmla="*/ 715846 h 3127174"/>
                <a:gd name="connsiteX456" fmla="*/ 2675255 w 3398987"/>
                <a:gd name="connsiteY456" fmla="*/ 746377 h 3127174"/>
                <a:gd name="connsiteX457" fmla="*/ 2709012 w 3398987"/>
                <a:gd name="connsiteY457" fmla="*/ 755178 h 3127174"/>
                <a:gd name="connsiteX458" fmla="*/ 2725204 w 3398987"/>
                <a:gd name="connsiteY458" fmla="*/ 763560 h 3127174"/>
                <a:gd name="connsiteX459" fmla="*/ 2755113 w 3398987"/>
                <a:gd name="connsiteY459" fmla="*/ 782458 h 3127174"/>
                <a:gd name="connsiteX460" fmla="*/ 2771153 w 3398987"/>
                <a:gd name="connsiteY460" fmla="*/ 764919 h 3127174"/>
                <a:gd name="connsiteX461" fmla="*/ 2803157 w 3398987"/>
                <a:gd name="connsiteY461" fmla="*/ 766824 h 3127174"/>
                <a:gd name="connsiteX462" fmla="*/ 2828709 w 3398987"/>
                <a:gd name="connsiteY462" fmla="*/ 754441 h 3127174"/>
                <a:gd name="connsiteX463" fmla="*/ 2857297 w 3398987"/>
                <a:gd name="connsiteY463" fmla="*/ 741995 h 3127174"/>
                <a:gd name="connsiteX464" fmla="*/ 2917990 w 3398987"/>
                <a:gd name="connsiteY464" fmla="*/ 753476 h 3127174"/>
                <a:gd name="connsiteX465" fmla="*/ 2936316 w 3398987"/>
                <a:gd name="connsiteY465" fmla="*/ 750275 h 3127174"/>
                <a:gd name="connsiteX466" fmla="*/ 2948547 w 3398987"/>
                <a:gd name="connsiteY466" fmla="*/ 776120 h 3127174"/>
                <a:gd name="connsiteX467" fmla="*/ 2946756 w 3398987"/>
                <a:gd name="connsiteY467" fmla="*/ 807793 h 3127174"/>
                <a:gd name="connsiteX468" fmla="*/ 2943492 w 3398987"/>
                <a:gd name="connsiteY468" fmla="*/ 828177 h 3127174"/>
                <a:gd name="connsiteX469" fmla="*/ 2960599 w 3398987"/>
                <a:gd name="connsiteY469" fmla="*/ 839442 h 3127174"/>
                <a:gd name="connsiteX470" fmla="*/ 2998547 w 3398987"/>
                <a:gd name="connsiteY470" fmla="*/ 864715 h 3127174"/>
                <a:gd name="connsiteX471" fmla="*/ 3011666 w 3398987"/>
                <a:gd name="connsiteY471" fmla="*/ 850135 h 3127174"/>
                <a:gd name="connsiteX472" fmla="*/ 3019158 w 3398987"/>
                <a:gd name="connsiteY472" fmla="*/ 840902 h 3127174"/>
                <a:gd name="connsiteX473" fmla="*/ 3026207 w 3398987"/>
                <a:gd name="connsiteY473" fmla="*/ 830310 h 3127174"/>
                <a:gd name="connsiteX474" fmla="*/ 3045549 w 3398987"/>
                <a:gd name="connsiteY474" fmla="*/ 822119 h 3127174"/>
                <a:gd name="connsiteX475" fmla="*/ 3052102 w 3398987"/>
                <a:gd name="connsiteY475" fmla="*/ 828177 h 3127174"/>
                <a:gd name="connsiteX476" fmla="*/ 3058655 w 3398987"/>
                <a:gd name="connsiteY476" fmla="*/ 844420 h 3127174"/>
                <a:gd name="connsiteX477" fmla="*/ 3080614 w 3398987"/>
                <a:gd name="connsiteY477" fmla="*/ 876538 h 3127174"/>
                <a:gd name="connsiteX478" fmla="*/ 3112097 w 3398987"/>
                <a:gd name="connsiteY478" fmla="*/ 868473 h 3127174"/>
                <a:gd name="connsiteX479" fmla="*/ 3166936 w 3398987"/>
                <a:gd name="connsiteY479" fmla="*/ 928202 h 3127174"/>
                <a:gd name="connsiteX480" fmla="*/ 3208109 w 3398987"/>
                <a:gd name="connsiteY480" fmla="*/ 958021 h 3127174"/>
                <a:gd name="connsiteX481" fmla="*/ 3231629 w 3398987"/>
                <a:gd name="connsiteY481" fmla="*/ 966403 h 3127174"/>
                <a:gd name="connsiteX482" fmla="*/ 3238373 w 3398987"/>
                <a:gd name="connsiteY482" fmla="*/ 943759 h 3127174"/>
                <a:gd name="connsiteX483" fmla="*/ 3263747 w 3398987"/>
                <a:gd name="connsiteY483" fmla="*/ 943492 h 3127174"/>
                <a:gd name="connsiteX484" fmla="*/ 3293415 w 3398987"/>
                <a:gd name="connsiteY484" fmla="*/ 926919 h 3127174"/>
                <a:gd name="connsiteX485" fmla="*/ 3320402 w 3398987"/>
                <a:gd name="connsiteY485" fmla="*/ 933891 h 3127174"/>
                <a:gd name="connsiteX486" fmla="*/ 3351682 w 3398987"/>
                <a:gd name="connsiteY486" fmla="*/ 924989 h 3127174"/>
                <a:gd name="connsiteX487" fmla="*/ 3370999 w 3398987"/>
                <a:gd name="connsiteY487" fmla="*/ 923871 h 3127174"/>
                <a:gd name="connsiteX488" fmla="*/ 3392056 w 3398987"/>
                <a:gd name="connsiteY488" fmla="*/ 953170 h 3127174"/>
                <a:gd name="connsiteX489" fmla="*/ 3371710 w 3398987"/>
                <a:gd name="connsiteY489" fmla="*/ 966861 h 3127174"/>
                <a:gd name="connsiteX490" fmla="*/ 3344431 w 3398987"/>
                <a:gd name="connsiteY490" fmla="*/ 969718 h 3127174"/>
                <a:gd name="connsiteX491" fmla="*/ 3352914 w 3398987"/>
                <a:gd name="connsiteY491" fmla="*/ 990876 h 3127174"/>
                <a:gd name="connsiteX492" fmla="*/ 3367900 w 3398987"/>
                <a:gd name="connsiteY492" fmla="*/ 1008313 h 3127174"/>
                <a:gd name="connsiteX493" fmla="*/ 3351111 w 3398987"/>
                <a:gd name="connsiteY493" fmla="*/ 1007894 h 3127174"/>
                <a:gd name="connsiteX494" fmla="*/ 3334093 w 3398987"/>
                <a:gd name="connsiteY494" fmla="*/ 1026322 h 3127174"/>
                <a:gd name="connsiteX495" fmla="*/ 3342500 w 3398987"/>
                <a:gd name="connsiteY495" fmla="*/ 1043987 h 3127174"/>
                <a:gd name="connsiteX496" fmla="*/ 3309264 w 3398987"/>
                <a:gd name="connsiteY496" fmla="*/ 1036126 h 3127174"/>
                <a:gd name="connsiteX497" fmla="*/ 3331883 w 3398987"/>
                <a:gd name="connsiteY497" fmla="*/ 1069934 h 3127174"/>
                <a:gd name="connsiteX498" fmla="*/ 3333623 w 3398987"/>
                <a:gd name="connsiteY498" fmla="*/ 1081960 h 3127174"/>
                <a:gd name="connsiteX499" fmla="*/ 3355149 w 3398987"/>
                <a:gd name="connsiteY499" fmla="*/ 1088310 h 3127174"/>
                <a:gd name="connsiteX500" fmla="*/ 3367722 w 3398987"/>
                <a:gd name="connsiteY500" fmla="*/ 1115476 h 3127174"/>
                <a:gd name="connsiteX501" fmla="*/ 3398380 w 3398987"/>
                <a:gd name="connsiteY501" fmla="*/ 1123667 h 3127174"/>
                <a:gd name="connsiteX502" fmla="*/ 3387242 w 3398987"/>
                <a:gd name="connsiteY502" fmla="*/ 1140342 h 3127174"/>
                <a:gd name="connsiteX503" fmla="*/ 3393744 w 3398987"/>
                <a:gd name="connsiteY503" fmla="*/ 1169692 h 3127174"/>
                <a:gd name="connsiteX504" fmla="*/ 3369258 w 3398987"/>
                <a:gd name="connsiteY504" fmla="*/ 1173387 h 3127174"/>
                <a:gd name="connsiteX505" fmla="*/ 3345763 w 3398987"/>
                <a:gd name="connsiteY505" fmla="*/ 1187649 h 3127174"/>
                <a:gd name="connsiteX506" fmla="*/ 3338740 w 3398987"/>
                <a:gd name="connsiteY506" fmla="*/ 1210319 h 3127174"/>
                <a:gd name="connsiteX507" fmla="*/ 3322497 w 3398987"/>
                <a:gd name="connsiteY507" fmla="*/ 1210636 h 3127174"/>
                <a:gd name="connsiteX508" fmla="*/ 3290099 w 3398987"/>
                <a:gd name="connsiteY508" fmla="*/ 1214230 h 3127174"/>
                <a:gd name="connsiteX509" fmla="*/ 3297389 w 3398987"/>
                <a:gd name="connsiteY509" fmla="*/ 1234398 h 3127174"/>
                <a:gd name="connsiteX510" fmla="*/ 3283178 w 3398987"/>
                <a:gd name="connsiteY510" fmla="*/ 1254311 h 3127174"/>
                <a:gd name="connsiteX511" fmla="*/ 3277666 w 3398987"/>
                <a:gd name="connsiteY511" fmla="*/ 1272713 h 3127174"/>
                <a:gd name="connsiteX512" fmla="*/ 3267646 w 3398987"/>
                <a:gd name="connsiteY512" fmla="*/ 1287204 h 3127174"/>
                <a:gd name="connsiteX513" fmla="*/ 3226397 w 3398987"/>
                <a:gd name="connsiteY513" fmla="*/ 1320859 h 3127174"/>
                <a:gd name="connsiteX514" fmla="*/ 3248304 w 3398987"/>
                <a:gd name="connsiteY514" fmla="*/ 1334944 h 3127174"/>
                <a:gd name="connsiteX515" fmla="*/ 3222930 w 3398987"/>
                <a:gd name="connsiteY515" fmla="*/ 1365157 h 3127174"/>
                <a:gd name="connsiteX516" fmla="*/ 3238906 w 3398987"/>
                <a:gd name="connsiteY516" fmla="*/ 1381896 h 3127174"/>
                <a:gd name="connsiteX517" fmla="*/ 3224885 w 3398987"/>
                <a:gd name="connsiteY517" fmla="*/ 1391421 h 3127174"/>
                <a:gd name="connsiteX518" fmla="*/ 3211093 w 3398987"/>
                <a:gd name="connsiteY518" fmla="*/ 1417443 h 3127174"/>
                <a:gd name="connsiteX519" fmla="*/ 3197453 w 3398987"/>
                <a:gd name="connsiteY519" fmla="*/ 1424289 h 3127174"/>
                <a:gd name="connsiteX520" fmla="*/ 3210496 w 3398987"/>
                <a:gd name="connsiteY520" fmla="*/ 1437763 h 3127174"/>
                <a:gd name="connsiteX521" fmla="*/ 3195218 w 3398987"/>
                <a:gd name="connsiteY521" fmla="*/ 1459962 h 3127174"/>
                <a:gd name="connsiteX522" fmla="*/ 3172524 w 3398987"/>
                <a:gd name="connsiteY522" fmla="*/ 1482480 h 3127174"/>
                <a:gd name="connsiteX523" fmla="*/ 3161805 w 3398987"/>
                <a:gd name="connsiteY523" fmla="*/ 1476396 h 3127174"/>
                <a:gd name="connsiteX524" fmla="*/ 3112910 w 3398987"/>
                <a:gd name="connsiteY524" fmla="*/ 1464446 h 3127174"/>
                <a:gd name="connsiteX525" fmla="*/ 3078632 w 3398987"/>
                <a:gd name="connsiteY525" fmla="*/ 1444825 h 3127174"/>
                <a:gd name="connsiteX526" fmla="*/ 3065336 w 3398987"/>
                <a:gd name="connsiteY526" fmla="*/ 1466998 h 3127174"/>
                <a:gd name="connsiteX527" fmla="*/ 3048914 w 3398987"/>
                <a:gd name="connsiteY527" fmla="*/ 1483496 h 3127174"/>
                <a:gd name="connsiteX528" fmla="*/ 3044596 w 3398987"/>
                <a:gd name="connsiteY528" fmla="*/ 1531324 h 3127174"/>
                <a:gd name="connsiteX529" fmla="*/ 3048914 w 3398987"/>
                <a:gd name="connsiteY529" fmla="*/ 1546628 h 3127174"/>
                <a:gd name="connsiteX530" fmla="*/ 2988932 w 3398987"/>
                <a:gd name="connsiteY530" fmla="*/ 1628784 h 3127174"/>
                <a:gd name="connsiteX531" fmla="*/ 2939809 w 3398987"/>
                <a:gd name="connsiteY531" fmla="*/ 1708477 h 3127174"/>
                <a:gd name="connsiteX532" fmla="*/ 2925039 w 3398987"/>
                <a:gd name="connsiteY532" fmla="*/ 1721253 h 3127174"/>
                <a:gd name="connsiteX533" fmla="*/ 2910777 w 3398987"/>
                <a:gd name="connsiteY533" fmla="*/ 1737394 h 3127174"/>
                <a:gd name="connsiteX534" fmla="*/ 2891333 w 3398987"/>
                <a:gd name="connsiteY534" fmla="*/ 1743922 h 3127174"/>
                <a:gd name="connsiteX535" fmla="*/ 2870352 w 3398987"/>
                <a:gd name="connsiteY535" fmla="*/ 1759594 h 3127174"/>
                <a:gd name="connsiteX536" fmla="*/ 2831516 w 3398987"/>
                <a:gd name="connsiteY536" fmla="*/ 1720135 h 3127174"/>
                <a:gd name="connsiteX537" fmla="*/ 2792781 w 3398987"/>
                <a:gd name="connsiteY537" fmla="*/ 1636442 h 3127174"/>
                <a:gd name="connsiteX538" fmla="*/ 2764663 w 3398987"/>
                <a:gd name="connsiteY538" fmla="*/ 1623119 h 3127174"/>
                <a:gd name="connsiteX539" fmla="*/ 2744597 w 3398987"/>
                <a:gd name="connsiteY539" fmla="*/ 1628328 h 3127174"/>
                <a:gd name="connsiteX540" fmla="*/ 2744597 w 3398987"/>
                <a:gd name="connsiteY540" fmla="*/ 1628328 h 3127174"/>
                <a:gd name="connsiteX541" fmla="*/ 2744597 w 3398987"/>
                <a:gd name="connsiteY541" fmla="*/ 1628328 h 3127174"/>
                <a:gd name="connsiteX0" fmla="*/ 2744597 w 3398987"/>
                <a:gd name="connsiteY0" fmla="*/ 1628328 h 3127174"/>
                <a:gd name="connsiteX1" fmla="*/ 2665145 w 3398987"/>
                <a:gd name="connsiteY1" fmla="*/ 1653525 h 3127174"/>
                <a:gd name="connsiteX2" fmla="*/ 2637002 w 3398987"/>
                <a:gd name="connsiteY2" fmla="*/ 1628899 h 3127174"/>
                <a:gd name="connsiteX3" fmla="*/ 2613139 w 3398987"/>
                <a:gd name="connsiteY3" fmla="*/ 1612758 h 3127174"/>
                <a:gd name="connsiteX4" fmla="*/ 2551925 w 3398987"/>
                <a:gd name="connsiteY4" fmla="*/ 1598026 h 3127174"/>
                <a:gd name="connsiteX5" fmla="*/ 2518867 w 3398987"/>
                <a:gd name="connsiteY5" fmla="*/ 1587828 h 3127174"/>
                <a:gd name="connsiteX6" fmla="*/ 2501963 w 3398987"/>
                <a:gd name="connsiteY6" fmla="*/ 1602243 h 3127174"/>
                <a:gd name="connsiteX7" fmla="*/ 2491066 w 3398987"/>
                <a:gd name="connsiteY7" fmla="*/ 1625662 h 3127174"/>
                <a:gd name="connsiteX8" fmla="*/ 2499994 w 3398987"/>
                <a:gd name="connsiteY8" fmla="*/ 1642502 h 3127174"/>
                <a:gd name="connsiteX9" fmla="*/ 2481744 w 3398987"/>
                <a:gd name="connsiteY9" fmla="*/ 1651354 h 3127174"/>
                <a:gd name="connsiteX10" fmla="*/ 2473540 w 3398987"/>
                <a:gd name="connsiteY10" fmla="*/ 1667648 h 3127174"/>
                <a:gd name="connsiteX11" fmla="*/ 2461082 w 3398987"/>
                <a:gd name="connsiteY11" fmla="*/ 1675763 h 3127174"/>
                <a:gd name="connsiteX12" fmla="*/ 2461082 w 3398987"/>
                <a:gd name="connsiteY12" fmla="*/ 1693848 h 3127174"/>
                <a:gd name="connsiteX13" fmla="*/ 2516619 w 3398987"/>
                <a:gd name="connsiteY13" fmla="*/ 1727808 h 3127174"/>
                <a:gd name="connsiteX14" fmla="*/ 2500477 w 3398987"/>
                <a:gd name="connsiteY14" fmla="*/ 1765755 h 3127174"/>
                <a:gd name="connsiteX15" fmla="*/ 2491269 w 3398987"/>
                <a:gd name="connsiteY15" fmla="*/ 1790431 h 3127174"/>
                <a:gd name="connsiteX16" fmla="*/ 2472765 w 3398987"/>
                <a:gd name="connsiteY16" fmla="*/ 1790927 h 3127174"/>
                <a:gd name="connsiteX17" fmla="*/ 2459062 w 3398987"/>
                <a:gd name="connsiteY17" fmla="*/ 1793734 h 3127174"/>
                <a:gd name="connsiteX18" fmla="*/ 2440571 w 3398987"/>
                <a:gd name="connsiteY18" fmla="*/ 1821039 h 3127174"/>
                <a:gd name="connsiteX19" fmla="*/ 2411221 w 3398987"/>
                <a:gd name="connsiteY19" fmla="*/ 1839860 h 3127174"/>
                <a:gd name="connsiteX20" fmla="*/ 2374861 w 3398987"/>
                <a:gd name="connsiteY20" fmla="*/ 1860726 h 3127174"/>
                <a:gd name="connsiteX21" fmla="*/ 2359189 w 3398987"/>
                <a:gd name="connsiteY21" fmla="*/ 1866010 h 3127174"/>
                <a:gd name="connsiteX22" fmla="*/ 2367736 w 3398987"/>
                <a:gd name="connsiteY22" fmla="*/ 1901874 h 3127174"/>
                <a:gd name="connsiteX23" fmla="*/ 2386418 w 3398987"/>
                <a:gd name="connsiteY23" fmla="*/ 1924874 h 3127174"/>
                <a:gd name="connsiteX24" fmla="*/ 2398153 w 3398987"/>
                <a:gd name="connsiteY24" fmla="*/ 1933979 h 3127174"/>
                <a:gd name="connsiteX25" fmla="*/ 2408542 w 3398987"/>
                <a:gd name="connsiteY25" fmla="*/ 1947047 h 3127174"/>
                <a:gd name="connsiteX26" fmla="*/ 2399042 w 3398987"/>
                <a:gd name="connsiteY26" fmla="*/ 1973362 h 3127174"/>
                <a:gd name="connsiteX27" fmla="*/ 2407869 w 3398987"/>
                <a:gd name="connsiteY27" fmla="*/ 1992730 h 3127174"/>
                <a:gd name="connsiteX28" fmla="*/ 2434183 w 3398987"/>
                <a:gd name="connsiteY28" fmla="*/ 1987625 h 3127174"/>
                <a:gd name="connsiteX29" fmla="*/ 2474226 w 3398987"/>
                <a:gd name="connsiteY29" fmla="*/ 1983180 h 3127174"/>
                <a:gd name="connsiteX30" fmla="*/ 2487269 w 3398987"/>
                <a:gd name="connsiteY30" fmla="*/ 2024849 h 3127174"/>
                <a:gd name="connsiteX31" fmla="*/ 2486393 w 3398987"/>
                <a:gd name="connsiteY31" fmla="*/ 2055431 h 3127174"/>
                <a:gd name="connsiteX32" fmla="*/ 2490762 w 3398987"/>
                <a:gd name="connsiteY32" fmla="*/ 2093873 h 3127174"/>
                <a:gd name="connsiteX33" fmla="*/ 2550706 w 3398987"/>
                <a:gd name="connsiteY33" fmla="*/ 2109431 h 3127174"/>
                <a:gd name="connsiteX34" fmla="*/ 2612352 w 3398987"/>
                <a:gd name="connsiteY34" fmla="*/ 2129471 h 3127174"/>
                <a:gd name="connsiteX35" fmla="*/ 2657589 w 3398987"/>
                <a:gd name="connsiteY35" fmla="*/ 2163583 h 3127174"/>
                <a:gd name="connsiteX36" fmla="*/ 2660929 w 3398987"/>
                <a:gd name="connsiteY36" fmla="*/ 2199626 h 3127174"/>
                <a:gd name="connsiteX37" fmla="*/ 2670302 w 3398987"/>
                <a:gd name="connsiteY37" fmla="*/ 2228048 h 3127174"/>
                <a:gd name="connsiteX38" fmla="*/ 2679928 w 3398987"/>
                <a:gd name="connsiteY38" fmla="*/ 2260814 h 3127174"/>
                <a:gd name="connsiteX39" fmla="*/ 2689479 w 3398987"/>
                <a:gd name="connsiteY39" fmla="*/ 2297073 h 3127174"/>
                <a:gd name="connsiteX40" fmla="*/ 2690355 w 3398987"/>
                <a:gd name="connsiteY40" fmla="*/ 2329026 h 3127174"/>
                <a:gd name="connsiteX41" fmla="*/ 2674150 w 3398987"/>
                <a:gd name="connsiteY41" fmla="*/ 2331654 h 3127174"/>
                <a:gd name="connsiteX42" fmla="*/ 2651747 w 3398987"/>
                <a:gd name="connsiteY42" fmla="*/ 2310179 h 3127174"/>
                <a:gd name="connsiteX43" fmla="*/ 2631427 w 3398987"/>
                <a:gd name="connsiteY43" fmla="*/ 2287014 h 3127174"/>
                <a:gd name="connsiteX44" fmla="*/ 2613076 w 3398987"/>
                <a:gd name="connsiteY44" fmla="*/ 2272156 h 3127174"/>
                <a:gd name="connsiteX45" fmla="*/ 2580373 w 3398987"/>
                <a:gd name="connsiteY45" fmla="*/ 2239682 h 3127174"/>
                <a:gd name="connsiteX46" fmla="*/ 2559735 w 3398987"/>
                <a:gd name="connsiteY46" fmla="*/ 2230233 h 3127174"/>
                <a:gd name="connsiteX47" fmla="*/ 2537828 w 3398987"/>
                <a:gd name="connsiteY47" fmla="*/ 2258630 h 3127174"/>
                <a:gd name="connsiteX48" fmla="*/ 2501683 w 3398987"/>
                <a:gd name="connsiteY48" fmla="*/ 2273070 h 3127174"/>
                <a:gd name="connsiteX49" fmla="*/ 2489809 w 3398987"/>
                <a:gd name="connsiteY49" fmla="*/ 2268829 h 3127174"/>
                <a:gd name="connsiteX50" fmla="*/ 2481300 w 3398987"/>
                <a:gd name="connsiteY50" fmla="*/ 2270492 h 3127174"/>
                <a:gd name="connsiteX51" fmla="*/ 2481300 w 3398987"/>
                <a:gd name="connsiteY51" fmla="*/ 2270492 h 3127174"/>
                <a:gd name="connsiteX52" fmla="*/ 2475864 w 3398987"/>
                <a:gd name="connsiteY52" fmla="*/ 2279154 h 3127174"/>
                <a:gd name="connsiteX53" fmla="*/ 2465386 w 3398987"/>
                <a:gd name="connsiteY53" fmla="*/ 2303334 h 3127174"/>
                <a:gd name="connsiteX54" fmla="*/ 2465386 w 3398987"/>
                <a:gd name="connsiteY54" fmla="*/ 2303334 h 3127174"/>
                <a:gd name="connsiteX55" fmla="*/ 2448762 w 3398987"/>
                <a:gd name="connsiteY55" fmla="*/ 2312338 h 3127174"/>
                <a:gd name="connsiteX56" fmla="*/ 2448762 w 3398987"/>
                <a:gd name="connsiteY56" fmla="*/ 2312338 h 3127174"/>
                <a:gd name="connsiteX57" fmla="*/ 2447010 w 3398987"/>
                <a:gd name="connsiteY57" fmla="*/ 2334195 h 3127174"/>
                <a:gd name="connsiteX58" fmla="*/ 2449639 w 3398987"/>
                <a:gd name="connsiteY58" fmla="*/ 2376143 h 3127174"/>
                <a:gd name="connsiteX59" fmla="*/ 2480843 w 3398987"/>
                <a:gd name="connsiteY59" fmla="*/ 2381896 h 3127174"/>
                <a:gd name="connsiteX60" fmla="*/ 2506433 w 3398987"/>
                <a:gd name="connsiteY60" fmla="*/ 2392742 h 3127174"/>
                <a:gd name="connsiteX61" fmla="*/ 2526537 w 3398987"/>
                <a:gd name="connsiteY61" fmla="*/ 2428582 h 3127174"/>
                <a:gd name="connsiteX62" fmla="*/ 2535694 w 3398987"/>
                <a:gd name="connsiteY62" fmla="*/ 2448381 h 3127174"/>
                <a:gd name="connsiteX63" fmla="*/ 2566619 w 3398987"/>
                <a:gd name="connsiteY63" fmla="*/ 2458719 h 3127174"/>
                <a:gd name="connsiteX64" fmla="*/ 2585097 w 3398987"/>
                <a:gd name="connsiteY64" fmla="*/ 2461767 h 3127174"/>
                <a:gd name="connsiteX65" fmla="*/ 2585097 w 3398987"/>
                <a:gd name="connsiteY65" fmla="*/ 2461767 h 3127174"/>
                <a:gd name="connsiteX66" fmla="*/ 2589669 w 3398987"/>
                <a:gd name="connsiteY66" fmla="*/ 2457233 h 3127174"/>
                <a:gd name="connsiteX67" fmla="*/ 2589669 w 3398987"/>
                <a:gd name="connsiteY67" fmla="*/ 2457233 h 3127174"/>
                <a:gd name="connsiteX68" fmla="*/ 2598318 w 3398987"/>
                <a:gd name="connsiteY68" fmla="*/ 2456535 h 3127174"/>
                <a:gd name="connsiteX69" fmla="*/ 2625279 w 3398987"/>
                <a:gd name="connsiteY69" fmla="*/ 2453906 h 3127174"/>
                <a:gd name="connsiteX70" fmla="*/ 2625279 w 3398987"/>
                <a:gd name="connsiteY70" fmla="*/ 2453906 h 3127174"/>
                <a:gd name="connsiteX71" fmla="*/ 2621787 w 3398987"/>
                <a:gd name="connsiteY71" fmla="*/ 2453043 h 3127174"/>
                <a:gd name="connsiteX72" fmla="*/ 2621787 w 3398987"/>
                <a:gd name="connsiteY72" fmla="*/ 2453043 h 3127174"/>
                <a:gd name="connsiteX73" fmla="*/ 2641015 w 3398987"/>
                <a:gd name="connsiteY73" fmla="*/ 2466162 h 3127174"/>
                <a:gd name="connsiteX74" fmla="*/ 2651505 w 3398987"/>
                <a:gd name="connsiteY74" fmla="*/ 2485390 h 3127174"/>
                <a:gd name="connsiteX75" fmla="*/ 2665068 w 3398987"/>
                <a:gd name="connsiteY75" fmla="*/ 2507348 h 3127174"/>
                <a:gd name="connsiteX76" fmla="*/ 2675102 w 3398987"/>
                <a:gd name="connsiteY76" fmla="*/ 2530818 h 3127174"/>
                <a:gd name="connsiteX77" fmla="*/ 2677718 w 3398987"/>
                <a:gd name="connsiteY77" fmla="*/ 2556167 h 3127174"/>
                <a:gd name="connsiteX78" fmla="*/ 2675102 w 3398987"/>
                <a:gd name="connsiteY78" fmla="*/ 2578887 h 3127174"/>
                <a:gd name="connsiteX79" fmla="*/ 2675102 w 3398987"/>
                <a:gd name="connsiteY79" fmla="*/ 2578887 h 3127174"/>
                <a:gd name="connsiteX80" fmla="*/ 2677540 w 3398987"/>
                <a:gd name="connsiteY80" fmla="*/ 2582062 h 3127174"/>
                <a:gd name="connsiteX81" fmla="*/ 2677540 w 3398987"/>
                <a:gd name="connsiteY81" fmla="*/ 2582062 h 3127174"/>
                <a:gd name="connsiteX82" fmla="*/ 2668104 w 3398987"/>
                <a:gd name="connsiteY82" fmla="*/ 2591981 h 3127174"/>
                <a:gd name="connsiteX83" fmla="*/ 2621787 w 3398987"/>
                <a:gd name="connsiteY83" fmla="*/ 2593746 h 3127174"/>
                <a:gd name="connsiteX84" fmla="*/ 2591205 w 3398987"/>
                <a:gd name="connsiteY84" fmla="*/ 2598115 h 3127174"/>
                <a:gd name="connsiteX85" fmla="*/ 2557118 w 3398987"/>
                <a:gd name="connsiteY85" fmla="*/ 2604236 h 3127174"/>
                <a:gd name="connsiteX86" fmla="*/ 2529153 w 3398987"/>
                <a:gd name="connsiteY86" fmla="*/ 2607703 h 3127174"/>
                <a:gd name="connsiteX87" fmla="*/ 2498572 w 3398987"/>
                <a:gd name="connsiteY87" fmla="*/ 2612098 h 3127174"/>
                <a:gd name="connsiteX88" fmla="*/ 2498572 w 3398987"/>
                <a:gd name="connsiteY88" fmla="*/ 2612098 h 3127174"/>
                <a:gd name="connsiteX89" fmla="*/ 2502064 w 3398987"/>
                <a:gd name="connsiteY89" fmla="*/ 2612098 h 3127174"/>
                <a:gd name="connsiteX90" fmla="*/ 2502064 w 3398987"/>
                <a:gd name="connsiteY90" fmla="*/ 2612098 h 3127174"/>
                <a:gd name="connsiteX91" fmla="*/ 2462732 w 3398987"/>
                <a:gd name="connsiteY91" fmla="*/ 2624328 h 3127174"/>
                <a:gd name="connsiteX92" fmla="*/ 2412060 w 3398987"/>
                <a:gd name="connsiteY92" fmla="*/ 2591981 h 3127174"/>
                <a:gd name="connsiteX93" fmla="*/ 2351760 w 3398987"/>
                <a:gd name="connsiteY93" fmla="*/ 2600732 h 3127174"/>
                <a:gd name="connsiteX94" fmla="*/ 2334983 w 3398987"/>
                <a:gd name="connsiteY94" fmla="*/ 2603132 h 3127174"/>
                <a:gd name="connsiteX95" fmla="*/ 2334272 w 3398987"/>
                <a:gd name="connsiteY95" fmla="*/ 2584997 h 3127174"/>
                <a:gd name="connsiteX96" fmla="*/ 2336901 w 3398987"/>
                <a:gd name="connsiteY96" fmla="*/ 2569249 h 3127174"/>
                <a:gd name="connsiteX97" fmla="*/ 2320302 w 3398987"/>
                <a:gd name="connsiteY97" fmla="*/ 2551787 h 3127174"/>
                <a:gd name="connsiteX98" fmla="*/ 2332532 w 3398987"/>
                <a:gd name="connsiteY98" fmla="*/ 2520329 h 3127174"/>
                <a:gd name="connsiteX99" fmla="*/ 2316797 w 3398987"/>
                <a:gd name="connsiteY99" fmla="*/ 2497608 h 3127174"/>
                <a:gd name="connsiteX100" fmla="*/ 2296693 w 3398987"/>
                <a:gd name="connsiteY100" fmla="*/ 2483613 h 3127174"/>
                <a:gd name="connsiteX101" fmla="*/ 2270480 w 3398987"/>
                <a:gd name="connsiteY101" fmla="*/ 2459153 h 3127174"/>
                <a:gd name="connsiteX102" fmla="*/ 2220671 w 3398987"/>
                <a:gd name="connsiteY102" fmla="*/ 2489735 h 3127174"/>
                <a:gd name="connsiteX103" fmla="*/ 2199703 w 3398987"/>
                <a:gd name="connsiteY103" fmla="*/ 2534286 h 3127174"/>
                <a:gd name="connsiteX104" fmla="*/ 2161260 w 3398987"/>
                <a:gd name="connsiteY104" fmla="*/ 2532546 h 3127174"/>
                <a:gd name="connsiteX105" fmla="*/ 2123681 w 3398987"/>
                <a:gd name="connsiteY105" fmla="*/ 2545640 h 3127174"/>
                <a:gd name="connsiteX106" fmla="*/ 2071255 w 3398987"/>
                <a:gd name="connsiteY106" fmla="*/ 2522919 h 3127174"/>
                <a:gd name="connsiteX107" fmla="*/ 2017941 w 3398987"/>
                <a:gd name="connsiteY107" fmla="*/ 2473999 h 3127174"/>
                <a:gd name="connsiteX108" fmla="*/ 2032800 w 3398987"/>
                <a:gd name="connsiteY108" fmla="*/ 2458251 h 3127174"/>
                <a:gd name="connsiteX109" fmla="*/ 2059889 w 3398987"/>
                <a:gd name="connsiteY109" fmla="*/ 2432927 h 3127174"/>
                <a:gd name="connsiteX110" fmla="*/ 2056396 w 3398987"/>
                <a:gd name="connsiteY110" fmla="*/ 2419808 h 3127174"/>
                <a:gd name="connsiteX111" fmla="*/ 2059012 w 3398987"/>
                <a:gd name="connsiteY111" fmla="*/ 2404949 h 3127174"/>
                <a:gd name="connsiteX112" fmla="*/ 2059889 w 3398987"/>
                <a:gd name="connsiteY112" fmla="*/ 2380488 h 3127174"/>
                <a:gd name="connsiteX113" fmla="*/ 2046770 w 3398987"/>
                <a:gd name="connsiteY113" fmla="*/ 2363889 h 3127174"/>
                <a:gd name="connsiteX114" fmla="*/ 2016188 w 3398987"/>
                <a:gd name="connsiteY114" fmla="*/ 2366518 h 3127174"/>
                <a:gd name="connsiteX115" fmla="*/ 2016188 w 3398987"/>
                <a:gd name="connsiteY115" fmla="*/ 2366518 h 3127174"/>
                <a:gd name="connsiteX116" fmla="*/ 1999907 w 3398987"/>
                <a:gd name="connsiteY116" fmla="*/ 2370239 h 3127174"/>
                <a:gd name="connsiteX117" fmla="*/ 1999907 w 3398987"/>
                <a:gd name="connsiteY117" fmla="*/ 2370239 h 3127174"/>
                <a:gd name="connsiteX118" fmla="*/ 2011819 w 3398987"/>
                <a:gd name="connsiteY118" fmla="*/ 2337676 h 3127174"/>
                <a:gd name="connsiteX119" fmla="*/ 2025802 w 3398987"/>
                <a:gd name="connsiteY119" fmla="*/ 2281746 h 3127174"/>
                <a:gd name="connsiteX120" fmla="*/ 2083485 w 3398987"/>
                <a:gd name="connsiteY120" fmla="*/ 2246795 h 3127174"/>
                <a:gd name="connsiteX121" fmla="*/ 2064600 w 3398987"/>
                <a:gd name="connsiteY121" fmla="*/ 2246249 h 3127174"/>
                <a:gd name="connsiteX122" fmla="*/ 2030514 w 3398987"/>
                <a:gd name="connsiteY122" fmla="*/ 2241016 h 3127174"/>
                <a:gd name="connsiteX123" fmla="*/ 1990318 w 3398987"/>
                <a:gd name="connsiteY123" fmla="*/ 2244509 h 3127174"/>
                <a:gd name="connsiteX124" fmla="*/ 1950110 w 3398987"/>
                <a:gd name="connsiteY124" fmla="*/ 2250605 h 3127174"/>
                <a:gd name="connsiteX125" fmla="*/ 1923034 w 3398987"/>
                <a:gd name="connsiteY125" fmla="*/ 2247112 h 3127174"/>
                <a:gd name="connsiteX126" fmla="*/ 1895932 w 3398987"/>
                <a:gd name="connsiteY126" fmla="*/ 2236648 h 3127174"/>
                <a:gd name="connsiteX127" fmla="*/ 1876717 w 3398987"/>
                <a:gd name="connsiteY127" fmla="*/ 2238388 h 3127174"/>
                <a:gd name="connsiteX128" fmla="*/ 1865350 w 3398987"/>
                <a:gd name="connsiteY128" fmla="*/ 2261108 h 3127174"/>
                <a:gd name="connsiteX129" fmla="*/ 1878456 w 3398987"/>
                <a:gd name="connsiteY129" fmla="*/ 2314410 h 3127174"/>
                <a:gd name="connsiteX130" fmla="*/ 1874088 w 3398987"/>
                <a:gd name="connsiteY130" fmla="*/ 2361591 h 3127174"/>
                <a:gd name="connsiteX131" fmla="*/ 1847875 w 3398987"/>
                <a:gd name="connsiteY131" fmla="*/ 2384311 h 3127174"/>
                <a:gd name="connsiteX132" fmla="*/ 1811172 w 3398987"/>
                <a:gd name="connsiteY132" fmla="*/ 2373847 h 3127174"/>
                <a:gd name="connsiteX133" fmla="*/ 1781467 w 3398987"/>
                <a:gd name="connsiteY133" fmla="*/ 2379079 h 3127174"/>
                <a:gd name="connsiteX134" fmla="*/ 1745640 w 3398987"/>
                <a:gd name="connsiteY134" fmla="*/ 2410537 h 3127174"/>
                <a:gd name="connsiteX135" fmla="*/ 1754378 w 3398987"/>
                <a:gd name="connsiteY135" fmla="*/ 2448116 h 3127174"/>
                <a:gd name="connsiteX136" fmla="*/ 1763115 w 3398987"/>
                <a:gd name="connsiteY136" fmla="*/ 2476958 h 3127174"/>
                <a:gd name="connsiteX137" fmla="*/ 1756994 w 3398987"/>
                <a:gd name="connsiteY137" fmla="*/ 2508416 h 3127174"/>
                <a:gd name="connsiteX138" fmla="*/ 1729029 w 3398987"/>
                <a:gd name="connsiteY138" fmla="*/ 2552967 h 3127174"/>
                <a:gd name="connsiteX139" fmla="*/ 1692326 w 3398987"/>
                <a:gd name="connsiteY139" fmla="*/ 2590546 h 3127174"/>
                <a:gd name="connsiteX140" fmla="*/ 1661744 w 3398987"/>
                <a:gd name="connsiteY140" fmla="*/ 2616759 h 3127174"/>
                <a:gd name="connsiteX141" fmla="*/ 1638147 w 3398987"/>
                <a:gd name="connsiteY141" fmla="*/ 2646478 h 3127174"/>
                <a:gd name="connsiteX142" fmla="*/ 1618043 w 3398987"/>
                <a:gd name="connsiteY142" fmla="*/ 2669198 h 3127174"/>
                <a:gd name="connsiteX143" fmla="*/ 1597076 w 3398987"/>
                <a:gd name="connsiteY143" fmla="*/ 2680565 h 3127174"/>
                <a:gd name="connsiteX144" fmla="*/ 1576108 w 3398987"/>
                <a:gd name="connsiteY144" fmla="*/ 2677072 h 3127174"/>
                <a:gd name="connsiteX145" fmla="*/ 1559509 w 3398987"/>
                <a:gd name="connsiteY145" fmla="*/ 2680565 h 3127174"/>
                <a:gd name="connsiteX146" fmla="*/ 1554264 w 3398987"/>
                <a:gd name="connsiteY146" fmla="*/ 2703285 h 3127174"/>
                <a:gd name="connsiteX147" fmla="*/ 1547266 w 3398987"/>
                <a:gd name="connsiteY147" fmla="*/ 2733003 h 3127174"/>
                <a:gd name="connsiteX148" fmla="*/ 1539405 w 3398987"/>
                <a:gd name="connsiteY148" fmla="*/ 2788045 h 3127174"/>
                <a:gd name="connsiteX149" fmla="*/ 1534160 w 3398987"/>
                <a:gd name="connsiteY149" fmla="*/ 2814258 h 3127174"/>
                <a:gd name="connsiteX150" fmla="*/ 1535036 w 3398987"/>
                <a:gd name="connsiteY150" fmla="*/ 2836115 h 3127174"/>
                <a:gd name="connsiteX151" fmla="*/ 1551635 w 3398987"/>
                <a:gd name="connsiteY151" fmla="*/ 2872805 h 3127174"/>
                <a:gd name="connsiteX152" fmla="*/ 1559509 w 3398987"/>
                <a:gd name="connsiteY152" fmla="*/ 2936597 h 3127174"/>
                <a:gd name="connsiteX153" fmla="*/ 1570876 w 3398987"/>
                <a:gd name="connsiteY153" fmla="*/ 2971548 h 3127174"/>
                <a:gd name="connsiteX154" fmla="*/ 1566507 w 3398987"/>
                <a:gd name="connsiteY154" fmla="*/ 3002130 h 3127174"/>
                <a:gd name="connsiteX155" fmla="*/ 1555140 w 3398987"/>
                <a:gd name="connsiteY155" fmla="*/ 3043202 h 3127174"/>
                <a:gd name="connsiteX156" fmla="*/ 1532420 w 3398987"/>
                <a:gd name="connsiteY156" fmla="*/ 3062429 h 3127174"/>
                <a:gd name="connsiteX157" fmla="*/ 1508836 w 3398987"/>
                <a:gd name="connsiteY157" fmla="*/ 3065922 h 3127174"/>
                <a:gd name="connsiteX158" fmla="*/ 1487868 w 3398987"/>
                <a:gd name="connsiteY158" fmla="*/ 3077289 h 3127174"/>
                <a:gd name="connsiteX159" fmla="*/ 1460779 w 3398987"/>
                <a:gd name="connsiteY159" fmla="*/ 3093011 h 3127174"/>
                <a:gd name="connsiteX160" fmla="*/ 1431074 w 3398987"/>
                <a:gd name="connsiteY160" fmla="*/ 3096504 h 3127174"/>
                <a:gd name="connsiteX161" fmla="*/ 1429321 w 3398987"/>
                <a:gd name="connsiteY161" fmla="*/ 3065020 h 3127174"/>
                <a:gd name="connsiteX162" fmla="*/ 1415339 w 3398987"/>
                <a:gd name="connsiteY162" fmla="*/ 3045793 h 3127174"/>
                <a:gd name="connsiteX163" fmla="*/ 1375905 w 3398987"/>
                <a:gd name="connsiteY163" fmla="*/ 3096770 h 3127174"/>
                <a:gd name="connsiteX164" fmla="*/ 1331341 w 3398987"/>
                <a:gd name="connsiteY164" fmla="*/ 3121942 h 3127174"/>
                <a:gd name="connsiteX165" fmla="*/ 1239279 w 3398987"/>
                <a:gd name="connsiteY165" fmla="*/ 3125459 h 3127174"/>
                <a:gd name="connsiteX166" fmla="*/ 1162355 w 3398987"/>
                <a:gd name="connsiteY166" fmla="*/ 3107743 h 3127174"/>
                <a:gd name="connsiteX167" fmla="*/ 1105776 w 3398987"/>
                <a:gd name="connsiteY167" fmla="*/ 3059775 h 3127174"/>
                <a:gd name="connsiteX168" fmla="*/ 1076287 w 3398987"/>
                <a:gd name="connsiteY168" fmla="*/ 3027733 h 3127174"/>
                <a:gd name="connsiteX169" fmla="*/ 1046239 w 3398987"/>
                <a:gd name="connsiteY169" fmla="*/ 2955457 h 3127174"/>
                <a:gd name="connsiteX170" fmla="*/ 1024166 w 3398987"/>
                <a:gd name="connsiteY170" fmla="*/ 2931721 h 3127174"/>
                <a:gd name="connsiteX171" fmla="*/ 1031545 w 3398987"/>
                <a:gd name="connsiteY171" fmla="*/ 2894434 h 3127174"/>
                <a:gd name="connsiteX172" fmla="*/ 1024394 w 3398987"/>
                <a:gd name="connsiteY172" fmla="*/ 2843761 h 3127174"/>
                <a:gd name="connsiteX173" fmla="*/ 1032345 w 3398987"/>
                <a:gd name="connsiteY173" fmla="*/ 2787284 h 3127174"/>
                <a:gd name="connsiteX174" fmla="*/ 982459 w 3398987"/>
                <a:gd name="connsiteY174" fmla="*/ 2777212 h 3127174"/>
                <a:gd name="connsiteX175" fmla="*/ 969353 w 3398987"/>
                <a:gd name="connsiteY175" fmla="*/ 2735099 h 3127174"/>
                <a:gd name="connsiteX176" fmla="*/ 981926 w 3398987"/>
                <a:gd name="connsiteY176" fmla="*/ 2695983 h 3127174"/>
                <a:gd name="connsiteX177" fmla="*/ 977367 w 3398987"/>
                <a:gd name="connsiteY177" fmla="*/ 2684744 h 3127174"/>
                <a:gd name="connsiteX178" fmla="*/ 941388 w 3398987"/>
                <a:gd name="connsiteY178" fmla="*/ 2657502 h 3127174"/>
                <a:gd name="connsiteX179" fmla="*/ 929158 w 3398987"/>
                <a:gd name="connsiteY179" fmla="*/ 2630413 h 3127174"/>
                <a:gd name="connsiteX180" fmla="*/ 909930 w 3398987"/>
                <a:gd name="connsiteY180" fmla="*/ 2603298 h 3127174"/>
                <a:gd name="connsiteX181" fmla="*/ 900316 w 3398987"/>
                <a:gd name="connsiteY181" fmla="*/ 2564856 h 3127174"/>
                <a:gd name="connsiteX182" fmla="*/ 895071 w 3398987"/>
                <a:gd name="connsiteY182" fmla="*/ 2536026 h 3127174"/>
                <a:gd name="connsiteX183" fmla="*/ 890842 w 3398987"/>
                <a:gd name="connsiteY183" fmla="*/ 2500479 h 3127174"/>
                <a:gd name="connsiteX184" fmla="*/ 874624 w 3398987"/>
                <a:gd name="connsiteY184" fmla="*/ 2475498 h 3127174"/>
                <a:gd name="connsiteX185" fmla="*/ 852247 w 3398987"/>
                <a:gd name="connsiteY185" fmla="*/ 2411249 h 3127174"/>
                <a:gd name="connsiteX186" fmla="*/ 806006 w 3398987"/>
                <a:gd name="connsiteY186" fmla="*/ 2427873 h 3127174"/>
                <a:gd name="connsiteX187" fmla="*/ 788378 w 3398987"/>
                <a:gd name="connsiteY187" fmla="*/ 2415020 h 3127174"/>
                <a:gd name="connsiteX188" fmla="*/ 778688 w 3398987"/>
                <a:gd name="connsiteY188" fmla="*/ 2429854 h 3127174"/>
                <a:gd name="connsiteX189" fmla="*/ 742607 w 3398987"/>
                <a:gd name="connsiteY189" fmla="*/ 2471104 h 3127174"/>
                <a:gd name="connsiteX190" fmla="*/ 732016 w 3398987"/>
                <a:gd name="connsiteY190" fmla="*/ 2426107 h 3127174"/>
                <a:gd name="connsiteX191" fmla="*/ 725374 w 3398987"/>
                <a:gd name="connsiteY191" fmla="*/ 2401254 h 3127174"/>
                <a:gd name="connsiteX192" fmla="*/ 696506 w 3398987"/>
                <a:gd name="connsiteY192" fmla="*/ 2388528 h 3127174"/>
                <a:gd name="connsiteX193" fmla="*/ 695300 w 3398987"/>
                <a:gd name="connsiteY193" fmla="*/ 2368539 h 3127174"/>
                <a:gd name="connsiteX194" fmla="*/ 668173 w 3398987"/>
                <a:gd name="connsiteY194" fmla="*/ 2333461 h 3127174"/>
                <a:gd name="connsiteX195" fmla="*/ 665696 w 3398987"/>
                <a:gd name="connsiteY195" fmla="*/ 2278673 h 3127174"/>
                <a:gd name="connsiteX196" fmla="*/ 694081 w 3398987"/>
                <a:gd name="connsiteY196" fmla="*/ 2269491 h 3127174"/>
                <a:gd name="connsiteX197" fmla="*/ 681851 w 3398987"/>
                <a:gd name="connsiteY197" fmla="*/ 2251139 h 3127174"/>
                <a:gd name="connsiteX198" fmla="*/ 668744 w 3398987"/>
                <a:gd name="connsiteY198" fmla="*/ 2231911 h 3127174"/>
                <a:gd name="connsiteX199" fmla="*/ 660007 w 3398987"/>
                <a:gd name="connsiteY199" fmla="*/ 2204822 h 3127174"/>
                <a:gd name="connsiteX200" fmla="*/ 640779 w 3398987"/>
                <a:gd name="connsiteY200" fmla="*/ 2165503 h 3127174"/>
                <a:gd name="connsiteX201" fmla="*/ 618059 w 3398987"/>
                <a:gd name="connsiteY201" fmla="*/ 2153273 h 3127174"/>
                <a:gd name="connsiteX202" fmla="*/ 604076 w 3398987"/>
                <a:gd name="connsiteY202" fmla="*/ 2138414 h 3127174"/>
                <a:gd name="connsiteX203" fmla="*/ 587477 w 3398987"/>
                <a:gd name="connsiteY203" fmla="*/ 2101699 h 3127174"/>
                <a:gd name="connsiteX204" fmla="*/ 576987 w 3398987"/>
                <a:gd name="connsiteY204" fmla="*/ 2071980 h 3127174"/>
                <a:gd name="connsiteX205" fmla="*/ 576987 w 3398987"/>
                <a:gd name="connsiteY205" fmla="*/ 2047520 h 3127174"/>
                <a:gd name="connsiteX206" fmla="*/ 557759 w 3398987"/>
                <a:gd name="connsiteY206" fmla="*/ 2056257 h 3127174"/>
                <a:gd name="connsiteX207" fmla="*/ 542036 w 3398987"/>
                <a:gd name="connsiteY207" fmla="*/ 2072882 h 3127174"/>
                <a:gd name="connsiteX208" fmla="*/ 521069 w 3398987"/>
                <a:gd name="connsiteY208" fmla="*/ 2093837 h 3127174"/>
                <a:gd name="connsiteX209" fmla="*/ 511455 w 3398987"/>
                <a:gd name="connsiteY209" fmla="*/ 2127924 h 3127174"/>
                <a:gd name="connsiteX210" fmla="*/ 483489 w 3398987"/>
                <a:gd name="connsiteY210" fmla="*/ 2147152 h 3127174"/>
                <a:gd name="connsiteX211" fmla="*/ 487490 w 3398987"/>
                <a:gd name="connsiteY211" fmla="*/ 2184858 h 3127174"/>
                <a:gd name="connsiteX212" fmla="*/ 480086 w 3398987"/>
                <a:gd name="connsiteY212" fmla="*/ 2207604 h 3127174"/>
                <a:gd name="connsiteX213" fmla="*/ 464287 w 3398987"/>
                <a:gd name="connsiteY213" fmla="*/ 2234985 h 3127174"/>
                <a:gd name="connsiteX214" fmla="*/ 440665 w 3398987"/>
                <a:gd name="connsiteY214" fmla="*/ 2270354 h 3127174"/>
                <a:gd name="connsiteX215" fmla="*/ 440665 w 3398987"/>
                <a:gd name="connsiteY215" fmla="*/ 2270354 h 3127174"/>
                <a:gd name="connsiteX216" fmla="*/ 434874 w 3398987"/>
                <a:gd name="connsiteY216" fmla="*/ 2282063 h 3127174"/>
                <a:gd name="connsiteX217" fmla="*/ 434874 w 3398987"/>
                <a:gd name="connsiteY217" fmla="*/ 2282063 h 3127174"/>
                <a:gd name="connsiteX218" fmla="*/ 418275 w 3398987"/>
                <a:gd name="connsiteY218" fmla="*/ 2254085 h 3127174"/>
                <a:gd name="connsiteX219" fmla="*/ 394678 w 3398987"/>
                <a:gd name="connsiteY219" fmla="*/ 2214766 h 3127174"/>
                <a:gd name="connsiteX220" fmla="*/ 392049 w 3398987"/>
                <a:gd name="connsiteY220" fmla="*/ 2167585 h 3127174"/>
                <a:gd name="connsiteX221" fmla="*/ 386804 w 3398987"/>
                <a:gd name="connsiteY221" fmla="*/ 2103793 h 3127174"/>
                <a:gd name="connsiteX222" fmla="*/ 381559 w 3398987"/>
                <a:gd name="connsiteY222" fmla="*/ 2031263 h 3127174"/>
                <a:gd name="connsiteX223" fmla="*/ 387680 w 3398987"/>
                <a:gd name="connsiteY223" fmla="*/ 2007679 h 3127174"/>
                <a:gd name="connsiteX224" fmla="*/ 393789 w 3398987"/>
                <a:gd name="connsiteY224" fmla="*/ 1970100 h 3127174"/>
                <a:gd name="connsiteX225" fmla="*/ 399034 w 3398987"/>
                <a:gd name="connsiteY225" fmla="*/ 1913293 h 3127174"/>
                <a:gd name="connsiteX226" fmla="*/ 402273 w 3398987"/>
                <a:gd name="connsiteY226" fmla="*/ 1892033 h 3127174"/>
                <a:gd name="connsiteX227" fmla="*/ 399034 w 3398987"/>
                <a:gd name="connsiteY227" fmla="*/ 1877479 h 3127174"/>
                <a:gd name="connsiteX228" fmla="*/ 388544 w 3398987"/>
                <a:gd name="connsiteY228" fmla="*/ 1852130 h 3127174"/>
                <a:gd name="connsiteX229" fmla="*/ 389420 w 3398987"/>
                <a:gd name="connsiteY229" fmla="*/ 1798828 h 3127174"/>
                <a:gd name="connsiteX230" fmla="*/ 379807 w 3398987"/>
                <a:gd name="connsiteY230" fmla="*/ 1740293 h 3127174"/>
                <a:gd name="connsiteX231" fmla="*/ 394665 w 3398987"/>
                <a:gd name="connsiteY231" fmla="*/ 1672996 h 3127174"/>
                <a:gd name="connsiteX232" fmla="*/ 408648 w 3398987"/>
                <a:gd name="connsiteY232" fmla="*/ 1644167 h 3127174"/>
                <a:gd name="connsiteX233" fmla="*/ 402539 w 3398987"/>
                <a:gd name="connsiteY233" fmla="*/ 1562912 h 3127174"/>
                <a:gd name="connsiteX234" fmla="*/ 397294 w 3398987"/>
                <a:gd name="connsiteY234" fmla="*/ 1509610 h 3127174"/>
                <a:gd name="connsiteX235" fmla="*/ 401663 w 3398987"/>
                <a:gd name="connsiteY235" fmla="*/ 1458035 h 3127174"/>
                <a:gd name="connsiteX236" fmla="*/ 399034 w 3398987"/>
                <a:gd name="connsiteY236" fmla="*/ 1420456 h 3127174"/>
                <a:gd name="connsiteX237" fmla="*/ 395542 w 3398987"/>
                <a:gd name="connsiteY237" fmla="*/ 1369783 h 3127174"/>
                <a:gd name="connsiteX238" fmla="*/ 406908 w 3398987"/>
                <a:gd name="connsiteY238" fmla="*/ 1332204 h 3127174"/>
                <a:gd name="connsiteX239" fmla="*/ 383312 w 3398987"/>
                <a:gd name="connsiteY239" fmla="*/ 1281532 h 3127174"/>
                <a:gd name="connsiteX240" fmla="*/ 371081 w 3398987"/>
                <a:gd name="connsiteY240" fmla="*/ 1246581 h 3127174"/>
                <a:gd name="connsiteX241" fmla="*/ 365836 w 3398987"/>
                <a:gd name="connsiteY241" fmla="*/ 1218628 h 3127174"/>
                <a:gd name="connsiteX242" fmla="*/ 353606 w 3398987"/>
                <a:gd name="connsiteY242" fmla="*/ 1188910 h 3127174"/>
                <a:gd name="connsiteX243" fmla="*/ 335255 w 3398987"/>
                <a:gd name="connsiteY243" fmla="*/ 1160069 h 3127174"/>
                <a:gd name="connsiteX244" fmla="*/ 325641 w 3398987"/>
                <a:gd name="connsiteY244" fmla="*/ 1103262 h 3127174"/>
                <a:gd name="connsiteX245" fmla="*/ 356222 w 3398987"/>
                <a:gd name="connsiteY245" fmla="*/ 1109383 h 3127174"/>
                <a:gd name="connsiteX246" fmla="*/ 382435 w 3398987"/>
                <a:gd name="connsiteY246" fmla="*/ 1113752 h 3127174"/>
                <a:gd name="connsiteX247" fmla="*/ 405156 w 3398987"/>
                <a:gd name="connsiteY247" fmla="*/ 1098893 h 3127174"/>
                <a:gd name="connsiteX248" fmla="*/ 392925 w 3398987"/>
                <a:gd name="connsiteY248" fmla="*/ 1060450 h 3127174"/>
                <a:gd name="connsiteX249" fmla="*/ 342240 w 3398987"/>
                <a:gd name="connsiteY249" fmla="*/ 1003643 h 3127174"/>
                <a:gd name="connsiteX250" fmla="*/ 321272 w 3398987"/>
                <a:gd name="connsiteY250" fmla="*/ 963460 h 3127174"/>
                <a:gd name="connsiteX251" fmla="*/ 303797 w 3398987"/>
                <a:gd name="connsiteY251" fmla="*/ 935507 h 3127174"/>
                <a:gd name="connsiteX252" fmla="*/ 290703 w 3398987"/>
                <a:gd name="connsiteY252" fmla="*/ 913650 h 3127174"/>
                <a:gd name="connsiteX253" fmla="*/ 281089 w 3398987"/>
                <a:gd name="connsiteY253" fmla="*/ 892670 h 3127174"/>
                <a:gd name="connsiteX254" fmla="*/ 282842 w 3398987"/>
                <a:gd name="connsiteY254" fmla="*/ 874318 h 3127174"/>
                <a:gd name="connsiteX255" fmla="*/ 287211 w 3398987"/>
                <a:gd name="connsiteY255" fmla="*/ 850735 h 3127174"/>
                <a:gd name="connsiteX256" fmla="*/ 277597 w 3398987"/>
                <a:gd name="connsiteY256" fmla="*/ 818413 h 3127174"/>
                <a:gd name="connsiteX257" fmla="*/ 247879 w 3398987"/>
                <a:gd name="connsiteY257" fmla="*/ 771207 h 3127174"/>
                <a:gd name="connsiteX258" fmla="*/ 238265 w 3398987"/>
                <a:gd name="connsiteY258" fmla="*/ 738022 h 3127174"/>
                <a:gd name="connsiteX259" fmla="*/ 228651 w 3398987"/>
                <a:gd name="connsiteY259" fmla="*/ 696950 h 3127174"/>
                <a:gd name="connsiteX260" fmla="*/ 183210 w 3398987"/>
                <a:gd name="connsiteY260" fmla="*/ 667232 h 3127174"/>
                <a:gd name="connsiteX261" fmla="*/ 141262 w 3398987"/>
                <a:gd name="connsiteY261" fmla="*/ 643648 h 3127174"/>
                <a:gd name="connsiteX262" fmla="*/ 102819 w 3398987"/>
                <a:gd name="connsiteY262" fmla="*/ 616559 h 3127174"/>
                <a:gd name="connsiteX263" fmla="*/ 63500 w 3398987"/>
                <a:gd name="connsiteY263" fmla="*/ 572884 h 3127174"/>
                <a:gd name="connsiteX264" fmla="*/ 34658 w 3398987"/>
                <a:gd name="connsiteY264" fmla="*/ 545769 h 3127174"/>
                <a:gd name="connsiteX265" fmla="*/ 8445 w 3398987"/>
                <a:gd name="connsiteY265" fmla="*/ 493356 h 3127174"/>
                <a:gd name="connsiteX266" fmla="*/ 0 w 3398987"/>
                <a:gd name="connsiteY266" fmla="*/ 467880 h 3127174"/>
                <a:gd name="connsiteX267" fmla="*/ 0 w 3398987"/>
                <a:gd name="connsiteY267" fmla="*/ 467880 h 3127174"/>
                <a:gd name="connsiteX268" fmla="*/ 14224 w 3398987"/>
                <a:gd name="connsiteY268" fmla="*/ 447585 h 3127174"/>
                <a:gd name="connsiteX269" fmla="*/ 14224 w 3398987"/>
                <a:gd name="connsiteY269" fmla="*/ 447585 h 3127174"/>
                <a:gd name="connsiteX270" fmla="*/ 36957 w 3398987"/>
                <a:gd name="connsiteY270" fmla="*/ 444956 h 3127174"/>
                <a:gd name="connsiteX271" fmla="*/ 62065 w 3398987"/>
                <a:gd name="connsiteY271" fmla="*/ 429081 h 3127174"/>
                <a:gd name="connsiteX272" fmla="*/ 59677 w 3398987"/>
                <a:gd name="connsiteY272" fmla="*/ 396010 h 3127174"/>
                <a:gd name="connsiteX273" fmla="*/ 64922 w 3398987"/>
                <a:gd name="connsiteY273" fmla="*/ 374154 h 3127174"/>
                <a:gd name="connsiteX274" fmla="*/ 98120 w 3398987"/>
                <a:gd name="connsiteY274" fmla="*/ 342696 h 3127174"/>
                <a:gd name="connsiteX275" fmla="*/ 119812 w 3398987"/>
                <a:gd name="connsiteY275" fmla="*/ 315810 h 3127174"/>
                <a:gd name="connsiteX276" fmla="*/ 136385 w 3398987"/>
                <a:gd name="connsiteY276" fmla="*/ 308863 h 3127174"/>
                <a:gd name="connsiteX277" fmla="*/ 139052 w 3398987"/>
                <a:gd name="connsiteY277" fmla="*/ 296582 h 3127174"/>
                <a:gd name="connsiteX278" fmla="*/ 109106 w 3398987"/>
                <a:gd name="connsiteY278" fmla="*/ 272516 h 3127174"/>
                <a:gd name="connsiteX279" fmla="*/ 81521 w 3398987"/>
                <a:gd name="connsiteY279" fmla="*/ 247433 h 3127174"/>
                <a:gd name="connsiteX280" fmla="*/ 74536 w 3398987"/>
                <a:gd name="connsiteY280" fmla="*/ 229107 h 3127174"/>
                <a:gd name="connsiteX281" fmla="*/ 60185 w 3398987"/>
                <a:gd name="connsiteY281" fmla="*/ 211517 h 3127174"/>
                <a:gd name="connsiteX282" fmla="*/ 61430 w 3398987"/>
                <a:gd name="connsiteY282" fmla="*/ 160946 h 3127174"/>
                <a:gd name="connsiteX283" fmla="*/ 64389 w 3398987"/>
                <a:gd name="connsiteY283" fmla="*/ 130987 h 3127174"/>
                <a:gd name="connsiteX284" fmla="*/ 86779 w 3398987"/>
                <a:gd name="connsiteY284" fmla="*/ 114616 h 3127174"/>
                <a:gd name="connsiteX285" fmla="*/ 119075 w 3398987"/>
                <a:gd name="connsiteY285" fmla="*/ 107428 h 3127174"/>
                <a:gd name="connsiteX286" fmla="*/ 147942 w 3398987"/>
                <a:gd name="connsiteY286" fmla="*/ 99783 h 3127174"/>
                <a:gd name="connsiteX287" fmla="*/ 157543 w 3398987"/>
                <a:gd name="connsiteY287" fmla="*/ 72694 h 3127174"/>
                <a:gd name="connsiteX288" fmla="*/ 172669 w 3398987"/>
                <a:gd name="connsiteY288" fmla="*/ 28587 h 3127174"/>
                <a:gd name="connsiteX289" fmla="*/ 222313 w 3398987"/>
                <a:gd name="connsiteY289" fmla="*/ 1053 h 3127174"/>
                <a:gd name="connsiteX290" fmla="*/ 254978 w 3398987"/>
                <a:gd name="connsiteY290" fmla="*/ 42201 h 3127174"/>
                <a:gd name="connsiteX291" fmla="*/ 296151 w 3398987"/>
                <a:gd name="connsiteY291" fmla="*/ 58774 h 3127174"/>
                <a:gd name="connsiteX292" fmla="*/ 325514 w 3398987"/>
                <a:gd name="connsiteY292" fmla="*/ 65201 h 3127174"/>
                <a:gd name="connsiteX293" fmla="*/ 353314 w 3398987"/>
                <a:gd name="connsiteY293" fmla="*/ 68401 h 3127174"/>
                <a:gd name="connsiteX294" fmla="*/ 376847 w 3398987"/>
                <a:gd name="connsiteY294" fmla="*/ 109524 h 3127174"/>
                <a:gd name="connsiteX295" fmla="*/ 371500 w 3398987"/>
                <a:gd name="connsiteY295" fmla="*/ 137845 h 3127174"/>
                <a:gd name="connsiteX296" fmla="*/ 380009 w 3398987"/>
                <a:gd name="connsiteY296" fmla="*/ 162953 h 3127174"/>
                <a:gd name="connsiteX297" fmla="*/ 411747 w 3398987"/>
                <a:gd name="connsiteY297" fmla="*/ 216560 h 3127174"/>
                <a:gd name="connsiteX298" fmla="*/ 419316 w 3398987"/>
                <a:gd name="connsiteY298" fmla="*/ 245998 h 3127174"/>
                <a:gd name="connsiteX299" fmla="*/ 426047 w 3398987"/>
                <a:gd name="connsiteY299" fmla="*/ 282777 h 3127174"/>
                <a:gd name="connsiteX300" fmla="*/ 448526 w 3398987"/>
                <a:gd name="connsiteY300" fmla="*/ 319963 h 3127174"/>
                <a:gd name="connsiteX301" fmla="*/ 442036 w 3398987"/>
                <a:gd name="connsiteY301" fmla="*/ 340004 h 3127174"/>
                <a:gd name="connsiteX302" fmla="*/ 448767 w 3398987"/>
                <a:gd name="connsiteY302" fmla="*/ 364159 h 3127174"/>
                <a:gd name="connsiteX303" fmla="*/ 464261 w 3398987"/>
                <a:gd name="connsiteY303" fmla="*/ 420471 h 3127174"/>
                <a:gd name="connsiteX304" fmla="*/ 488721 w 3398987"/>
                <a:gd name="connsiteY304" fmla="*/ 444931 h 3127174"/>
                <a:gd name="connsiteX305" fmla="*/ 508825 w 3398987"/>
                <a:gd name="connsiteY305" fmla="*/ 458926 h 3127174"/>
                <a:gd name="connsiteX306" fmla="*/ 533298 w 3398987"/>
                <a:gd name="connsiteY306" fmla="*/ 469391 h 3127174"/>
                <a:gd name="connsiteX307" fmla="*/ 565632 w 3398987"/>
                <a:gd name="connsiteY307" fmla="*/ 483386 h 3127174"/>
                <a:gd name="connsiteX308" fmla="*/ 581037 w 3398987"/>
                <a:gd name="connsiteY308" fmla="*/ 523341 h 3127174"/>
                <a:gd name="connsiteX309" fmla="*/ 601459 w 3398987"/>
                <a:gd name="connsiteY309" fmla="*/ 549782 h 3127174"/>
                <a:gd name="connsiteX310" fmla="*/ 623621 w 3398987"/>
                <a:gd name="connsiteY310" fmla="*/ 546810 h 3127174"/>
                <a:gd name="connsiteX311" fmla="*/ 652462 w 3398987"/>
                <a:gd name="connsiteY311" fmla="*/ 565162 h 3127174"/>
                <a:gd name="connsiteX312" fmla="*/ 676922 w 3398987"/>
                <a:gd name="connsiteY312" fmla="*/ 570673 h 3127174"/>
                <a:gd name="connsiteX313" fmla="*/ 694969 w 3398987"/>
                <a:gd name="connsiteY313" fmla="*/ 587361 h 3127174"/>
                <a:gd name="connsiteX314" fmla="*/ 704583 w 3398987"/>
                <a:gd name="connsiteY314" fmla="*/ 590854 h 3127174"/>
                <a:gd name="connsiteX315" fmla="*/ 720318 w 3398987"/>
                <a:gd name="connsiteY315" fmla="*/ 596975 h 3127174"/>
                <a:gd name="connsiteX316" fmla="*/ 733057 w 3398987"/>
                <a:gd name="connsiteY316" fmla="*/ 607414 h 3127174"/>
                <a:gd name="connsiteX317" fmla="*/ 748284 w 3398987"/>
                <a:gd name="connsiteY317" fmla="*/ 564628 h 3127174"/>
                <a:gd name="connsiteX318" fmla="*/ 757466 w 3398987"/>
                <a:gd name="connsiteY318" fmla="*/ 535304 h 3127174"/>
                <a:gd name="connsiteX319" fmla="*/ 777659 w 3398987"/>
                <a:gd name="connsiteY319" fmla="*/ 526897 h 3127174"/>
                <a:gd name="connsiteX320" fmla="*/ 789432 w 3398987"/>
                <a:gd name="connsiteY320" fmla="*/ 510298 h 3127174"/>
                <a:gd name="connsiteX321" fmla="*/ 809625 w 3398987"/>
                <a:gd name="connsiteY321" fmla="*/ 541184 h 3127174"/>
                <a:gd name="connsiteX322" fmla="*/ 825373 w 3398987"/>
                <a:gd name="connsiteY322" fmla="*/ 547928 h 3127174"/>
                <a:gd name="connsiteX323" fmla="*/ 835965 w 3398987"/>
                <a:gd name="connsiteY323" fmla="*/ 565098 h 3127174"/>
                <a:gd name="connsiteX324" fmla="*/ 846404 w 3398987"/>
                <a:gd name="connsiteY324" fmla="*/ 584097 h 3127174"/>
                <a:gd name="connsiteX325" fmla="*/ 840905 w 3398987"/>
                <a:gd name="connsiteY325" fmla="*/ 629297 h 3127174"/>
                <a:gd name="connsiteX326" fmla="*/ 847242 w 3398987"/>
                <a:gd name="connsiteY326" fmla="*/ 659586 h 3127174"/>
                <a:gd name="connsiteX327" fmla="*/ 874116 w 3398987"/>
                <a:gd name="connsiteY327" fmla="*/ 659014 h 3127174"/>
                <a:gd name="connsiteX328" fmla="*/ 890956 w 3398987"/>
                <a:gd name="connsiteY328" fmla="*/ 626274 h 3127174"/>
                <a:gd name="connsiteX329" fmla="*/ 924865 w 3398987"/>
                <a:gd name="connsiteY329" fmla="*/ 633043 h 3127174"/>
                <a:gd name="connsiteX330" fmla="*/ 942327 w 3398987"/>
                <a:gd name="connsiteY330" fmla="*/ 650759 h 3127174"/>
                <a:gd name="connsiteX331" fmla="*/ 994512 w 3398987"/>
                <a:gd name="connsiteY331" fmla="*/ 704366 h 3127174"/>
                <a:gd name="connsiteX332" fmla="*/ 1006069 w 3398987"/>
                <a:gd name="connsiteY332" fmla="*/ 692238 h 3127174"/>
                <a:gd name="connsiteX333" fmla="*/ 1014374 w 3398987"/>
                <a:gd name="connsiteY333" fmla="*/ 674407 h 3127174"/>
                <a:gd name="connsiteX334" fmla="*/ 1014514 w 3398987"/>
                <a:gd name="connsiteY334" fmla="*/ 662202 h 3127174"/>
                <a:gd name="connsiteX335" fmla="*/ 1047128 w 3398987"/>
                <a:gd name="connsiteY335" fmla="*/ 682611 h 3127174"/>
                <a:gd name="connsiteX336" fmla="*/ 1074217 w 3398987"/>
                <a:gd name="connsiteY336" fmla="*/ 692238 h 3127174"/>
                <a:gd name="connsiteX337" fmla="*/ 1085583 w 3398987"/>
                <a:gd name="connsiteY337" fmla="*/ 697470 h 3127174"/>
                <a:gd name="connsiteX338" fmla="*/ 1104811 w 3398987"/>
                <a:gd name="connsiteY338" fmla="*/ 687869 h 3127174"/>
                <a:gd name="connsiteX339" fmla="*/ 1104811 w 3398987"/>
                <a:gd name="connsiteY339" fmla="*/ 687869 h 3127174"/>
                <a:gd name="connsiteX340" fmla="*/ 1115289 w 3398987"/>
                <a:gd name="connsiteY340" fmla="*/ 682611 h 3127174"/>
                <a:gd name="connsiteX341" fmla="*/ 1115289 w 3398987"/>
                <a:gd name="connsiteY341" fmla="*/ 682611 h 3127174"/>
                <a:gd name="connsiteX342" fmla="*/ 1145883 w 3398987"/>
                <a:gd name="connsiteY342" fmla="*/ 686103 h 3127174"/>
                <a:gd name="connsiteX343" fmla="*/ 1145883 w 3398987"/>
                <a:gd name="connsiteY343" fmla="*/ 686103 h 3127174"/>
                <a:gd name="connsiteX344" fmla="*/ 1149375 w 3398987"/>
                <a:gd name="connsiteY344" fmla="*/ 685240 h 3127174"/>
                <a:gd name="connsiteX345" fmla="*/ 1149375 w 3398987"/>
                <a:gd name="connsiteY345" fmla="*/ 685240 h 3127174"/>
                <a:gd name="connsiteX346" fmla="*/ 1179970 w 3398987"/>
                <a:gd name="connsiteY346" fmla="*/ 637170 h 3127174"/>
                <a:gd name="connsiteX347" fmla="*/ 1182840 w 3398987"/>
                <a:gd name="connsiteY347" fmla="*/ 595057 h 3127174"/>
                <a:gd name="connsiteX348" fmla="*/ 1152550 w 3398987"/>
                <a:gd name="connsiteY348" fmla="*/ 584960 h 3127174"/>
                <a:gd name="connsiteX349" fmla="*/ 1182167 w 3398987"/>
                <a:gd name="connsiteY349" fmla="*/ 555217 h 3127174"/>
                <a:gd name="connsiteX350" fmla="*/ 1164514 w 3398987"/>
                <a:gd name="connsiteY350" fmla="*/ 518310 h 3127174"/>
                <a:gd name="connsiteX351" fmla="*/ 1178954 w 3398987"/>
                <a:gd name="connsiteY351" fmla="*/ 508214 h 3127174"/>
                <a:gd name="connsiteX352" fmla="*/ 1167193 w 3398987"/>
                <a:gd name="connsiteY352" fmla="*/ 484147 h 3127174"/>
                <a:gd name="connsiteX353" fmla="*/ 1183234 w 3398987"/>
                <a:gd name="connsiteY353" fmla="*/ 456868 h 3127174"/>
                <a:gd name="connsiteX354" fmla="*/ 1215847 w 3398987"/>
                <a:gd name="connsiteY354" fmla="*/ 460614 h 3127174"/>
                <a:gd name="connsiteX355" fmla="*/ 1239380 w 3398987"/>
                <a:gd name="connsiteY355" fmla="*/ 490383 h 3127174"/>
                <a:gd name="connsiteX356" fmla="*/ 1263929 w 3398987"/>
                <a:gd name="connsiteY356" fmla="*/ 472374 h 3127174"/>
                <a:gd name="connsiteX357" fmla="*/ 1293863 w 3398987"/>
                <a:gd name="connsiteY357" fmla="*/ 502854 h 3127174"/>
                <a:gd name="connsiteX358" fmla="*/ 1313650 w 3398987"/>
                <a:gd name="connsiteY358" fmla="*/ 522057 h 3127174"/>
                <a:gd name="connsiteX359" fmla="*/ 1333919 w 3398987"/>
                <a:gd name="connsiteY359" fmla="*/ 488973 h 3127174"/>
                <a:gd name="connsiteX360" fmla="*/ 1344612 w 3398987"/>
                <a:gd name="connsiteY360" fmla="*/ 458493 h 3127174"/>
                <a:gd name="connsiteX361" fmla="*/ 1321524 w 3398987"/>
                <a:gd name="connsiteY361" fmla="*/ 441449 h 3127174"/>
                <a:gd name="connsiteX362" fmla="*/ 1345679 w 3398987"/>
                <a:gd name="connsiteY362" fmla="*/ 410970 h 3127174"/>
                <a:gd name="connsiteX363" fmla="*/ 1365211 w 3398987"/>
                <a:gd name="connsiteY363" fmla="*/ 375245 h 3127174"/>
                <a:gd name="connsiteX364" fmla="*/ 1380070 w 3398987"/>
                <a:gd name="connsiteY364" fmla="*/ 346200 h 3127174"/>
                <a:gd name="connsiteX365" fmla="*/ 1380070 w 3398987"/>
                <a:gd name="connsiteY365" fmla="*/ 346200 h 3127174"/>
                <a:gd name="connsiteX366" fmla="*/ 1383690 w 3398987"/>
                <a:gd name="connsiteY366" fmla="*/ 339151 h 3127174"/>
                <a:gd name="connsiteX367" fmla="*/ 1383690 w 3398987"/>
                <a:gd name="connsiteY367" fmla="*/ 339151 h 3127174"/>
                <a:gd name="connsiteX368" fmla="*/ 1396491 w 3398987"/>
                <a:gd name="connsiteY368" fmla="*/ 342250 h 3127174"/>
                <a:gd name="connsiteX369" fmla="*/ 1410779 w 3398987"/>
                <a:gd name="connsiteY369" fmla="*/ 382903 h 3127174"/>
                <a:gd name="connsiteX370" fmla="*/ 1422285 w 3398987"/>
                <a:gd name="connsiteY370" fmla="*/ 407058 h 3127174"/>
                <a:gd name="connsiteX371" fmla="*/ 1413268 w 3398987"/>
                <a:gd name="connsiteY371" fmla="*/ 416088 h 3127174"/>
                <a:gd name="connsiteX372" fmla="*/ 1419999 w 3398987"/>
                <a:gd name="connsiteY372" fmla="*/ 421663 h 3127174"/>
                <a:gd name="connsiteX373" fmla="*/ 1418615 w 3398987"/>
                <a:gd name="connsiteY373" fmla="*/ 439049 h 3127174"/>
                <a:gd name="connsiteX374" fmla="*/ 1407553 w 3398987"/>
                <a:gd name="connsiteY374" fmla="*/ 461973 h 3127174"/>
                <a:gd name="connsiteX375" fmla="*/ 1386763 w 3398987"/>
                <a:gd name="connsiteY375" fmla="*/ 478991 h 3127174"/>
                <a:gd name="connsiteX376" fmla="*/ 1362582 w 3398987"/>
                <a:gd name="connsiteY376" fmla="*/ 491246 h 3127174"/>
                <a:gd name="connsiteX377" fmla="*/ 1386090 w 3398987"/>
                <a:gd name="connsiteY377" fmla="*/ 509979 h 3127174"/>
                <a:gd name="connsiteX378" fmla="*/ 1392389 w 3398987"/>
                <a:gd name="connsiteY378" fmla="*/ 529372 h 3127174"/>
                <a:gd name="connsiteX379" fmla="*/ 1407147 w 3398987"/>
                <a:gd name="connsiteY379" fmla="*/ 517459 h 3127174"/>
                <a:gd name="connsiteX380" fmla="*/ 1427479 w 3398987"/>
                <a:gd name="connsiteY380" fmla="*/ 494294 h 3127174"/>
                <a:gd name="connsiteX381" fmla="*/ 1444447 w 3398987"/>
                <a:gd name="connsiteY381" fmla="*/ 488884 h 3127174"/>
                <a:gd name="connsiteX382" fmla="*/ 1457731 w 3398987"/>
                <a:gd name="connsiteY382" fmla="*/ 464805 h 3127174"/>
                <a:gd name="connsiteX383" fmla="*/ 1490167 w 3398987"/>
                <a:gd name="connsiteY383" fmla="*/ 492110 h 3127174"/>
                <a:gd name="connsiteX384" fmla="*/ 1482293 w 3398987"/>
                <a:gd name="connsiteY384" fmla="*/ 465021 h 3127174"/>
                <a:gd name="connsiteX385" fmla="*/ 1482293 w 3398987"/>
                <a:gd name="connsiteY385" fmla="*/ 465021 h 3127174"/>
                <a:gd name="connsiteX386" fmla="*/ 1481429 w 3398987"/>
                <a:gd name="connsiteY386" fmla="*/ 457160 h 3127174"/>
                <a:gd name="connsiteX387" fmla="*/ 1481429 w 3398987"/>
                <a:gd name="connsiteY387" fmla="*/ 457160 h 3127174"/>
                <a:gd name="connsiteX388" fmla="*/ 1500111 w 3398987"/>
                <a:gd name="connsiteY388" fmla="*/ 433398 h 3127174"/>
                <a:gd name="connsiteX389" fmla="*/ 1508442 w 3398987"/>
                <a:gd name="connsiteY389" fmla="*/ 427836 h 3127174"/>
                <a:gd name="connsiteX390" fmla="*/ 1520901 w 3398987"/>
                <a:gd name="connsiteY390" fmla="*/ 423149 h 3127174"/>
                <a:gd name="connsiteX391" fmla="*/ 1534083 w 3398987"/>
                <a:gd name="connsiteY391" fmla="*/ 430096 h 3127174"/>
                <a:gd name="connsiteX392" fmla="*/ 1560944 w 3398987"/>
                <a:gd name="connsiteY392" fmla="*/ 423949 h 3127174"/>
                <a:gd name="connsiteX393" fmla="*/ 1568805 w 3398987"/>
                <a:gd name="connsiteY393" fmla="*/ 392492 h 3127174"/>
                <a:gd name="connsiteX394" fmla="*/ 1552206 w 3398987"/>
                <a:gd name="connsiteY394" fmla="*/ 365403 h 3127174"/>
                <a:gd name="connsiteX395" fmla="*/ 1532978 w 3398987"/>
                <a:gd name="connsiteY395" fmla="*/ 333945 h 3127174"/>
                <a:gd name="connsiteX396" fmla="*/ 1525981 w 3398987"/>
                <a:gd name="connsiteY396" fmla="*/ 297229 h 3127174"/>
                <a:gd name="connsiteX397" fmla="*/ 1514627 w 3398987"/>
                <a:gd name="connsiteY397" fmla="*/ 271906 h 3127174"/>
                <a:gd name="connsiteX398" fmla="*/ 1484960 w 3398987"/>
                <a:gd name="connsiteY398" fmla="*/ 237234 h 3127174"/>
                <a:gd name="connsiteX399" fmla="*/ 1478089 w 3398987"/>
                <a:gd name="connsiteY399" fmla="*/ 225651 h 3127174"/>
                <a:gd name="connsiteX400" fmla="*/ 1477823 w 3398987"/>
                <a:gd name="connsiteY400" fmla="*/ 217485 h 3127174"/>
                <a:gd name="connsiteX401" fmla="*/ 1516316 w 3398987"/>
                <a:gd name="connsiteY401" fmla="*/ 212100 h 3127174"/>
                <a:gd name="connsiteX402" fmla="*/ 1543558 w 3398987"/>
                <a:gd name="connsiteY402" fmla="*/ 219517 h 3127174"/>
                <a:gd name="connsiteX403" fmla="*/ 1568031 w 3398987"/>
                <a:gd name="connsiteY403" fmla="*/ 208151 h 3127174"/>
                <a:gd name="connsiteX404" fmla="*/ 1591615 w 3398987"/>
                <a:gd name="connsiteY404" fmla="*/ 172705 h 3127174"/>
                <a:gd name="connsiteX405" fmla="*/ 1614424 w 3398987"/>
                <a:gd name="connsiteY405" fmla="*/ 177620 h 3127174"/>
                <a:gd name="connsiteX406" fmla="*/ 1634401 w 3398987"/>
                <a:gd name="connsiteY406" fmla="*/ 179157 h 3127174"/>
                <a:gd name="connsiteX407" fmla="*/ 1623149 w 3398987"/>
                <a:gd name="connsiteY407" fmla="*/ 156906 h 3127174"/>
                <a:gd name="connsiteX408" fmla="*/ 1661490 w 3398987"/>
                <a:gd name="connsiteY408" fmla="*/ 133322 h 3127174"/>
                <a:gd name="connsiteX409" fmla="*/ 1689836 w 3398987"/>
                <a:gd name="connsiteY409" fmla="*/ 115809 h 3127174"/>
                <a:gd name="connsiteX410" fmla="*/ 1708950 w 3398987"/>
                <a:gd name="connsiteY410" fmla="*/ 113574 h 3127174"/>
                <a:gd name="connsiteX411" fmla="*/ 1731848 w 3398987"/>
                <a:gd name="connsiteY411" fmla="*/ 110500 h 3127174"/>
                <a:gd name="connsiteX412" fmla="*/ 1756461 w 3398987"/>
                <a:gd name="connsiteY412" fmla="*/ 137831 h 3127174"/>
                <a:gd name="connsiteX413" fmla="*/ 1778546 w 3398987"/>
                <a:gd name="connsiteY413" fmla="*/ 163802 h 3127174"/>
                <a:gd name="connsiteX414" fmla="*/ 1802904 w 3398987"/>
                <a:gd name="connsiteY414" fmla="*/ 193216 h 3127174"/>
                <a:gd name="connsiteX415" fmla="*/ 1808797 w 3398987"/>
                <a:gd name="connsiteY415" fmla="*/ 234364 h 3127174"/>
                <a:gd name="connsiteX416" fmla="*/ 1796770 w 3398987"/>
                <a:gd name="connsiteY416" fmla="*/ 258202 h 3127174"/>
                <a:gd name="connsiteX417" fmla="*/ 1805140 w 3398987"/>
                <a:gd name="connsiteY417" fmla="*/ 282040 h 3127174"/>
                <a:gd name="connsiteX418" fmla="*/ 1800390 w 3398987"/>
                <a:gd name="connsiteY418" fmla="*/ 300366 h 3127174"/>
                <a:gd name="connsiteX419" fmla="*/ 1842186 w 3398987"/>
                <a:gd name="connsiteY419" fmla="*/ 329716 h 3127174"/>
                <a:gd name="connsiteX420" fmla="*/ 1881606 w 3398987"/>
                <a:gd name="connsiteY420" fmla="*/ 303426 h 3127174"/>
                <a:gd name="connsiteX421" fmla="*/ 1905635 w 3398987"/>
                <a:gd name="connsiteY421" fmla="*/ 332129 h 3127174"/>
                <a:gd name="connsiteX422" fmla="*/ 1904898 w 3398987"/>
                <a:gd name="connsiteY422" fmla="*/ 350709 h 3127174"/>
                <a:gd name="connsiteX423" fmla="*/ 1923351 w 3398987"/>
                <a:gd name="connsiteY423" fmla="*/ 334567 h 3127174"/>
                <a:gd name="connsiteX424" fmla="*/ 1952561 w 3398987"/>
                <a:gd name="connsiteY424" fmla="*/ 355255 h 3127174"/>
                <a:gd name="connsiteX425" fmla="*/ 2002333 w 3398987"/>
                <a:gd name="connsiteY425" fmla="*/ 371575 h 3127174"/>
                <a:gd name="connsiteX426" fmla="*/ 2060880 w 3398987"/>
                <a:gd name="connsiteY426" fmla="*/ 376807 h 3127174"/>
                <a:gd name="connsiteX427" fmla="*/ 2107032 w 3398987"/>
                <a:gd name="connsiteY427" fmla="*/ 426693 h 3127174"/>
                <a:gd name="connsiteX428" fmla="*/ 2131530 w 3398987"/>
                <a:gd name="connsiteY428" fmla="*/ 473543 h 3127174"/>
                <a:gd name="connsiteX429" fmla="*/ 2160981 w 3398987"/>
                <a:gd name="connsiteY429" fmla="*/ 497851 h 3127174"/>
                <a:gd name="connsiteX430" fmla="*/ 2141703 w 3398987"/>
                <a:gd name="connsiteY430" fmla="*/ 538707 h 3127174"/>
                <a:gd name="connsiteX431" fmla="*/ 2150948 w 3398987"/>
                <a:gd name="connsiteY431" fmla="*/ 565441 h 3127174"/>
                <a:gd name="connsiteX432" fmla="*/ 2161083 w 3398987"/>
                <a:gd name="connsiteY432" fmla="*/ 606741 h 3127174"/>
                <a:gd name="connsiteX433" fmla="*/ 2130793 w 3398987"/>
                <a:gd name="connsiteY433" fmla="*/ 652931 h 3127174"/>
                <a:gd name="connsiteX434" fmla="*/ 2132521 w 3398987"/>
                <a:gd name="connsiteY434" fmla="*/ 667739 h 3127174"/>
                <a:gd name="connsiteX435" fmla="*/ 2158530 w 3398987"/>
                <a:gd name="connsiteY435" fmla="*/ 690713 h 3127174"/>
                <a:gd name="connsiteX436" fmla="*/ 2229892 w 3398987"/>
                <a:gd name="connsiteY436" fmla="*/ 719707 h 3127174"/>
                <a:gd name="connsiteX437" fmla="*/ 2265693 w 3398987"/>
                <a:gd name="connsiteY437" fmla="*/ 746225 h 3127174"/>
                <a:gd name="connsiteX438" fmla="*/ 2313864 w 3398987"/>
                <a:gd name="connsiteY438" fmla="*/ 737513 h 3127174"/>
                <a:gd name="connsiteX439" fmla="*/ 2349526 w 3398987"/>
                <a:gd name="connsiteY439" fmla="*/ 753185 h 3127174"/>
                <a:gd name="connsiteX440" fmla="*/ 2394064 w 3398987"/>
                <a:gd name="connsiteY440" fmla="*/ 741234 h 3127174"/>
                <a:gd name="connsiteX441" fmla="*/ 2427250 w 3398987"/>
                <a:gd name="connsiteY441" fmla="*/ 735278 h 3127174"/>
                <a:gd name="connsiteX442" fmla="*/ 2447112 w 3398987"/>
                <a:gd name="connsiteY442" fmla="*/ 721092 h 3127174"/>
                <a:gd name="connsiteX443" fmla="*/ 2430933 w 3398987"/>
                <a:gd name="connsiteY443" fmla="*/ 649972 h 3127174"/>
                <a:gd name="connsiteX444" fmla="*/ 2469096 w 3398987"/>
                <a:gd name="connsiteY444" fmla="*/ 651483 h 3127174"/>
                <a:gd name="connsiteX445" fmla="*/ 2479333 w 3398987"/>
                <a:gd name="connsiteY445" fmla="*/ 680858 h 3127174"/>
                <a:gd name="connsiteX446" fmla="*/ 2483828 w 3398987"/>
                <a:gd name="connsiteY446" fmla="*/ 694002 h 3127174"/>
                <a:gd name="connsiteX447" fmla="*/ 2490813 w 3398987"/>
                <a:gd name="connsiteY447" fmla="*/ 733322 h 3127174"/>
                <a:gd name="connsiteX448" fmla="*/ 2535314 w 3398987"/>
                <a:gd name="connsiteY448" fmla="*/ 723301 h 3127174"/>
                <a:gd name="connsiteX449" fmla="*/ 2544661 w 3398987"/>
                <a:gd name="connsiteY449" fmla="*/ 716354 h 3127174"/>
                <a:gd name="connsiteX450" fmla="*/ 2572195 w 3398987"/>
                <a:gd name="connsiteY450" fmla="*/ 708912 h 3127174"/>
                <a:gd name="connsiteX451" fmla="*/ 2574227 w 3398987"/>
                <a:gd name="connsiteY451" fmla="*/ 697000 h 3127174"/>
                <a:gd name="connsiteX452" fmla="*/ 2616797 w 3398987"/>
                <a:gd name="connsiteY452" fmla="*/ 693533 h 3127174"/>
                <a:gd name="connsiteX453" fmla="*/ 2644242 w 3398987"/>
                <a:gd name="connsiteY453" fmla="*/ 683169 h 3127174"/>
                <a:gd name="connsiteX454" fmla="*/ 2663190 w 3398987"/>
                <a:gd name="connsiteY454" fmla="*/ 703540 h 3127174"/>
                <a:gd name="connsiteX455" fmla="*/ 2647315 w 3398987"/>
                <a:gd name="connsiteY455" fmla="*/ 715846 h 3127174"/>
                <a:gd name="connsiteX456" fmla="*/ 2675255 w 3398987"/>
                <a:gd name="connsiteY456" fmla="*/ 746377 h 3127174"/>
                <a:gd name="connsiteX457" fmla="*/ 2709012 w 3398987"/>
                <a:gd name="connsiteY457" fmla="*/ 755178 h 3127174"/>
                <a:gd name="connsiteX458" fmla="*/ 2725204 w 3398987"/>
                <a:gd name="connsiteY458" fmla="*/ 763560 h 3127174"/>
                <a:gd name="connsiteX459" fmla="*/ 2755113 w 3398987"/>
                <a:gd name="connsiteY459" fmla="*/ 782458 h 3127174"/>
                <a:gd name="connsiteX460" fmla="*/ 2771153 w 3398987"/>
                <a:gd name="connsiteY460" fmla="*/ 764919 h 3127174"/>
                <a:gd name="connsiteX461" fmla="*/ 2803157 w 3398987"/>
                <a:gd name="connsiteY461" fmla="*/ 766824 h 3127174"/>
                <a:gd name="connsiteX462" fmla="*/ 2828709 w 3398987"/>
                <a:gd name="connsiteY462" fmla="*/ 754441 h 3127174"/>
                <a:gd name="connsiteX463" fmla="*/ 2857297 w 3398987"/>
                <a:gd name="connsiteY463" fmla="*/ 741995 h 3127174"/>
                <a:gd name="connsiteX464" fmla="*/ 2917990 w 3398987"/>
                <a:gd name="connsiteY464" fmla="*/ 753476 h 3127174"/>
                <a:gd name="connsiteX465" fmla="*/ 2936316 w 3398987"/>
                <a:gd name="connsiteY465" fmla="*/ 750275 h 3127174"/>
                <a:gd name="connsiteX466" fmla="*/ 2948547 w 3398987"/>
                <a:gd name="connsiteY466" fmla="*/ 776120 h 3127174"/>
                <a:gd name="connsiteX467" fmla="*/ 2946756 w 3398987"/>
                <a:gd name="connsiteY467" fmla="*/ 807793 h 3127174"/>
                <a:gd name="connsiteX468" fmla="*/ 2943492 w 3398987"/>
                <a:gd name="connsiteY468" fmla="*/ 828177 h 3127174"/>
                <a:gd name="connsiteX469" fmla="*/ 2960599 w 3398987"/>
                <a:gd name="connsiteY469" fmla="*/ 839442 h 3127174"/>
                <a:gd name="connsiteX470" fmla="*/ 2998547 w 3398987"/>
                <a:gd name="connsiteY470" fmla="*/ 864715 h 3127174"/>
                <a:gd name="connsiteX471" fmla="*/ 3011666 w 3398987"/>
                <a:gd name="connsiteY471" fmla="*/ 850135 h 3127174"/>
                <a:gd name="connsiteX472" fmla="*/ 3019158 w 3398987"/>
                <a:gd name="connsiteY472" fmla="*/ 840902 h 3127174"/>
                <a:gd name="connsiteX473" fmla="*/ 3026207 w 3398987"/>
                <a:gd name="connsiteY473" fmla="*/ 830310 h 3127174"/>
                <a:gd name="connsiteX474" fmla="*/ 3045549 w 3398987"/>
                <a:gd name="connsiteY474" fmla="*/ 822119 h 3127174"/>
                <a:gd name="connsiteX475" fmla="*/ 3052102 w 3398987"/>
                <a:gd name="connsiteY475" fmla="*/ 828177 h 3127174"/>
                <a:gd name="connsiteX476" fmla="*/ 3058655 w 3398987"/>
                <a:gd name="connsiteY476" fmla="*/ 844420 h 3127174"/>
                <a:gd name="connsiteX477" fmla="*/ 3080614 w 3398987"/>
                <a:gd name="connsiteY477" fmla="*/ 876538 h 3127174"/>
                <a:gd name="connsiteX478" fmla="*/ 3112097 w 3398987"/>
                <a:gd name="connsiteY478" fmla="*/ 868473 h 3127174"/>
                <a:gd name="connsiteX479" fmla="*/ 3166936 w 3398987"/>
                <a:gd name="connsiteY479" fmla="*/ 928202 h 3127174"/>
                <a:gd name="connsiteX480" fmla="*/ 3208109 w 3398987"/>
                <a:gd name="connsiteY480" fmla="*/ 958021 h 3127174"/>
                <a:gd name="connsiteX481" fmla="*/ 3231629 w 3398987"/>
                <a:gd name="connsiteY481" fmla="*/ 966403 h 3127174"/>
                <a:gd name="connsiteX482" fmla="*/ 3238373 w 3398987"/>
                <a:gd name="connsiteY482" fmla="*/ 943759 h 3127174"/>
                <a:gd name="connsiteX483" fmla="*/ 3263747 w 3398987"/>
                <a:gd name="connsiteY483" fmla="*/ 943492 h 3127174"/>
                <a:gd name="connsiteX484" fmla="*/ 3293415 w 3398987"/>
                <a:gd name="connsiteY484" fmla="*/ 926919 h 3127174"/>
                <a:gd name="connsiteX485" fmla="*/ 3320402 w 3398987"/>
                <a:gd name="connsiteY485" fmla="*/ 933891 h 3127174"/>
                <a:gd name="connsiteX486" fmla="*/ 3351682 w 3398987"/>
                <a:gd name="connsiteY486" fmla="*/ 924989 h 3127174"/>
                <a:gd name="connsiteX487" fmla="*/ 3370999 w 3398987"/>
                <a:gd name="connsiteY487" fmla="*/ 923871 h 3127174"/>
                <a:gd name="connsiteX488" fmla="*/ 3392056 w 3398987"/>
                <a:gd name="connsiteY488" fmla="*/ 953170 h 3127174"/>
                <a:gd name="connsiteX489" fmla="*/ 3371710 w 3398987"/>
                <a:gd name="connsiteY489" fmla="*/ 966861 h 3127174"/>
                <a:gd name="connsiteX490" fmla="*/ 3344431 w 3398987"/>
                <a:gd name="connsiteY490" fmla="*/ 969718 h 3127174"/>
                <a:gd name="connsiteX491" fmla="*/ 3352914 w 3398987"/>
                <a:gd name="connsiteY491" fmla="*/ 990876 h 3127174"/>
                <a:gd name="connsiteX492" fmla="*/ 3367900 w 3398987"/>
                <a:gd name="connsiteY492" fmla="*/ 1008313 h 3127174"/>
                <a:gd name="connsiteX493" fmla="*/ 3351111 w 3398987"/>
                <a:gd name="connsiteY493" fmla="*/ 1007894 h 3127174"/>
                <a:gd name="connsiteX494" fmla="*/ 3334093 w 3398987"/>
                <a:gd name="connsiteY494" fmla="*/ 1026322 h 3127174"/>
                <a:gd name="connsiteX495" fmla="*/ 3342500 w 3398987"/>
                <a:gd name="connsiteY495" fmla="*/ 1043987 h 3127174"/>
                <a:gd name="connsiteX496" fmla="*/ 3309264 w 3398987"/>
                <a:gd name="connsiteY496" fmla="*/ 1036126 h 3127174"/>
                <a:gd name="connsiteX497" fmla="*/ 3331883 w 3398987"/>
                <a:gd name="connsiteY497" fmla="*/ 1069934 h 3127174"/>
                <a:gd name="connsiteX498" fmla="*/ 3333623 w 3398987"/>
                <a:gd name="connsiteY498" fmla="*/ 1081960 h 3127174"/>
                <a:gd name="connsiteX499" fmla="*/ 3355149 w 3398987"/>
                <a:gd name="connsiteY499" fmla="*/ 1088310 h 3127174"/>
                <a:gd name="connsiteX500" fmla="*/ 3367722 w 3398987"/>
                <a:gd name="connsiteY500" fmla="*/ 1115476 h 3127174"/>
                <a:gd name="connsiteX501" fmla="*/ 3398380 w 3398987"/>
                <a:gd name="connsiteY501" fmla="*/ 1123667 h 3127174"/>
                <a:gd name="connsiteX502" fmla="*/ 3387242 w 3398987"/>
                <a:gd name="connsiteY502" fmla="*/ 1140342 h 3127174"/>
                <a:gd name="connsiteX503" fmla="*/ 3393744 w 3398987"/>
                <a:gd name="connsiteY503" fmla="*/ 1169692 h 3127174"/>
                <a:gd name="connsiteX504" fmla="*/ 3369258 w 3398987"/>
                <a:gd name="connsiteY504" fmla="*/ 1173387 h 3127174"/>
                <a:gd name="connsiteX505" fmla="*/ 3345763 w 3398987"/>
                <a:gd name="connsiteY505" fmla="*/ 1187649 h 3127174"/>
                <a:gd name="connsiteX506" fmla="*/ 3338740 w 3398987"/>
                <a:gd name="connsiteY506" fmla="*/ 1210319 h 3127174"/>
                <a:gd name="connsiteX507" fmla="*/ 3322497 w 3398987"/>
                <a:gd name="connsiteY507" fmla="*/ 1210636 h 3127174"/>
                <a:gd name="connsiteX508" fmla="*/ 3290099 w 3398987"/>
                <a:gd name="connsiteY508" fmla="*/ 1214230 h 3127174"/>
                <a:gd name="connsiteX509" fmla="*/ 3297389 w 3398987"/>
                <a:gd name="connsiteY509" fmla="*/ 1234398 h 3127174"/>
                <a:gd name="connsiteX510" fmla="*/ 3283178 w 3398987"/>
                <a:gd name="connsiteY510" fmla="*/ 1254311 h 3127174"/>
                <a:gd name="connsiteX511" fmla="*/ 3277666 w 3398987"/>
                <a:gd name="connsiteY511" fmla="*/ 1272713 h 3127174"/>
                <a:gd name="connsiteX512" fmla="*/ 3267646 w 3398987"/>
                <a:gd name="connsiteY512" fmla="*/ 1287204 h 3127174"/>
                <a:gd name="connsiteX513" fmla="*/ 3226397 w 3398987"/>
                <a:gd name="connsiteY513" fmla="*/ 1320859 h 3127174"/>
                <a:gd name="connsiteX514" fmla="*/ 3248304 w 3398987"/>
                <a:gd name="connsiteY514" fmla="*/ 1334944 h 3127174"/>
                <a:gd name="connsiteX515" fmla="*/ 3222930 w 3398987"/>
                <a:gd name="connsiteY515" fmla="*/ 1365157 h 3127174"/>
                <a:gd name="connsiteX516" fmla="*/ 3238906 w 3398987"/>
                <a:gd name="connsiteY516" fmla="*/ 1381896 h 3127174"/>
                <a:gd name="connsiteX517" fmla="*/ 3224885 w 3398987"/>
                <a:gd name="connsiteY517" fmla="*/ 1391421 h 3127174"/>
                <a:gd name="connsiteX518" fmla="*/ 3211093 w 3398987"/>
                <a:gd name="connsiteY518" fmla="*/ 1417443 h 3127174"/>
                <a:gd name="connsiteX519" fmla="*/ 3197453 w 3398987"/>
                <a:gd name="connsiteY519" fmla="*/ 1424289 h 3127174"/>
                <a:gd name="connsiteX520" fmla="*/ 3210496 w 3398987"/>
                <a:gd name="connsiteY520" fmla="*/ 1437763 h 3127174"/>
                <a:gd name="connsiteX521" fmla="*/ 3195218 w 3398987"/>
                <a:gd name="connsiteY521" fmla="*/ 1459962 h 3127174"/>
                <a:gd name="connsiteX522" fmla="*/ 3172524 w 3398987"/>
                <a:gd name="connsiteY522" fmla="*/ 1482480 h 3127174"/>
                <a:gd name="connsiteX523" fmla="*/ 3161805 w 3398987"/>
                <a:gd name="connsiteY523" fmla="*/ 1476396 h 3127174"/>
                <a:gd name="connsiteX524" fmla="*/ 3112910 w 3398987"/>
                <a:gd name="connsiteY524" fmla="*/ 1464446 h 3127174"/>
                <a:gd name="connsiteX525" fmla="*/ 3078632 w 3398987"/>
                <a:gd name="connsiteY525" fmla="*/ 1444825 h 3127174"/>
                <a:gd name="connsiteX526" fmla="*/ 3065336 w 3398987"/>
                <a:gd name="connsiteY526" fmla="*/ 1466998 h 3127174"/>
                <a:gd name="connsiteX527" fmla="*/ 3048914 w 3398987"/>
                <a:gd name="connsiteY527" fmla="*/ 1483496 h 3127174"/>
                <a:gd name="connsiteX528" fmla="*/ 3044596 w 3398987"/>
                <a:gd name="connsiteY528" fmla="*/ 1531324 h 3127174"/>
                <a:gd name="connsiteX529" fmla="*/ 3048914 w 3398987"/>
                <a:gd name="connsiteY529" fmla="*/ 1546628 h 3127174"/>
                <a:gd name="connsiteX530" fmla="*/ 2988932 w 3398987"/>
                <a:gd name="connsiteY530" fmla="*/ 1628784 h 3127174"/>
                <a:gd name="connsiteX531" fmla="*/ 2939809 w 3398987"/>
                <a:gd name="connsiteY531" fmla="*/ 1708477 h 3127174"/>
                <a:gd name="connsiteX532" fmla="*/ 2925039 w 3398987"/>
                <a:gd name="connsiteY532" fmla="*/ 1721253 h 3127174"/>
                <a:gd name="connsiteX533" fmla="*/ 2910777 w 3398987"/>
                <a:gd name="connsiteY533" fmla="*/ 1737394 h 3127174"/>
                <a:gd name="connsiteX534" fmla="*/ 2891333 w 3398987"/>
                <a:gd name="connsiteY534" fmla="*/ 1743922 h 3127174"/>
                <a:gd name="connsiteX535" fmla="*/ 2870352 w 3398987"/>
                <a:gd name="connsiteY535" fmla="*/ 1759594 h 3127174"/>
                <a:gd name="connsiteX536" fmla="*/ 2831516 w 3398987"/>
                <a:gd name="connsiteY536" fmla="*/ 1720135 h 3127174"/>
                <a:gd name="connsiteX537" fmla="*/ 2792781 w 3398987"/>
                <a:gd name="connsiteY537" fmla="*/ 1636442 h 3127174"/>
                <a:gd name="connsiteX538" fmla="*/ 2764663 w 3398987"/>
                <a:gd name="connsiteY538" fmla="*/ 1623119 h 3127174"/>
                <a:gd name="connsiteX539" fmla="*/ 2744597 w 3398987"/>
                <a:gd name="connsiteY539" fmla="*/ 1628328 h 3127174"/>
                <a:gd name="connsiteX540" fmla="*/ 2744597 w 3398987"/>
                <a:gd name="connsiteY540" fmla="*/ 1628328 h 3127174"/>
                <a:gd name="connsiteX541" fmla="*/ 2744597 w 3398987"/>
                <a:gd name="connsiteY541" fmla="*/ 1628328 h 31271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Lst>
              <a:rect l="l" t="t" r="r" b="b"/>
              <a:pathLst>
                <a:path w="3398987" h="3127174">
                  <a:moveTo>
                    <a:pt x="2744597" y="1628328"/>
                  </a:moveTo>
                  <a:cubicBezTo>
                    <a:pt x="2727986" y="1638793"/>
                    <a:pt x="2663393" y="1662263"/>
                    <a:pt x="2665145" y="1653525"/>
                  </a:cubicBezTo>
                  <a:cubicBezTo>
                    <a:pt x="2653029" y="1650121"/>
                    <a:pt x="2647480" y="1637625"/>
                    <a:pt x="2637002" y="1628899"/>
                  </a:cubicBezTo>
                  <a:cubicBezTo>
                    <a:pt x="2626524" y="1620174"/>
                    <a:pt x="2625369" y="1612758"/>
                    <a:pt x="2613139" y="1612758"/>
                  </a:cubicBezTo>
                  <a:cubicBezTo>
                    <a:pt x="2600908" y="1612758"/>
                    <a:pt x="2572613" y="1596133"/>
                    <a:pt x="2551925" y="1598026"/>
                  </a:cubicBezTo>
                  <a:cubicBezTo>
                    <a:pt x="2546946" y="1600427"/>
                    <a:pt x="2526258" y="1582494"/>
                    <a:pt x="2518867" y="1587828"/>
                  </a:cubicBezTo>
                  <a:cubicBezTo>
                    <a:pt x="2513545" y="1591651"/>
                    <a:pt x="2505824" y="1595537"/>
                    <a:pt x="2501963" y="1602243"/>
                  </a:cubicBezTo>
                  <a:cubicBezTo>
                    <a:pt x="2497340" y="1610308"/>
                    <a:pt x="2493289" y="1617699"/>
                    <a:pt x="2491066" y="1625662"/>
                  </a:cubicBezTo>
                  <a:cubicBezTo>
                    <a:pt x="2488539" y="1634717"/>
                    <a:pt x="2497645" y="1632164"/>
                    <a:pt x="2499994" y="1642502"/>
                  </a:cubicBezTo>
                  <a:cubicBezTo>
                    <a:pt x="2496934" y="1643645"/>
                    <a:pt x="2486139" y="1643492"/>
                    <a:pt x="2481744" y="1651354"/>
                  </a:cubicBezTo>
                  <a:cubicBezTo>
                    <a:pt x="2479814" y="1654821"/>
                    <a:pt x="2477744" y="1663507"/>
                    <a:pt x="2473540" y="1667648"/>
                  </a:cubicBezTo>
                  <a:cubicBezTo>
                    <a:pt x="2469337" y="1671763"/>
                    <a:pt x="2463012" y="1671319"/>
                    <a:pt x="2461082" y="1675763"/>
                  </a:cubicBezTo>
                  <a:cubicBezTo>
                    <a:pt x="2459329" y="1679776"/>
                    <a:pt x="2459138" y="1685491"/>
                    <a:pt x="2461082" y="1693848"/>
                  </a:cubicBezTo>
                  <a:cubicBezTo>
                    <a:pt x="2463190" y="1704072"/>
                    <a:pt x="2496527" y="1724303"/>
                    <a:pt x="2516619" y="1727808"/>
                  </a:cubicBezTo>
                  <a:cubicBezTo>
                    <a:pt x="2527198" y="1729650"/>
                    <a:pt x="2512059" y="1747379"/>
                    <a:pt x="2500477" y="1765755"/>
                  </a:cubicBezTo>
                  <a:cubicBezTo>
                    <a:pt x="2495206" y="1774112"/>
                    <a:pt x="2497442" y="1785174"/>
                    <a:pt x="2491269" y="1790431"/>
                  </a:cubicBezTo>
                  <a:cubicBezTo>
                    <a:pt x="2485212" y="1795562"/>
                    <a:pt x="2476855" y="1790507"/>
                    <a:pt x="2472765" y="1790927"/>
                  </a:cubicBezTo>
                  <a:cubicBezTo>
                    <a:pt x="2468676" y="1791321"/>
                    <a:pt x="2464599" y="1789759"/>
                    <a:pt x="2459062" y="1793734"/>
                  </a:cubicBezTo>
                  <a:cubicBezTo>
                    <a:pt x="2451709" y="1798991"/>
                    <a:pt x="2448216" y="1813038"/>
                    <a:pt x="2440571" y="1821039"/>
                  </a:cubicBezTo>
                  <a:cubicBezTo>
                    <a:pt x="2429395" y="1832748"/>
                    <a:pt x="2414790" y="1838273"/>
                    <a:pt x="2411221" y="1839860"/>
                  </a:cubicBezTo>
                  <a:cubicBezTo>
                    <a:pt x="2406027" y="1842261"/>
                    <a:pt x="2389771" y="1853081"/>
                    <a:pt x="2374861" y="1860726"/>
                  </a:cubicBezTo>
                  <a:cubicBezTo>
                    <a:pt x="2368892" y="1863800"/>
                    <a:pt x="2360827" y="1864918"/>
                    <a:pt x="2359189" y="1866010"/>
                  </a:cubicBezTo>
                  <a:cubicBezTo>
                    <a:pt x="2356649" y="1867699"/>
                    <a:pt x="2357716" y="1885834"/>
                    <a:pt x="2367736" y="1901874"/>
                  </a:cubicBezTo>
                  <a:cubicBezTo>
                    <a:pt x="2373070" y="1910434"/>
                    <a:pt x="2380144" y="1918994"/>
                    <a:pt x="2386418" y="1924874"/>
                  </a:cubicBezTo>
                  <a:cubicBezTo>
                    <a:pt x="2392679" y="1930779"/>
                    <a:pt x="2398153" y="1933979"/>
                    <a:pt x="2398153" y="1933979"/>
                  </a:cubicBezTo>
                  <a:cubicBezTo>
                    <a:pt x="2398153" y="1933979"/>
                    <a:pt x="2404986" y="1940152"/>
                    <a:pt x="2408542" y="1947047"/>
                  </a:cubicBezTo>
                  <a:cubicBezTo>
                    <a:pt x="2412631" y="1958757"/>
                    <a:pt x="2404300" y="1961132"/>
                    <a:pt x="2399042" y="1973362"/>
                  </a:cubicBezTo>
                  <a:cubicBezTo>
                    <a:pt x="2395766" y="1981007"/>
                    <a:pt x="2396972" y="1991371"/>
                    <a:pt x="2407869" y="1992730"/>
                  </a:cubicBezTo>
                  <a:cubicBezTo>
                    <a:pt x="2414409" y="1993568"/>
                    <a:pt x="2430589" y="1985339"/>
                    <a:pt x="2434183" y="1987625"/>
                  </a:cubicBezTo>
                  <a:cubicBezTo>
                    <a:pt x="2443797" y="1993746"/>
                    <a:pt x="2457627" y="1982316"/>
                    <a:pt x="2474226" y="1983180"/>
                  </a:cubicBezTo>
                  <a:cubicBezTo>
                    <a:pt x="2490825" y="1984044"/>
                    <a:pt x="2489022" y="2015248"/>
                    <a:pt x="2487269" y="2024849"/>
                  </a:cubicBezTo>
                  <a:cubicBezTo>
                    <a:pt x="2485517" y="2034475"/>
                    <a:pt x="2482024" y="2046706"/>
                    <a:pt x="2486393" y="2055431"/>
                  </a:cubicBezTo>
                  <a:cubicBezTo>
                    <a:pt x="2490762" y="2064168"/>
                    <a:pt x="2494267" y="2076386"/>
                    <a:pt x="2490762" y="2093873"/>
                  </a:cubicBezTo>
                  <a:cubicBezTo>
                    <a:pt x="2487256" y="2111361"/>
                    <a:pt x="2541092" y="2112060"/>
                    <a:pt x="2550706" y="2109431"/>
                  </a:cubicBezTo>
                  <a:cubicBezTo>
                    <a:pt x="2560307" y="2106827"/>
                    <a:pt x="2589631" y="2130335"/>
                    <a:pt x="2612352" y="2129471"/>
                  </a:cubicBezTo>
                  <a:cubicBezTo>
                    <a:pt x="2635072" y="2128582"/>
                    <a:pt x="2645346" y="2150451"/>
                    <a:pt x="2657589" y="2163583"/>
                  </a:cubicBezTo>
                  <a:cubicBezTo>
                    <a:pt x="2665234" y="2171775"/>
                    <a:pt x="2658402" y="2184767"/>
                    <a:pt x="2660929" y="2199626"/>
                  </a:cubicBezTo>
                  <a:cubicBezTo>
                    <a:pt x="2662453" y="2208503"/>
                    <a:pt x="2663355" y="2217863"/>
                    <a:pt x="2670302" y="2228048"/>
                  </a:cubicBezTo>
                  <a:cubicBezTo>
                    <a:pt x="2675192" y="2241967"/>
                    <a:pt x="2672944" y="2254718"/>
                    <a:pt x="2679928" y="2260814"/>
                  </a:cubicBezTo>
                  <a:cubicBezTo>
                    <a:pt x="2686913" y="2266936"/>
                    <a:pt x="2683370" y="2286583"/>
                    <a:pt x="2689479" y="2297073"/>
                  </a:cubicBezTo>
                  <a:cubicBezTo>
                    <a:pt x="2695600" y="2307563"/>
                    <a:pt x="2696477" y="2320288"/>
                    <a:pt x="2690355" y="2329026"/>
                  </a:cubicBezTo>
                  <a:cubicBezTo>
                    <a:pt x="2684234" y="2337763"/>
                    <a:pt x="2678671" y="2332493"/>
                    <a:pt x="2674150" y="2331654"/>
                  </a:cubicBezTo>
                  <a:cubicBezTo>
                    <a:pt x="2666390" y="2325127"/>
                    <a:pt x="2661361" y="2312807"/>
                    <a:pt x="2651747" y="2310179"/>
                  </a:cubicBezTo>
                  <a:cubicBezTo>
                    <a:pt x="2642133" y="2307575"/>
                    <a:pt x="2638412" y="2300107"/>
                    <a:pt x="2631427" y="2287014"/>
                  </a:cubicBezTo>
                  <a:cubicBezTo>
                    <a:pt x="2624429" y="2273895"/>
                    <a:pt x="2625306" y="2273019"/>
                    <a:pt x="2613076" y="2272156"/>
                  </a:cubicBezTo>
                  <a:cubicBezTo>
                    <a:pt x="2600845" y="2271292"/>
                    <a:pt x="2586495" y="2252813"/>
                    <a:pt x="2580373" y="2239682"/>
                  </a:cubicBezTo>
                  <a:cubicBezTo>
                    <a:pt x="2574264" y="2226588"/>
                    <a:pt x="2571102" y="2229357"/>
                    <a:pt x="2559735" y="2230233"/>
                  </a:cubicBezTo>
                  <a:cubicBezTo>
                    <a:pt x="2552027" y="2237231"/>
                    <a:pt x="2546439" y="2240926"/>
                    <a:pt x="2537828" y="2258630"/>
                  </a:cubicBezTo>
                  <a:cubicBezTo>
                    <a:pt x="2530843" y="2279610"/>
                    <a:pt x="2501683" y="2273070"/>
                    <a:pt x="2501683" y="2273070"/>
                  </a:cubicBezTo>
                  <a:lnTo>
                    <a:pt x="2489809" y="2268829"/>
                  </a:lnTo>
                  <a:lnTo>
                    <a:pt x="2481300" y="2270492"/>
                  </a:lnTo>
                  <a:lnTo>
                    <a:pt x="2481300" y="2270492"/>
                  </a:lnTo>
                  <a:cubicBezTo>
                    <a:pt x="2479814" y="2273845"/>
                    <a:pt x="2477998" y="2276766"/>
                    <a:pt x="2475864" y="2279154"/>
                  </a:cubicBezTo>
                  <a:cubicBezTo>
                    <a:pt x="2469730" y="2285948"/>
                    <a:pt x="2463075" y="2295943"/>
                    <a:pt x="2465386" y="2303334"/>
                  </a:cubicBezTo>
                  <a:lnTo>
                    <a:pt x="2465386" y="2303334"/>
                  </a:lnTo>
                  <a:lnTo>
                    <a:pt x="2448762" y="2312338"/>
                  </a:lnTo>
                  <a:lnTo>
                    <a:pt x="2448762" y="2312338"/>
                  </a:lnTo>
                  <a:cubicBezTo>
                    <a:pt x="2448762" y="2312338"/>
                    <a:pt x="2440901" y="2319336"/>
                    <a:pt x="2447010" y="2334195"/>
                  </a:cubicBezTo>
                  <a:cubicBezTo>
                    <a:pt x="2453118" y="2349054"/>
                    <a:pt x="2442641" y="2362148"/>
                    <a:pt x="2449639" y="2376143"/>
                  </a:cubicBezTo>
                  <a:cubicBezTo>
                    <a:pt x="2456636" y="2390138"/>
                    <a:pt x="2467736" y="2399384"/>
                    <a:pt x="2480843" y="2381896"/>
                  </a:cubicBezTo>
                  <a:cubicBezTo>
                    <a:pt x="2493949" y="2364434"/>
                    <a:pt x="2497695" y="2379636"/>
                    <a:pt x="2506433" y="2392742"/>
                  </a:cubicBezTo>
                  <a:cubicBezTo>
                    <a:pt x="2515171" y="2405861"/>
                    <a:pt x="2529154" y="2417227"/>
                    <a:pt x="2526537" y="2428582"/>
                  </a:cubicBezTo>
                  <a:cubicBezTo>
                    <a:pt x="2523908" y="2439948"/>
                    <a:pt x="2524327" y="2444876"/>
                    <a:pt x="2535694" y="2448381"/>
                  </a:cubicBezTo>
                  <a:cubicBezTo>
                    <a:pt x="2547061" y="2451886"/>
                    <a:pt x="2561374" y="2456090"/>
                    <a:pt x="2566619" y="2458719"/>
                  </a:cubicBezTo>
                  <a:cubicBezTo>
                    <a:pt x="2571864" y="2461348"/>
                    <a:pt x="2581135" y="2459786"/>
                    <a:pt x="2585097" y="2461767"/>
                  </a:cubicBezTo>
                  <a:lnTo>
                    <a:pt x="2585097" y="2461767"/>
                  </a:lnTo>
                  <a:lnTo>
                    <a:pt x="2589669" y="2457233"/>
                  </a:lnTo>
                  <a:lnTo>
                    <a:pt x="2589669" y="2457233"/>
                  </a:lnTo>
                  <a:cubicBezTo>
                    <a:pt x="2591231" y="2457551"/>
                    <a:pt x="2595295" y="2457361"/>
                    <a:pt x="2598318" y="2456535"/>
                  </a:cubicBezTo>
                  <a:cubicBezTo>
                    <a:pt x="2611424" y="2453042"/>
                    <a:pt x="2618295" y="2451303"/>
                    <a:pt x="2625279" y="2453906"/>
                  </a:cubicBezTo>
                  <a:lnTo>
                    <a:pt x="2625279" y="2453906"/>
                  </a:lnTo>
                  <a:lnTo>
                    <a:pt x="2621787" y="2453043"/>
                  </a:lnTo>
                  <a:lnTo>
                    <a:pt x="2621787" y="2453043"/>
                  </a:lnTo>
                  <a:cubicBezTo>
                    <a:pt x="2633153" y="2454808"/>
                    <a:pt x="2637510" y="2458275"/>
                    <a:pt x="2641015" y="2466162"/>
                  </a:cubicBezTo>
                  <a:cubicBezTo>
                    <a:pt x="2643161" y="2471001"/>
                    <a:pt x="2645993" y="2479662"/>
                    <a:pt x="2651505" y="2485390"/>
                  </a:cubicBezTo>
                  <a:cubicBezTo>
                    <a:pt x="2651505" y="2485390"/>
                    <a:pt x="2656331" y="2502078"/>
                    <a:pt x="2665068" y="2507348"/>
                  </a:cubicBezTo>
                  <a:cubicBezTo>
                    <a:pt x="2673806" y="2512580"/>
                    <a:pt x="2675102" y="2520340"/>
                    <a:pt x="2675102" y="2530818"/>
                  </a:cubicBezTo>
                  <a:cubicBezTo>
                    <a:pt x="2675102" y="2541308"/>
                    <a:pt x="2675102" y="2550046"/>
                    <a:pt x="2677718" y="2556167"/>
                  </a:cubicBezTo>
                  <a:cubicBezTo>
                    <a:pt x="2680347" y="2562288"/>
                    <a:pt x="2675978" y="2574518"/>
                    <a:pt x="2675102" y="2578887"/>
                  </a:cubicBezTo>
                  <a:lnTo>
                    <a:pt x="2675102" y="2578887"/>
                  </a:lnTo>
                  <a:lnTo>
                    <a:pt x="2677540" y="2582062"/>
                  </a:lnTo>
                  <a:lnTo>
                    <a:pt x="2677540" y="2582062"/>
                  </a:lnTo>
                  <a:cubicBezTo>
                    <a:pt x="2674504" y="2585834"/>
                    <a:pt x="2671291" y="2589212"/>
                    <a:pt x="2668104" y="2591981"/>
                  </a:cubicBezTo>
                  <a:cubicBezTo>
                    <a:pt x="2654121" y="2604237"/>
                    <a:pt x="2633153" y="2602471"/>
                    <a:pt x="2621787" y="2593746"/>
                  </a:cubicBezTo>
                  <a:cubicBezTo>
                    <a:pt x="2610420" y="2585021"/>
                    <a:pt x="2600819" y="2591117"/>
                    <a:pt x="2591205" y="2598115"/>
                  </a:cubicBezTo>
                  <a:cubicBezTo>
                    <a:pt x="2581591" y="2605112"/>
                    <a:pt x="2565856" y="2605976"/>
                    <a:pt x="2557118" y="2604236"/>
                  </a:cubicBezTo>
                  <a:cubicBezTo>
                    <a:pt x="2548381" y="2602471"/>
                    <a:pt x="2538767" y="2602471"/>
                    <a:pt x="2529153" y="2607703"/>
                  </a:cubicBezTo>
                  <a:cubicBezTo>
                    <a:pt x="2519539" y="2612961"/>
                    <a:pt x="2498572" y="2612098"/>
                    <a:pt x="2498572" y="2612098"/>
                  </a:cubicBezTo>
                  <a:lnTo>
                    <a:pt x="2498572" y="2612098"/>
                  </a:lnTo>
                  <a:lnTo>
                    <a:pt x="2502064" y="2612098"/>
                  </a:lnTo>
                  <a:lnTo>
                    <a:pt x="2502064" y="2612098"/>
                  </a:lnTo>
                  <a:cubicBezTo>
                    <a:pt x="2494203" y="2610333"/>
                    <a:pt x="2474975" y="2616466"/>
                    <a:pt x="2462732" y="2624328"/>
                  </a:cubicBezTo>
                  <a:cubicBezTo>
                    <a:pt x="2450502" y="2632189"/>
                    <a:pt x="2426042" y="2604237"/>
                    <a:pt x="2412060" y="2591981"/>
                  </a:cubicBezTo>
                  <a:cubicBezTo>
                    <a:pt x="2398077" y="2579751"/>
                    <a:pt x="2372728" y="2589377"/>
                    <a:pt x="2351760" y="2600732"/>
                  </a:cubicBezTo>
                  <a:cubicBezTo>
                    <a:pt x="2345562" y="2604084"/>
                    <a:pt x="2339886" y="2604376"/>
                    <a:pt x="2334983" y="2603132"/>
                  </a:cubicBezTo>
                  <a:cubicBezTo>
                    <a:pt x="2330195" y="2595423"/>
                    <a:pt x="2328646" y="2590635"/>
                    <a:pt x="2334272" y="2584997"/>
                  </a:cubicBezTo>
                  <a:cubicBezTo>
                    <a:pt x="2342133" y="2577135"/>
                    <a:pt x="2349131" y="2570138"/>
                    <a:pt x="2336901" y="2569249"/>
                  </a:cubicBezTo>
                  <a:cubicBezTo>
                    <a:pt x="2324671" y="2568386"/>
                    <a:pt x="2316797" y="2571014"/>
                    <a:pt x="2320302" y="2551787"/>
                  </a:cubicBezTo>
                  <a:cubicBezTo>
                    <a:pt x="2323794" y="2532559"/>
                    <a:pt x="2336037" y="2532559"/>
                    <a:pt x="2332532" y="2520329"/>
                  </a:cubicBezTo>
                  <a:cubicBezTo>
                    <a:pt x="2329040" y="2508073"/>
                    <a:pt x="2329903" y="2494980"/>
                    <a:pt x="2316797" y="2497608"/>
                  </a:cubicBezTo>
                  <a:cubicBezTo>
                    <a:pt x="2303691" y="2500212"/>
                    <a:pt x="2296693" y="2498472"/>
                    <a:pt x="2296693" y="2483613"/>
                  </a:cubicBezTo>
                  <a:cubicBezTo>
                    <a:pt x="2296693" y="2468754"/>
                    <a:pt x="2285326" y="2460029"/>
                    <a:pt x="2270480" y="2459153"/>
                  </a:cubicBezTo>
                  <a:cubicBezTo>
                    <a:pt x="2255621" y="2458264"/>
                    <a:pt x="2231428" y="2474761"/>
                    <a:pt x="2220671" y="2489735"/>
                  </a:cubicBezTo>
                  <a:cubicBezTo>
                    <a:pt x="2200567" y="2517687"/>
                    <a:pt x="2209304" y="2534286"/>
                    <a:pt x="2199703" y="2534286"/>
                  </a:cubicBezTo>
                  <a:cubicBezTo>
                    <a:pt x="2190089" y="2534286"/>
                    <a:pt x="2170861" y="2529917"/>
                    <a:pt x="2161260" y="2532546"/>
                  </a:cubicBezTo>
                  <a:cubicBezTo>
                    <a:pt x="2151646" y="2535174"/>
                    <a:pt x="2132419" y="2537778"/>
                    <a:pt x="2123681" y="2545640"/>
                  </a:cubicBezTo>
                  <a:cubicBezTo>
                    <a:pt x="2114943" y="2553501"/>
                    <a:pt x="2085238" y="2539544"/>
                    <a:pt x="2071255" y="2522919"/>
                  </a:cubicBezTo>
                  <a:cubicBezTo>
                    <a:pt x="2057273" y="2506320"/>
                    <a:pt x="2021446" y="2481873"/>
                    <a:pt x="2017941" y="2473999"/>
                  </a:cubicBezTo>
                  <a:cubicBezTo>
                    <a:pt x="2014448" y="2466137"/>
                    <a:pt x="2012696" y="2461743"/>
                    <a:pt x="2032800" y="2458251"/>
                  </a:cubicBezTo>
                  <a:cubicBezTo>
                    <a:pt x="2052904" y="2454784"/>
                    <a:pt x="2054644" y="2440789"/>
                    <a:pt x="2059889" y="2432927"/>
                  </a:cubicBezTo>
                  <a:cubicBezTo>
                    <a:pt x="2065121" y="2425066"/>
                    <a:pt x="2065121" y="2422437"/>
                    <a:pt x="2056396" y="2419808"/>
                  </a:cubicBezTo>
                  <a:cubicBezTo>
                    <a:pt x="2047659" y="2417204"/>
                    <a:pt x="2046782" y="2411070"/>
                    <a:pt x="2059012" y="2404949"/>
                  </a:cubicBezTo>
                  <a:cubicBezTo>
                    <a:pt x="2071255" y="2398853"/>
                    <a:pt x="2067750" y="2384858"/>
                    <a:pt x="2059889" y="2380488"/>
                  </a:cubicBezTo>
                  <a:cubicBezTo>
                    <a:pt x="2052015" y="2376120"/>
                    <a:pt x="2046770" y="2372627"/>
                    <a:pt x="2046770" y="2363889"/>
                  </a:cubicBezTo>
                  <a:cubicBezTo>
                    <a:pt x="2046770" y="2355139"/>
                    <a:pt x="2037168" y="2349894"/>
                    <a:pt x="2016188" y="2366518"/>
                  </a:cubicBezTo>
                  <a:lnTo>
                    <a:pt x="2016188" y="2366518"/>
                  </a:lnTo>
                  <a:lnTo>
                    <a:pt x="1999907" y="2370239"/>
                  </a:lnTo>
                  <a:lnTo>
                    <a:pt x="1999907" y="2370239"/>
                  </a:lnTo>
                  <a:cubicBezTo>
                    <a:pt x="2005685" y="2361908"/>
                    <a:pt x="2012327" y="2349653"/>
                    <a:pt x="2011819" y="2337676"/>
                  </a:cubicBezTo>
                  <a:cubicBezTo>
                    <a:pt x="2010943" y="2316696"/>
                    <a:pt x="2010067" y="2288730"/>
                    <a:pt x="2025802" y="2281746"/>
                  </a:cubicBezTo>
                  <a:cubicBezTo>
                    <a:pt x="2041537" y="2274773"/>
                    <a:pt x="2069490" y="2260790"/>
                    <a:pt x="2083485" y="2246795"/>
                  </a:cubicBezTo>
                  <a:cubicBezTo>
                    <a:pt x="2077466" y="2247239"/>
                    <a:pt x="2069630" y="2246566"/>
                    <a:pt x="2064600" y="2246249"/>
                  </a:cubicBezTo>
                  <a:cubicBezTo>
                    <a:pt x="2050618" y="2245385"/>
                    <a:pt x="2038388" y="2248877"/>
                    <a:pt x="2030514" y="2241016"/>
                  </a:cubicBezTo>
                  <a:cubicBezTo>
                    <a:pt x="2022640" y="2233155"/>
                    <a:pt x="2003425" y="2235784"/>
                    <a:pt x="1990318" y="2244509"/>
                  </a:cubicBezTo>
                  <a:cubicBezTo>
                    <a:pt x="1977212" y="2253234"/>
                    <a:pt x="1957108" y="2256739"/>
                    <a:pt x="1950110" y="2250605"/>
                  </a:cubicBezTo>
                  <a:cubicBezTo>
                    <a:pt x="1943125" y="2244509"/>
                    <a:pt x="1933511" y="2245373"/>
                    <a:pt x="1923034" y="2247112"/>
                  </a:cubicBezTo>
                  <a:cubicBezTo>
                    <a:pt x="1912543" y="2248877"/>
                    <a:pt x="1904682" y="2251506"/>
                    <a:pt x="1895932" y="2236648"/>
                  </a:cubicBezTo>
                  <a:cubicBezTo>
                    <a:pt x="1887194" y="2221789"/>
                    <a:pt x="1878456" y="2229650"/>
                    <a:pt x="1876717" y="2238388"/>
                  </a:cubicBezTo>
                  <a:cubicBezTo>
                    <a:pt x="1874964" y="2247125"/>
                    <a:pt x="1875840" y="2251507"/>
                    <a:pt x="1865350" y="2261108"/>
                  </a:cubicBezTo>
                  <a:cubicBezTo>
                    <a:pt x="1854860" y="2270735"/>
                    <a:pt x="1867966" y="2295195"/>
                    <a:pt x="1878456" y="2314410"/>
                  </a:cubicBezTo>
                  <a:cubicBezTo>
                    <a:pt x="1888947" y="2333638"/>
                    <a:pt x="1885454" y="2356358"/>
                    <a:pt x="1874088" y="2361591"/>
                  </a:cubicBezTo>
                  <a:cubicBezTo>
                    <a:pt x="1862721" y="2366849"/>
                    <a:pt x="1854860" y="2369478"/>
                    <a:pt x="1847875" y="2384311"/>
                  </a:cubicBezTo>
                  <a:cubicBezTo>
                    <a:pt x="1840890" y="2399170"/>
                    <a:pt x="1818170" y="2388706"/>
                    <a:pt x="1811172" y="2373847"/>
                  </a:cubicBezTo>
                  <a:cubicBezTo>
                    <a:pt x="1804187" y="2358988"/>
                    <a:pt x="1787588" y="2368589"/>
                    <a:pt x="1781467" y="2379079"/>
                  </a:cubicBezTo>
                  <a:cubicBezTo>
                    <a:pt x="1775358" y="2389569"/>
                    <a:pt x="1761363" y="2403540"/>
                    <a:pt x="1745640" y="2410537"/>
                  </a:cubicBezTo>
                  <a:cubicBezTo>
                    <a:pt x="1729917" y="2417534"/>
                    <a:pt x="1745640" y="2439379"/>
                    <a:pt x="1754378" y="2448116"/>
                  </a:cubicBezTo>
                  <a:cubicBezTo>
                    <a:pt x="1763115" y="2456854"/>
                    <a:pt x="1768360" y="2469096"/>
                    <a:pt x="1763115" y="2476958"/>
                  </a:cubicBezTo>
                  <a:cubicBezTo>
                    <a:pt x="1757870" y="2484819"/>
                    <a:pt x="1753501" y="2489188"/>
                    <a:pt x="1756994" y="2508416"/>
                  </a:cubicBezTo>
                  <a:cubicBezTo>
                    <a:pt x="1760486" y="2527643"/>
                    <a:pt x="1742147" y="2548598"/>
                    <a:pt x="1729029" y="2552967"/>
                  </a:cubicBezTo>
                  <a:cubicBezTo>
                    <a:pt x="1715922" y="2557361"/>
                    <a:pt x="1696694" y="2580945"/>
                    <a:pt x="1692326" y="2590546"/>
                  </a:cubicBezTo>
                  <a:cubicBezTo>
                    <a:pt x="1687957" y="2600173"/>
                    <a:pt x="1673974" y="2615032"/>
                    <a:pt x="1661744" y="2616759"/>
                  </a:cubicBezTo>
                  <a:cubicBezTo>
                    <a:pt x="1649514" y="2618524"/>
                    <a:pt x="1639887" y="2629879"/>
                    <a:pt x="1638147" y="2646478"/>
                  </a:cubicBezTo>
                  <a:cubicBezTo>
                    <a:pt x="1636395" y="2663077"/>
                    <a:pt x="1625041" y="2668334"/>
                    <a:pt x="1618043" y="2669198"/>
                  </a:cubicBezTo>
                  <a:cubicBezTo>
                    <a:pt x="1611046" y="2670061"/>
                    <a:pt x="1604937" y="2666569"/>
                    <a:pt x="1597076" y="2680565"/>
                  </a:cubicBezTo>
                  <a:cubicBezTo>
                    <a:pt x="1589214" y="2694534"/>
                    <a:pt x="1582217" y="2688426"/>
                    <a:pt x="1576108" y="2677072"/>
                  </a:cubicBezTo>
                  <a:cubicBezTo>
                    <a:pt x="1569999" y="2665718"/>
                    <a:pt x="1558633" y="2671840"/>
                    <a:pt x="1559509" y="2680565"/>
                  </a:cubicBezTo>
                  <a:cubicBezTo>
                    <a:pt x="1560385" y="2689290"/>
                    <a:pt x="1560385" y="2696287"/>
                    <a:pt x="1554264" y="2703285"/>
                  </a:cubicBezTo>
                  <a:cubicBezTo>
                    <a:pt x="1548142" y="2710283"/>
                    <a:pt x="1543774" y="2719884"/>
                    <a:pt x="1547266" y="2733003"/>
                  </a:cubicBezTo>
                  <a:cubicBezTo>
                    <a:pt x="1550759" y="2746097"/>
                    <a:pt x="1542897" y="2779308"/>
                    <a:pt x="1539405" y="2788045"/>
                  </a:cubicBezTo>
                  <a:cubicBezTo>
                    <a:pt x="1535912" y="2796782"/>
                    <a:pt x="1530667" y="2808136"/>
                    <a:pt x="1534160" y="2814258"/>
                  </a:cubicBezTo>
                  <a:cubicBezTo>
                    <a:pt x="1537652" y="2820354"/>
                    <a:pt x="1535036" y="2825625"/>
                    <a:pt x="1535036" y="2836115"/>
                  </a:cubicBezTo>
                  <a:cubicBezTo>
                    <a:pt x="1535036" y="2846579"/>
                    <a:pt x="1536789" y="2858810"/>
                    <a:pt x="1551635" y="2872805"/>
                  </a:cubicBezTo>
                  <a:cubicBezTo>
                    <a:pt x="1566494" y="2886800"/>
                    <a:pt x="1563002" y="2920874"/>
                    <a:pt x="1559509" y="2936597"/>
                  </a:cubicBezTo>
                  <a:cubicBezTo>
                    <a:pt x="1556017" y="2952319"/>
                    <a:pt x="1562138" y="2967179"/>
                    <a:pt x="1570876" y="2971548"/>
                  </a:cubicBezTo>
                  <a:cubicBezTo>
                    <a:pt x="1579613" y="2975916"/>
                    <a:pt x="1576997" y="2997761"/>
                    <a:pt x="1566507" y="3002130"/>
                  </a:cubicBezTo>
                  <a:cubicBezTo>
                    <a:pt x="1556017" y="3006498"/>
                    <a:pt x="1553400" y="3020481"/>
                    <a:pt x="1555140" y="3043202"/>
                  </a:cubicBezTo>
                  <a:cubicBezTo>
                    <a:pt x="1556880" y="3065922"/>
                    <a:pt x="1539418" y="3066785"/>
                    <a:pt x="1532420" y="3062429"/>
                  </a:cubicBezTo>
                  <a:cubicBezTo>
                    <a:pt x="1525435" y="3058060"/>
                    <a:pt x="1514081" y="3060664"/>
                    <a:pt x="1508836" y="3065922"/>
                  </a:cubicBezTo>
                  <a:cubicBezTo>
                    <a:pt x="1503591" y="3071154"/>
                    <a:pt x="1499222" y="3078152"/>
                    <a:pt x="1487868" y="3077289"/>
                  </a:cubicBezTo>
                  <a:cubicBezTo>
                    <a:pt x="1476502" y="3076399"/>
                    <a:pt x="1469517" y="3078152"/>
                    <a:pt x="1460779" y="3093011"/>
                  </a:cubicBezTo>
                  <a:cubicBezTo>
                    <a:pt x="1452042" y="3107870"/>
                    <a:pt x="1441551" y="3103475"/>
                    <a:pt x="1431074" y="3096504"/>
                  </a:cubicBezTo>
                  <a:cubicBezTo>
                    <a:pt x="1420597" y="3089506"/>
                    <a:pt x="1424076" y="3076387"/>
                    <a:pt x="1429321" y="3065020"/>
                  </a:cubicBezTo>
                  <a:cubicBezTo>
                    <a:pt x="1434566" y="3053679"/>
                    <a:pt x="1424076" y="3047558"/>
                    <a:pt x="1415339" y="3045793"/>
                  </a:cubicBezTo>
                  <a:cubicBezTo>
                    <a:pt x="1406601" y="3044053"/>
                    <a:pt x="1398613" y="3081912"/>
                    <a:pt x="1375905" y="3096770"/>
                  </a:cubicBezTo>
                  <a:cubicBezTo>
                    <a:pt x="1353185" y="3111629"/>
                    <a:pt x="1347940" y="3120215"/>
                    <a:pt x="1331341" y="3121942"/>
                  </a:cubicBezTo>
                  <a:cubicBezTo>
                    <a:pt x="1317092" y="3123453"/>
                    <a:pt x="1249020" y="3130323"/>
                    <a:pt x="1239279" y="3125459"/>
                  </a:cubicBezTo>
                  <a:cubicBezTo>
                    <a:pt x="1223556" y="3117598"/>
                    <a:pt x="1166736" y="3121738"/>
                    <a:pt x="1162355" y="3107743"/>
                  </a:cubicBezTo>
                  <a:cubicBezTo>
                    <a:pt x="1157986" y="3093773"/>
                    <a:pt x="1122388" y="3056270"/>
                    <a:pt x="1105776" y="3059775"/>
                  </a:cubicBezTo>
                  <a:cubicBezTo>
                    <a:pt x="1070915" y="3067116"/>
                    <a:pt x="1098918" y="3060638"/>
                    <a:pt x="1076287" y="3027733"/>
                  </a:cubicBezTo>
                  <a:cubicBezTo>
                    <a:pt x="1066673" y="3013763"/>
                    <a:pt x="1065454" y="2958949"/>
                    <a:pt x="1046239" y="2955457"/>
                  </a:cubicBezTo>
                  <a:cubicBezTo>
                    <a:pt x="1027024" y="2951965"/>
                    <a:pt x="1025436" y="2942529"/>
                    <a:pt x="1024166" y="2931721"/>
                  </a:cubicBezTo>
                  <a:cubicBezTo>
                    <a:pt x="1025868" y="2915325"/>
                    <a:pt x="1026096" y="2905953"/>
                    <a:pt x="1031545" y="2894434"/>
                  </a:cubicBezTo>
                  <a:cubicBezTo>
                    <a:pt x="1039444" y="2877746"/>
                    <a:pt x="1014463" y="2866088"/>
                    <a:pt x="1024394" y="2843761"/>
                  </a:cubicBezTo>
                  <a:cubicBezTo>
                    <a:pt x="1037310" y="2814691"/>
                    <a:pt x="1034821" y="2819529"/>
                    <a:pt x="1032345" y="2787284"/>
                  </a:cubicBezTo>
                  <a:cubicBezTo>
                    <a:pt x="1031468" y="2775917"/>
                    <a:pt x="999071" y="2788579"/>
                    <a:pt x="982459" y="2777212"/>
                  </a:cubicBezTo>
                  <a:cubicBezTo>
                    <a:pt x="965848" y="2765846"/>
                    <a:pt x="961491" y="2751711"/>
                    <a:pt x="969353" y="2735099"/>
                  </a:cubicBezTo>
                  <a:cubicBezTo>
                    <a:pt x="977214" y="2718500"/>
                    <a:pt x="980326" y="2718958"/>
                    <a:pt x="981926" y="2695983"/>
                  </a:cubicBezTo>
                  <a:cubicBezTo>
                    <a:pt x="983196" y="2677581"/>
                    <a:pt x="977367" y="2693481"/>
                    <a:pt x="977367" y="2684744"/>
                  </a:cubicBezTo>
                  <a:cubicBezTo>
                    <a:pt x="977367" y="2676006"/>
                    <a:pt x="949262" y="2668843"/>
                    <a:pt x="941388" y="2657502"/>
                  </a:cubicBezTo>
                  <a:cubicBezTo>
                    <a:pt x="933526" y="2646135"/>
                    <a:pt x="932650" y="2644382"/>
                    <a:pt x="929158" y="2630413"/>
                  </a:cubicBezTo>
                  <a:cubicBezTo>
                    <a:pt x="925665" y="2616417"/>
                    <a:pt x="924789" y="2605927"/>
                    <a:pt x="909930" y="2603298"/>
                  </a:cubicBezTo>
                  <a:cubicBezTo>
                    <a:pt x="895083" y="2600694"/>
                    <a:pt x="896823" y="2583207"/>
                    <a:pt x="900316" y="2564856"/>
                  </a:cubicBezTo>
                  <a:cubicBezTo>
                    <a:pt x="903808" y="2546529"/>
                    <a:pt x="895071" y="2536026"/>
                    <a:pt x="895071" y="2536026"/>
                  </a:cubicBezTo>
                  <a:cubicBezTo>
                    <a:pt x="893318" y="2529905"/>
                    <a:pt x="900455" y="2507477"/>
                    <a:pt x="890842" y="2500479"/>
                  </a:cubicBezTo>
                  <a:cubicBezTo>
                    <a:pt x="881228" y="2493481"/>
                    <a:pt x="874624" y="2475498"/>
                    <a:pt x="874624" y="2475498"/>
                  </a:cubicBezTo>
                  <a:cubicBezTo>
                    <a:pt x="869379" y="2467612"/>
                    <a:pt x="861860" y="2430477"/>
                    <a:pt x="852247" y="2411249"/>
                  </a:cubicBezTo>
                  <a:cubicBezTo>
                    <a:pt x="835952" y="2378584"/>
                    <a:pt x="825615" y="2427225"/>
                    <a:pt x="806006" y="2427873"/>
                  </a:cubicBezTo>
                  <a:cubicBezTo>
                    <a:pt x="798741" y="2428127"/>
                    <a:pt x="795135" y="2411821"/>
                    <a:pt x="788378" y="2415020"/>
                  </a:cubicBezTo>
                  <a:cubicBezTo>
                    <a:pt x="783235" y="2417421"/>
                    <a:pt x="782943" y="2425269"/>
                    <a:pt x="778688" y="2429854"/>
                  </a:cubicBezTo>
                  <a:cubicBezTo>
                    <a:pt x="764020" y="2445628"/>
                    <a:pt x="753669" y="2465122"/>
                    <a:pt x="742607" y="2471104"/>
                  </a:cubicBezTo>
                  <a:cubicBezTo>
                    <a:pt x="733692" y="2468056"/>
                    <a:pt x="731152" y="2440764"/>
                    <a:pt x="732016" y="2426107"/>
                  </a:cubicBezTo>
                  <a:cubicBezTo>
                    <a:pt x="732562" y="2416735"/>
                    <a:pt x="730123" y="2402689"/>
                    <a:pt x="725374" y="2401254"/>
                  </a:cubicBezTo>
                  <a:cubicBezTo>
                    <a:pt x="714236" y="2397926"/>
                    <a:pt x="700253" y="2396809"/>
                    <a:pt x="696506" y="2388528"/>
                  </a:cubicBezTo>
                  <a:cubicBezTo>
                    <a:pt x="691769" y="2378064"/>
                    <a:pt x="696430" y="2369771"/>
                    <a:pt x="695300" y="2368539"/>
                  </a:cubicBezTo>
                  <a:cubicBezTo>
                    <a:pt x="687439" y="2359788"/>
                    <a:pt x="678663" y="2352689"/>
                    <a:pt x="668173" y="2333461"/>
                  </a:cubicBezTo>
                  <a:cubicBezTo>
                    <a:pt x="657683" y="2314234"/>
                    <a:pt x="649085" y="2278673"/>
                    <a:pt x="665696" y="2278673"/>
                  </a:cubicBezTo>
                  <a:cubicBezTo>
                    <a:pt x="682295" y="2278673"/>
                    <a:pt x="687096" y="2277352"/>
                    <a:pt x="694081" y="2269491"/>
                  </a:cubicBezTo>
                  <a:cubicBezTo>
                    <a:pt x="701066" y="2261629"/>
                    <a:pt x="694081" y="2252892"/>
                    <a:pt x="681851" y="2251139"/>
                  </a:cubicBezTo>
                  <a:cubicBezTo>
                    <a:pt x="669621" y="2249399"/>
                    <a:pt x="668744" y="2243277"/>
                    <a:pt x="668744" y="2231911"/>
                  </a:cubicBezTo>
                  <a:cubicBezTo>
                    <a:pt x="668744" y="2220546"/>
                    <a:pt x="667868" y="2212684"/>
                    <a:pt x="660007" y="2204822"/>
                  </a:cubicBezTo>
                  <a:cubicBezTo>
                    <a:pt x="652145" y="2196961"/>
                    <a:pt x="648653" y="2185595"/>
                    <a:pt x="640779" y="2165503"/>
                  </a:cubicBezTo>
                  <a:cubicBezTo>
                    <a:pt x="632918" y="2145412"/>
                    <a:pt x="629412" y="2146276"/>
                    <a:pt x="618059" y="2153273"/>
                  </a:cubicBezTo>
                  <a:cubicBezTo>
                    <a:pt x="606692" y="2160271"/>
                    <a:pt x="604076" y="2159369"/>
                    <a:pt x="604076" y="2138414"/>
                  </a:cubicBezTo>
                  <a:cubicBezTo>
                    <a:pt x="604076" y="2117434"/>
                    <a:pt x="602323" y="2106067"/>
                    <a:pt x="587477" y="2101699"/>
                  </a:cubicBezTo>
                  <a:cubicBezTo>
                    <a:pt x="572618" y="2097330"/>
                    <a:pt x="572618" y="2086840"/>
                    <a:pt x="576987" y="2071980"/>
                  </a:cubicBezTo>
                  <a:cubicBezTo>
                    <a:pt x="581356" y="2057121"/>
                    <a:pt x="583972" y="2050149"/>
                    <a:pt x="576987" y="2047520"/>
                  </a:cubicBezTo>
                  <a:cubicBezTo>
                    <a:pt x="569989" y="2044891"/>
                    <a:pt x="566497" y="2055381"/>
                    <a:pt x="557759" y="2056257"/>
                  </a:cubicBezTo>
                  <a:cubicBezTo>
                    <a:pt x="549021" y="2057121"/>
                    <a:pt x="543776" y="2061515"/>
                    <a:pt x="542036" y="2072882"/>
                  </a:cubicBezTo>
                  <a:cubicBezTo>
                    <a:pt x="540297" y="2084248"/>
                    <a:pt x="535051" y="2086851"/>
                    <a:pt x="521069" y="2093837"/>
                  </a:cubicBezTo>
                  <a:cubicBezTo>
                    <a:pt x="507086" y="2100823"/>
                    <a:pt x="513207" y="2114817"/>
                    <a:pt x="511455" y="2127924"/>
                  </a:cubicBezTo>
                  <a:cubicBezTo>
                    <a:pt x="509702" y="2141031"/>
                    <a:pt x="491351" y="2148015"/>
                    <a:pt x="483489" y="2147152"/>
                  </a:cubicBezTo>
                  <a:cubicBezTo>
                    <a:pt x="475628" y="2146288"/>
                    <a:pt x="497104" y="2180463"/>
                    <a:pt x="487490" y="2184858"/>
                  </a:cubicBezTo>
                  <a:cubicBezTo>
                    <a:pt x="477876" y="2189226"/>
                    <a:pt x="471348" y="2192744"/>
                    <a:pt x="480086" y="2207604"/>
                  </a:cubicBezTo>
                  <a:cubicBezTo>
                    <a:pt x="488823" y="2222463"/>
                    <a:pt x="462547" y="2221891"/>
                    <a:pt x="464287" y="2234985"/>
                  </a:cubicBezTo>
                  <a:cubicBezTo>
                    <a:pt x="466040" y="2248104"/>
                    <a:pt x="440665" y="2270354"/>
                    <a:pt x="440665" y="2270354"/>
                  </a:cubicBezTo>
                  <a:lnTo>
                    <a:pt x="440665" y="2270354"/>
                  </a:lnTo>
                  <a:lnTo>
                    <a:pt x="434874" y="2282063"/>
                  </a:lnTo>
                  <a:lnTo>
                    <a:pt x="434874" y="2282063"/>
                  </a:lnTo>
                  <a:cubicBezTo>
                    <a:pt x="427012" y="2277669"/>
                    <a:pt x="420891" y="2263712"/>
                    <a:pt x="418275" y="2254085"/>
                  </a:cubicBezTo>
                  <a:cubicBezTo>
                    <a:pt x="415646" y="2244484"/>
                    <a:pt x="404292" y="2224367"/>
                    <a:pt x="394678" y="2214766"/>
                  </a:cubicBezTo>
                  <a:cubicBezTo>
                    <a:pt x="385064" y="2205165"/>
                    <a:pt x="385941" y="2178952"/>
                    <a:pt x="392049" y="2167585"/>
                  </a:cubicBezTo>
                  <a:cubicBezTo>
                    <a:pt x="398171" y="2156218"/>
                    <a:pt x="397294" y="2127377"/>
                    <a:pt x="386804" y="2103793"/>
                  </a:cubicBezTo>
                  <a:cubicBezTo>
                    <a:pt x="376314" y="2080209"/>
                    <a:pt x="378067" y="2039125"/>
                    <a:pt x="381559" y="2031263"/>
                  </a:cubicBezTo>
                  <a:cubicBezTo>
                    <a:pt x="385052" y="2023402"/>
                    <a:pt x="387680" y="2018169"/>
                    <a:pt x="387680" y="2007679"/>
                  </a:cubicBezTo>
                  <a:cubicBezTo>
                    <a:pt x="387680" y="1997189"/>
                    <a:pt x="388557" y="1985823"/>
                    <a:pt x="393789" y="1970100"/>
                  </a:cubicBezTo>
                  <a:cubicBezTo>
                    <a:pt x="399034" y="1954378"/>
                    <a:pt x="395542" y="1929918"/>
                    <a:pt x="399034" y="1913293"/>
                  </a:cubicBezTo>
                  <a:cubicBezTo>
                    <a:pt x="400685" y="1905407"/>
                    <a:pt x="401955" y="1898091"/>
                    <a:pt x="402273" y="1892033"/>
                  </a:cubicBezTo>
                  <a:cubicBezTo>
                    <a:pt x="402603" y="1885365"/>
                    <a:pt x="401777" y="1880222"/>
                    <a:pt x="399034" y="1877479"/>
                  </a:cubicBezTo>
                  <a:cubicBezTo>
                    <a:pt x="393789" y="1872221"/>
                    <a:pt x="392913" y="1865249"/>
                    <a:pt x="388544" y="1852130"/>
                  </a:cubicBezTo>
                  <a:cubicBezTo>
                    <a:pt x="384175" y="1839036"/>
                    <a:pt x="384175" y="1811058"/>
                    <a:pt x="389420" y="1798828"/>
                  </a:cubicBezTo>
                  <a:cubicBezTo>
                    <a:pt x="394666" y="1786598"/>
                    <a:pt x="388544" y="1760385"/>
                    <a:pt x="379807" y="1740293"/>
                  </a:cubicBezTo>
                  <a:cubicBezTo>
                    <a:pt x="371069" y="1720202"/>
                    <a:pt x="389420" y="1679994"/>
                    <a:pt x="394665" y="1672996"/>
                  </a:cubicBezTo>
                  <a:cubicBezTo>
                    <a:pt x="399911" y="1666024"/>
                    <a:pt x="404279" y="1660766"/>
                    <a:pt x="408648" y="1644167"/>
                  </a:cubicBezTo>
                  <a:cubicBezTo>
                    <a:pt x="413017" y="1627568"/>
                    <a:pt x="409524" y="1580375"/>
                    <a:pt x="402539" y="1562912"/>
                  </a:cubicBezTo>
                  <a:cubicBezTo>
                    <a:pt x="395542" y="1545424"/>
                    <a:pt x="395542" y="1520075"/>
                    <a:pt x="397294" y="1509610"/>
                  </a:cubicBezTo>
                  <a:cubicBezTo>
                    <a:pt x="399047" y="1499120"/>
                    <a:pt x="399047" y="1470265"/>
                    <a:pt x="401663" y="1458035"/>
                  </a:cubicBezTo>
                  <a:cubicBezTo>
                    <a:pt x="404279" y="1445805"/>
                    <a:pt x="403403" y="1433575"/>
                    <a:pt x="399034" y="1420456"/>
                  </a:cubicBezTo>
                  <a:cubicBezTo>
                    <a:pt x="394665" y="1407363"/>
                    <a:pt x="403403" y="1384642"/>
                    <a:pt x="395542" y="1369783"/>
                  </a:cubicBezTo>
                  <a:cubicBezTo>
                    <a:pt x="387680" y="1354925"/>
                    <a:pt x="392913" y="1345323"/>
                    <a:pt x="406908" y="1332204"/>
                  </a:cubicBezTo>
                  <a:cubicBezTo>
                    <a:pt x="420891" y="1319111"/>
                    <a:pt x="396418" y="1291158"/>
                    <a:pt x="383312" y="1281532"/>
                  </a:cubicBezTo>
                  <a:cubicBezTo>
                    <a:pt x="370205" y="1271905"/>
                    <a:pt x="366713" y="1254442"/>
                    <a:pt x="371081" y="1246581"/>
                  </a:cubicBezTo>
                  <a:cubicBezTo>
                    <a:pt x="375450" y="1238720"/>
                    <a:pt x="377190" y="1226490"/>
                    <a:pt x="365836" y="1218628"/>
                  </a:cubicBezTo>
                  <a:cubicBezTo>
                    <a:pt x="354470" y="1210742"/>
                    <a:pt x="354470" y="1197648"/>
                    <a:pt x="353606" y="1188910"/>
                  </a:cubicBezTo>
                  <a:cubicBezTo>
                    <a:pt x="352730" y="1180160"/>
                    <a:pt x="351854" y="1170559"/>
                    <a:pt x="335255" y="1160069"/>
                  </a:cubicBezTo>
                  <a:cubicBezTo>
                    <a:pt x="318656" y="1149604"/>
                    <a:pt x="317780" y="1118121"/>
                    <a:pt x="325641" y="1103262"/>
                  </a:cubicBezTo>
                  <a:cubicBezTo>
                    <a:pt x="333502" y="1088403"/>
                    <a:pt x="342240" y="1091032"/>
                    <a:pt x="356222" y="1109383"/>
                  </a:cubicBezTo>
                  <a:cubicBezTo>
                    <a:pt x="370205" y="1127735"/>
                    <a:pt x="376314" y="1120749"/>
                    <a:pt x="382435" y="1113752"/>
                  </a:cubicBezTo>
                  <a:cubicBezTo>
                    <a:pt x="388544" y="1106754"/>
                    <a:pt x="392036" y="1107656"/>
                    <a:pt x="405156" y="1098893"/>
                  </a:cubicBezTo>
                  <a:cubicBezTo>
                    <a:pt x="418262" y="1090155"/>
                    <a:pt x="403403" y="1068311"/>
                    <a:pt x="392925" y="1060450"/>
                  </a:cubicBezTo>
                  <a:cubicBezTo>
                    <a:pt x="382448" y="1052589"/>
                    <a:pt x="364084" y="1025499"/>
                    <a:pt x="342240" y="1003643"/>
                  </a:cubicBezTo>
                  <a:cubicBezTo>
                    <a:pt x="320396" y="981811"/>
                    <a:pt x="322136" y="969556"/>
                    <a:pt x="321272" y="963460"/>
                  </a:cubicBezTo>
                  <a:cubicBezTo>
                    <a:pt x="320396" y="957339"/>
                    <a:pt x="309918" y="940740"/>
                    <a:pt x="303797" y="935507"/>
                  </a:cubicBezTo>
                  <a:cubicBezTo>
                    <a:pt x="297688" y="930249"/>
                    <a:pt x="292443" y="924128"/>
                    <a:pt x="290703" y="913650"/>
                  </a:cubicBezTo>
                  <a:cubicBezTo>
                    <a:pt x="288951" y="903160"/>
                    <a:pt x="290703" y="902284"/>
                    <a:pt x="281089" y="892670"/>
                  </a:cubicBezTo>
                  <a:cubicBezTo>
                    <a:pt x="271475" y="883069"/>
                    <a:pt x="276720" y="879576"/>
                    <a:pt x="282842" y="874318"/>
                  </a:cubicBezTo>
                  <a:cubicBezTo>
                    <a:pt x="288951" y="869086"/>
                    <a:pt x="288074" y="862977"/>
                    <a:pt x="287211" y="850735"/>
                  </a:cubicBezTo>
                  <a:cubicBezTo>
                    <a:pt x="286334" y="838504"/>
                    <a:pt x="285458" y="827151"/>
                    <a:pt x="277597" y="818413"/>
                  </a:cubicBezTo>
                  <a:cubicBezTo>
                    <a:pt x="269723" y="809675"/>
                    <a:pt x="254000" y="785203"/>
                    <a:pt x="247879" y="771207"/>
                  </a:cubicBezTo>
                  <a:cubicBezTo>
                    <a:pt x="241770" y="757237"/>
                    <a:pt x="235649" y="747623"/>
                    <a:pt x="238265" y="738022"/>
                  </a:cubicBezTo>
                  <a:cubicBezTo>
                    <a:pt x="240894" y="728395"/>
                    <a:pt x="234772" y="710933"/>
                    <a:pt x="228651" y="696950"/>
                  </a:cubicBezTo>
                  <a:cubicBezTo>
                    <a:pt x="222542" y="682980"/>
                    <a:pt x="202438" y="670737"/>
                    <a:pt x="183210" y="667232"/>
                  </a:cubicBezTo>
                  <a:cubicBezTo>
                    <a:pt x="163982" y="663739"/>
                    <a:pt x="155245" y="647140"/>
                    <a:pt x="141262" y="643648"/>
                  </a:cubicBezTo>
                  <a:cubicBezTo>
                    <a:pt x="127279" y="640156"/>
                    <a:pt x="102819" y="616559"/>
                    <a:pt x="102819" y="616559"/>
                  </a:cubicBezTo>
                  <a:cubicBezTo>
                    <a:pt x="95822" y="610438"/>
                    <a:pt x="70485" y="585101"/>
                    <a:pt x="63500" y="572884"/>
                  </a:cubicBezTo>
                  <a:cubicBezTo>
                    <a:pt x="56502" y="560628"/>
                    <a:pt x="56502" y="554532"/>
                    <a:pt x="34658" y="545769"/>
                  </a:cubicBezTo>
                  <a:cubicBezTo>
                    <a:pt x="12802" y="537032"/>
                    <a:pt x="8445" y="506450"/>
                    <a:pt x="8445" y="493356"/>
                  </a:cubicBezTo>
                  <a:cubicBezTo>
                    <a:pt x="8445" y="484377"/>
                    <a:pt x="5156" y="474560"/>
                    <a:pt x="0" y="467880"/>
                  </a:cubicBezTo>
                  <a:lnTo>
                    <a:pt x="0" y="467880"/>
                  </a:lnTo>
                  <a:lnTo>
                    <a:pt x="14224" y="447585"/>
                  </a:lnTo>
                  <a:lnTo>
                    <a:pt x="14224" y="447585"/>
                  </a:lnTo>
                  <a:cubicBezTo>
                    <a:pt x="14224" y="447585"/>
                    <a:pt x="24714" y="444093"/>
                    <a:pt x="36957" y="444956"/>
                  </a:cubicBezTo>
                  <a:cubicBezTo>
                    <a:pt x="49200" y="445820"/>
                    <a:pt x="59449" y="450062"/>
                    <a:pt x="62065" y="429081"/>
                  </a:cubicBezTo>
                  <a:cubicBezTo>
                    <a:pt x="64681" y="408126"/>
                    <a:pt x="65786" y="401255"/>
                    <a:pt x="59677" y="396010"/>
                  </a:cubicBezTo>
                  <a:cubicBezTo>
                    <a:pt x="53556" y="390778"/>
                    <a:pt x="50063" y="382015"/>
                    <a:pt x="64922" y="374154"/>
                  </a:cubicBezTo>
                  <a:cubicBezTo>
                    <a:pt x="79781" y="366292"/>
                    <a:pt x="97257" y="358431"/>
                    <a:pt x="98120" y="342696"/>
                  </a:cubicBezTo>
                  <a:cubicBezTo>
                    <a:pt x="98996" y="326973"/>
                    <a:pt x="110198" y="315810"/>
                    <a:pt x="119812" y="315810"/>
                  </a:cubicBezTo>
                  <a:cubicBezTo>
                    <a:pt x="129426" y="315810"/>
                    <a:pt x="121412" y="308342"/>
                    <a:pt x="136385" y="308863"/>
                  </a:cubicBezTo>
                  <a:cubicBezTo>
                    <a:pt x="150190" y="309358"/>
                    <a:pt x="152552" y="303326"/>
                    <a:pt x="139052" y="296582"/>
                  </a:cubicBezTo>
                  <a:cubicBezTo>
                    <a:pt x="124079" y="289089"/>
                    <a:pt x="125743" y="274560"/>
                    <a:pt x="109106" y="272516"/>
                  </a:cubicBezTo>
                  <a:cubicBezTo>
                    <a:pt x="93193" y="270534"/>
                    <a:pt x="78016" y="257060"/>
                    <a:pt x="81521" y="247433"/>
                  </a:cubicBezTo>
                  <a:cubicBezTo>
                    <a:pt x="85014" y="237832"/>
                    <a:pt x="84150" y="229107"/>
                    <a:pt x="74536" y="229107"/>
                  </a:cubicBezTo>
                  <a:cubicBezTo>
                    <a:pt x="64922" y="229107"/>
                    <a:pt x="52311" y="225487"/>
                    <a:pt x="60185" y="211517"/>
                  </a:cubicBezTo>
                  <a:cubicBezTo>
                    <a:pt x="68047" y="197522"/>
                    <a:pt x="69291" y="174040"/>
                    <a:pt x="61430" y="160946"/>
                  </a:cubicBezTo>
                  <a:cubicBezTo>
                    <a:pt x="53568" y="147827"/>
                    <a:pt x="47790" y="137972"/>
                    <a:pt x="64389" y="130987"/>
                  </a:cubicBezTo>
                  <a:cubicBezTo>
                    <a:pt x="70663" y="115035"/>
                    <a:pt x="64211" y="103898"/>
                    <a:pt x="86779" y="114616"/>
                  </a:cubicBezTo>
                  <a:cubicBezTo>
                    <a:pt x="99009" y="116382"/>
                    <a:pt x="108598" y="104825"/>
                    <a:pt x="119075" y="107428"/>
                  </a:cubicBezTo>
                  <a:cubicBezTo>
                    <a:pt x="129565" y="110057"/>
                    <a:pt x="143573" y="109384"/>
                    <a:pt x="147942" y="99783"/>
                  </a:cubicBezTo>
                  <a:cubicBezTo>
                    <a:pt x="152311" y="90156"/>
                    <a:pt x="151435" y="73570"/>
                    <a:pt x="157543" y="72694"/>
                  </a:cubicBezTo>
                  <a:cubicBezTo>
                    <a:pt x="163665" y="71805"/>
                    <a:pt x="161315" y="25094"/>
                    <a:pt x="172669" y="28587"/>
                  </a:cubicBezTo>
                  <a:cubicBezTo>
                    <a:pt x="184036" y="32054"/>
                    <a:pt x="227559" y="-6808"/>
                    <a:pt x="222313" y="1053"/>
                  </a:cubicBezTo>
                  <a:cubicBezTo>
                    <a:pt x="217068" y="8914"/>
                    <a:pt x="247307" y="30923"/>
                    <a:pt x="254978" y="42201"/>
                  </a:cubicBezTo>
                  <a:cubicBezTo>
                    <a:pt x="263093" y="54126"/>
                    <a:pt x="276047" y="54406"/>
                    <a:pt x="296151" y="58774"/>
                  </a:cubicBezTo>
                  <a:cubicBezTo>
                    <a:pt x="316243" y="63143"/>
                    <a:pt x="318516" y="59943"/>
                    <a:pt x="325514" y="65201"/>
                  </a:cubicBezTo>
                  <a:cubicBezTo>
                    <a:pt x="332499" y="70433"/>
                    <a:pt x="334962" y="71030"/>
                    <a:pt x="353314" y="68401"/>
                  </a:cubicBezTo>
                  <a:cubicBezTo>
                    <a:pt x="362991" y="67017"/>
                    <a:pt x="374396" y="86334"/>
                    <a:pt x="376847" y="109524"/>
                  </a:cubicBezTo>
                  <a:cubicBezTo>
                    <a:pt x="377787" y="118401"/>
                    <a:pt x="370497" y="129615"/>
                    <a:pt x="371500" y="137845"/>
                  </a:cubicBezTo>
                  <a:cubicBezTo>
                    <a:pt x="372846" y="148932"/>
                    <a:pt x="379412" y="157784"/>
                    <a:pt x="380009" y="162953"/>
                  </a:cubicBezTo>
                  <a:cubicBezTo>
                    <a:pt x="382117" y="180644"/>
                    <a:pt x="403885" y="208698"/>
                    <a:pt x="411747" y="216560"/>
                  </a:cubicBezTo>
                  <a:cubicBezTo>
                    <a:pt x="419608" y="224421"/>
                    <a:pt x="421932" y="234645"/>
                    <a:pt x="419316" y="245998"/>
                  </a:cubicBezTo>
                  <a:cubicBezTo>
                    <a:pt x="416687" y="257365"/>
                    <a:pt x="428574" y="264273"/>
                    <a:pt x="426047" y="282777"/>
                  </a:cubicBezTo>
                  <a:cubicBezTo>
                    <a:pt x="424142" y="296747"/>
                    <a:pt x="448526" y="307733"/>
                    <a:pt x="448526" y="319963"/>
                  </a:cubicBezTo>
                  <a:cubicBezTo>
                    <a:pt x="448526" y="332193"/>
                    <a:pt x="438531" y="333882"/>
                    <a:pt x="442036" y="340004"/>
                  </a:cubicBezTo>
                  <a:cubicBezTo>
                    <a:pt x="445528" y="346100"/>
                    <a:pt x="450507" y="352805"/>
                    <a:pt x="448767" y="364159"/>
                  </a:cubicBezTo>
                  <a:cubicBezTo>
                    <a:pt x="447027" y="375513"/>
                    <a:pt x="455523" y="400354"/>
                    <a:pt x="464261" y="420471"/>
                  </a:cubicBezTo>
                  <a:cubicBezTo>
                    <a:pt x="472999" y="440562"/>
                    <a:pt x="476491" y="444055"/>
                    <a:pt x="488721" y="444931"/>
                  </a:cubicBezTo>
                  <a:cubicBezTo>
                    <a:pt x="500951" y="445795"/>
                    <a:pt x="505320" y="450163"/>
                    <a:pt x="508825" y="458926"/>
                  </a:cubicBezTo>
                  <a:cubicBezTo>
                    <a:pt x="512318" y="467664"/>
                    <a:pt x="521055" y="468528"/>
                    <a:pt x="533298" y="469391"/>
                  </a:cubicBezTo>
                  <a:cubicBezTo>
                    <a:pt x="545528" y="470255"/>
                    <a:pt x="558635" y="475512"/>
                    <a:pt x="565632" y="483386"/>
                  </a:cubicBezTo>
                  <a:cubicBezTo>
                    <a:pt x="570331" y="491248"/>
                    <a:pt x="571868" y="509053"/>
                    <a:pt x="581037" y="523341"/>
                  </a:cubicBezTo>
                  <a:cubicBezTo>
                    <a:pt x="581037" y="535571"/>
                    <a:pt x="587476" y="553274"/>
                    <a:pt x="601459" y="549782"/>
                  </a:cubicBezTo>
                  <a:cubicBezTo>
                    <a:pt x="615442" y="546290"/>
                    <a:pt x="614870" y="542441"/>
                    <a:pt x="623621" y="546810"/>
                  </a:cubicBezTo>
                  <a:cubicBezTo>
                    <a:pt x="632358" y="551179"/>
                    <a:pt x="639356" y="565162"/>
                    <a:pt x="652462" y="565162"/>
                  </a:cubicBezTo>
                  <a:cubicBezTo>
                    <a:pt x="665569" y="565162"/>
                    <a:pt x="676046" y="562774"/>
                    <a:pt x="676922" y="570673"/>
                  </a:cubicBezTo>
                  <a:cubicBezTo>
                    <a:pt x="677799" y="578534"/>
                    <a:pt x="692353" y="580376"/>
                    <a:pt x="694969" y="587361"/>
                  </a:cubicBezTo>
                  <a:cubicBezTo>
                    <a:pt x="697585" y="594359"/>
                    <a:pt x="696722" y="594359"/>
                    <a:pt x="704583" y="590854"/>
                  </a:cubicBezTo>
                  <a:cubicBezTo>
                    <a:pt x="712444" y="587348"/>
                    <a:pt x="715950" y="587361"/>
                    <a:pt x="720318" y="596975"/>
                  </a:cubicBezTo>
                  <a:cubicBezTo>
                    <a:pt x="724687" y="606576"/>
                    <a:pt x="724319" y="611808"/>
                    <a:pt x="733057" y="607414"/>
                  </a:cubicBezTo>
                  <a:cubicBezTo>
                    <a:pt x="741794" y="603045"/>
                    <a:pt x="748284" y="581239"/>
                    <a:pt x="748284" y="564628"/>
                  </a:cubicBezTo>
                  <a:cubicBezTo>
                    <a:pt x="748284" y="555992"/>
                    <a:pt x="754786" y="544308"/>
                    <a:pt x="757466" y="535304"/>
                  </a:cubicBezTo>
                  <a:cubicBezTo>
                    <a:pt x="759930" y="526998"/>
                    <a:pt x="773468" y="527316"/>
                    <a:pt x="777659" y="526897"/>
                  </a:cubicBezTo>
                  <a:cubicBezTo>
                    <a:pt x="786397" y="526033"/>
                    <a:pt x="781329" y="506932"/>
                    <a:pt x="789432" y="510298"/>
                  </a:cubicBezTo>
                  <a:cubicBezTo>
                    <a:pt x="805167" y="516851"/>
                    <a:pt x="800887" y="541184"/>
                    <a:pt x="809625" y="541184"/>
                  </a:cubicBezTo>
                  <a:cubicBezTo>
                    <a:pt x="818363" y="541184"/>
                    <a:pt x="821880" y="540930"/>
                    <a:pt x="825373" y="547928"/>
                  </a:cubicBezTo>
                  <a:cubicBezTo>
                    <a:pt x="828866" y="554925"/>
                    <a:pt x="828967" y="552868"/>
                    <a:pt x="835965" y="565098"/>
                  </a:cubicBezTo>
                  <a:cubicBezTo>
                    <a:pt x="842962" y="577354"/>
                    <a:pt x="839406" y="578001"/>
                    <a:pt x="846404" y="584097"/>
                  </a:cubicBezTo>
                  <a:cubicBezTo>
                    <a:pt x="853389" y="590219"/>
                    <a:pt x="847903" y="613561"/>
                    <a:pt x="840905" y="629297"/>
                  </a:cubicBezTo>
                  <a:cubicBezTo>
                    <a:pt x="833920" y="645019"/>
                    <a:pt x="835000" y="649985"/>
                    <a:pt x="847242" y="659586"/>
                  </a:cubicBezTo>
                  <a:cubicBezTo>
                    <a:pt x="859472" y="669213"/>
                    <a:pt x="872376" y="683475"/>
                    <a:pt x="874116" y="659014"/>
                  </a:cubicBezTo>
                  <a:cubicBezTo>
                    <a:pt x="875868" y="634554"/>
                    <a:pt x="881342" y="616647"/>
                    <a:pt x="890956" y="626274"/>
                  </a:cubicBezTo>
                  <a:cubicBezTo>
                    <a:pt x="898589" y="617587"/>
                    <a:pt x="915149" y="625931"/>
                    <a:pt x="924865" y="633043"/>
                  </a:cubicBezTo>
                  <a:cubicBezTo>
                    <a:pt x="928306" y="635545"/>
                    <a:pt x="940676" y="644473"/>
                    <a:pt x="942327" y="650759"/>
                  </a:cubicBezTo>
                  <a:cubicBezTo>
                    <a:pt x="947077" y="668793"/>
                    <a:pt x="970648" y="723264"/>
                    <a:pt x="994512" y="704366"/>
                  </a:cubicBezTo>
                  <a:cubicBezTo>
                    <a:pt x="999579" y="700353"/>
                    <a:pt x="1002385" y="694269"/>
                    <a:pt x="1006069" y="692238"/>
                  </a:cubicBezTo>
                  <a:cubicBezTo>
                    <a:pt x="1013943" y="687869"/>
                    <a:pt x="1020483" y="685761"/>
                    <a:pt x="1014374" y="674407"/>
                  </a:cubicBezTo>
                  <a:cubicBezTo>
                    <a:pt x="1008253" y="663041"/>
                    <a:pt x="1007529" y="658684"/>
                    <a:pt x="1014514" y="662202"/>
                  </a:cubicBezTo>
                  <a:cubicBezTo>
                    <a:pt x="1021499" y="665669"/>
                    <a:pt x="1041895" y="683487"/>
                    <a:pt x="1047128" y="682611"/>
                  </a:cubicBezTo>
                  <a:cubicBezTo>
                    <a:pt x="1052373" y="681748"/>
                    <a:pt x="1068108" y="684376"/>
                    <a:pt x="1074217" y="692238"/>
                  </a:cubicBezTo>
                  <a:cubicBezTo>
                    <a:pt x="1080325" y="700099"/>
                    <a:pt x="1081202" y="702703"/>
                    <a:pt x="1085583" y="697470"/>
                  </a:cubicBezTo>
                  <a:cubicBezTo>
                    <a:pt x="1089952" y="692238"/>
                    <a:pt x="1104811" y="687869"/>
                    <a:pt x="1104811" y="687869"/>
                  </a:cubicBezTo>
                  <a:lnTo>
                    <a:pt x="1104811" y="687869"/>
                  </a:lnTo>
                  <a:lnTo>
                    <a:pt x="1115289" y="682611"/>
                  </a:lnTo>
                  <a:lnTo>
                    <a:pt x="1115289" y="682611"/>
                  </a:lnTo>
                  <a:cubicBezTo>
                    <a:pt x="1115289" y="682611"/>
                    <a:pt x="1138009" y="672121"/>
                    <a:pt x="1145883" y="686103"/>
                  </a:cubicBezTo>
                  <a:lnTo>
                    <a:pt x="1145883" y="686103"/>
                  </a:lnTo>
                  <a:lnTo>
                    <a:pt x="1149375" y="685240"/>
                  </a:lnTo>
                  <a:lnTo>
                    <a:pt x="1149375" y="685240"/>
                  </a:lnTo>
                  <a:cubicBezTo>
                    <a:pt x="1157237" y="672121"/>
                    <a:pt x="1176464" y="657261"/>
                    <a:pt x="1179970" y="637170"/>
                  </a:cubicBezTo>
                  <a:cubicBezTo>
                    <a:pt x="1181951" y="625765"/>
                    <a:pt x="1190003" y="603159"/>
                    <a:pt x="1182840" y="595057"/>
                  </a:cubicBezTo>
                  <a:cubicBezTo>
                    <a:pt x="1177391" y="588885"/>
                    <a:pt x="1152182" y="590942"/>
                    <a:pt x="1152550" y="584960"/>
                  </a:cubicBezTo>
                  <a:cubicBezTo>
                    <a:pt x="1154367" y="555737"/>
                    <a:pt x="1182942" y="564818"/>
                    <a:pt x="1182167" y="555217"/>
                  </a:cubicBezTo>
                  <a:cubicBezTo>
                    <a:pt x="1181100" y="541843"/>
                    <a:pt x="1165161" y="532128"/>
                    <a:pt x="1164514" y="518310"/>
                  </a:cubicBezTo>
                  <a:cubicBezTo>
                    <a:pt x="1164247" y="512633"/>
                    <a:pt x="1177430" y="513294"/>
                    <a:pt x="1178954" y="508214"/>
                  </a:cubicBezTo>
                  <a:cubicBezTo>
                    <a:pt x="1181062" y="501165"/>
                    <a:pt x="1167231" y="492440"/>
                    <a:pt x="1167193" y="484147"/>
                  </a:cubicBezTo>
                  <a:cubicBezTo>
                    <a:pt x="1167130" y="471841"/>
                    <a:pt x="1177493" y="460017"/>
                    <a:pt x="1183234" y="456868"/>
                  </a:cubicBezTo>
                  <a:cubicBezTo>
                    <a:pt x="1192847" y="451635"/>
                    <a:pt x="1207986" y="451876"/>
                    <a:pt x="1215847" y="460614"/>
                  </a:cubicBezTo>
                  <a:cubicBezTo>
                    <a:pt x="1223721" y="469364"/>
                    <a:pt x="1239380" y="499984"/>
                    <a:pt x="1239380" y="490383"/>
                  </a:cubicBezTo>
                  <a:cubicBezTo>
                    <a:pt x="1239380" y="480756"/>
                    <a:pt x="1252563" y="471511"/>
                    <a:pt x="1263929" y="472374"/>
                  </a:cubicBezTo>
                  <a:cubicBezTo>
                    <a:pt x="1275296" y="473263"/>
                    <a:pt x="1290371" y="495869"/>
                    <a:pt x="1293863" y="502854"/>
                  </a:cubicBezTo>
                  <a:cubicBezTo>
                    <a:pt x="1297355" y="509839"/>
                    <a:pt x="1306652" y="522057"/>
                    <a:pt x="1313650" y="522057"/>
                  </a:cubicBezTo>
                  <a:cubicBezTo>
                    <a:pt x="1320647" y="522057"/>
                    <a:pt x="1322565" y="504696"/>
                    <a:pt x="1333919" y="488973"/>
                  </a:cubicBezTo>
                  <a:cubicBezTo>
                    <a:pt x="1345285" y="473225"/>
                    <a:pt x="1357731" y="468107"/>
                    <a:pt x="1344612" y="458493"/>
                  </a:cubicBezTo>
                  <a:cubicBezTo>
                    <a:pt x="1331493" y="448879"/>
                    <a:pt x="1314526" y="454543"/>
                    <a:pt x="1321524" y="441449"/>
                  </a:cubicBezTo>
                  <a:cubicBezTo>
                    <a:pt x="1328509" y="428356"/>
                    <a:pt x="1328343" y="412531"/>
                    <a:pt x="1345679" y="410970"/>
                  </a:cubicBezTo>
                  <a:cubicBezTo>
                    <a:pt x="1380959" y="407744"/>
                    <a:pt x="1366951" y="393609"/>
                    <a:pt x="1365211" y="375245"/>
                  </a:cubicBezTo>
                  <a:cubicBezTo>
                    <a:pt x="1371079" y="368323"/>
                    <a:pt x="1376311" y="358925"/>
                    <a:pt x="1380070" y="346200"/>
                  </a:cubicBezTo>
                  <a:lnTo>
                    <a:pt x="1380070" y="346200"/>
                  </a:lnTo>
                  <a:lnTo>
                    <a:pt x="1383690" y="339151"/>
                  </a:lnTo>
                  <a:lnTo>
                    <a:pt x="1383690" y="339151"/>
                  </a:lnTo>
                  <a:cubicBezTo>
                    <a:pt x="1387970" y="348029"/>
                    <a:pt x="1392885" y="339151"/>
                    <a:pt x="1396491" y="342250"/>
                  </a:cubicBezTo>
                  <a:cubicBezTo>
                    <a:pt x="1402600" y="347482"/>
                    <a:pt x="1411655" y="369809"/>
                    <a:pt x="1410779" y="382903"/>
                  </a:cubicBezTo>
                  <a:cubicBezTo>
                    <a:pt x="1409903" y="396022"/>
                    <a:pt x="1414424" y="400073"/>
                    <a:pt x="1422285" y="407058"/>
                  </a:cubicBezTo>
                  <a:lnTo>
                    <a:pt x="1413268" y="416088"/>
                  </a:lnTo>
                  <a:lnTo>
                    <a:pt x="1419999" y="421663"/>
                  </a:lnTo>
                  <a:lnTo>
                    <a:pt x="1418615" y="439049"/>
                  </a:lnTo>
                  <a:cubicBezTo>
                    <a:pt x="1418615" y="439049"/>
                    <a:pt x="1406690" y="448841"/>
                    <a:pt x="1407553" y="461973"/>
                  </a:cubicBezTo>
                  <a:cubicBezTo>
                    <a:pt x="1408429" y="475066"/>
                    <a:pt x="1394625" y="472856"/>
                    <a:pt x="1386763" y="478991"/>
                  </a:cubicBezTo>
                  <a:cubicBezTo>
                    <a:pt x="1378889" y="485087"/>
                    <a:pt x="1351216" y="484248"/>
                    <a:pt x="1362582" y="491246"/>
                  </a:cubicBezTo>
                  <a:cubicBezTo>
                    <a:pt x="1373949" y="498244"/>
                    <a:pt x="1390459" y="494243"/>
                    <a:pt x="1386090" y="509979"/>
                  </a:cubicBezTo>
                  <a:cubicBezTo>
                    <a:pt x="1381721" y="525714"/>
                    <a:pt x="1381036" y="530273"/>
                    <a:pt x="1392389" y="529372"/>
                  </a:cubicBezTo>
                  <a:cubicBezTo>
                    <a:pt x="1403756" y="528508"/>
                    <a:pt x="1394028" y="522704"/>
                    <a:pt x="1407147" y="517459"/>
                  </a:cubicBezTo>
                  <a:cubicBezTo>
                    <a:pt x="1420266" y="512214"/>
                    <a:pt x="1416113" y="489062"/>
                    <a:pt x="1427479" y="494294"/>
                  </a:cubicBezTo>
                  <a:cubicBezTo>
                    <a:pt x="1438846" y="499552"/>
                    <a:pt x="1444447" y="502854"/>
                    <a:pt x="1444447" y="488884"/>
                  </a:cubicBezTo>
                  <a:cubicBezTo>
                    <a:pt x="1444447" y="474889"/>
                    <a:pt x="1444637" y="458696"/>
                    <a:pt x="1457731" y="464805"/>
                  </a:cubicBezTo>
                  <a:cubicBezTo>
                    <a:pt x="1470837" y="470926"/>
                    <a:pt x="1489290" y="499108"/>
                    <a:pt x="1490167" y="492110"/>
                  </a:cubicBezTo>
                  <a:cubicBezTo>
                    <a:pt x="1491043" y="485112"/>
                    <a:pt x="1478800" y="474647"/>
                    <a:pt x="1482293" y="465021"/>
                  </a:cubicBezTo>
                  <a:lnTo>
                    <a:pt x="1482293" y="465021"/>
                  </a:lnTo>
                  <a:lnTo>
                    <a:pt x="1481429" y="457160"/>
                  </a:lnTo>
                  <a:lnTo>
                    <a:pt x="1481429" y="457160"/>
                  </a:lnTo>
                  <a:cubicBezTo>
                    <a:pt x="1496288" y="441437"/>
                    <a:pt x="1482636" y="432534"/>
                    <a:pt x="1500111" y="433398"/>
                  </a:cubicBezTo>
                  <a:lnTo>
                    <a:pt x="1508442" y="427836"/>
                  </a:lnTo>
                  <a:lnTo>
                    <a:pt x="1520901" y="423149"/>
                  </a:lnTo>
                  <a:lnTo>
                    <a:pt x="1534083" y="430096"/>
                  </a:lnTo>
                  <a:cubicBezTo>
                    <a:pt x="1534083" y="430096"/>
                    <a:pt x="1555699" y="441437"/>
                    <a:pt x="1560944" y="423949"/>
                  </a:cubicBezTo>
                  <a:cubicBezTo>
                    <a:pt x="1566189" y="406487"/>
                    <a:pt x="1563560" y="398626"/>
                    <a:pt x="1568805" y="392492"/>
                  </a:cubicBezTo>
                  <a:cubicBezTo>
                    <a:pt x="1574050" y="386395"/>
                    <a:pt x="1569682" y="370635"/>
                    <a:pt x="1552206" y="365403"/>
                  </a:cubicBezTo>
                  <a:cubicBezTo>
                    <a:pt x="1534731" y="360170"/>
                    <a:pt x="1530362" y="347940"/>
                    <a:pt x="1532978" y="333945"/>
                  </a:cubicBezTo>
                  <a:cubicBezTo>
                    <a:pt x="1535595" y="319950"/>
                    <a:pt x="1537347" y="302461"/>
                    <a:pt x="1525981" y="297229"/>
                  </a:cubicBezTo>
                  <a:cubicBezTo>
                    <a:pt x="1514627" y="291997"/>
                    <a:pt x="1516380" y="280630"/>
                    <a:pt x="1514627" y="271906"/>
                  </a:cubicBezTo>
                  <a:cubicBezTo>
                    <a:pt x="1512874" y="263155"/>
                    <a:pt x="1492821" y="245096"/>
                    <a:pt x="1484960" y="237234"/>
                  </a:cubicBezTo>
                  <a:lnTo>
                    <a:pt x="1478089" y="225651"/>
                  </a:lnTo>
                  <a:lnTo>
                    <a:pt x="1477823" y="217485"/>
                  </a:lnTo>
                  <a:cubicBezTo>
                    <a:pt x="1513548" y="231823"/>
                    <a:pt x="1482382" y="208874"/>
                    <a:pt x="1516316" y="212100"/>
                  </a:cubicBezTo>
                  <a:cubicBezTo>
                    <a:pt x="1534655" y="213840"/>
                    <a:pt x="1534820" y="214284"/>
                    <a:pt x="1543558" y="219517"/>
                  </a:cubicBezTo>
                  <a:cubicBezTo>
                    <a:pt x="1552296" y="224750"/>
                    <a:pt x="1561033" y="217751"/>
                    <a:pt x="1568031" y="208151"/>
                  </a:cubicBezTo>
                  <a:cubicBezTo>
                    <a:pt x="1575016" y="198524"/>
                    <a:pt x="1576768" y="171841"/>
                    <a:pt x="1591615" y="172705"/>
                  </a:cubicBezTo>
                  <a:cubicBezTo>
                    <a:pt x="1606461" y="173569"/>
                    <a:pt x="1608302" y="180249"/>
                    <a:pt x="1614424" y="177620"/>
                  </a:cubicBezTo>
                  <a:lnTo>
                    <a:pt x="1634401" y="179157"/>
                  </a:lnTo>
                  <a:cubicBezTo>
                    <a:pt x="1633525" y="163434"/>
                    <a:pt x="1616151" y="156906"/>
                    <a:pt x="1623149" y="156906"/>
                  </a:cubicBezTo>
                  <a:cubicBezTo>
                    <a:pt x="1630134" y="156906"/>
                    <a:pt x="1648371" y="156042"/>
                    <a:pt x="1661490" y="133322"/>
                  </a:cubicBezTo>
                  <a:cubicBezTo>
                    <a:pt x="1674596" y="110602"/>
                    <a:pt x="1681975" y="109688"/>
                    <a:pt x="1689836" y="115809"/>
                  </a:cubicBezTo>
                  <a:cubicBezTo>
                    <a:pt x="1697698" y="121905"/>
                    <a:pt x="1707210" y="119682"/>
                    <a:pt x="1708950" y="113574"/>
                  </a:cubicBezTo>
                  <a:cubicBezTo>
                    <a:pt x="1710703" y="107452"/>
                    <a:pt x="1723110" y="107871"/>
                    <a:pt x="1731848" y="110500"/>
                  </a:cubicBezTo>
                  <a:cubicBezTo>
                    <a:pt x="1740585" y="113129"/>
                    <a:pt x="1752968" y="124711"/>
                    <a:pt x="1756461" y="137831"/>
                  </a:cubicBezTo>
                  <a:cubicBezTo>
                    <a:pt x="1759953" y="150925"/>
                    <a:pt x="1768932" y="161174"/>
                    <a:pt x="1778546" y="163802"/>
                  </a:cubicBezTo>
                  <a:cubicBezTo>
                    <a:pt x="1788160" y="166431"/>
                    <a:pt x="1796783" y="182725"/>
                    <a:pt x="1802904" y="193216"/>
                  </a:cubicBezTo>
                  <a:cubicBezTo>
                    <a:pt x="1809026" y="203706"/>
                    <a:pt x="1813166" y="225639"/>
                    <a:pt x="1808797" y="234364"/>
                  </a:cubicBezTo>
                  <a:cubicBezTo>
                    <a:pt x="1804429" y="243101"/>
                    <a:pt x="1790649" y="253833"/>
                    <a:pt x="1796770" y="258202"/>
                  </a:cubicBezTo>
                  <a:cubicBezTo>
                    <a:pt x="1802892" y="262570"/>
                    <a:pt x="1808632" y="275931"/>
                    <a:pt x="1805140" y="282040"/>
                  </a:cubicBezTo>
                  <a:cubicBezTo>
                    <a:pt x="1801647" y="288161"/>
                    <a:pt x="1802142" y="288136"/>
                    <a:pt x="1800390" y="300366"/>
                  </a:cubicBezTo>
                  <a:cubicBezTo>
                    <a:pt x="1798637" y="312596"/>
                    <a:pt x="1836890" y="292695"/>
                    <a:pt x="1842186" y="329716"/>
                  </a:cubicBezTo>
                  <a:cubicBezTo>
                    <a:pt x="1867535" y="341082"/>
                    <a:pt x="1867624" y="312152"/>
                    <a:pt x="1881606" y="303426"/>
                  </a:cubicBezTo>
                  <a:cubicBezTo>
                    <a:pt x="1895589" y="294689"/>
                    <a:pt x="1910004" y="325131"/>
                    <a:pt x="1905635" y="332129"/>
                  </a:cubicBezTo>
                  <a:cubicBezTo>
                    <a:pt x="1901266" y="339126"/>
                    <a:pt x="1898789" y="338453"/>
                    <a:pt x="1904898" y="350709"/>
                  </a:cubicBezTo>
                  <a:cubicBezTo>
                    <a:pt x="1911020" y="362939"/>
                    <a:pt x="1913737" y="338923"/>
                    <a:pt x="1923351" y="334567"/>
                  </a:cubicBezTo>
                  <a:cubicBezTo>
                    <a:pt x="1932965" y="330198"/>
                    <a:pt x="1941208" y="344791"/>
                    <a:pt x="1952561" y="355255"/>
                  </a:cubicBezTo>
                  <a:cubicBezTo>
                    <a:pt x="1963928" y="365746"/>
                    <a:pt x="1982241" y="373315"/>
                    <a:pt x="2002333" y="371575"/>
                  </a:cubicBezTo>
                  <a:cubicBezTo>
                    <a:pt x="2022437" y="369810"/>
                    <a:pt x="2034667" y="365454"/>
                    <a:pt x="2060880" y="376807"/>
                  </a:cubicBezTo>
                  <a:cubicBezTo>
                    <a:pt x="2087093" y="388174"/>
                    <a:pt x="2111413" y="409230"/>
                    <a:pt x="2107032" y="426693"/>
                  </a:cubicBezTo>
                  <a:cubicBezTo>
                    <a:pt x="2102663" y="444181"/>
                    <a:pt x="2123669" y="462190"/>
                    <a:pt x="2131530" y="473543"/>
                  </a:cubicBezTo>
                  <a:cubicBezTo>
                    <a:pt x="2139404" y="484910"/>
                    <a:pt x="2153120" y="496988"/>
                    <a:pt x="2160981" y="497851"/>
                  </a:cubicBezTo>
                  <a:cubicBezTo>
                    <a:pt x="2165502" y="498346"/>
                    <a:pt x="2128825" y="508646"/>
                    <a:pt x="2141703" y="538707"/>
                  </a:cubicBezTo>
                  <a:cubicBezTo>
                    <a:pt x="2144319" y="544803"/>
                    <a:pt x="2143950" y="550594"/>
                    <a:pt x="2150948" y="565441"/>
                  </a:cubicBezTo>
                  <a:cubicBezTo>
                    <a:pt x="2157933" y="580300"/>
                    <a:pt x="2168944" y="597140"/>
                    <a:pt x="2161083" y="606741"/>
                  </a:cubicBezTo>
                  <a:cubicBezTo>
                    <a:pt x="2150046" y="620254"/>
                    <a:pt x="2143900" y="648562"/>
                    <a:pt x="2130793" y="652931"/>
                  </a:cubicBezTo>
                  <a:cubicBezTo>
                    <a:pt x="2117687" y="657300"/>
                    <a:pt x="2133409" y="653769"/>
                    <a:pt x="2132521" y="667739"/>
                  </a:cubicBezTo>
                  <a:cubicBezTo>
                    <a:pt x="2131644" y="681734"/>
                    <a:pt x="2148916" y="680210"/>
                    <a:pt x="2158530" y="690713"/>
                  </a:cubicBezTo>
                  <a:cubicBezTo>
                    <a:pt x="2168144" y="701178"/>
                    <a:pt x="2218538" y="705725"/>
                    <a:pt x="2229892" y="719707"/>
                  </a:cubicBezTo>
                  <a:cubicBezTo>
                    <a:pt x="2241258" y="733703"/>
                    <a:pt x="2253463" y="748854"/>
                    <a:pt x="2265693" y="746225"/>
                  </a:cubicBezTo>
                  <a:cubicBezTo>
                    <a:pt x="2277923" y="743622"/>
                    <a:pt x="2305126" y="743647"/>
                    <a:pt x="2313864" y="737513"/>
                  </a:cubicBezTo>
                  <a:cubicBezTo>
                    <a:pt x="2322601" y="731417"/>
                    <a:pt x="2340788" y="749692"/>
                    <a:pt x="2349526" y="753185"/>
                  </a:cubicBezTo>
                  <a:cubicBezTo>
                    <a:pt x="2358263" y="756677"/>
                    <a:pt x="2386191" y="735976"/>
                    <a:pt x="2394064" y="741234"/>
                  </a:cubicBezTo>
                  <a:cubicBezTo>
                    <a:pt x="2413775" y="754353"/>
                    <a:pt x="2418042" y="745031"/>
                    <a:pt x="2427250" y="735278"/>
                  </a:cubicBezTo>
                  <a:cubicBezTo>
                    <a:pt x="2432076" y="730198"/>
                    <a:pt x="2448891" y="736141"/>
                    <a:pt x="2447112" y="721092"/>
                  </a:cubicBezTo>
                  <a:lnTo>
                    <a:pt x="2430933" y="649972"/>
                  </a:lnTo>
                  <a:cubicBezTo>
                    <a:pt x="2439200" y="644193"/>
                    <a:pt x="2449691" y="626934"/>
                    <a:pt x="2469096" y="651483"/>
                  </a:cubicBezTo>
                  <a:cubicBezTo>
                    <a:pt x="2474786" y="658696"/>
                    <a:pt x="2471230" y="665427"/>
                    <a:pt x="2479333" y="680858"/>
                  </a:cubicBezTo>
                  <a:cubicBezTo>
                    <a:pt x="2476704" y="685226"/>
                    <a:pt x="2483828" y="694002"/>
                    <a:pt x="2483828" y="694002"/>
                  </a:cubicBezTo>
                  <a:cubicBezTo>
                    <a:pt x="2483828" y="694002"/>
                    <a:pt x="2485568" y="721955"/>
                    <a:pt x="2490813" y="733322"/>
                  </a:cubicBezTo>
                  <a:cubicBezTo>
                    <a:pt x="2496058" y="744688"/>
                    <a:pt x="2523084" y="718933"/>
                    <a:pt x="2535314" y="723301"/>
                  </a:cubicBezTo>
                  <a:cubicBezTo>
                    <a:pt x="2537994" y="724266"/>
                    <a:pt x="2538375" y="717218"/>
                    <a:pt x="2544661" y="716354"/>
                  </a:cubicBezTo>
                  <a:cubicBezTo>
                    <a:pt x="2551710" y="715364"/>
                    <a:pt x="2552357" y="731188"/>
                    <a:pt x="2572195" y="708912"/>
                  </a:cubicBezTo>
                  <a:cubicBezTo>
                    <a:pt x="2574265" y="706576"/>
                    <a:pt x="2571661" y="698473"/>
                    <a:pt x="2574227" y="697000"/>
                  </a:cubicBezTo>
                  <a:cubicBezTo>
                    <a:pt x="2588082" y="689113"/>
                    <a:pt x="2612263" y="693152"/>
                    <a:pt x="2616797" y="693533"/>
                  </a:cubicBezTo>
                  <a:cubicBezTo>
                    <a:pt x="2627275" y="694422"/>
                    <a:pt x="2633751" y="691031"/>
                    <a:pt x="2644242" y="683169"/>
                  </a:cubicBezTo>
                  <a:cubicBezTo>
                    <a:pt x="2654732" y="675308"/>
                    <a:pt x="2654452" y="695666"/>
                    <a:pt x="2663190" y="703540"/>
                  </a:cubicBezTo>
                  <a:cubicBezTo>
                    <a:pt x="2671928" y="711414"/>
                    <a:pt x="2651671" y="707109"/>
                    <a:pt x="2647315" y="715846"/>
                  </a:cubicBezTo>
                  <a:cubicBezTo>
                    <a:pt x="2642947" y="724584"/>
                    <a:pt x="2660561" y="734223"/>
                    <a:pt x="2675255" y="746377"/>
                  </a:cubicBezTo>
                  <a:cubicBezTo>
                    <a:pt x="2680132" y="751241"/>
                    <a:pt x="2696820" y="752384"/>
                    <a:pt x="2709012" y="755178"/>
                  </a:cubicBezTo>
                  <a:cubicBezTo>
                    <a:pt x="2713965" y="756321"/>
                    <a:pt x="2719096" y="762417"/>
                    <a:pt x="2725204" y="763560"/>
                  </a:cubicBezTo>
                  <a:cubicBezTo>
                    <a:pt x="2736126" y="764106"/>
                    <a:pt x="2745905" y="781340"/>
                    <a:pt x="2755113" y="782458"/>
                  </a:cubicBezTo>
                  <a:cubicBezTo>
                    <a:pt x="2760625" y="783131"/>
                    <a:pt x="2765946" y="771891"/>
                    <a:pt x="2771153" y="764919"/>
                  </a:cubicBezTo>
                  <a:cubicBezTo>
                    <a:pt x="2779027" y="757921"/>
                    <a:pt x="2791791" y="767700"/>
                    <a:pt x="2803157" y="766824"/>
                  </a:cubicBezTo>
                  <a:cubicBezTo>
                    <a:pt x="2814523" y="765960"/>
                    <a:pt x="2818219" y="763179"/>
                    <a:pt x="2828709" y="754441"/>
                  </a:cubicBezTo>
                  <a:cubicBezTo>
                    <a:pt x="2839199" y="745703"/>
                    <a:pt x="2850312" y="737601"/>
                    <a:pt x="2857297" y="741995"/>
                  </a:cubicBezTo>
                  <a:cubicBezTo>
                    <a:pt x="2864282" y="746364"/>
                    <a:pt x="2901849" y="747456"/>
                    <a:pt x="2917990" y="753476"/>
                  </a:cubicBezTo>
                  <a:cubicBezTo>
                    <a:pt x="2923731" y="755012"/>
                    <a:pt x="2932468" y="745487"/>
                    <a:pt x="2936316" y="750275"/>
                  </a:cubicBezTo>
                  <a:cubicBezTo>
                    <a:pt x="2941269" y="756473"/>
                    <a:pt x="2947200" y="769071"/>
                    <a:pt x="2948547" y="776120"/>
                  </a:cubicBezTo>
                  <a:cubicBezTo>
                    <a:pt x="2950337" y="786940"/>
                    <a:pt x="2945016" y="794674"/>
                    <a:pt x="2946756" y="807793"/>
                  </a:cubicBezTo>
                  <a:cubicBezTo>
                    <a:pt x="2948509" y="820887"/>
                    <a:pt x="2946121" y="810702"/>
                    <a:pt x="2943492" y="828177"/>
                  </a:cubicBezTo>
                  <a:cubicBezTo>
                    <a:pt x="2942590" y="834184"/>
                    <a:pt x="2950718" y="834260"/>
                    <a:pt x="2960599" y="839442"/>
                  </a:cubicBezTo>
                  <a:cubicBezTo>
                    <a:pt x="2979446" y="849310"/>
                    <a:pt x="2996248" y="869312"/>
                    <a:pt x="2998547" y="864715"/>
                  </a:cubicBezTo>
                  <a:cubicBezTo>
                    <a:pt x="3007081" y="860740"/>
                    <a:pt x="3006433" y="862352"/>
                    <a:pt x="3011666" y="850135"/>
                  </a:cubicBezTo>
                  <a:cubicBezTo>
                    <a:pt x="3016923" y="837880"/>
                    <a:pt x="3019158" y="840902"/>
                    <a:pt x="3019158" y="840902"/>
                  </a:cubicBezTo>
                  <a:lnTo>
                    <a:pt x="3026207" y="830310"/>
                  </a:lnTo>
                  <a:lnTo>
                    <a:pt x="3045549" y="822119"/>
                  </a:lnTo>
                  <a:lnTo>
                    <a:pt x="3052102" y="828177"/>
                  </a:lnTo>
                  <a:cubicBezTo>
                    <a:pt x="3052102" y="828177"/>
                    <a:pt x="3059519" y="834793"/>
                    <a:pt x="3058655" y="844420"/>
                  </a:cubicBezTo>
                  <a:cubicBezTo>
                    <a:pt x="3057792" y="854021"/>
                    <a:pt x="3074480" y="873046"/>
                    <a:pt x="3080614" y="876538"/>
                  </a:cubicBezTo>
                  <a:cubicBezTo>
                    <a:pt x="3086748" y="880030"/>
                    <a:pt x="3098127" y="870214"/>
                    <a:pt x="3112097" y="868473"/>
                  </a:cubicBezTo>
                  <a:cubicBezTo>
                    <a:pt x="3126092" y="866708"/>
                    <a:pt x="3162580" y="922080"/>
                    <a:pt x="3166936" y="928202"/>
                  </a:cubicBezTo>
                  <a:cubicBezTo>
                    <a:pt x="3171291" y="934323"/>
                    <a:pt x="3197619" y="957120"/>
                    <a:pt x="3208109" y="958021"/>
                  </a:cubicBezTo>
                  <a:cubicBezTo>
                    <a:pt x="3218599" y="958885"/>
                    <a:pt x="3224632" y="973401"/>
                    <a:pt x="3231629" y="966403"/>
                  </a:cubicBezTo>
                  <a:cubicBezTo>
                    <a:pt x="3235579" y="962453"/>
                    <a:pt x="3231883" y="949194"/>
                    <a:pt x="3238373" y="943759"/>
                  </a:cubicBezTo>
                  <a:cubicBezTo>
                    <a:pt x="3243428" y="939568"/>
                    <a:pt x="3258388" y="942350"/>
                    <a:pt x="3263747" y="943492"/>
                  </a:cubicBezTo>
                  <a:cubicBezTo>
                    <a:pt x="3276194" y="936000"/>
                    <a:pt x="3283788" y="937409"/>
                    <a:pt x="3293415" y="926919"/>
                  </a:cubicBezTo>
                  <a:cubicBezTo>
                    <a:pt x="3303016" y="916429"/>
                    <a:pt x="3309912" y="928634"/>
                    <a:pt x="3320402" y="933891"/>
                  </a:cubicBezTo>
                  <a:cubicBezTo>
                    <a:pt x="3330892" y="939124"/>
                    <a:pt x="3337814" y="923249"/>
                    <a:pt x="3351682" y="924989"/>
                  </a:cubicBezTo>
                  <a:cubicBezTo>
                    <a:pt x="3355276" y="923478"/>
                    <a:pt x="3365627" y="920480"/>
                    <a:pt x="3370999" y="923871"/>
                  </a:cubicBezTo>
                  <a:cubicBezTo>
                    <a:pt x="3381299" y="930373"/>
                    <a:pt x="3387471" y="947430"/>
                    <a:pt x="3392056" y="953170"/>
                  </a:cubicBezTo>
                  <a:cubicBezTo>
                    <a:pt x="3399028" y="961920"/>
                    <a:pt x="3383077" y="967750"/>
                    <a:pt x="3371710" y="966861"/>
                  </a:cubicBezTo>
                  <a:cubicBezTo>
                    <a:pt x="3360344" y="965997"/>
                    <a:pt x="3350552" y="968842"/>
                    <a:pt x="3344431" y="969718"/>
                  </a:cubicBezTo>
                  <a:cubicBezTo>
                    <a:pt x="3338334" y="970582"/>
                    <a:pt x="3352914" y="984755"/>
                    <a:pt x="3352914" y="990876"/>
                  </a:cubicBezTo>
                  <a:cubicBezTo>
                    <a:pt x="3359582" y="996998"/>
                    <a:pt x="3368764" y="998687"/>
                    <a:pt x="3367900" y="1008313"/>
                  </a:cubicBezTo>
                  <a:cubicBezTo>
                    <a:pt x="3367430" y="1013520"/>
                    <a:pt x="3359213" y="1004643"/>
                    <a:pt x="3351111" y="1007894"/>
                  </a:cubicBezTo>
                  <a:cubicBezTo>
                    <a:pt x="3344291" y="1010650"/>
                    <a:pt x="3337687" y="1025929"/>
                    <a:pt x="3334093" y="1026322"/>
                  </a:cubicBezTo>
                  <a:cubicBezTo>
                    <a:pt x="3328683" y="1027046"/>
                    <a:pt x="3344240" y="1039492"/>
                    <a:pt x="3342500" y="1043987"/>
                  </a:cubicBezTo>
                  <a:cubicBezTo>
                    <a:pt x="3340735" y="1050109"/>
                    <a:pt x="3316262" y="1029992"/>
                    <a:pt x="3309264" y="1036126"/>
                  </a:cubicBezTo>
                  <a:cubicBezTo>
                    <a:pt x="3302292" y="1042248"/>
                    <a:pt x="3325787" y="1062072"/>
                    <a:pt x="3331883" y="1069934"/>
                  </a:cubicBezTo>
                  <a:cubicBezTo>
                    <a:pt x="3332975" y="1071343"/>
                    <a:pt x="3330067" y="1078646"/>
                    <a:pt x="3333623" y="1081960"/>
                  </a:cubicBezTo>
                  <a:cubicBezTo>
                    <a:pt x="3339427" y="1087421"/>
                    <a:pt x="3345649" y="1081440"/>
                    <a:pt x="3355149" y="1088310"/>
                  </a:cubicBezTo>
                  <a:cubicBezTo>
                    <a:pt x="3362414" y="1093568"/>
                    <a:pt x="3360686" y="1108160"/>
                    <a:pt x="3367722" y="1115476"/>
                  </a:cubicBezTo>
                  <a:cubicBezTo>
                    <a:pt x="3377095" y="1125204"/>
                    <a:pt x="3396564" y="1121305"/>
                    <a:pt x="3398380" y="1123667"/>
                  </a:cubicBezTo>
                  <a:cubicBezTo>
                    <a:pt x="3401733" y="1127960"/>
                    <a:pt x="3390239" y="1130411"/>
                    <a:pt x="3387242" y="1140342"/>
                  </a:cubicBezTo>
                  <a:cubicBezTo>
                    <a:pt x="3384410" y="1149689"/>
                    <a:pt x="3395725" y="1165272"/>
                    <a:pt x="3393744" y="1169692"/>
                  </a:cubicBezTo>
                  <a:cubicBezTo>
                    <a:pt x="3391407" y="1174924"/>
                    <a:pt x="3380993" y="1171254"/>
                    <a:pt x="3369258" y="1173387"/>
                  </a:cubicBezTo>
                  <a:cubicBezTo>
                    <a:pt x="3358895" y="1175267"/>
                    <a:pt x="3347008" y="1182862"/>
                    <a:pt x="3345763" y="1187649"/>
                  </a:cubicBezTo>
                  <a:cubicBezTo>
                    <a:pt x="3343134" y="1198114"/>
                    <a:pt x="3349231" y="1204197"/>
                    <a:pt x="3338740" y="1210319"/>
                  </a:cubicBezTo>
                  <a:cubicBezTo>
                    <a:pt x="3328250" y="1216415"/>
                    <a:pt x="3325126" y="1204515"/>
                    <a:pt x="3322497" y="1210636"/>
                  </a:cubicBezTo>
                  <a:cubicBezTo>
                    <a:pt x="3319868" y="1216758"/>
                    <a:pt x="3298837" y="1212478"/>
                    <a:pt x="3290099" y="1214230"/>
                  </a:cubicBezTo>
                  <a:cubicBezTo>
                    <a:pt x="3281362" y="1215970"/>
                    <a:pt x="3300869" y="1224771"/>
                    <a:pt x="3297389" y="1234398"/>
                  </a:cubicBezTo>
                  <a:cubicBezTo>
                    <a:pt x="3293897" y="1243999"/>
                    <a:pt x="3290176" y="1248216"/>
                    <a:pt x="3283178" y="1254311"/>
                  </a:cubicBezTo>
                  <a:cubicBezTo>
                    <a:pt x="3276180" y="1260433"/>
                    <a:pt x="3279406" y="1263989"/>
                    <a:pt x="3277666" y="1272713"/>
                  </a:cubicBezTo>
                  <a:cubicBezTo>
                    <a:pt x="3275901" y="1281464"/>
                    <a:pt x="3272878" y="1278415"/>
                    <a:pt x="3267646" y="1287204"/>
                  </a:cubicBezTo>
                  <a:cubicBezTo>
                    <a:pt x="3262388" y="1293300"/>
                    <a:pt x="3235998" y="1312998"/>
                    <a:pt x="3226397" y="1320859"/>
                  </a:cubicBezTo>
                  <a:cubicBezTo>
                    <a:pt x="3216605" y="1337077"/>
                    <a:pt x="3246488" y="1318852"/>
                    <a:pt x="3248304" y="1334944"/>
                  </a:cubicBezTo>
                  <a:cubicBezTo>
                    <a:pt x="3248304" y="1340176"/>
                    <a:pt x="3229102" y="1353943"/>
                    <a:pt x="3222930" y="1365157"/>
                  </a:cubicBezTo>
                  <a:cubicBezTo>
                    <a:pt x="3216478" y="1372155"/>
                    <a:pt x="3235579" y="1368980"/>
                    <a:pt x="3238906" y="1381896"/>
                  </a:cubicBezTo>
                  <a:cubicBezTo>
                    <a:pt x="3239745" y="1385198"/>
                    <a:pt x="3220631" y="1387699"/>
                    <a:pt x="3224885" y="1391421"/>
                  </a:cubicBezTo>
                  <a:cubicBezTo>
                    <a:pt x="3230118" y="1396006"/>
                    <a:pt x="3222282" y="1408134"/>
                    <a:pt x="3211093" y="1417443"/>
                  </a:cubicBezTo>
                  <a:cubicBezTo>
                    <a:pt x="3207372" y="1420517"/>
                    <a:pt x="3200730" y="1421685"/>
                    <a:pt x="3197453" y="1424289"/>
                  </a:cubicBezTo>
                  <a:cubicBezTo>
                    <a:pt x="3190291" y="1430016"/>
                    <a:pt x="3212541" y="1429102"/>
                    <a:pt x="3210496" y="1437763"/>
                  </a:cubicBezTo>
                  <a:cubicBezTo>
                    <a:pt x="3208782" y="1444926"/>
                    <a:pt x="3196412" y="1452444"/>
                    <a:pt x="3195218" y="1459962"/>
                  </a:cubicBezTo>
                  <a:cubicBezTo>
                    <a:pt x="3188144" y="1465970"/>
                    <a:pt x="3179000" y="1481565"/>
                    <a:pt x="3172524" y="1482480"/>
                  </a:cubicBezTo>
                  <a:cubicBezTo>
                    <a:pt x="3168853" y="1483001"/>
                    <a:pt x="3163748" y="1479597"/>
                    <a:pt x="3161805" y="1476396"/>
                  </a:cubicBezTo>
                  <a:cubicBezTo>
                    <a:pt x="3144215" y="1447072"/>
                    <a:pt x="3169895" y="1453499"/>
                    <a:pt x="3112910" y="1464446"/>
                  </a:cubicBezTo>
                  <a:cubicBezTo>
                    <a:pt x="3092691" y="1468319"/>
                    <a:pt x="3090139" y="1446907"/>
                    <a:pt x="3078632" y="1444825"/>
                  </a:cubicBezTo>
                  <a:cubicBezTo>
                    <a:pt x="3072930" y="1443784"/>
                    <a:pt x="3072206" y="1456534"/>
                    <a:pt x="3065336" y="1466998"/>
                  </a:cubicBezTo>
                  <a:cubicBezTo>
                    <a:pt x="3060624" y="1474148"/>
                    <a:pt x="3052839" y="1478505"/>
                    <a:pt x="3048914" y="1483496"/>
                  </a:cubicBezTo>
                  <a:cubicBezTo>
                    <a:pt x="3039313" y="1495726"/>
                    <a:pt x="3036735" y="1519094"/>
                    <a:pt x="3044596" y="1531324"/>
                  </a:cubicBezTo>
                  <a:cubicBezTo>
                    <a:pt x="3052458" y="1543554"/>
                    <a:pt x="3048038" y="1537903"/>
                    <a:pt x="3048914" y="1546628"/>
                  </a:cubicBezTo>
                  <a:cubicBezTo>
                    <a:pt x="3043403" y="1555365"/>
                    <a:pt x="2995067" y="1614814"/>
                    <a:pt x="2988932" y="1628784"/>
                  </a:cubicBezTo>
                  <a:cubicBezTo>
                    <a:pt x="2982811" y="1642779"/>
                    <a:pt x="2949423" y="1698888"/>
                    <a:pt x="2939809" y="1708477"/>
                  </a:cubicBezTo>
                  <a:cubicBezTo>
                    <a:pt x="2935351" y="1713290"/>
                    <a:pt x="2929979" y="1716096"/>
                    <a:pt x="2925039" y="1721253"/>
                  </a:cubicBezTo>
                  <a:cubicBezTo>
                    <a:pt x="2920098" y="1726383"/>
                    <a:pt x="2915602" y="1733902"/>
                    <a:pt x="2910777" y="1737394"/>
                  </a:cubicBezTo>
                  <a:cubicBezTo>
                    <a:pt x="2903449" y="1744417"/>
                    <a:pt x="2900071" y="1741319"/>
                    <a:pt x="2891333" y="1743922"/>
                  </a:cubicBezTo>
                  <a:cubicBezTo>
                    <a:pt x="2882596" y="1746550"/>
                    <a:pt x="2886951" y="1763099"/>
                    <a:pt x="2870352" y="1759594"/>
                  </a:cubicBezTo>
                  <a:cubicBezTo>
                    <a:pt x="2853753" y="1756101"/>
                    <a:pt x="2837625" y="1727997"/>
                    <a:pt x="2831516" y="1720135"/>
                  </a:cubicBezTo>
                  <a:cubicBezTo>
                    <a:pt x="2825407" y="1712273"/>
                    <a:pt x="2802395" y="1637331"/>
                    <a:pt x="2792781" y="1636442"/>
                  </a:cubicBezTo>
                  <a:cubicBezTo>
                    <a:pt x="2787675" y="1635997"/>
                    <a:pt x="2775992" y="1625152"/>
                    <a:pt x="2764663" y="1623119"/>
                  </a:cubicBezTo>
                  <a:cubicBezTo>
                    <a:pt x="2754680" y="1621356"/>
                    <a:pt x="2744597" y="1628328"/>
                    <a:pt x="2744597" y="1628328"/>
                  </a:cubicBezTo>
                  <a:lnTo>
                    <a:pt x="2744597" y="1628328"/>
                  </a:lnTo>
                  <a:lnTo>
                    <a:pt x="2744597" y="1628328"/>
                  </a:lnTo>
                  <a:close/>
                </a:path>
              </a:pathLst>
            </a:cu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9" name="任意多边形 95">
              <a:extLst>
                <a:ext uri="{FF2B5EF4-FFF2-40B4-BE49-F238E27FC236}">
                  <a16:creationId xmlns:a16="http://schemas.microsoft.com/office/drawing/2014/main" id="{7AD9E414-A648-4356-872A-247677A00742}"/>
                </a:ext>
              </a:extLst>
            </p:cNvPr>
            <p:cNvSpPr/>
            <p:nvPr/>
          </p:nvSpPr>
          <p:spPr>
            <a:xfrm>
              <a:off x="5340832" y="4433841"/>
              <a:ext cx="848535" cy="651150"/>
            </a:xfrm>
            <a:custGeom>
              <a:avLst/>
              <a:gdLst>
                <a:gd name="connsiteX0" fmla="*/ 1506545 w 2533991"/>
                <a:gd name="connsiteY0" fmla="*/ 1086990 h 1944538"/>
                <a:gd name="connsiteX1" fmla="*/ 1500195 w 2533991"/>
                <a:gd name="connsiteY1" fmla="*/ 1083091 h 1944538"/>
                <a:gd name="connsiteX2" fmla="*/ 1473106 w 2533991"/>
                <a:gd name="connsiteY2" fmla="*/ 1086584 h 1944538"/>
                <a:gd name="connsiteX3" fmla="*/ 1458247 w 2533991"/>
                <a:gd name="connsiteY3" fmla="*/ 1098814 h 1944538"/>
                <a:gd name="connsiteX4" fmla="*/ 1451274 w 2533991"/>
                <a:gd name="connsiteY4" fmla="*/ 1093582 h 1944538"/>
                <a:gd name="connsiteX5" fmla="*/ 1445153 w 2533991"/>
                <a:gd name="connsiteY5" fmla="*/ 1075230 h 1944538"/>
                <a:gd name="connsiteX6" fmla="*/ 1427665 w 2533991"/>
                <a:gd name="connsiteY6" fmla="*/ 1061235 h 1944538"/>
                <a:gd name="connsiteX7" fmla="*/ 1417200 w 2533991"/>
                <a:gd name="connsiteY7" fmla="*/ 1042883 h 1944538"/>
                <a:gd name="connsiteX8" fmla="*/ 1408450 w 2533991"/>
                <a:gd name="connsiteY8" fmla="*/ 1025421 h 1944538"/>
                <a:gd name="connsiteX9" fmla="*/ 1394479 w 2533991"/>
                <a:gd name="connsiteY9" fmla="*/ 1000072 h 1944538"/>
                <a:gd name="connsiteX10" fmla="*/ 1369994 w 2533991"/>
                <a:gd name="connsiteY10" fmla="*/ 1000072 h 1944538"/>
                <a:gd name="connsiteX11" fmla="*/ 1362133 w 2533991"/>
                <a:gd name="connsiteY11" fmla="*/ 990471 h 1944538"/>
                <a:gd name="connsiteX12" fmla="*/ 1353395 w 2533991"/>
                <a:gd name="connsiteY12" fmla="*/ 979104 h 1944538"/>
                <a:gd name="connsiteX13" fmla="*/ 1352532 w 2533991"/>
                <a:gd name="connsiteY13" fmla="*/ 951989 h 1944538"/>
                <a:gd name="connsiteX14" fmla="*/ 1357764 w 2533991"/>
                <a:gd name="connsiteY14" fmla="*/ 932762 h 1944538"/>
                <a:gd name="connsiteX15" fmla="*/ 1346398 w 2533991"/>
                <a:gd name="connsiteY15" fmla="*/ 937156 h 1944538"/>
                <a:gd name="connsiteX16" fmla="*/ 1331538 w 2533991"/>
                <a:gd name="connsiteY16" fmla="*/ 942389 h 1944538"/>
                <a:gd name="connsiteX17" fmla="*/ 1326306 w 2533991"/>
                <a:gd name="connsiteY17" fmla="*/ 910931 h 1944538"/>
                <a:gd name="connsiteX18" fmla="*/ 1315816 w 2533991"/>
                <a:gd name="connsiteY18" fmla="*/ 891703 h 1944538"/>
                <a:gd name="connsiteX19" fmla="*/ 1309720 w 2533991"/>
                <a:gd name="connsiteY19" fmla="*/ 899565 h 1944538"/>
                <a:gd name="connsiteX20" fmla="*/ 1317581 w 2533991"/>
                <a:gd name="connsiteY20" fmla="*/ 933652 h 1944538"/>
                <a:gd name="connsiteX21" fmla="*/ 1314952 w 2533991"/>
                <a:gd name="connsiteY21" fmla="*/ 958112 h 1944538"/>
                <a:gd name="connsiteX22" fmla="*/ 1329811 w 2533991"/>
                <a:gd name="connsiteY22" fmla="*/ 980833 h 1944538"/>
                <a:gd name="connsiteX23" fmla="*/ 1350766 w 2533991"/>
                <a:gd name="connsiteY23" fmla="*/ 993952 h 1944538"/>
                <a:gd name="connsiteX24" fmla="*/ 1341165 w 2533991"/>
                <a:gd name="connsiteY24" fmla="*/ 1006182 h 1944538"/>
                <a:gd name="connsiteX25" fmla="*/ 1329799 w 2533991"/>
                <a:gd name="connsiteY25" fmla="*/ 998321 h 1944538"/>
                <a:gd name="connsiteX26" fmla="*/ 1312310 w 2533991"/>
                <a:gd name="connsiteY26" fmla="*/ 989570 h 1944538"/>
                <a:gd name="connsiteX27" fmla="*/ 1315803 w 2533991"/>
                <a:gd name="connsiteY27" fmla="*/ 997432 h 1944538"/>
                <a:gd name="connsiteX28" fmla="*/ 1328033 w 2533991"/>
                <a:gd name="connsiteY28" fmla="*/ 1011427 h 1944538"/>
                <a:gd name="connsiteX29" fmla="*/ 1345521 w 2533991"/>
                <a:gd name="connsiteY29" fmla="*/ 1024521 h 1944538"/>
                <a:gd name="connsiteX30" fmla="*/ 1354259 w 2533991"/>
                <a:gd name="connsiteY30" fmla="*/ 1047267 h 1944538"/>
                <a:gd name="connsiteX31" fmla="*/ 1329799 w 2533991"/>
                <a:gd name="connsiteY31" fmla="*/ 1030642 h 1944538"/>
                <a:gd name="connsiteX32" fmla="*/ 1300957 w 2533991"/>
                <a:gd name="connsiteY32" fmla="*/ 1011415 h 1944538"/>
                <a:gd name="connsiteX33" fmla="*/ 1270375 w 2533991"/>
                <a:gd name="connsiteY33" fmla="*/ 994816 h 1944538"/>
                <a:gd name="connsiteX34" fmla="*/ 1254653 w 2533991"/>
                <a:gd name="connsiteY34" fmla="*/ 991323 h 1944538"/>
                <a:gd name="connsiteX35" fmla="*/ 1269512 w 2533991"/>
                <a:gd name="connsiteY35" fmla="*/ 1006182 h 1944538"/>
                <a:gd name="connsiteX36" fmla="*/ 1291369 w 2533991"/>
                <a:gd name="connsiteY36" fmla="*/ 1014919 h 1944538"/>
                <a:gd name="connsiteX37" fmla="*/ 1314089 w 2533991"/>
                <a:gd name="connsiteY37" fmla="*/ 1028914 h 1944538"/>
                <a:gd name="connsiteX38" fmla="*/ 1333317 w 2533991"/>
                <a:gd name="connsiteY38" fmla="*/ 1060372 h 1944538"/>
                <a:gd name="connsiteX39" fmla="*/ 1342918 w 2533991"/>
                <a:gd name="connsiteY39" fmla="*/ 1073466 h 1944538"/>
                <a:gd name="connsiteX40" fmla="*/ 1347287 w 2533991"/>
                <a:gd name="connsiteY40" fmla="*/ 1092693 h 1944538"/>
                <a:gd name="connsiteX41" fmla="*/ 1339426 w 2533991"/>
                <a:gd name="connsiteY41" fmla="*/ 1119782 h 1944538"/>
                <a:gd name="connsiteX42" fmla="*/ 1354285 w 2533991"/>
                <a:gd name="connsiteY42" fmla="*/ 1144268 h 1944538"/>
                <a:gd name="connsiteX43" fmla="*/ 1360406 w 2533991"/>
                <a:gd name="connsiteY43" fmla="*/ 1159126 h 1944538"/>
                <a:gd name="connsiteX44" fmla="*/ 1354285 w 2533991"/>
                <a:gd name="connsiteY44" fmla="*/ 1170493 h 1944538"/>
                <a:gd name="connsiteX45" fmla="*/ 1354285 w 2533991"/>
                <a:gd name="connsiteY45" fmla="*/ 1184463 h 1944538"/>
                <a:gd name="connsiteX46" fmla="*/ 1353422 w 2533991"/>
                <a:gd name="connsiteY46" fmla="*/ 1194953 h 1944538"/>
                <a:gd name="connsiteX47" fmla="*/ 1345560 w 2533991"/>
                <a:gd name="connsiteY47" fmla="*/ 1210675 h 1944538"/>
                <a:gd name="connsiteX48" fmla="*/ 1314979 w 2533991"/>
                <a:gd name="connsiteY48" fmla="*/ 1219413 h 1944538"/>
                <a:gd name="connsiteX49" fmla="*/ 1295751 w 2533991"/>
                <a:gd name="connsiteY49" fmla="*/ 1202814 h 1944538"/>
                <a:gd name="connsiteX50" fmla="*/ 1275660 w 2533991"/>
                <a:gd name="connsiteY50" fmla="*/ 1172232 h 1944538"/>
                <a:gd name="connsiteX51" fmla="*/ 1248571 w 2533991"/>
                <a:gd name="connsiteY51" fmla="*/ 1140774 h 1944538"/>
                <a:gd name="connsiteX52" fmla="*/ 1253803 w 2533991"/>
                <a:gd name="connsiteY52" fmla="*/ 1158237 h 1944538"/>
                <a:gd name="connsiteX53" fmla="*/ 1263429 w 2533991"/>
                <a:gd name="connsiteY53" fmla="*/ 1179217 h 1944538"/>
                <a:gd name="connsiteX54" fmla="*/ 1277399 w 2533991"/>
                <a:gd name="connsiteY54" fmla="*/ 1199308 h 1944538"/>
                <a:gd name="connsiteX55" fmla="*/ 1274771 w 2533991"/>
                <a:gd name="connsiteY55" fmla="*/ 1233395 h 1944538"/>
                <a:gd name="connsiteX56" fmla="*/ 1265169 w 2533991"/>
                <a:gd name="connsiteY56" fmla="*/ 1251746 h 1944538"/>
                <a:gd name="connsiteX57" fmla="*/ 1255543 w 2533991"/>
                <a:gd name="connsiteY57" fmla="*/ 1261373 h 1944538"/>
                <a:gd name="connsiteX58" fmla="*/ 1258172 w 2533991"/>
                <a:gd name="connsiteY58" fmla="*/ 1227286 h 1944538"/>
                <a:gd name="connsiteX59" fmla="*/ 1259911 w 2533991"/>
                <a:gd name="connsiteY59" fmla="*/ 1189707 h 1944538"/>
                <a:gd name="connsiteX60" fmla="*/ 1254679 w 2533991"/>
                <a:gd name="connsiteY60" fmla="*/ 1208058 h 1944538"/>
                <a:gd name="connsiteX61" fmla="*/ 1247681 w 2533991"/>
                <a:gd name="connsiteY61" fmla="*/ 1234258 h 1944538"/>
                <a:gd name="connsiteX62" fmla="*/ 1245942 w 2533991"/>
                <a:gd name="connsiteY62" fmla="*/ 1256115 h 1944538"/>
                <a:gd name="connsiteX63" fmla="*/ 1244176 w 2533991"/>
                <a:gd name="connsiteY63" fmla="*/ 1272714 h 1944538"/>
                <a:gd name="connsiteX64" fmla="*/ 1238944 w 2533991"/>
                <a:gd name="connsiteY64" fmla="*/ 1284081 h 1944538"/>
                <a:gd name="connsiteX65" fmla="*/ 1227578 w 2533991"/>
                <a:gd name="connsiteY65" fmla="*/ 1291079 h 1944538"/>
                <a:gd name="connsiteX66" fmla="*/ 1220580 w 2533991"/>
                <a:gd name="connsiteY66" fmla="*/ 1284983 h 1944538"/>
                <a:gd name="connsiteX67" fmla="*/ 1226701 w 2533991"/>
                <a:gd name="connsiteY67" fmla="*/ 1265756 h 1944538"/>
                <a:gd name="connsiteX68" fmla="*/ 1217964 w 2533991"/>
                <a:gd name="connsiteY68" fmla="*/ 1257894 h 1944538"/>
                <a:gd name="connsiteX69" fmla="*/ 1205734 w 2533991"/>
                <a:gd name="connsiteY69" fmla="*/ 1263126 h 1944538"/>
                <a:gd name="connsiteX70" fmla="*/ 1193478 w 2533991"/>
                <a:gd name="connsiteY70" fmla="*/ 1227312 h 1944538"/>
                <a:gd name="connsiteX71" fmla="*/ 1209201 w 2533991"/>
                <a:gd name="connsiteY71" fmla="*/ 1201963 h 1944538"/>
                <a:gd name="connsiteX72" fmla="*/ 1217951 w 2533991"/>
                <a:gd name="connsiteY72" fmla="*/ 1184475 h 1944538"/>
                <a:gd name="connsiteX73" fmla="*/ 1207461 w 2533991"/>
                <a:gd name="connsiteY73" fmla="*/ 1187104 h 1944538"/>
                <a:gd name="connsiteX74" fmla="*/ 1191738 w 2533991"/>
                <a:gd name="connsiteY74" fmla="*/ 1201099 h 1944538"/>
                <a:gd name="connsiteX75" fmla="*/ 1183877 w 2533991"/>
                <a:gd name="connsiteY75" fmla="*/ 1182747 h 1944538"/>
                <a:gd name="connsiteX76" fmla="*/ 1180385 w 2533991"/>
                <a:gd name="connsiteY76" fmla="*/ 1149537 h 1944538"/>
                <a:gd name="connsiteX77" fmla="*/ 1169895 w 2533991"/>
                <a:gd name="connsiteY77" fmla="*/ 1127680 h 1944538"/>
                <a:gd name="connsiteX78" fmla="*/ 1171660 w 2533991"/>
                <a:gd name="connsiteY78" fmla="*/ 1151290 h 1944538"/>
                <a:gd name="connsiteX79" fmla="*/ 1176892 w 2533991"/>
                <a:gd name="connsiteY79" fmla="*/ 1189732 h 1944538"/>
                <a:gd name="connsiteX80" fmla="*/ 1161170 w 2533991"/>
                <a:gd name="connsiteY80" fmla="*/ 1237777 h 1944538"/>
                <a:gd name="connsiteX81" fmla="*/ 1157677 w 2533991"/>
                <a:gd name="connsiteY81" fmla="*/ 1264866 h 1944538"/>
                <a:gd name="connsiteX82" fmla="*/ 1158541 w 2533991"/>
                <a:gd name="connsiteY82" fmla="*/ 1284982 h 1944538"/>
                <a:gd name="connsiteX83" fmla="*/ 1162910 w 2533991"/>
                <a:gd name="connsiteY83" fmla="*/ 1298952 h 1944538"/>
                <a:gd name="connsiteX84" fmla="*/ 1161170 w 2533991"/>
                <a:gd name="connsiteY84" fmla="*/ 1308579 h 1944538"/>
                <a:gd name="connsiteX85" fmla="*/ 1149803 w 2533991"/>
                <a:gd name="connsiteY85" fmla="*/ 1326930 h 1944538"/>
                <a:gd name="connsiteX86" fmla="*/ 1127947 w 2533991"/>
                <a:gd name="connsiteY86" fmla="*/ 1341789 h 1944538"/>
                <a:gd name="connsiteX87" fmla="*/ 1113951 w 2533991"/>
                <a:gd name="connsiteY87" fmla="*/ 1325164 h 1944538"/>
                <a:gd name="connsiteX88" fmla="*/ 1102585 w 2533991"/>
                <a:gd name="connsiteY88" fmla="*/ 1305937 h 1944538"/>
                <a:gd name="connsiteX89" fmla="*/ 1084233 w 2533991"/>
                <a:gd name="connsiteY89" fmla="*/ 1311169 h 1944538"/>
                <a:gd name="connsiteX90" fmla="*/ 1072892 w 2533991"/>
                <a:gd name="connsiteY90" fmla="*/ 1320796 h 1944538"/>
                <a:gd name="connsiteX91" fmla="*/ 1051912 w 2533991"/>
                <a:gd name="connsiteY91" fmla="*/ 1337395 h 1944538"/>
                <a:gd name="connsiteX92" fmla="*/ 1035021 w 2533991"/>
                <a:gd name="connsiteY92" fmla="*/ 1370262 h 1944538"/>
                <a:gd name="connsiteX93" fmla="*/ 1000070 w 2533991"/>
                <a:gd name="connsiteY93" fmla="*/ 1377260 h 1944538"/>
                <a:gd name="connsiteX94" fmla="*/ 972118 w 2533991"/>
                <a:gd name="connsiteY94" fmla="*/ 1358909 h 1944538"/>
                <a:gd name="connsiteX95" fmla="*/ 959862 w 2533991"/>
                <a:gd name="connsiteY95" fmla="*/ 1334448 h 1944538"/>
                <a:gd name="connsiteX96" fmla="*/ 979979 w 2533991"/>
                <a:gd name="connsiteY96" fmla="*/ 1317824 h 1944538"/>
                <a:gd name="connsiteX97" fmla="*/ 986977 w 2533991"/>
                <a:gd name="connsiteY97" fmla="*/ 1305593 h 1944538"/>
                <a:gd name="connsiteX98" fmla="*/ 978227 w 2533991"/>
                <a:gd name="connsiteY98" fmla="*/ 1304730 h 1944538"/>
                <a:gd name="connsiteX99" fmla="*/ 959875 w 2533991"/>
                <a:gd name="connsiteY99" fmla="*/ 1315220 h 1944538"/>
                <a:gd name="connsiteX100" fmla="*/ 946108 w 2533991"/>
                <a:gd name="connsiteY100" fmla="*/ 1301822 h 1944538"/>
                <a:gd name="connsiteX101" fmla="*/ 948508 w 2533991"/>
                <a:gd name="connsiteY101" fmla="*/ 1281133 h 1944538"/>
                <a:gd name="connsiteX102" fmla="*/ 941536 w 2533991"/>
                <a:gd name="connsiteY102" fmla="*/ 1276764 h 1944538"/>
                <a:gd name="connsiteX103" fmla="*/ 937167 w 2533991"/>
                <a:gd name="connsiteY103" fmla="*/ 1295992 h 1944538"/>
                <a:gd name="connsiteX104" fmla="*/ 950261 w 2533991"/>
                <a:gd name="connsiteY104" fmla="*/ 1331806 h 1944538"/>
                <a:gd name="connsiteX105" fmla="*/ 954630 w 2533991"/>
                <a:gd name="connsiteY105" fmla="*/ 1380752 h 1944538"/>
                <a:gd name="connsiteX106" fmla="*/ 940634 w 2533991"/>
                <a:gd name="connsiteY106" fmla="*/ 1392982 h 1944538"/>
                <a:gd name="connsiteX107" fmla="*/ 913545 w 2533991"/>
                <a:gd name="connsiteY107" fmla="*/ 1405212 h 1944538"/>
                <a:gd name="connsiteX108" fmla="*/ 895219 w 2533991"/>
                <a:gd name="connsiteY108" fmla="*/ 1403472 h 1944538"/>
                <a:gd name="connsiteX109" fmla="*/ 887333 w 2533991"/>
                <a:gd name="connsiteY109" fmla="*/ 1394721 h 1944538"/>
                <a:gd name="connsiteX110" fmla="*/ 878595 w 2533991"/>
                <a:gd name="connsiteY110" fmla="*/ 1385984 h 1944538"/>
                <a:gd name="connsiteX111" fmla="*/ 883065 w 2533991"/>
                <a:gd name="connsiteY111" fmla="*/ 1366807 h 1944538"/>
                <a:gd name="connsiteX112" fmla="*/ 887333 w 2533991"/>
                <a:gd name="connsiteY112" fmla="*/ 1356266 h 1944538"/>
                <a:gd name="connsiteX113" fmla="*/ 880360 w 2533991"/>
                <a:gd name="connsiteY113" fmla="*/ 1350170 h 1944538"/>
                <a:gd name="connsiteX114" fmla="*/ 868994 w 2533991"/>
                <a:gd name="connsiteY114" fmla="*/ 1368521 h 1944538"/>
                <a:gd name="connsiteX115" fmla="*/ 840152 w 2533991"/>
                <a:gd name="connsiteY115" fmla="*/ 1371125 h 1944538"/>
                <a:gd name="connsiteX116" fmla="*/ 820061 w 2533991"/>
                <a:gd name="connsiteY116" fmla="*/ 1368521 h 1944538"/>
                <a:gd name="connsiteX117" fmla="*/ 809571 w 2533991"/>
                <a:gd name="connsiteY117" fmla="*/ 1361523 h 1944538"/>
                <a:gd name="connsiteX118" fmla="*/ 795575 w 2533991"/>
                <a:gd name="connsiteY118" fmla="*/ 1362387 h 1944538"/>
                <a:gd name="connsiteX119" fmla="*/ 797341 w 2533991"/>
                <a:gd name="connsiteY119" fmla="*/ 1371988 h 1944538"/>
                <a:gd name="connsiteX120" fmla="*/ 802573 w 2533991"/>
                <a:gd name="connsiteY120" fmla="*/ 1386847 h 1944538"/>
                <a:gd name="connsiteX121" fmla="*/ 787714 w 2533991"/>
                <a:gd name="connsiteY121" fmla="*/ 1407827 h 1944538"/>
                <a:gd name="connsiteX122" fmla="*/ 799969 w 2533991"/>
                <a:gd name="connsiteY122" fmla="*/ 1420921 h 1944538"/>
                <a:gd name="connsiteX123" fmla="*/ 815692 w 2533991"/>
                <a:gd name="connsiteY123" fmla="*/ 1429658 h 1944538"/>
                <a:gd name="connsiteX124" fmla="*/ 800833 w 2533991"/>
                <a:gd name="connsiteY124" fmla="*/ 1441025 h 1944538"/>
                <a:gd name="connsiteX125" fmla="*/ 776347 w 2533991"/>
                <a:gd name="connsiteY125" fmla="*/ 1451515 h 1944538"/>
                <a:gd name="connsiteX126" fmla="*/ 752763 w 2533991"/>
                <a:gd name="connsiteY126" fmla="*/ 1462005 h 1944538"/>
                <a:gd name="connsiteX127" fmla="*/ 749271 w 2533991"/>
                <a:gd name="connsiteY127" fmla="*/ 1454143 h 1944538"/>
                <a:gd name="connsiteX128" fmla="*/ 758897 w 2533991"/>
                <a:gd name="connsiteY128" fmla="*/ 1440148 h 1944538"/>
                <a:gd name="connsiteX129" fmla="*/ 760637 w 2533991"/>
                <a:gd name="connsiteY129" fmla="*/ 1428781 h 1944538"/>
                <a:gd name="connsiteX130" fmla="*/ 766758 w 2533991"/>
                <a:gd name="connsiteY130" fmla="*/ 1426153 h 1944538"/>
                <a:gd name="connsiteX131" fmla="*/ 780754 w 2533991"/>
                <a:gd name="connsiteY131" fmla="*/ 1418291 h 1944538"/>
                <a:gd name="connsiteX132" fmla="*/ 765006 w 2533991"/>
                <a:gd name="connsiteY132" fmla="*/ 1413923 h 1944538"/>
                <a:gd name="connsiteX133" fmla="*/ 753640 w 2533991"/>
                <a:gd name="connsiteY133" fmla="*/ 1407827 h 1944538"/>
                <a:gd name="connsiteX134" fmla="*/ 757132 w 2533991"/>
                <a:gd name="connsiteY134" fmla="*/ 1392104 h 1944538"/>
                <a:gd name="connsiteX135" fmla="*/ 756268 w 2533991"/>
                <a:gd name="connsiteY135" fmla="*/ 1382478 h 1944538"/>
                <a:gd name="connsiteX136" fmla="*/ 744902 w 2533991"/>
                <a:gd name="connsiteY136" fmla="*/ 1385971 h 1944538"/>
                <a:gd name="connsiteX137" fmla="*/ 741410 w 2533991"/>
                <a:gd name="connsiteY137" fmla="*/ 1378973 h 1944538"/>
                <a:gd name="connsiteX138" fmla="*/ 731808 w 2533991"/>
                <a:gd name="connsiteY138" fmla="*/ 1379836 h 1944538"/>
                <a:gd name="connsiteX139" fmla="*/ 718689 w 2533991"/>
                <a:gd name="connsiteY139" fmla="*/ 1385958 h 1944538"/>
                <a:gd name="connsiteX140" fmla="*/ 707323 w 2533991"/>
                <a:gd name="connsiteY140" fmla="*/ 1381589 h 1944538"/>
                <a:gd name="connsiteX141" fmla="*/ 706459 w 2533991"/>
                <a:gd name="connsiteY141" fmla="*/ 1392079 h 1944538"/>
                <a:gd name="connsiteX142" fmla="*/ 722182 w 2533991"/>
                <a:gd name="connsiteY142" fmla="*/ 1399940 h 1944538"/>
                <a:gd name="connsiteX143" fmla="*/ 737041 w 2533991"/>
                <a:gd name="connsiteY143" fmla="*/ 1407802 h 1944538"/>
                <a:gd name="connsiteX144" fmla="*/ 734412 w 2533991"/>
                <a:gd name="connsiteY144" fmla="*/ 1420896 h 1944538"/>
                <a:gd name="connsiteX145" fmla="*/ 731809 w 2533991"/>
                <a:gd name="connsiteY145" fmla="*/ 1431386 h 1944538"/>
                <a:gd name="connsiteX146" fmla="*/ 723072 w 2533991"/>
                <a:gd name="connsiteY146" fmla="*/ 1439247 h 1944538"/>
                <a:gd name="connsiteX147" fmla="*/ 699462 w 2533991"/>
                <a:gd name="connsiteY147" fmla="*/ 1455846 h 1944538"/>
                <a:gd name="connsiteX148" fmla="*/ 687232 w 2533991"/>
                <a:gd name="connsiteY148" fmla="*/ 1470705 h 1944538"/>
                <a:gd name="connsiteX149" fmla="*/ 678494 w 2533991"/>
                <a:gd name="connsiteY149" fmla="*/ 1455846 h 1944538"/>
                <a:gd name="connsiteX150" fmla="*/ 669757 w 2533991"/>
                <a:gd name="connsiteY150" fmla="*/ 1460241 h 1944538"/>
                <a:gd name="connsiteX151" fmla="*/ 673224 w 2533991"/>
                <a:gd name="connsiteY151" fmla="*/ 1468978 h 1944538"/>
                <a:gd name="connsiteX152" fmla="*/ 661248 w 2533991"/>
                <a:gd name="connsiteY152" fmla="*/ 1475849 h 1944538"/>
                <a:gd name="connsiteX153" fmla="*/ 635899 w 2533991"/>
                <a:gd name="connsiteY153" fmla="*/ 1473220 h 1944538"/>
                <a:gd name="connsiteX154" fmla="*/ 631530 w 2533991"/>
                <a:gd name="connsiteY154" fmla="*/ 1467125 h 1944538"/>
                <a:gd name="connsiteX155" fmla="*/ 623669 w 2533991"/>
                <a:gd name="connsiteY155" fmla="*/ 1454005 h 1944538"/>
                <a:gd name="connsiteX156" fmla="*/ 616672 w 2533991"/>
                <a:gd name="connsiteY156" fmla="*/ 1449637 h 1944538"/>
                <a:gd name="connsiteX157" fmla="*/ 615808 w 2533991"/>
                <a:gd name="connsiteY157" fmla="*/ 1468864 h 1944538"/>
                <a:gd name="connsiteX158" fmla="*/ 610550 w 2533991"/>
                <a:gd name="connsiteY158" fmla="*/ 1475862 h 1944538"/>
                <a:gd name="connsiteX159" fmla="*/ 603578 w 2533991"/>
                <a:gd name="connsiteY159" fmla="*/ 1466236 h 1944538"/>
                <a:gd name="connsiteX160" fmla="*/ 588719 w 2533991"/>
                <a:gd name="connsiteY160" fmla="*/ 1466236 h 1944538"/>
                <a:gd name="connsiteX161" fmla="*/ 580857 w 2533991"/>
                <a:gd name="connsiteY161" fmla="*/ 1481958 h 1944538"/>
                <a:gd name="connsiteX162" fmla="*/ 587830 w 2533991"/>
                <a:gd name="connsiteY162" fmla="*/ 1482847 h 1944538"/>
                <a:gd name="connsiteX163" fmla="*/ 601825 w 2533991"/>
                <a:gd name="connsiteY163" fmla="*/ 1476726 h 1944538"/>
                <a:gd name="connsiteX164" fmla="*/ 593964 w 2533991"/>
                <a:gd name="connsiteY164" fmla="*/ 1488956 h 1944538"/>
                <a:gd name="connsiteX165" fmla="*/ 574736 w 2533991"/>
                <a:gd name="connsiteY165" fmla="*/ 1503815 h 1944538"/>
                <a:gd name="connsiteX166" fmla="*/ 559877 w 2533991"/>
                <a:gd name="connsiteY166" fmla="*/ 1503815 h 1944538"/>
                <a:gd name="connsiteX167" fmla="*/ 561642 w 2533991"/>
                <a:gd name="connsiteY167" fmla="*/ 1483724 h 1944538"/>
                <a:gd name="connsiteX168" fmla="*/ 552016 w 2533991"/>
                <a:gd name="connsiteY168" fmla="*/ 1478491 h 1944538"/>
                <a:gd name="connsiteX169" fmla="*/ 541526 w 2533991"/>
                <a:gd name="connsiteY169" fmla="*/ 1475863 h 1944538"/>
                <a:gd name="connsiteX170" fmla="*/ 526692 w 2533991"/>
                <a:gd name="connsiteY170" fmla="*/ 1478491 h 1944538"/>
                <a:gd name="connsiteX171" fmla="*/ 526692 w 2533991"/>
                <a:gd name="connsiteY171" fmla="*/ 1484587 h 1944538"/>
                <a:gd name="connsiteX172" fmla="*/ 538033 w 2533991"/>
                <a:gd name="connsiteY172" fmla="*/ 1493325 h 1944538"/>
                <a:gd name="connsiteX173" fmla="*/ 512710 w 2533991"/>
                <a:gd name="connsiteY173" fmla="*/ 1497719 h 1944538"/>
                <a:gd name="connsiteX174" fmla="*/ 503083 w 2533991"/>
                <a:gd name="connsiteY174" fmla="*/ 1495090 h 1944538"/>
                <a:gd name="connsiteX175" fmla="*/ 502220 w 2533991"/>
                <a:gd name="connsiteY175" fmla="*/ 1484600 h 1944538"/>
                <a:gd name="connsiteX176" fmla="*/ 495222 w 2533991"/>
                <a:gd name="connsiteY176" fmla="*/ 1483737 h 1944538"/>
                <a:gd name="connsiteX177" fmla="*/ 489126 w 2533991"/>
                <a:gd name="connsiteY177" fmla="*/ 1493338 h 1944538"/>
                <a:gd name="connsiteX178" fmla="*/ 478636 w 2533991"/>
                <a:gd name="connsiteY178" fmla="*/ 1506457 h 1944538"/>
                <a:gd name="connsiteX179" fmla="*/ 441056 w 2533991"/>
                <a:gd name="connsiteY179" fmla="*/ 1516058 h 1944538"/>
                <a:gd name="connsiteX180" fmla="*/ 414844 w 2533991"/>
                <a:gd name="connsiteY180" fmla="*/ 1525685 h 1944538"/>
                <a:gd name="connsiteX181" fmla="*/ 388631 w 2533991"/>
                <a:gd name="connsiteY181" fmla="*/ 1524821 h 1944538"/>
                <a:gd name="connsiteX182" fmla="*/ 359802 w 2533991"/>
                <a:gd name="connsiteY182" fmla="*/ 1554514 h 1944538"/>
                <a:gd name="connsiteX183" fmla="*/ 345807 w 2533991"/>
                <a:gd name="connsiteY183" fmla="*/ 1563265 h 1944538"/>
                <a:gd name="connsiteX184" fmla="*/ 345807 w 2533991"/>
                <a:gd name="connsiteY184" fmla="*/ 1546640 h 1944538"/>
                <a:gd name="connsiteX185" fmla="*/ 337069 w 2533991"/>
                <a:gd name="connsiteY185" fmla="*/ 1551898 h 1944538"/>
                <a:gd name="connsiteX186" fmla="*/ 340562 w 2533991"/>
                <a:gd name="connsiteY186" fmla="*/ 1570249 h 1944538"/>
                <a:gd name="connsiteX187" fmla="*/ 338796 w 2533991"/>
                <a:gd name="connsiteY187" fmla="*/ 1599942 h 1944538"/>
                <a:gd name="connsiteX188" fmla="*/ 331456 w 2533991"/>
                <a:gd name="connsiteY188" fmla="*/ 1621621 h 1944538"/>
                <a:gd name="connsiteX189" fmla="*/ 306995 w 2533991"/>
                <a:gd name="connsiteY189" fmla="*/ 1628619 h 1944538"/>
                <a:gd name="connsiteX190" fmla="*/ 303503 w 2533991"/>
                <a:gd name="connsiteY190" fmla="*/ 1615499 h 1944538"/>
                <a:gd name="connsiteX191" fmla="*/ 297382 w 2533991"/>
                <a:gd name="connsiteY191" fmla="*/ 1611131 h 1944538"/>
                <a:gd name="connsiteX192" fmla="*/ 289546 w 2533991"/>
                <a:gd name="connsiteY192" fmla="*/ 1615499 h 1944538"/>
                <a:gd name="connsiteX193" fmla="*/ 280796 w 2533991"/>
                <a:gd name="connsiteY193" fmla="*/ 1613759 h 1944538"/>
                <a:gd name="connsiteX194" fmla="*/ 291286 w 2533991"/>
                <a:gd name="connsiteY194" fmla="*/ 1602392 h 1944538"/>
                <a:gd name="connsiteX195" fmla="*/ 316635 w 2533991"/>
                <a:gd name="connsiteY195" fmla="*/ 1599764 h 1944538"/>
                <a:gd name="connsiteX196" fmla="*/ 328865 w 2533991"/>
                <a:gd name="connsiteY196" fmla="*/ 1584042 h 1944538"/>
                <a:gd name="connsiteX197" fmla="*/ 318375 w 2533991"/>
                <a:gd name="connsiteY197" fmla="*/ 1580549 h 1944538"/>
                <a:gd name="connsiteX198" fmla="*/ 302652 w 2533991"/>
                <a:gd name="connsiteY198" fmla="*/ 1586670 h 1944538"/>
                <a:gd name="connsiteX199" fmla="*/ 285164 w 2533991"/>
                <a:gd name="connsiteY199" fmla="*/ 1591039 h 1944538"/>
                <a:gd name="connsiteX200" fmla="*/ 277303 w 2533991"/>
                <a:gd name="connsiteY200" fmla="*/ 1591902 h 1944538"/>
                <a:gd name="connsiteX201" fmla="*/ 274674 w 2533991"/>
                <a:gd name="connsiteY201" fmla="*/ 1579672 h 1944538"/>
                <a:gd name="connsiteX202" fmla="*/ 272071 w 2533991"/>
                <a:gd name="connsiteY202" fmla="*/ 1570935 h 1944538"/>
                <a:gd name="connsiteX203" fmla="*/ 284301 w 2533991"/>
                <a:gd name="connsiteY203" fmla="*/ 1570046 h 1944538"/>
                <a:gd name="connsiteX204" fmla="*/ 284301 w 2533991"/>
                <a:gd name="connsiteY204" fmla="*/ 1564813 h 1944538"/>
                <a:gd name="connsiteX205" fmla="*/ 285165 w 2533991"/>
                <a:gd name="connsiteY205" fmla="*/ 1559581 h 1944538"/>
                <a:gd name="connsiteX206" fmla="*/ 286930 w 2533991"/>
                <a:gd name="connsiteY206" fmla="*/ 1549955 h 1944538"/>
                <a:gd name="connsiteX207" fmla="*/ 277303 w 2533991"/>
                <a:gd name="connsiteY207" fmla="*/ 1554323 h 1944538"/>
                <a:gd name="connsiteX208" fmla="*/ 269442 w 2533991"/>
                <a:gd name="connsiteY208" fmla="*/ 1549091 h 1944538"/>
                <a:gd name="connsiteX209" fmla="*/ 274675 w 2533991"/>
                <a:gd name="connsiteY209" fmla="*/ 1530739 h 1944538"/>
                <a:gd name="connsiteX210" fmla="*/ 273811 w 2533991"/>
                <a:gd name="connsiteY210" fmla="*/ 1524644 h 1944538"/>
                <a:gd name="connsiteX211" fmla="*/ 259841 w 2533991"/>
                <a:gd name="connsiteY211" fmla="*/ 1522879 h 1944538"/>
                <a:gd name="connsiteX212" fmla="*/ 248475 w 2533991"/>
                <a:gd name="connsiteY212" fmla="*/ 1515881 h 1944538"/>
                <a:gd name="connsiteX213" fmla="*/ 258076 w 2533991"/>
                <a:gd name="connsiteY213" fmla="*/ 1535997 h 1944538"/>
                <a:gd name="connsiteX214" fmla="*/ 260705 w 2533991"/>
                <a:gd name="connsiteY214" fmla="*/ 1545598 h 1944538"/>
                <a:gd name="connsiteX215" fmla="*/ 255473 w 2533991"/>
                <a:gd name="connsiteY215" fmla="*/ 1549091 h 1944538"/>
                <a:gd name="connsiteX216" fmla="*/ 248475 w 2533991"/>
                <a:gd name="connsiteY216" fmla="*/ 1555212 h 1944538"/>
                <a:gd name="connsiteX217" fmla="*/ 258076 w 2533991"/>
                <a:gd name="connsiteY217" fmla="*/ 1571811 h 1944538"/>
                <a:gd name="connsiteX218" fmla="*/ 265938 w 2533991"/>
                <a:gd name="connsiteY218" fmla="*/ 1591039 h 1944538"/>
                <a:gd name="connsiteX219" fmla="*/ 254571 w 2533991"/>
                <a:gd name="connsiteY219" fmla="*/ 1613759 h 1944538"/>
                <a:gd name="connsiteX220" fmla="*/ 237109 w 2533991"/>
                <a:gd name="connsiteY220" fmla="*/ 1625126 h 1944538"/>
                <a:gd name="connsiteX221" fmla="*/ 245846 w 2533991"/>
                <a:gd name="connsiteY221" fmla="*/ 1634727 h 1944538"/>
                <a:gd name="connsiteX222" fmla="*/ 263309 w 2533991"/>
                <a:gd name="connsiteY222" fmla="*/ 1640848 h 1944538"/>
                <a:gd name="connsiteX223" fmla="*/ 285165 w 2533991"/>
                <a:gd name="connsiteY223" fmla="*/ 1644341 h 1944538"/>
                <a:gd name="connsiteX224" fmla="*/ 310515 w 2533991"/>
                <a:gd name="connsiteY224" fmla="*/ 1655708 h 1944538"/>
                <a:gd name="connsiteX225" fmla="*/ 307886 w 2533991"/>
                <a:gd name="connsiteY225" fmla="*/ 1682797 h 1944538"/>
                <a:gd name="connsiteX226" fmla="*/ 297396 w 2533991"/>
                <a:gd name="connsiteY226" fmla="*/ 1690658 h 1944538"/>
                <a:gd name="connsiteX227" fmla="*/ 268567 w 2533991"/>
                <a:gd name="connsiteY227" fmla="*/ 1668802 h 1944538"/>
                <a:gd name="connsiteX228" fmla="*/ 235356 w 2533991"/>
                <a:gd name="connsiteY228" fmla="*/ 1676663 h 1944538"/>
                <a:gd name="connsiteX229" fmla="*/ 218757 w 2533991"/>
                <a:gd name="connsiteY229" fmla="*/ 1686290 h 1944538"/>
                <a:gd name="connsiteX230" fmla="*/ 217894 w 2533991"/>
                <a:gd name="connsiteY230" fmla="*/ 1672294 h 1944538"/>
                <a:gd name="connsiteX231" fmla="*/ 233617 w 2533991"/>
                <a:gd name="connsiteY231" fmla="*/ 1655695 h 1944538"/>
                <a:gd name="connsiteX232" fmla="*/ 230988 w 2533991"/>
                <a:gd name="connsiteY232" fmla="*/ 1647834 h 1944538"/>
                <a:gd name="connsiteX233" fmla="*/ 229248 w 2533991"/>
                <a:gd name="connsiteY233" fmla="*/ 1636467 h 1944538"/>
                <a:gd name="connsiteX234" fmla="*/ 214389 w 2533991"/>
                <a:gd name="connsiteY234" fmla="*/ 1632974 h 1944538"/>
                <a:gd name="connsiteX235" fmla="*/ 204762 w 2533991"/>
                <a:gd name="connsiteY235" fmla="*/ 1649573 h 1944538"/>
                <a:gd name="connsiteX236" fmla="*/ 196025 w 2533991"/>
                <a:gd name="connsiteY236" fmla="*/ 1641712 h 1944538"/>
                <a:gd name="connsiteX237" fmla="*/ 190792 w 2533991"/>
                <a:gd name="connsiteY237" fmla="*/ 1626853 h 1944538"/>
                <a:gd name="connsiteX238" fmla="*/ 188164 w 2533991"/>
                <a:gd name="connsiteY238" fmla="*/ 1642575 h 1944538"/>
                <a:gd name="connsiteX239" fmla="*/ 189027 w 2533991"/>
                <a:gd name="connsiteY239" fmla="*/ 1665296 h 1944538"/>
                <a:gd name="connsiteX240" fmla="*/ 172428 w 2533991"/>
                <a:gd name="connsiteY240" fmla="*/ 1662692 h 1944538"/>
                <a:gd name="connsiteX241" fmla="*/ 169799 w 2533991"/>
                <a:gd name="connsiteY241" fmla="*/ 1674922 h 1944538"/>
                <a:gd name="connsiteX242" fmla="*/ 183794 w 2533991"/>
                <a:gd name="connsiteY242" fmla="*/ 1706380 h 1944538"/>
                <a:gd name="connsiteX243" fmla="*/ 190792 w 2533991"/>
                <a:gd name="connsiteY243" fmla="*/ 1726471 h 1944538"/>
                <a:gd name="connsiteX244" fmla="*/ 207391 w 2533991"/>
                <a:gd name="connsiteY244" fmla="*/ 1726471 h 1944538"/>
                <a:gd name="connsiteX245" fmla="*/ 227482 w 2533991"/>
                <a:gd name="connsiteY245" fmla="*/ 1728236 h 1944538"/>
                <a:gd name="connsiteX246" fmla="*/ 251066 w 2533991"/>
                <a:gd name="connsiteY246" fmla="*/ 1736973 h 1944538"/>
                <a:gd name="connsiteX247" fmla="*/ 255461 w 2533991"/>
                <a:gd name="connsiteY247" fmla="*/ 1759694 h 1944538"/>
                <a:gd name="connsiteX248" fmla="*/ 256324 w 2533991"/>
                <a:gd name="connsiteY248" fmla="*/ 1772813 h 1944538"/>
                <a:gd name="connsiteX249" fmla="*/ 242329 w 2533991"/>
                <a:gd name="connsiteY249" fmla="*/ 1765815 h 1944538"/>
                <a:gd name="connsiteX250" fmla="*/ 238836 w 2533991"/>
                <a:gd name="connsiteY250" fmla="*/ 1740466 h 1944538"/>
                <a:gd name="connsiteX251" fmla="*/ 234468 w 2533991"/>
                <a:gd name="connsiteY251" fmla="*/ 1748328 h 1944538"/>
                <a:gd name="connsiteX252" fmla="*/ 231839 w 2533991"/>
                <a:gd name="connsiteY252" fmla="*/ 1755326 h 1944538"/>
                <a:gd name="connsiteX253" fmla="*/ 233604 w 2533991"/>
                <a:gd name="connsiteY253" fmla="*/ 1768419 h 1944538"/>
                <a:gd name="connsiteX254" fmla="*/ 229235 w 2533991"/>
                <a:gd name="connsiteY254" fmla="*/ 1782415 h 1944538"/>
                <a:gd name="connsiteX255" fmla="*/ 225743 w 2533991"/>
                <a:gd name="connsiteY255" fmla="*/ 1795509 h 1944538"/>
                <a:gd name="connsiteX256" fmla="*/ 236208 w 2533991"/>
                <a:gd name="connsiteY256" fmla="*/ 1799001 h 1944538"/>
                <a:gd name="connsiteX257" fmla="*/ 246698 w 2533991"/>
                <a:gd name="connsiteY257" fmla="*/ 1795509 h 1944538"/>
                <a:gd name="connsiteX258" fmla="*/ 262421 w 2533991"/>
                <a:gd name="connsiteY258" fmla="*/ 1802507 h 1944538"/>
                <a:gd name="connsiteX259" fmla="*/ 276416 w 2533991"/>
                <a:gd name="connsiteY259" fmla="*/ 1820858 h 1944538"/>
                <a:gd name="connsiteX260" fmla="*/ 302629 w 2533991"/>
                <a:gd name="connsiteY260" fmla="*/ 1840949 h 1944538"/>
                <a:gd name="connsiteX261" fmla="*/ 298260 w 2533991"/>
                <a:gd name="connsiteY261" fmla="*/ 1876789 h 1944538"/>
                <a:gd name="connsiteX262" fmla="*/ 281636 w 2533991"/>
                <a:gd name="connsiteY262" fmla="*/ 1900373 h 1944538"/>
                <a:gd name="connsiteX263" fmla="*/ 265037 w 2533991"/>
                <a:gd name="connsiteY263" fmla="*/ 1915231 h 1944538"/>
                <a:gd name="connsiteX264" fmla="*/ 239688 w 2533991"/>
                <a:gd name="connsiteY264" fmla="*/ 1927462 h 1944538"/>
                <a:gd name="connsiteX265" fmla="*/ 218733 w 2533991"/>
                <a:gd name="connsiteY265" fmla="*/ 1935323 h 1944538"/>
                <a:gd name="connsiteX266" fmla="*/ 197752 w 2533991"/>
                <a:gd name="connsiteY266" fmla="*/ 1936187 h 1944538"/>
                <a:gd name="connsiteX267" fmla="*/ 165430 w 2533991"/>
                <a:gd name="connsiteY267" fmla="*/ 1938815 h 1944538"/>
                <a:gd name="connsiteX268" fmla="*/ 137478 w 2533991"/>
                <a:gd name="connsiteY268" fmla="*/ 1926585 h 1944538"/>
                <a:gd name="connsiteX269" fmla="*/ 118250 w 2533991"/>
                <a:gd name="connsiteY269" fmla="*/ 1928325 h 1944538"/>
                <a:gd name="connsiteX270" fmla="*/ 103391 w 2533991"/>
                <a:gd name="connsiteY270" fmla="*/ 1936187 h 1944538"/>
                <a:gd name="connsiteX271" fmla="*/ 89396 w 2533991"/>
                <a:gd name="connsiteY271" fmla="*/ 1936187 h 1944538"/>
                <a:gd name="connsiteX272" fmla="*/ 83274 w 2533991"/>
                <a:gd name="connsiteY272" fmla="*/ 1904729 h 1944538"/>
                <a:gd name="connsiteX273" fmla="*/ 82411 w 2533991"/>
                <a:gd name="connsiteY273" fmla="*/ 1882009 h 1944538"/>
                <a:gd name="connsiteX274" fmla="*/ 105131 w 2533991"/>
                <a:gd name="connsiteY274" fmla="*/ 1894239 h 1944538"/>
                <a:gd name="connsiteX275" fmla="*/ 115621 w 2533991"/>
                <a:gd name="connsiteY275" fmla="*/ 1905606 h 1944538"/>
                <a:gd name="connsiteX276" fmla="*/ 119990 w 2533991"/>
                <a:gd name="connsiteY276" fmla="*/ 1895141 h 1944538"/>
                <a:gd name="connsiteX277" fmla="*/ 117361 w 2533991"/>
                <a:gd name="connsiteY277" fmla="*/ 1883774 h 1944538"/>
                <a:gd name="connsiteX278" fmla="*/ 116497 w 2533991"/>
                <a:gd name="connsiteY278" fmla="*/ 1871519 h 1944538"/>
                <a:gd name="connsiteX279" fmla="*/ 99898 w 2533991"/>
                <a:gd name="connsiteY279" fmla="*/ 1864546 h 1944538"/>
                <a:gd name="connsiteX280" fmla="*/ 95530 w 2533991"/>
                <a:gd name="connsiteY280" fmla="*/ 1844430 h 1944538"/>
                <a:gd name="connsiteX281" fmla="*/ 89408 w 2533991"/>
                <a:gd name="connsiteY281" fmla="*/ 1853180 h 1944538"/>
                <a:gd name="connsiteX282" fmla="*/ 84176 w 2533991"/>
                <a:gd name="connsiteY282" fmla="*/ 1868903 h 1944538"/>
                <a:gd name="connsiteX283" fmla="*/ 68453 w 2533991"/>
                <a:gd name="connsiteY283" fmla="*/ 1851414 h 1944538"/>
                <a:gd name="connsiteX284" fmla="*/ 54458 w 2533991"/>
                <a:gd name="connsiteY284" fmla="*/ 1841813 h 1944538"/>
                <a:gd name="connsiteX285" fmla="*/ 57087 w 2533991"/>
                <a:gd name="connsiteY285" fmla="*/ 1833063 h 1944538"/>
                <a:gd name="connsiteX286" fmla="*/ 65825 w 2533991"/>
                <a:gd name="connsiteY286" fmla="*/ 1819969 h 1944538"/>
                <a:gd name="connsiteX287" fmla="*/ 58827 w 2533991"/>
                <a:gd name="connsiteY287" fmla="*/ 1817341 h 1944538"/>
                <a:gd name="connsiteX288" fmla="*/ 50966 w 2533991"/>
                <a:gd name="connsiteY288" fmla="*/ 1816477 h 1944538"/>
                <a:gd name="connsiteX289" fmla="*/ 36970 w 2533991"/>
                <a:gd name="connsiteY289" fmla="*/ 1804247 h 1944538"/>
                <a:gd name="connsiteX290" fmla="*/ 33478 w 2533991"/>
                <a:gd name="connsiteY290" fmla="*/ 1786759 h 1944538"/>
                <a:gd name="connsiteX291" fmla="*/ 59691 w 2533991"/>
                <a:gd name="connsiteY291" fmla="*/ 1781526 h 1944538"/>
                <a:gd name="connsiteX292" fmla="*/ 66688 w 2533991"/>
                <a:gd name="connsiteY292" fmla="*/ 1773665 h 1944538"/>
                <a:gd name="connsiteX293" fmla="*/ 49200 w 2533991"/>
                <a:gd name="connsiteY293" fmla="*/ 1775405 h 1944538"/>
                <a:gd name="connsiteX294" fmla="*/ 29109 w 2533991"/>
                <a:gd name="connsiteY294" fmla="*/ 1769309 h 1944538"/>
                <a:gd name="connsiteX295" fmla="*/ 28245 w 2533991"/>
                <a:gd name="connsiteY295" fmla="*/ 1749193 h 1944538"/>
                <a:gd name="connsiteX296" fmla="*/ 29109 w 2533991"/>
                <a:gd name="connsiteY296" fmla="*/ 1738728 h 1944538"/>
                <a:gd name="connsiteX297" fmla="*/ 16879 w 2533991"/>
                <a:gd name="connsiteY297" fmla="*/ 1727362 h 1944538"/>
                <a:gd name="connsiteX298" fmla="*/ 9018 w 2533991"/>
                <a:gd name="connsiteY298" fmla="*/ 1729965 h 1944538"/>
                <a:gd name="connsiteX299" fmla="*/ 3785 w 2533991"/>
                <a:gd name="connsiteY299" fmla="*/ 1681921 h 1944538"/>
                <a:gd name="connsiteX300" fmla="*/ 16016 w 2533991"/>
                <a:gd name="connsiteY300" fmla="*/ 1635617 h 1944538"/>
                <a:gd name="connsiteX301" fmla="*/ 12523 w 2533991"/>
                <a:gd name="connsiteY301" fmla="*/ 1613760 h 1944538"/>
                <a:gd name="connsiteX302" fmla="*/ 27382 w 2533991"/>
                <a:gd name="connsiteY302" fmla="*/ 1605898 h 1944538"/>
                <a:gd name="connsiteX303" fmla="*/ 34380 w 2533991"/>
                <a:gd name="connsiteY303" fmla="*/ 1602406 h 1944538"/>
                <a:gd name="connsiteX304" fmla="*/ 36983 w 2533991"/>
                <a:gd name="connsiteY304" fmla="*/ 1584918 h 1944538"/>
                <a:gd name="connsiteX305" fmla="*/ 38749 w 2533991"/>
                <a:gd name="connsiteY305" fmla="*/ 1562197 h 1944538"/>
                <a:gd name="connsiteX306" fmla="*/ 43981 w 2533991"/>
                <a:gd name="connsiteY306" fmla="*/ 1540366 h 1944538"/>
                <a:gd name="connsiteX307" fmla="*/ 74562 w 2533991"/>
                <a:gd name="connsiteY307" fmla="*/ 1539502 h 1944538"/>
                <a:gd name="connsiteX308" fmla="*/ 90285 w 2533991"/>
                <a:gd name="connsiteY308" fmla="*/ 1540366 h 1944538"/>
                <a:gd name="connsiteX309" fmla="*/ 90285 w 2533991"/>
                <a:gd name="connsiteY309" fmla="*/ 1535997 h 1944538"/>
                <a:gd name="connsiteX310" fmla="*/ 87682 w 2533991"/>
                <a:gd name="connsiteY310" fmla="*/ 1525507 h 1944538"/>
                <a:gd name="connsiteX311" fmla="*/ 91149 w 2533991"/>
                <a:gd name="connsiteY311" fmla="*/ 1517646 h 1944538"/>
                <a:gd name="connsiteX312" fmla="*/ 92914 w 2533991"/>
                <a:gd name="connsiteY312" fmla="*/ 1509784 h 1944538"/>
                <a:gd name="connsiteX313" fmla="*/ 89422 w 2533991"/>
                <a:gd name="connsiteY313" fmla="*/ 1501923 h 1944538"/>
                <a:gd name="connsiteX314" fmla="*/ 84190 w 2533991"/>
                <a:gd name="connsiteY314" fmla="*/ 1495801 h 1944538"/>
                <a:gd name="connsiteX315" fmla="*/ 71071 w 2533991"/>
                <a:gd name="connsiteY315" fmla="*/ 1494938 h 1944538"/>
                <a:gd name="connsiteX316" fmla="*/ 64073 w 2533991"/>
                <a:gd name="connsiteY316" fmla="*/ 1499306 h 1944538"/>
                <a:gd name="connsiteX317" fmla="*/ 50979 w 2533991"/>
                <a:gd name="connsiteY317" fmla="*/ 1497541 h 1944538"/>
                <a:gd name="connsiteX318" fmla="*/ 45747 w 2533991"/>
                <a:gd name="connsiteY318" fmla="*/ 1474847 h 1944538"/>
                <a:gd name="connsiteX319" fmla="*/ 36121 w 2533991"/>
                <a:gd name="connsiteY319" fmla="*/ 1457359 h 1944538"/>
                <a:gd name="connsiteX320" fmla="*/ 36121 w 2533991"/>
                <a:gd name="connsiteY320" fmla="*/ 1457359 h 1944538"/>
                <a:gd name="connsiteX321" fmla="*/ 33492 w 2533991"/>
                <a:gd name="connsiteY321" fmla="*/ 1447364 h 1944538"/>
                <a:gd name="connsiteX322" fmla="*/ 33492 w 2533991"/>
                <a:gd name="connsiteY322" fmla="*/ 1447364 h 1944538"/>
                <a:gd name="connsiteX323" fmla="*/ 41061 w 2533991"/>
                <a:gd name="connsiteY323" fmla="*/ 1428809 h 1944538"/>
                <a:gd name="connsiteX324" fmla="*/ 56212 w 2533991"/>
                <a:gd name="connsiteY324" fmla="*/ 1434638 h 1944538"/>
                <a:gd name="connsiteX325" fmla="*/ 83250 w 2533991"/>
                <a:gd name="connsiteY325" fmla="*/ 1431311 h 1944538"/>
                <a:gd name="connsiteX326" fmla="*/ 97220 w 2533991"/>
                <a:gd name="connsiteY326" fmla="*/ 1408095 h 1944538"/>
                <a:gd name="connsiteX327" fmla="*/ 101665 w 2533991"/>
                <a:gd name="connsiteY327" fmla="*/ 1369106 h 1944538"/>
                <a:gd name="connsiteX328" fmla="*/ 134012 w 2533991"/>
                <a:gd name="connsiteY328" fmla="*/ 1355987 h 1944538"/>
                <a:gd name="connsiteX329" fmla="*/ 161965 w 2533991"/>
                <a:gd name="connsiteY329" fmla="*/ 1348151 h 1944538"/>
                <a:gd name="connsiteX330" fmla="*/ 183822 w 2533991"/>
                <a:gd name="connsiteY330" fmla="*/ 1342893 h 1944538"/>
                <a:gd name="connsiteX331" fmla="*/ 215279 w 2533991"/>
                <a:gd name="connsiteY331" fmla="*/ 1337661 h 1944538"/>
                <a:gd name="connsiteX332" fmla="*/ 240629 w 2533991"/>
                <a:gd name="connsiteY332" fmla="*/ 1340264 h 1944538"/>
                <a:gd name="connsiteX333" fmla="*/ 256351 w 2533991"/>
                <a:gd name="connsiteY333" fmla="*/ 1340264 h 1944538"/>
                <a:gd name="connsiteX334" fmla="*/ 256199 w 2533991"/>
                <a:gd name="connsiteY334" fmla="*/ 1314763 h 1944538"/>
                <a:gd name="connsiteX335" fmla="*/ 248363 w 2533991"/>
                <a:gd name="connsiteY335" fmla="*/ 1287572 h 1944538"/>
                <a:gd name="connsiteX336" fmla="*/ 243969 w 2533991"/>
                <a:gd name="connsiteY336" fmla="*/ 1251923 h 1944538"/>
                <a:gd name="connsiteX337" fmla="*/ 261609 w 2533991"/>
                <a:gd name="connsiteY337" fmla="*/ 1239871 h 1944538"/>
                <a:gd name="connsiteX338" fmla="*/ 284304 w 2533991"/>
                <a:gd name="connsiteY338" fmla="*/ 1238385 h 1944538"/>
                <a:gd name="connsiteX339" fmla="*/ 305284 w 2533991"/>
                <a:gd name="connsiteY339" fmla="*/ 1245903 h 1944538"/>
                <a:gd name="connsiteX340" fmla="*/ 324042 w 2533991"/>
                <a:gd name="connsiteY340" fmla="*/ 1236822 h 1944538"/>
                <a:gd name="connsiteX341" fmla="*/ 343168 w 2533991"/>
                <a:gd name="connsiteY341" fmla="*/ 1240023 h 1944538"/>
                <a:gd name="connsiteX342" fmla="*/ 346343 w 2533991"/>
                <a:gd name="connsiteY342" fmla="*/ 1225787 h 1944538"/>
                <a:gd name="connsiteX343" fmla="*/ 382183 w 2533991"/>
                <a:gd name="connsiteY343" fmla="*/ 1205696 h 1944538"/>
                <a:gd name="connsiteX344" fmla="*/ 380417 w 2533991"/>
                <a:gd name="connsiteY344" fmla="*/ 1187344 h 1944538"/>
                <a:gd name="connsiteX345" fmla="*/ 368187 w 2533991"/>
                <a:gd name="connsiteY345" fmla="*/ 1163760 h 1944538"/>
                <a:gd name="connsiteX346" fmla="*/ 362066 w 2533991"/>
                <a:gd name="connsiteY346" fmla="*/ 1140176 h 1944538"/>
                <a:gd name="connsiteX347" fmla="*/ 371692 w 2533991"/>
                <a:gd name="connsiteY347" fmla="*/ 1130550 h 1944538"/>
                <a:gd name="connsiteX348" fmla="*/ 384786 w 2533991"/>
                <a:gd name="connsiteY348" fmla="*/ 1111322 h 1944538"/>
                <a:gd name="connsiteX349" fmla="*/ 408395 w 2533991"/>
                <a:gd name="connsiteY349" fmla="*/ 1092996 h 1944538"/>
                <a:gd name="connsiteX350" fmla="*/ 440717 w 2533991"/>
                <a:gd name="connsiteY350" fmla="*/ 1078138 h 1944538"/>
                <a:gd name="connsiteX351" fmla="*/ 483529 w 2533991"/>
                <a:gd name="connsiteY351" fmla="*/ 1068511 h 1944538"/>
                <a:gd name="connsiteX352" fmla="*/ 491390 w 2533991"/>
                <a:gd name="connsiteY352" fmla="*/ 1051049 h 1944538"/>
                <a:gd name="connsiteX353" fmla="*/ 489650 w 2533991"/>
                <a:gd name="connsiteY353" fmla="*/ 1036190 h 1944538"/>
                <a:gd name="connsiteX354" fmla="*/ 514974 w 2533991"/>
                <a:gd name="connsiteY354" fmla="*/ 1032697 h 1944538"/>
                <a:gd name="connsiteX355" fmla="*/ 551689 w 2533991"/>
                <a:gd name="connsiteY355" fmla="*/ 1010840 h 1944538"/>
                <a:gd name="connsiteX356" fmla="*/ 584900 w 2533991"/>
                <a:gd name="connsiteY356" fmla="*/ 971521 h 1944538"/>
                <a:gd name="connsiteX357" fmla="*/ 607988 w 2533991"/>
                <a:gd name="connsiteY357" fmla="*/ 928430 h 1944538"/>
                <a:gd name="connsiteX358" fmla="*/ 594895 w 2533991"/>
                <a:gd name="connsiteY358" fmla="*/ 890672 h 1944538"/>
                <a:gd name="connsiteX359" fmla="*/ 590259 w 2533991"/>
                <a:gd name="connsiteY359" fmla="*/ 842552 h 1944538"/>
                <a:gd name="connsiteX360" fmla="*/ 595771 w 2533991"/>
                <a:gd name="connsiteY360" fmla="*/ 798915 h 1944538"/>
                <a:gd name="connsiteX361" fmla="*/ 611938 w 2533991"/>
                <a:gd name="connsiteY361" fmla="*/ 760891 h 1944538"/>
                <a:gd name="connsiteX362" fmla="*/ 629426 w 2533991"/>
                <a:gd name="connsiteY362" fmla="*/ 729891 h 1944538"/>
                <a:gd name="connsiteX363" fmla="*/ 671349 w 2533991"/>
                <a:gd name="connsiteY363" fmla="*/ 704097 h 1944538"/>
                <a:gd name="connsiteX364" fmla="*/ 675337 w 2533991"/>
                <a:gd name="connsiteY364" fmla="*/ 657793 h 1944538"/>
                <a:gd name="connsiteX365" fmla="*/ 718098 w 2533991"/>
                <a:gd name="connsiteY365" fmla="*/ 643353 h 1944538"/>
                <a:gd name="connsiteX366" fmla="*/ 743447 w 2533991"/>
                <a:gd name="connsiteY366" fmla="*/ 621102 h 1944538"/>
                <a:gd name="connsiteX367" fmla="*/ 768351 w 2533991"/>
                <a:gd name="connsiteY367" fmla="*/ 591384 h 1944538"/>
                <a:gd name="connsiteX368" fmla="*/ 762268 w 2533991"/>
                <a:gd name="connsiteY368" fmla="*/ 545969 h 1944538"/>
                <a:gd name="connsiteX369" fmla="*/ 751333 w 2533991"/>
                <a:gd name="connsiteY369" fmla="*/ 504897 h 1944538"/>
                <a:gd name="connsiteX370" fmla="*/ 788887 w 2533991"/>
                <a:gd name="connsiteY370" fmla="*/ 477363 h 1944538"/>
                <a:gd name="connsiteX371" fmla="*/ 813348 w 2533991"/>
                <a:gd name="connsiteY371" fmla="*/ 446756 h 1944538"/>
                <a:gd name="connsiteX372" fmla="*/ 798984 w 2533991"/>
                <a:gd name="connsiteY372" fmla="*/ 411387 h 1944538"/>
                <a:gd name="connsiteX373" fmla="*/ 793726 w 2533991"/>
                <a:gd name="connsiteY373" fmla="*/ 382558 h 1944538"/>
                <a:gd name="connsiteX374" fmla="*/ 784988 w 2533991"/>
                <a:gd name="connsiteY374" fmla="*/ 372068 h 1944538"/>
                <a:gd name="connsiteX375" fmla="*/ 767500 w 2533991"/>
                <a:gd name="connsiteY375" fmla="*/ 360701 h 1944538"/>
                <a:gd name="connsiteX376" fmla="*/ 760528 w 2533991"/>
                <a:gd name="connsiteY376" fmla="*/ 355469 h 1944538"/>
                <a:gd name="connsiteX377" fmla="*/ 760528 w 2533991"/>
                <a:gd name="connsiteY377" fmla="*/ 355469 h 1944538"/>
                <a:gd name="connsiteX378" fmla="*/ 760528 w 2533991"/>
                <a:gd name="connsiteY378" fmla="*/ 349347 h 1944538"/>
                <a:gd name="connsiteX379" fmla="*/ 765240 w 2533991"/>
                <a:gd name="connsiteY379" fmla="*/ 340990 h 1944538"/>
                <a:gd name="connsiteX380" fmla="*/ 768542 w 2533991"/>
                <a:gd name="connsiteY380" fmla="*/ 337091 h 1944538"/>
                <a:gd name="connsiteX381" fmla="*/ 773482 w 2533991"/>
                <a:gd name="connsiteY381" fmla="*/ 326246 h 1944538"/>
                <a:gd name="connsiteX382" fmla="*/ 780632 w 2533991"/>
                <a:gd name="connsiteY382" fmla="*/ 311831 h 1944538"/>
                <a:gd name="connsiteX383" fmla="*/ 792786 w 2533991"/>
                <a:gd name="connsiteY383" fmla="*/ 311577 h 1944538"/>
                <a:gd name="connsiteX384" fmla="*/ 819329 w 2533991"/>
                <a:gd name="connsiteY384" fmla="*/ 283256 h 1944538"/>
                <a:gd name="connsiteX385" fmla="*/ 848348 w 2533991"/>
                <a:gd name="connsiteY385" fmla="*/ 254973 h 1944538"/>
                <a:gd name="connsiteX386" fmla="*/ 837439 w 2533991"/>
                <a:gd name="connsiteY386" fmla="*/ 235250 h 1944538"/>
                <a:gd name="connsiteX387" fmla="*/ 836080 w 2533991"/>
                <a:gd name="connsiteY387" fmla="*/ 211514 h 1944538"/>
                <a:gd name="connsiteX388" fmla="*/ 839357 w 2533991"/>
                <a:gd name="connsiteY388" fmla="*/ 193530 h 1944538"/>
                <a:gd name="connsiteX389" fmla="*/ 844513 w 2533991"/>
                <a:gd name="connsiteY389" fmla="*/ 172550 h 1944538"/>
                <a:gd name="connsiteX390" fmla="*/ 854241 w 2533991"/>
                <a:gd name="connsiteY390" fmla="*/ 147620 h 1944538"/>
                <a:gd name="connsiteX391" fmla="*/ 872644 w 2533991"/>
                <a:gd name="connsiteY391" fmla="*/ 143124 h 1944538"/>
                <a:gd name="connsiteX392" fmla="*/ 897320 w 2533991"/>
                <a:gd name="connsiteY392" fmla="*/ 142261 h 1944538"/>
                <a:gd name="connsiteX393" fmla="*/ 907188 w 2533991"/>
                <a:gd name="connsiteY393" fmla="*/ 143924 h 1944538"/>
                <a:gd name="connsiteX394" fmla="*/ 917335 w 2533991"/>
                <a:gd name="connsiteY394" fmla="*/ 155240 h 1944538"/>
                <a:gd name="connsiteX395" fmla="*/ 927558 w 2533991"/>
                <a:gd name="connsiteY395" fmla="*/ 151569 h 1944538"/>
                <a:gd name="connsiteX396" fmla="*/ 938125 w 2533991"/>
                <a:gd name="connsiteY396" fmla="*/ 143035 h 1944538"/>
                <a:gd name="connsiteX397" fmla="*/ 949034 w 2533991"/>
                <a:gd name="connsiteY397" fmla="*/ 151392 h 1944538"/>
                <a:gd name="connsiteX398" fmla="*/ 987998 w 2533991"/>
                <a:gd name="connsiteY398" fmla="*/ 160574 h 1944538"/>
                <a:gd name="connsiteX399" fmla="*/ 1022669 w 2533991"/>
                <a:gd name="connsiteY399" fmla="*/ 169350 h 1944538"/>
                <a:gd name="connsiteX400" fmla="*/ 1033438 w 2533991"/>
                <a:gd name="connsiteY400" fmla="*/ 186888 h 1944538"/>
                <a:gd name="connsiteX401" fmla="*/ 1048170 w 2533991"/>
                <a:gd name="connsiteY401" fmla="*/ 214142 h 1944538"/>
                <a:gd name="connsiteX402" fmla="*/ 1073418 w 2533991"/>
                <a:gd name="connsiteY402" fmla="*/ 227566 h 1944538"/>
                <a:gd name="connsiteX403" fmla="*/ 1103034 w 2533991"/>
                <a:gd name="connsiteY403" fmla="*/ 217241 h 1944538"/>
                <a:gd name="connsiteX404" fmla="*/ 1128485 w 2533991"/>
                <a:gd name="connsiteY404" fmla="*/ 205240 h 1944538"/>
                <a:gd name="connsiteX405" fmla="*/ 1120840 w 2533991"/>
                <a:gd name="connsiteY405" fmla="*/ 176741 h 1944538"/>
                <a:gd name="connsiteX406" fmla="*/ 1117817 w 2533991"/>
                <a:gd name="connsiteY406" fmla="*/ 151468 h 1944538"/>
                <a:gd name="connsiteX407" fmla="*/ 1115290 w 2533991"/>
                <a:gd name="connsiteY407" fmla="*/ 137003 h 1944538"/>
                <a:gd name="connsiteX408" fmla="*/ 1123024 w 2533991"/>
                <a:gd name="connsiteY408" fmla="*/ 106586 h 1944538"/>
                <a:gd name="connsiteX409" fmla="*/ 1100431 w 2533991"/>
                <a:gd name="connsiteY409" fmla="*/ 105595 h 1944538"/>
                <a:gd name="connsiteX410" fmla="*/ 1088925 w 2533991"/>
                <a:gd name="connsiteY410" fmla="*/ 104135 h 1944538"/>
                <a:gd name="connsiteX411" fmla="*/ 1073545 w 2533991"/>
                <a:gd name="connsiteY411" fmla="*/ 87968 h 1944538"/>
                <a:gd name="connsiteX412" fmla="*/ 1078536 w 2533991"/>
                <a:gd name="connsiteY412" fmla="*/ 70798 h 1944538"/>
                <a:gd name="connsiteX413" fmla="*/ 1103073 w 2533991"/>
                <a:gd name="connsiteY413" fmla="*/ 72334 h 1944538"/>
                <a:gd name="connsiteX414" fmla="*/ 1124930 w 2533991"/>
                <a:gd name="connsiteY414" fmla="*/ 63583 h 1944538"/>
                <a:gd name="connsiteX415" fmla="*/ 1145910 w 2533991"/>
                <a:gd name="connsiteY415" fmla="*/ 46121 h 1944538"/>
                <a:gd name="connsiteX416" fmla="*/ 1157226 w 2533991"/>
                <a:gd name="connsiteY416" fmla="*/ 30144 h 1944538"/>
                <a:gd name="connsiteX417" fmla="*/ 1164249 w 2533991"/>
                <a:gd name="connsiteY417" fmla="*/ 11641 h 1944538"/>
                <a:gd name="connsiteX418" fmla="*/ 1182601 w 2533991"/>
                <a:gd name="connsiteY418" fmla="*/ 10307 h 1944538"/>
                <a:gd name="connsiteX419" fmla="*/ 1200584 w 2533991"/>
                <a:gd name="connsiteY419" fmla="*/ 3589 h 1944538"/>
                <a:gd name="connsiteX420" fmla="*/ 1221424 w 2533991"/>
                <a:gd name="connsiteY420" fmla="*/ 7577 h 1944538"/>
                <a:gd name="connsiteX421" fmla="*/ 1243598 w 2533991"/>
                <a:gd name="connsiteY421" fmla="*/ 39670 h 1944538"/>
                <a:gd name="connsiteX422" fmla="*/ 1262229 w 2533991"/>
                <a:gd name="connsiteY422" fmla="*/ 48255 h 1944538"/>
                <a:gd name="connsiteX423" fmla="*/ 1282600 w 2533991"/>
                <a:gd name="connsiteY423" fmla="*/ 51532 h 1944538"/>
                <a:gd name="connsiteX424" fmla="*/ 1307924 w 2533991"/>
                <a:gd name="connsiteY424" fmla="*/ 61083 h 1944538"/>
                <a:gd name="connsiteX425" fmla="*/ 1332105 w 2533991"/>
                <a:gd name="connsiteY425" fmla="*/ 59622 h 1944538"/>
                <a:gd name="connsiteX426" fmla="*/ 1366115 w 2533991"/>
                <a:gd name="connsiteY426" fmla="*/ 57514 h 1944538"/>
                <a:gd name="connsiteX427" fmla="*/ 1391465 w 2533991"/>
                <a:gd name="connsiteY427" fmla="*/ 60981 h 1944538"/>
                <a:gd name="connsiteX428" fmla="*/ 1395732 w 2533991"/>
                <a:gd name="connsiteY428" fmla="*/ 51405 h 1944538"/>
                <a:gd name="connsiteX429" fmla="*/ 1402831 w 2533991"/>
                <a:gd name="connsiteY429" fmla="*/ 40000 h 1944538"/>
                <a:gd name="connsiteX430" fmla="*/ 1417690 w 2533991"/>
                <a:gd name="connsiteY430" fmla="*/ 18169 h 1944538"/>
                <a:gd name="connsiteX431" fmla="*/ 1446239 w 2533991"/>
                <a:gd name="connsiteY431" fmla="*/ 20747 h 1944538"/>
                <a:gd name="connsiteX432" fmla="*/ 1459333 w 2533991"/>
                <a:gd name="connsiteY432" fmla="*/ 35657 h 1944538"/>
                <a:gd name="connsiteX433" fmla="*/ 1462978 w 2533991"/>
                <a:gd name="connsiteY433" fmla="*/ 57882 h 1944538"/>
                <a:gd name="connsiteX434" fmla="*/ 1472732 w 2533991"/>
                <a:gd name="connsiteY434" fmla="*/ 75840 h 1944538"/>
                <a:gd name="connsiteX435" fmla="*/ 1520801 w 2533991"/>
                <a:gd name="connsiteY435" fmla="*/ 65350 h 1944538"/>
                <a:gd name="connsiteX436" fmla="*/ 1537667 w 2533991"/>
                <a:gd name="connsiteY436" fmla="*/ 67013 h 1944538"/>
                <a:gd name="connsiteX437" fmla="*/ 1568629 w 2533991"/>
                <a:gd name="connsiteY437" fmla="*/ 55698 h 1944538"/>
                <a:gd name="connsiteX438" fmla="*/ 1590702 w 2533991"/>
                <a:gd name="connsiteY438" fmla="*/ 38261 h 1944538"/>
                <a:gd name="connsiteX439" fmla="*/ 1625653 w 2533991"/>
                <a:gd name="connsiteY439" fmla="*/ 20773 h 1944538"/>
                <a:gd name="connsiteX440" fmla="*/ 1662978 w 2533991"/>
                <a:gd name="connsiteY440" fmla="*/ 44534 h 1944538"/>
                <a:gd name="connsiteX441" fmla="*/ 1690232 w 2533991"/>
                <a:gd name="connsiteY441" fmla="*/ 59444 h 1944538"/>
                <a:gd name="connsiteX442" fmla="*/ 1681570 w 2533991"/>
                <a:gd name="connsiteY442" fmla="*/ 89810 h 1944538"/>
                <a:gd name="connsiteX443" fmla="*/ 1680681 w 2533991"/>
                <a:gd name="connsiteY443" fmla="*/ 106434 h 1944538"/>
                <a:gd name="connsiteX444" fmla="*/ 1694626 w 2533991"/>
                <a:gd name="connsiteY444" fmla="*/ 108987 h 1944538"/>
                <a:gd name="connsiteX445" fmla="*/ 1678573 w 2533991"/>
                <a:gd name="connsiteY445" fmla="*/ 126195 h 1944538"/>
                <a:gd name="connsiteX446" fmla="*/ 1646671 w 2533991"/>
                <a:gd name="connsiteY446" fmla="*/ 143315 h 1944538"/>
                <a:gd name="connsiteX447" fmla="*/ 1621271 w 2533991"/>
                <a:gd name="connsiteY447" fmla="*/ 160600 h 1944538"/>
                <a:gd name="connsiteX448" fmla="*/ 1591553 w 2533991"/>
                <a:gd name="connsiteY448" fmla="*/ 187689 h 1944538"/>
                <a:gd name="connsiteX449" fmla="*/ 1585457 w 2533991"/>
                <a:gd name="connsiteY449" fmla="*/ 211324 h 1944538"/>
                <a:gd name="connsiteX450" fmla="*/ 1581964 w 2533991"/>
                <a:gd name="connsiteY450" fmla="*/ 237498 h 1944538"/>
                <a:gd name="connsiteX451" fmla="*/ 1574103 w 2533991"/>
                <a:gd name="connsiteY451" fmla="*/ 253221 h 1944538"/>
                <a:gd name="connsiteX452" fmla="*/ 1553986 w 2533991"/>
                <a:gd name="connsiteY452" fmla="*/ 275077 h 1944538"/>
                <a:gd name="connsiteX453" fmla="*/ 1529526 w 2533991"/>
                <a:gd name="connsiteY453" fmla="*/ 287308 h 1944538"/>
                <a:gd name="connsiteX454" fmla="*/ 1520788 w 2533991"/>
                <a:gd name="connsiteY454" fmla="*/ 295169 h 1944538"/>
                <a:gd name="connsiteX455" fmla="*/ 1528650 w 2533991"/>
                <a:gd name="connsiteY455" fmla="*/ 307399 h 1944538"/>
                <a:gd name="connsiteX456" fmla="*/ 1546112 w 2533991"/>
                <a:gd name="connsiteY456" fmla="*/ 317026 h 1944538"/>
                <a:gd name="connsiteX457" fmla="*/ 1566203 w 2533991"/>
                <a:gd name="connsiteY457" fmla="*/ 327490 h 1944538"/>
                <a:gd name="connsiteX458" fmla="*/ 1588276 w 2533991"/>
                <a:gd name="connsiteY458" fmla="*/ 340368 h 1944538"/>
                <a:gd name="connsiteX459" fmla="*/ 1614514 w 2533991"/>
                <a:gd name="connsiteY459" fmla="*/ 352725 h 1944538"/>
                <a:gd name="connsiteX460" fmla="*/ 1634479 w 2533991"/>
                <a:gd name="connsiteY460" fmla="*/ 340228 h 1944538"/>
                <a:gd name="connsiteX461" fmla="*/ 1661441 w 2533991"/>
                <a:gd name="connsiteY461" fmla="*/ 336253 h 1944538"/>
                <a:gd name="connsiteX462" fmla="*/ 1682421 w 2533991"/>
                <a:gd name="connsiteY462" fmla="*/ 333625 h 1944538"/>
                <a:gd name="connsiteX463" fmla="*/ 1701649 w 2533991"/>
                <a:gd name="connsiteY463" fmla="*/ 327504 h 1944538"/>
                <a:gd name="connsiteX464" fmla="*/ 1724141 w 2533991"/>
                <a:gd name="connsiteY464" fmla="*/ 310664 h 1944538"/>
                <a:gd name="connsiteX465" fmla="*/ 1754075 w 2533991"/>
                <a:gd name="connsiteY465" fmla="*/ 315273 h 1944538"/>
                <a:gd name="connsiteX466" fmla="*/ 1767168 w 2533991"/>
                <a:gd name="connsiteY466" fmla="*/ 289949 h 1944538"/>
                <a:gd name="connsiteX467" fmla="*/ 1786396 w 2533991"/>
                <a:gd name="connsiteY467" fmla="*/ 284691 h 1944538"/>
                <a:gd name="connsiteX468" fmla="*/ 1810856 w 2533991"/>
                <a:gd name="connsiteY468" fmla="*/ 281199 h 1944538"/>
                <a:gd name="connsiteX469" fmla="*/ 1822223 w 2533991"/>
                <a:gd name="connsiteY469" fmla="*/ 281199 h 1944538"/>
                <a:gd name="connsiteX470" fmla="*/ 1843203 w 2533991"/>
                <a:gd name="connsiteY470" fmla="*/ 282088 h 1944538"/>
                <a:gd name="connsiteX471" fmla="*/ 1850201 w 2533991"/>
                <a:gd name="connsiteY471" fmla="*/ 280323 h 1944538"/>
                <a:gd name="connsiteX472" fmla="*/ 1850201 w 2533991"/>
                <a:gd name="connsiteY472" fmla="*/ 280323 h 1944538"/>
                <a:gd name="connsiteX473" fmla="*/ 1855434 w 2533991"/>
                <a:gd name="connsiteY473" fmla="*/ 274201 h 1944538"/>
                <a:gd name="connsiteX474" fmla="*/ 1859802 w 2533991"/>
                <a:gd name="connsiteY474" fmla="*/ 268969 h 1944538"/>
                <a:gd name="connsiteX475" fmla="*/ 1859802 w 2533991"/>
                <a:gd name="connsiteY475" fmla="*/ 268969 h 1944538"/>
                <a:gd name="connsiteX476" fmla="*/ 1881659 w 2533991"/>
                <a:gd name="connsiteY476" fmla="*/ 254974 h 1944538"/>
                <a:gd name="connsiteX477" fmla="*/ 1909612 w 2533991"/>
                <a:gd name="connsiteY477" fmla="*/ 245373 h 1944538"/>
                <a:gd name="connsiteX478" fmla="*/ 1938453 w 2533991"/>
                <a:gd name="connsiteY478" fmla="*/ 242744 h 1944538"/>
                <a:gd name="connsiteX479" fmla="*/ 1963409 w 2533991"/>
                <a:gd name="connsiteY479" fmla="*/ 259369 h 1944538"/>
                <a:gd name="connsiteX480" fmla="*/ 2001953 w 2533991"/>
                <a:gd name="connsiteY480" fmla="*/ 291373 h 1944538"/>
                <a:gd name="connsiteX481" fmla="*/ 2015352 w 2533991"/>
                <a:gd name="connsiteY481" fmla="*/ 308289 h 1944538"/>
                <a:gd name="connsiteX482" fmla="*/ 2038935 w 2533991"/>
                <a:gd name="connsiteY482" fmla="*/ 316176 h 1944538"/>
                <a:gd name="connsiteX483" fmla="*/ 2060665 w 2533991"/>
                <a:gd name="connsiteY483" fmla="*/ 303577 h 1944538"/>
                <a:gd name="connsiteX484" fmla="*/ 2050569 w 2533991"/>
                <a:gd name="connsiteY484" fmla="*/ 286063 h 1944538"/>
                <a:gd name="connsiteX485" fmla="*/ 2034567 w 2533991"/>
                <a:gd name="connsiteY485" fmla="*/ 273338 h 1944538"/>
                <a:gd name="connsiteX486" fmla="*/ 2036624 w 2533991"/>
                <a:gd name="connsiteY486" fmla="*/ 254135 h 1944538"/>
                <a:gd name="connsiteX487" fmla="*/ 2041882 w 2533991"/>
                <a:gd name="connsiteY487" fmla="*/ 224341 h 1944538"/>
                <a:gd name="connsiteX488" fmla="*/ 2052029 w 2533991"/>
                <a:gd name="connsiteY488" fmla="*/ 193836 h 1944538"/>
                <a:gd name="connsiteX489" fmla="*/ 2066025 w 2533991"/>
                <a:gd name="connsiteY489" fmla="*/ 192071 h 1944538"/>
                <a:gd name="connsiteX490" fmla="*/ 2077391 w 2533991"/>
                <a:gd name="connsiteY490" fmla="*/ 177212 h 1944538"/>
                <a:gd name="connsiteX491" fmla="*/ 2077391 w 2533991"/>
                <a:gd name="connsiteY491" fmla="*/ 177212 h 1944538"/>
                <a:gd name="connsiteX492" fmla="*/ 2082624 w 2533991"/>
                <a:gd name="connsiteY492" fmla="*/ 177212 h 1944538"/>
                <a:gd name="connsiteX493" fmla="*/ 2082624 w 2533991"/>
                <a:gd name="connsiteY493" fmla="*/ 177212 h 1944538"/>
                <a:gd name="connsiteX494" fmla="*/ 2107972 w 2533991"/>
                <a:gd name="connsiteY494" fmla="*/ 181581 h 1944538"/>
                <a:gd name="connsiteX495" fmla="*/ 2133321 w 2533991"/>
                <a:gd name="connsiteY495" fmla="*/ 198205 h 1944538"/>
                <a:gd name="connsiteX496" fmla="*/ 2170875 w 2533991"/>
                <a:gd name="connsiteY496" fmla="*/ 201698 h 1944538"/>
                <a:gd name="connsiteX497" fmla="*/ 2204085 w 2533991"/>
                <a:gd name="connsiteY497" fmla="*/ 214792 h 1944538"/>
                <a:gd name="connsiteX498" fmla="*/ 2227669 w 2533991"/>
                <a:gd name="connsiteY498" fmla="*/ 206054 h 1944538"/>
                <a:gd name="connsiteX499" fmla="*/ 2250389 w 2533991"/>
                <a:gd name="connsiteY499" fmla="*/ 187703 h 1944538"/>
                <a:gd name="connsiteX500" fmla="*/ 2243391 w 2533991"/>
                <a:gd name="connsiteY500" fmla="*/ 205191 h 1944538"/>
                <a:gd name="connsiteX501" fmla="*/ 2254758 w 2533991"/>
                <a:gd name="connsiteY501" fmla="*/ 226146 h 1944538"/>
                <a:gd name="connsiteX502" fmla="*/ 2275738 w 2533991"/>
                <a:gd name="connsiteY502" fmla="*/ 239240 h 1944538"/>
                <a:gd name="connsiteX503" fmla="*/ 2287105 w 2533991"/>
                <a:gd name="connsiteY503" fmla="*/ 269822 h 1944538"/>
                <a:gd name="connsiteX504" fmla="*/ 2300199 w 2533991"/>
                <a:gd name="connsiteY504" fmla="*/ 279448 h 1944538"/>
                <a:gd name="connsiteX505" fmla="*/ 2315921 w 2533991"/>
                <a:gd name="connsiteY505" fmla="*/ 269822 h 1944538"/>
                <a:gd name="connsiteX506" fmla="*/ 2333409 w 2533991"/>
                <a:gd name="connsiteY506" fmla="*/ 261084 h 1944538"/>
                <a:gd name="connsiteX507" fmla="*/ 2372728 w 2533991"/>
                <a:gd name="connsiteY507" fmla="*/ 251483 h 1944538"/>
                <a:gd name="connsiteX508" fmla="*/ 2382355 w 2533991"/>
                <a:gd name="connsiteY508" fmla="*/ 271574 h 1944538"/>
                <a:gd name="connsiteX509" fmla="*/ 2378862 w 2533991"/>
                <a:gd name="connsiteY509" fmla="*/ 296923 h 1944538"/>
                <a:gd name="connsiteX510" fmla="*/ 2395461 w 2533991"/>
                <a:gd name="connsiteY510" fmla="*/ 312646 h 1944538"/>
                <a:gd name="connsiteX511" fmla="*/ 2405951 w 2533991"/>
                <a:gd name="connsiteY511" fmla="*/ 335366 h 1944538"/>
                <a:gd name="connsiteX512" fmla="*/ 2421673 w 2533991"/>
                <a:gd name="connsiteY512" fmla="*/ 355457 h 1944538"/>
                <a:gd name="connsiteX513" fmla="*/ 2433040 w 2533991"/>
                <a:gd name="connsiteY513" fmla="*/ 385175 h 1944538"/>
                <a:gd name="connsiteX514" fmla="*/ 2453626 w 2533991"/>
                <a:gd name="connsiteY514" fmla="*/ 410499 h 1944538"/>
                <a:gd name="connsiteX515" fmla="*/ 2461488 w 2533991"/>
                <a:gd name="connsiteY515" fmla="*/ 415757 h 1944538"/>
                <a:gd name="connsiteX516" fmla="*/ 2461488 w 2533991"/>
                <a:gd name="connsiteY516" fmla="*/ 415757 h 1944538"/>
                <a:gd name="connsiteX517" fmla="*/ 2459252 w 2533991"/>
                <a:gd name="connsiteY517" fmla="*/ 431479 h 1944538"/>
                <a:gd name="connsiteX518" fmla="*/ 2450515 w 2533991"/>
                <a:gd name="connsiteY518" fmla="*/ 439341 h 1944538"/>
                <a:gd name="connsiteX519" fmla="*/ 2443517 w 2533991"/>
                <a:gd name="connsiteY519" fmla="*/ 448942 h 1944538"/>
                <a:gd name="connsiteX520" fmla="*/ 2443517 w 2533991"/>
                <a:gd name="connsiteY520" fmla="*/ 448942 h 1944538"/>
                <a:gd name="connsiteX521" fmla="*/ 2448749 w 2533991"/>
                <a:gd name="connsiteY521" fmla="*/ 477784 h 1944538"/>
                <a:gd name="connsiteX522" fmla="*/ 2459239 w 2533991"/>
                <a:gd name="connsiteY522" fmla="*/ 510968 h 1944538"/>
                <a:gd name="connsiteX523" fmla="*/ 2482455 w 2533991"/>
                <a:gd name="connsiteY523" fmla="*/ 552040 h 1944538"/>
                <a:gd name="connsiteX524" fmla="*/ 2487687 w 2533991"/>
                <a:gd name="connsiteY524" fmla="*/ 562530 h 1944538"/>
                <a:gd name="connsiteX525" fmla="*/ 2507778 w 2533991"/>
                <a:gd name="connsiteY525" fmla="*/ 604478 h 1944538"/>
                <a:gd name="connsiteX526" fmla="*/ 2533991 w 2533991"/>
                <a:gd name="connsiteY526" fmla="*/ 614968 h 1944538"/>
                <a:gd name="connsiteX527" fmla="*/ 2512135 w 2533991"/>
                <a:gd name="connsiteY527" fmla="*/ 624569 h 1944538"/>
                <a:gd name="connsiteX528" fmla="*/ 2498101 w 2533991"/>
                <a:gd name="connsiteY528" fmla="*/ 613850 h 1944538"/>
                <a:gd name="connsiteX529" fmla="*/ 2487611 w 2533991"/>
                <a:gd name="connsiteY529" fmla="*/ 616479 h 1944538"/>
                <a:gd name="connsiteX530" fmla="*/ 2474492 w 2533991"/>
                <a:gd name="connsiteY530" fmla="*/ 621711 h 1944538"/>
                <a:gd name="connsiteX531" fmla="*/ 2460522 w 2533991"/>
                <a:gd name="connsiteY531" fmla="*/ 616479 h 1944538"/>
                <a:gd name="connsiteX532" fmla="*/ 2448266 w 2533991"/>
                <a:gd name="connsiteY532" fmla="*/ 627846 h 1944538"/>
                <a:gd name="connsiteX533" fmla="*/ 2448266 w 2533991"/>
                <a:gd name="connsiteY533" fmla="*/ 660167 h 1944538"/>
                <a:gd name="connsiteX534" fmla="*/ 2436036 w 2533991"/>
                <a:gd name="connsiteY534" fmla="*/ 689885 h 1944538"/>
                <a:gd name="connsiteX535" fmla="*/ 2422066 w 2533991"/>
                <a:gd name="connsiteY535" fmla="*/ 705608 h 1944538"/>
                <a:gd name="connsiteX536" fmla="*/ 2408071 w 2533991"/>
                <a:gd name="connsiteY536" fmla="*/ 723959 h 1944538"/>
                <a:gd name="connsiteX537" fmla="*/ 2380093 w 2533991"/>
                <a:gd name="connsiteY537" fmla="*/ 722194 h 1944538"/>
                <a:gd name="connsiteX538" fmla="*/ 2354769 w 2533991"/>
                <a:gd name="connsiteY538" fmla="*/ 716962 h 1944538"/>
                <a:gd name="connsiteX539" fmla="*/ 2340774 w 2533991"/>
                <a:gd name="connsiteY539" fmla="*/ 708225 h 1944538"/>
                <a:gd name="connsiteX540" fmla="*/ 2332912 w 2533991"/>
                <a:gd name="connsiteY540" fmla="*/ 714320 h 1944538"/>
                <a:gd name="connsiteX541" fmla="*/ 2357397 w 2533991"/>
                <a:gd name="connsiteY541" fmla="*/ 740533 h 1944538"/>
                <a:gd name="connsiteX542" fmla="*/ 2388855 w 2533991"/>
                <a:gd name="connsiteY542" fmla="*/ 730932 h 1944538"/>
                <a:gd name="connsiteX543" fmla="*/ 2412439 w 2533991"/>
                <a:gd name="connsiteY543" fmla="*/ 741397 h 1944538"/>
                <a:gd name="connsiteX544" fmla="*/ 2422929 w 2533991"/>
                <a:gd name="connsiteY544" fmla="*/ 758021 h 1944538"/>
                <a:gd name="connsiteX545" fmla="*/ 2427298 w 2533991"/>
                <a:gd name="connsiteY545" fmla="*/ 768512 h 1944538"/>
                <a:gd name="connsiteX546" fmla="*/ 2413303 w 2533991"/>
                <a:gd name="connsiteY546" fmla="*/ 767622 h 1944538"/>
                <a:gd name="connsiteX547" fmla="*/ 2396704 w 2533991"/>
                <a:gd name="connsiteY547" fmla="*/ 748395 h 1944538"/>
                <a:gd name="connsiteX548" fmla="*/ 2396704 w 2533991"/>
                <a:gd name="connsiteY548" fmla="*/ 756256 h 1944538"/>
                <a:gd name="connsiteX549" fmla="*/ 2398444 w 2533991"/>
                <a:gd name="connsiteY549" fmla="*/ 763254 h 1944538"/>
                <a:gd name="connsiteX550" fmla="*/ 2378353 w 2533991"/>
                <a:gd name="connsiteY550" fmla="*/ 782482 h 1944538"/>
                <a:gd name="connsiteX551" fmla="*/ 2363494 w 2533991"/>
                <a:gd name="connsiteY551" fmla="*/ 785975 h 1944538"/>
                <a:gd name="connsiteX552" fmla="*/ 2353004 w 2533991"/>
                <a:gd name="connsiteY552" fmla="*/ 761514 h 1944538"/>
                <a:gd name="connsiteX553" fmla="*/ 2333776 w 2533991"/>
                <a:gd name="connsiteY553" fmla="*/ 763254 h 1944538"/>
                <a:gd name="connsiteX554" fmla="*/ 2330309 w 2533991"/>
                <a:gd name="connsiteY554" fmla="*/ 771116 h 1944538"/>
                <a:gd name="connsiteX555" fmla="*/ 2339910 w 2533991"/>
                <a:gd name="connsiteY555" fmla="*/ 777237 h 1944538"/>
                <a:gd name="connsiteX556" fmla="*/ 2351277 w 2533991"/>
                <a:gd name="connsiteY556" fmla="*/ 788604 h 1944538"/>
                <a:gd name="connsiteX557" fmla="*/ 2340787 w 2533991"/>
                <a:gd name="connsiteY557" fmla="*/ 813928 h 1944538"/>
                <a:gd name="connsiteX558" fmla="*/ 2346045 w 2533991"/>
                <a:gd name="connsiteY558" fmla="*/ 834045 h 1944538"/>
                <a:gd name="connsiteX559" fmla="*/ 2338374 w 2533991"/>
                <a:gd name="connsiteY559" fmla="*/ 853717 h 1944538"/>
                <a:gd name="connsiteX560" fmla="*/ 2321559 w 2533991"/>
                <a:gd name="connsiteY560" fmla="*/ 860245 h 1944538"/>
                <a:gd name="connsiteX561" fmla="*/ 2311958 w 2533991"/>
                <a:gd name="connsiteY561" fmla="*/ 877733 h 1944538"/>
                <a:gd name="connsiteX562" fmla="*/ 2285745 w 2533991"/>
                <a:gd name="connsiteY562" fmla="*/ 882102 h 1944538"/>
                <a:gd name="connsiteX563" fmla="*/ 2270023 w 2533991"/>
                <a:gd name="connsiteY563" fmla="*/ 876006 h 1944538"/>
                <a:gd name="connsiteX564" fmla="*/ 2249043 w 2533991"/>
                <a:gd name="connsiteY564" fmla="*/ 872513 h 1944538"/>
                <a:gd name="connsiteX565" fmla="*/ 2236813 w 2533991"/>
                <a:gd name="connsiteY565" fmla="*/ 885607 h 1944538"/>
                <a:gd name="connsiteX566" fmla="*/ 2219324 w 2533991"/>
                <a:gd name="connsiteY566" fmla="*/ 903095 h 1944538"/>
                <a:gd name="connsiteX567" fmla="*/ 2201862 w 2533991"/>
                <a:gd name="connsiteY567" fmla="*/ 924926 h 1944538"/>
                <a:gd name="connsiteX568" fmla="*/ 2189632 w 2533991"/>
                <a:gd name="connsiteY568" fmla="*/ 917064 h 1944538"/>
                <a:gd name="connsiteX569" fmla="*/ 2197493 w 2533991"/>
                <a:gd name="connsiteY569" fmla="*/ 898738 h 1944538"/>
                <a:gd name="connsiteX570" fmla="*/ 2183498 w 2533991"/>
                <a:gd name="connsiteY570" fmla="*/ 895246 h 1944538"/>
                <a:gd name="connsiteX571" fmla="*/ 2173008 w 2533991"/>
                <a:gd name="connsiteY571" fmla="*/ 893481 h 1944538"/>
                <a:gd name="connsiteX572" fmla="*/ 2171268 w 2533991"/>
                <a:gd name="connsiteY572" fmla="*/ 901342 h 1944538"/>
                <a:gd name="connsiteX573" fmla="*/ 2178266 w 2533991"/>
                <a:gd name="connsiteY573" fmla="*/ 910093 h 1944538"/>
                <a:gd name="connsiteX574" fmla="*/ 2175637 w 2533991"/>
                <a:gd name="connsiteY574" fmla="*/ 918830 h 1944538"/>
                <a:gd name="connsiteX575" fmla="*/ 2171268 w 2533991"/>
                <a:gd name="connsiteY575" fmla="*/ 926692 h 1944538"/>
                <a:gd name="connsiteX576" fmla="*/ 2156410 w 2533991"/>
                <a:gd name="connsiteY576" fmla="*/ 931924 h 1944538"/>
                <a:gd name="connsiteX577" fmla="*/ 2145043 w 2533991"/>
                <a:gd name="connsiteY577" fmla="*/ 932788 h 1944538"/>
                <a:gd name="connsiteX578" fmla="*/ 2138947 w 2533991"/>
                <a:gd name="connsiteY578" fmla="*/ 934553 h 1944538"/>
                <a:gd name="connsiteX579" fmla="*/ 2130197 w 2533991"/>
                <a:gd name="connsiteY579" fmla="*/ 944154 h 1944538"/>
                <a:gd name="connsiteX580" fmla="*/ 2110969 w 2533991"/>
                <a:gd name="connsiteY580" fmla="*/ 955533 h 1944538"/>
                <a:gd name="connsiteX581" fmla="*/ 2090014 w 2533991"/>
                <a:gd name="connsiteY581" fmla="*/ 955533 h 1944538"/>
                <a:gd name="connsiteX582" fmla="*/ 2073389 w 2533991"/>
                <a:gd name="connsiteY582" fmla="*/ 927555 h 1944538"/>
                <a:gd name="connsiteX583" fmla="*/ 2046300 w 2533991"/>
                <a:gd name="connsiteY583" fmla="*/ 917954 h 1944538"/>
                <a:gd name="connsiteX584" fmla="*/ 2057667 w 2533991"/>
                <a:gd name="connsiteY584" fmla="*/ 904834 h 1944538"/>
                <a:gd name="connsiteX585" fmla="*/ 2064665 w 2533991"/>
                <a:gd name="connsiteY585" fmla="*/ 893467 h 1944538"/>
                <a:gd name="connsiteX586" fmla="*/ 2041081 w 2533991"/>
                <a:gd name="connsiteY586" fmla="*/ 911819 h 1944538"/>
                <a:gd name="connsiteX587" fmla="*/ 2025359 w 2533991"/>
                <a:gd name="connsiteY587" fmla="*/ 931910 h 1944538"/>
                <a:gd name="connsiteX588" fmla="*/ 2007871 w 2533991"/>
                <a:gd name="connsiteY588" fmla="*/ 927541 h 1944538"/>
                <a:gd name="connsiteX589" fmla="*/ 2000873 w 2533991"/>
                <a:gd name="connsiteY589" fmla="*/ 922309 h 1944538"/>
                <a:gd name="connsiteX590" fmla="*/ 1998269 w 2533991"/>
                <a:gd name="connsiteY590" fmla="*/ 914448 h 1944538"/>
                <a:gd name="connsiteX591" fmla="*/ 1992148 w 2533991"/>
                <a:gd name="connsiteY591" fmla="*/ 924912 h 1944538"/>
                <a:gd name="connsiteX592" fmla="*/ 1995640 w 2533991"/>
                <a:gd name="connsiteY592" fmla="*/ 936279 h 1944538"/>
                <a:gd name="connsiteX593" fmla="*/ 2004378 w 2533991"/>
                <a:gd name="connsiteY593" fmla="*/ 938907 h 1944538"/>
                <a:gd name="connsiteX594" fmla="*/ 2010499 w 2533991"/>
                <a:gd name="connsiteY594" fmla="*/ 945905 h 1944538"/>
                <a:gd name="connsiteX595" fmla="*/ 2000009 w 2533991"/>
                <a:gd name="connsiteY595" fmla="*/ 960764 h 1944538"/>
                <a:gd name="connsiteX596" fmla="*/ 1999146 w 2533991"/>
                <a:gd name="connsiteY596" fmla="*/ 975623 h 1944538"/>
                <a:gd name="connsiteX597" fmla="*/ 2012239 w 2533991"/>
                <a:gd name="connsiteY597" fmla="*/ 970365 h 1944538"/>
                <a:gd name="connsiteX598" fmla="*/ 2020101 w 2533991"/>
                <a:gd name="connsiteY598" fmla="*/ 978227 h 1944538"/>
                <a:gd name="connsiteX599" fmla="*/ 2014005 w 2533991"/>
                <a:gd name="connsiteY599" fmla="*/ 993085 h 1944538"/>
                <a:gd name="connsiteX600" fmla="*/ 2004379 w 2533991"/>
                <a:gd name="connsiteY600" fmla="*/ 1000947 h 1944538"/>
                <a:gd name="connsiteX601" fmla="*/ 1971194 w 2533991"/>
                <a:gd name="connsiteY601" fmla="*/ 993975 h 1944538"/>
                <a:gd name="connsiteX602" fmla="*/ 1946709 w 2533991"/>
                <a:gd name="connsiteY602" fmla="*/ 993975 h 1944538"/>
                <a:gd name="connsiteX603" fmla="*/ 1942340 w 2533991"/>
                <a:gd name="connsiteY603" fmla="*/ 974747 h 1944538"/>
                <a:gd name="connsiteX604" fmla="*/ 1962431 w 2533991"/>
                <a:gd name="connsiteY604" fmla="*/ 972982 h 1944538"/>
                <a:gd name="connsiteX605" fmla="*/ 1953693 w 2533991"/>
                <a:gd name="connsiteY605" fmla="*/ 963381 h 1944538"/>
                <a:gd name="connsiteX606" fmla="*/ 1936205 w 2533991"/>
                <a:gd name="connsiteY606" fmla="*/ 965121 h 1944538"/>
                <a:gd name="connsiteX607" fmla="*/ 1916114 w 2533991"/>
                <a:gd name="connsiteY607" fmla="*/ 961628 h 1944538"/>
                <a:gd name="connsiteX608" fmla="*/ 1903884 w 2533991"/>
                <a:gd name="connsiteY608" fmla="*/ 967750 h 1944538"/>
                <a:gd name="connsiteX609" fmla="*/ 1900391 w 2533991"/>
                <a:gd name="connsiteY609" fmla="*/ 960752 h 1944538"/>
                <a:gd name="connsiteX610" fmla="*/ 1911758 w 2533991"/>
                <a:gd name="connsiteY610" fmla="*/ 949385 h 1944538"/>
                <a:gd name="connsiteX611" fmla="*/ 1920495 w 2533991"/>
                <a:gd name="connsiteY611" fmla="*/ 940648 h 1944538"/>
                <a:gd name="connsiteX612" fmla="*/ 1918755 w 2533991"/>
                <a:gd name="connsiteY612" fmla="*/ 931021 h 1944538"/>
                <a:gd name="connsiteX613" fmla="*/ 1900404 w 2533991"/>
                <a:gd name="connsiteY613" fmla="*/ 946743 h 1944538"/>
                <a:gd name="connsiteX614" fmla="*/ 1882941 w 2533991"/>
                <a:gd name="connsiteY614" fmla="*/ 956370 h 1944538"/>
                <a:gd name="connsiteX615" fmla="*/ 1874191 w 2533991"/>
                <a:gd name="connsiteY615" fmla="*/ 963368 h 1944538"/>
                <a:gd name="connsiteX616" fmla="*/ 1856728 w 2533991"/>
                <a:gd name="connsiteY616" fmla="*/ 960739 h 1944538"/>
                <a:gd name="connsiteX617" fmla="*/ 1839240 w 2533991"/>
                <a:gd name="connsiteY617" fmla="*/ 961603 h 1944538"/>
                <a:gd name="connsiteX618" fmla="*/ 1832242 w 2533991"/>
                <a:gd name="connsiteY618" fmla="*/ 965972 h 1944538"/>
                <a:gd name="connsiteX619" fmla="*/ 1834008 w 2533991"/>
                <a:gd name="connsiteY619" fmla="*/ 974722 h 1944538"/>
                <a:gd name="connsiteX620" fmla="*/ 1835748 w 2533991"/>
                <a:gd name="connsiteY620" fmla="*/ 984323 h 1944538"/>
                <a:gd name="connsiteX621" fmla="*/ 1834008 w 2533991"/>
                <a:gd name="connsiteY621" fmla="*/ 1000045 h 1944538"/>
                <a:gd name="connsiteX622" fmla="*/ 1815656 w 2533991"/>
                <a:gd name="connsiteY622" fmla="*/ 1003538 h 1944538"/>
                <a:gd name="connsiteX623" fmla="*/ 1811287 w 2533991"/>
                <a:gd name="connsiteY623" fmla="*/ 988679 h 1944538"/>
                <a:gd name="connsiteX624" fmla="*/ 1799921 w 2533991"/>
                <a:gd name="connsiteY624" fmla="*/ 982584 h 1944538"/>
                <a:gd name="connsiteX625" fmla="*/ 1785062 w 2533991"/>
                <a:gd name="connsiteY625" fmla="*/ 983447 h 1944538"/>
                <a:gd name="connsiteX626" fmla="*/ 1780693 w 2533991"/>
                <a:gd name="connsiteY626" fmla="*/ 989543 h 1944538"/>
                <a:gd name="connsiteX627" fmla="*/ 1792923 w 2533991"/>
                <a:gd name="connsiteY627" fmla="*/ 997405 h 1944538"/>
                <a:gd name="connsiteX628" fmla="*/ 1810411 w 2533991"/>
                <a:gd name="connsiteY628" fmla="*/ 1007031 h 1944538"/>
                <a:gd name="connsiteX629" fmla="*/ 1808646 w 2533991"/>
                <a:gd name="connsiteY629" fmla="*/ 1022753 h 1944538"/>
                <a:gd name="connsiteX630" fmla="*/ 1799045 w 2533991"/>
                <a:gd name="connsiteY630" fmla="*/ 1041981 h 1944538"/>
                <a:gd name="connsiteX631" fmla="*/ 1793787 w 2533991"/>
                <a:gd name="connsiteY631" fmla="*/ 1058580 h 1944538"/>
                <a:gd name="connsiteX632" fmla="*/ 1790294 w 2533991"/>
                <a:gd name="connsiteY632" fmla="*/ 1050718 h 1944538"/>
                <a:gd name="connsiteX633" fmla="*/ 1766711 w 2533991"/>
                <a:gd name="connsiteY633" fmla="*/ 1042857 h 1944538"/>
                <a:gd name="connsiteX634" fmla="*/ 1741361 w 2533991"/>
                <a:gd name="connsiteY634" fmla="*/ 1041117 h 1944538"/>
                <a:gd name="connsiteX635" fmla="*/ 1736129 w 2533991"/>
                <a:gd name="connsiteY635" fmla="*/ 1004401 h 1944538"/>
                <a:gd name="connsiteX636" fmla="*/ 1749223 w 2533991"/>
                <a:gd name="connsiteY636" fmla="*/ 985174 h 1944538"/>
                <a:gd name="connsiteX637" fmla="*/ 1762342 w 2533991"/>
                <a:gd name="connsiteY637" fmla="*/ 965946 h 1944538"/>
                <a:gd name="connsiteX638" fmla="*/ 1748347 w 2533991"/>
                <a:gd name="connsiteY638" fmla="*/ 962453 h 1944538"/>
                <a:gd name="connsiteX639" fmla="*/ 1733513 w 2533991"/>
                <a:gd name="connsiteY639" fmla="*/ 975573 h 1944538"/>
                <a:gd name="connsiteX640" fmla="*/ 1711656 w 2533991"/>
                <a:gd name="connsiteY640" fmla="*/ 983434 h 1944538"/>
                <a:gd name="connsiteX641" fmla="*/ 1677570 w 2533991"/>
                <a:gd name="connsiteY641" fmla="*/ 996528 h 1944538"/>
                <a:gd name="connsiteX642" fmla="*/ 1671448 w 2533991"/>
                <a:gd name="connsiteY642" fmla="*/ 1004389 h 1944538"/>
                <a:gd name="connsiteX643" fmla="*/ 1673214 w 2533991"/>
                <a:gd name="connsiteY643" fmla="*/ 1015756 h 1944538"/>
                <a:gd name="connsiteX644" fmla="*/ 1659218 w 2533991"/>
                <a:gd name="connsiteY644" fmla="*/ 1021014 h 1944538"/>
                <a:gd name="connsiteX645" fmla="*/ 1669708 w 2533991"/>
                <a:gd name="connsiteY645" fmla="*/ 1027986 h 1944538"/>
                <a:gd name="connsiteX646" fmla="*/ 1687171 w 2533991"/>
                <a:gd name="connsiteY646" fmla="*/ 1035873 h 1944538"/>
                <a:gd name="connsiteX647" fmla="*/ 1670572 w 2533991"/>
                <a:gd name="connsiteY647" fmla="*/ 1052472 h 1944538"/>
                <a:gd name="connsiteX648" fmla="*/ 1660082 w 2533991"/>
                <a:gd name="connsiteY648" fmla="*/ 1063838 h 1944538"/>
                <a:gd name="connsiteX649" fmla="*/ 1671448 w 2533991"/>
                <a:gd name="connsiteY649" fmla="*/ 1062975 h 1944538"/>
                <a:gd name="connsiteX650" fmla="*/ 1684567 w 2533991"/>
                <a:gd name="connsiteY650" fmla="*/ 1065579 h 1944538"/>
                <a:gd name="connsiteX651" fmla="*/ 1694169 w 2533991"/>
                <a:gd name="connsiteY651" fmla="*/ 1069947 h 1944538"/>
                <a:gd name="connsiteX652" fmla="*/ 1692429 w 2533991"/>
                <a:gd name="connsiteY652" fmla="*/ 1083943 h 1944538"/>
                <a:gd name="connsiteX653" fmla="*/ 1668819 w 2533991"/>
                <a:gd name="connsiteY653" fmla="*/ 1096173 h 1944538"/>
                <a:gd name="connsiteX654" fmla="*/ 1655726 w 2533991"/>
                <a:gd name="connsiteY654" fmla="*/ 1092680 h 1944538"/>
                <a:gd name="connsiteX655" fmla="*/ 1646124 w 2533991"/>
                <a:gd name="connsiteY655" fmla="*/ 1058593 h 1944538"/>
                <a:gd name="connsiteX656" fmla="*/ 1626896 w 2533991"/>
                <a:gd name="connsiteY656" fmla="*/ 1049856 h 1944538"/>
                <a:gd name="connsiteX657" fmla="*/ 1598918 w 2533991"/>
                <a:gd name="connsiteY657" fmla="*/ 1051621 h 1944538"/>
                <a:gd name="connsiteX658" fmla="*/ 1581087 w 2533991"/>
                <a:gd name="connsiteY658" fmla="*/ 1061273 h 1944538"/>
                <a:gd name="connsiteX659" fmla="*/ 1569721 w 2533991"/>
                <a:gd name="connsiteY659" fmla="*/ 1061768 h 1944538"/>
                <a:gd name="connsiteX660" fmla="*/ 1531075 w 2533991"/>
                <a:gd name="connsiteY660" fmla="*/ 1076132 h 1944538"/>
                <a:gd name="connsiteX661" fmla="*/ 1502322 w 2533991"/>
                <a:gd name="connsiteY661" fmla="*/ 1088285 h 1944538"/>
                <a:gd name="connsiteX662" fmla="*/ 1502322 w 2533991"/>
                <a:gd name="connsiteY662" fmla="*/ 1088285 h 1944538"/>
                <a:gd name="connsiteX663" fmla="*/ 1506545 w 2533991"/>
                <a:gd name="connsiteY663" fmla="*/ 1086990 h 1944538"/>
                <a:gd name="connsiteX664" fmla="*/ 1506545 w 2533991"/>
                <a:gd name="connsiteY664" fmla="*/ 1086990 h 1944538"/>
                <a:gd name="connsiteX0" fmla="*/ 1506545 w 2533991"/>
                <a:gd name="connsiteY0" fmla="*/ 1086990 h 1944538"/>
                <a:gd name="connsiteX1" fmla="*/ 1500195 w 2533991"/>
                <a:gd name="connsiteY1" fmla="*/ 1083091 h 1944538"/>
                <a:gd name="connsiteX2" fmla="*/ 1473106 w 2533991"/>
                <a:gd name="connsiteY2" fmla="*/ 1086584 h 1944538"/>
                <a:gd name="connsiteX3" fmla="*/ 1458247 w 2533991"/>
                <a:gd name="connsiteY3" fmla="*/ 1098814 h 1944538"/>
                <a:gd name="connsiteX4" fmla="*/ 1451274 w 2533991"/>
                <a:gd name="connsiteY4" fmla="*/ 1093582 h 1944538"/>
                <a:gd name="connsiteX5" fmla="*/ 1445153 w 2533991"/>
                <a:gd name="connsiteY5" fmla="*/ 1075230 h 1944538"/>
                <a:gd name="connsiteX6" fmla="*/ 1427665 w 2533991"/>
                <a:gd name="connsiteY6" fmla="*/ 1061235 h 1944538"/>
                <a:gd name="connsiteX7" fmla="*/ 1417200 w 2533991"/>
                <a:gd name="connsiteY7" fmla="*/ 1042883 h 1944538"/>
                <a:gd name="connsiteX8" fmla="*/ 1408450 w 2533991"/>
                <a:gd name="connsiteY8" fmla="*/ 1025421 h 1944538"/>
                <a:gd name="connsiteX9" fmla="*/ 1394479 w 2533991"/>
                <a:gd name="connsiteY9" fmla="*/ 1000072 h 1944538"/>
                <a:gd name="connsiteX10" fmla="*/ 1369994 w 2533991"/>
                <a:gd name="connsiteY10" fmla="*/ 1000072 h 1944538"/>
                <a:gd name="connsiteX11" fmla="*/ 1362133 w 2533991"/>
                <a:gd name="connsiteY11" fmla="*/ 990471 h 1944538"/>
                <a:gd name="connsiteX12" fmla="*/ 1353395 w 2533991"/>
                <a:gd name="connsiteY12" fmla="*/ 979104 h 1944538"/>
                <a:gd name="connsiteX13" fmla="*/ 1352532 w 2533991"/>
                <a:gd name="connsiteY13" fmla="*/ 951989 h 1944538"/>
                <a:gd name="connsiteX14" fmla="*/ 1357764 w 2533991"/>
                <a:gd name="connsiteY14" fmla="*/ 932762 h 1944538"/>
                <a:gd name="connsiteX15" fmla="*/ 1346398 w 2533991"/>
                <a:gd name="connsiteY15" fmla="*/ 937156 h 1944538"/>
                <a:gd name="connsiteX16" fmla="*/ 1331538 w 2533991"/>
                <a:gd name="connsiteY16" fmla="*/ 942389 h 1944538"/>
                <a:gd name="connsiteX17" fmla="*/ 1326306 w 2533991"/>
                <a:gd name="connsiteY17" fmla="*/ 910931 h 1944538"/>
                <a:gd name="connsiteX18" fmla="*/ 1315816 w 2533991"/>
                <a:gd name="connsiteY18" fmla="*/ 891703 h 1944538"/>
                <a:gd name="connsiteX19" fmla="*/ 1309720 w 2533991"/>
                <a:gd name="connsiteY19" fmla="*/ 899565 h 1944538"/>
                <a:gd name="connsiteX20" fmla="*/ 1317581 w 2533991"/>
                <a:gd name="connsiteY20" fmla="*/ 933652 h 1944538"/>
                <a:gd name="connsiteX21" fmla="*/ 1314952 w 2533991"/>
                <a:gd name="connsiteY21" fmla="*/ 958112 h 1944538"/>
                <a:gd name="connsiteX22" fmla="*/ 1329811 w 2533991"/>
                <a:gd name="connsiteY22" fmla="*/ 980833 h 1944538"/>
                <a:gd name="connsiteX23" fmla="*/ 1350766 w 2533991"/>
                <a:gd name="connsiteY23" fmla="*/ 993952 h 1944538"/>
                <a:gd name="connsiteX24" fmla="*/ 1341165 w 2533991"/>
                <a:gd name="connsiteY24" fmla="*/ 1006182 h 1944538"/>
                <a:gd name="connsiteX25" fmla="*/ 1329799 w 2533991"/>
                <a:gd name="connsiteY25" fmla="*/ 998321 h 1944538"/>
                <a:gd name="connsiteX26" fmla="*/ 1312310 w 2533991"/>
                <a:gd name="connsiteY26" fmla="*/ 989570 h 1944538"/>
                <a:gd name="connsiteX27" fmla="*/ 1315803 w 2533991"/>
                <a:gd name="connsiteY27" fmla="*/ 997432 h 1944538"/>
                <a:gd name="connsiteX28" fmla="*/ 1328033 w 2533991"/>
                <a:gd name="connsiteY28" fmla="*/ 1011427 h 1944538"/>
                <a:gd name="connsiteX29" fmla="*/ 1345521 w 2533991"/>
                <a:gd name="connsiteY29" fmla="*/ 1024521 h 1944538"/>
                <a:gd name="connsiteX30" fmla="*/ 1354259 w 2533991"/>
                <a:gd name="connsiteY30" fmla="*/ 1047267 h 1944538"/>
                <a:gd name="connsiteX31" fmla="*/ 1329799 w 2533991"/>
                <a:gd name="connsiteY31" fmla="*/ 1030642 h 1944538"/>
                <a:gd name="connsiteX32" fmla="*/ 1300957 w 2533991"/>
                <a:gd name="connsiteY32" fmla="*/ 1011415 h 1944538"/>
                <a:gd name="connsiteX33" fmla="*/ 1270375 w 2533991"/>
                <a:gd name="connsiteY33" fmla="*/ 994816 h 1944538"/>
                <a:gd name="connsiteX34" fmla="*/ 1254653 w 2533991"/>
                <a:gd name="connsiteY34" fmla="*/ 991323 h 1944538"/>
                <a:gd name="connsiteX35" fmla="*/ 1269512 w 2533991"/>
                <a:gd name="connsiteY35" fmla="*/ 1006182 h 1944538"/>
                <a:gd name="connsiteX36" fmla="*/ 1291369 w 2533991"/>
                <a:gd name="connsiteY36" fmla="*/ 1014919 h 1944538"/>
                <a:gd name="connsiteX37" fmla="*/ 1314089 w 2533991"/>
                <a:gd name="connsiteY37" fmla="*/ 1028914 h 1944538"/>
                <a:gd name="connsiteX38" fmla="*/ 1333317 w 2533991"/>
                <a:gd name="connsiteY38" fmla="*/ 1060372 h 1944538"/>
                <a:gd name="connsiteX39" fmla="*/ 1342918 w 2533991"/>
                <a:gd name="connsiteY39" fmla="*/ 1073466 h 1944538"/>
                <a:gd name="connsiteX40" fmla="*/ 1347287 w 2533991"/>
                <a:gd name="connsiteY40" fmla="*/ 1092693 h 1944538"/>
                <a:gd name="connsiteX41" fmla="*/ 1339426 w 2533991"/>
                <a:gd name="connsiteY41" fmla="*/ 1119782 h 1944538"/>
                <a:gd name="connsiteX42" fmla="*/ 1354285 w 2533991"/>
                <a:gd name="connsiteY42" fmla="*/ 1144268 h 1944538"/>
                <a:gd name="connsiteX43" fmla="*/ 1360406 w 2533991"/>
                <a:gd name="connsiteY43" fmla="*/ 1159126 h 1944538"/>
                <a:gd name="connsiteX44" fmla="*/ 1354285 w 2533991"/>
                <a:gd name="connsiteY44" fmla="*/ 1170493 h 1944538"/>
                <a:gd name="connsiteX45" fmla="*/ 1354285 w 2533991"/>
                <a:gd name="connsiteY45" fmla="*/ 1184463 h 1944538"/>
                <a:gd name="connsiteX46" fmla="*/ 1353422 w 2533991"/>
                <a:gd name="connsiteY46" fmla="*/ 1194953 h 1944538"/>
                <a:gd name="connsiteX47" fmla="*/ 1345560 w 2533991"/>
                <a:gd name="connsiteY47" fmla="*/ 1210675 h 1944538"/>
                <a:gd name="connsiteX48" fmla="*/ 1314979 w 2533991"/>
                <a:gd name="connsiteY48" fmla="*/ 1219413 h 1944538"/>
                <a:gd name="connsiteX49" fmla="*/ 1295751 w 2533991"/>
                <a:gd name="connsiteY49" fmla="*/ 1202814 h 1944538"/>
                <a:gd name="connsiteX50" fmla="*/ 1275660 w 2533991"/>
                <a:gd name="connsiteY50" fmla="*/ 1172232 h 1944538"/>
                <a:gd name="connsiteX51" fmla="*/ 1248571 w 2533991"/>
                <a:gd name="connsiteY51" fmla="*/ 1140774 h 1944538"/>
                <a:gd name="connsiteX52" fmla="*/ 1253803 w 2533991"/>
                <a:gd name="connsiteY52" fmla="*/ 1158237 h 1944538"/>
                <a:gd name="connsiteX53" fmla="*/ 1263429 w 2533991"/>
                <a:gd name="connsiteY53" fmla="*/ 1179217 h 1944538"/>
                <a:gd name="connsiteX54" fmla="*/ 1277399 w 2533991"/>
                <a:gd name="connsiteY54" fmla="*/ 1199308 h 1944538"/>
                <a:gd name="connsiteX55" fmla="*/ 1274771 w 2533991"/>
                <a:gd name="connsiteY55" fmla="*/ 1233395 h 1944538"/>
                <a:gd name="connsiteX56" fmla="*/ 1265169 w 2533991"/>
                <a:gd name="connsiteY56" fmla="*/ 1251746 h 1944538"/>
                <a:gd name="connsiteX57" fmla="*/ 1255543 w 2533991"/>
                <a:gd name="connsiteY57" fmla="*/ 1261373 h 1944538"/>
                <a:gd name="connsiteX58" fmla="*/ 1258172 w 2533991"/>
                <a:gd name="connsiteY58" fmla="*/ 1227286 h 1944538"/>
                <a:gd name="connsiteX59" fmla="*/ 1259911 w 2533991"/>
                <a:gd name="connsiteY59" fmla="*/ 1189707 h 1944538"/>
                <a:gd name="connsiteX60" fmla="*/ 1254679 w 2533991"/>
                <a:gd name="connsiteY60" fmla="*/ 1208058 h 1944538"/>
                <a:gd name="connsiteX61" fmla="*/ 1247681 w 2533991"/>
                <a:gd name="connsiteY61" fmla="*/ 1234258 h 1944538"/>
                <a:gd name="connsiteX62" fmla="*/ 1245942 w 2533991"/>
                <a:gd name="connsiteY62" fmla="*/ 1256115 h 1944538"/>
                <a:gd name="connsiteX63" fmla="*/ 1244176 w 2533991"/>
                <a:gd name="connsiteY63" fmla="*/ 1272714 h 1944538"/>
                <a:gd name="connsiteX64" fmla="*/ 1238944 w 2533991"/>
                <a:gd name="connsiteY64" fmla="*/ 1284081 h 1944538"/>
                <a:gd name="connsiteX65" fmla="*/ 1227578 w 2533991"/>
                <a:gd name="connsiteY65" fmla="*/ 1291079 h 1944538"/>
                <a:gd name="connsiteX66" fmla="*/ 1220580 w 2533991"/>
                <a:gd name="connsiteY66" fmla="*/ 1284983 h 1944538"/>
                <a:gd name="connsiteX67" fmla="*/ 1226701 w 2533991"/>
                <a:gd name="connsiteY67" fmla="*/ 1265756 h 1944538"/>
                <a:gd name="connsiteX68" fmla="*/ 1217964 w 2533991"/>
                <a:gd name="connsiteY68" fmla="*/ 1257894 h 1944538"/>
                <a:gd name="connsiteX69" fmla="*/ 1205734 w 2533991"/>
                <a:gd name="connsiteY69" fmla="*/ 1263126 h 1944538"/>
                <a:gd name="connsiteX70" fmla="*/ 1193478 w 2533991"/>
                <a:gd name="connsiteY70" fmla="*/ 1227312 h 1944538"/>
                <a:gd name="connsiteX71" fmla="*/ 1209201 w 2533991"/>
                <a:gd name="connsiteY71" fmla="*/ 1201963 h 1944538"/>
                <a:gd name="connsiteX72" fmla="*/ 1217951 w 2533991"/>
                <a:gd name="connsiteY72" fmla="*/ 1184475 h 1944538"/>
                <a:gd name="connsiteX73" fmla="*/ 1207461 w 2533991"/>
                <a:gd name="connsiteY73" fmla="*/ 1187104 h 1944538"/>
                <a:gd name="connsiteX74" fmla="*/ 1191738 w 2533991"/>
                <a:gd name="connsiteY74" fmla="*/ 1201099 h 1944538"/>
                <a:gd name="connsiteX75" fmla="*/ 1183877 w 2533991"/>
                <a:gd name="connsiteY75" fmla="*/ 1182747 h 1944538"/>
                <a:gd name="connsiteX76" fmla="*/ 1180385 w 2533991"/>
                <a:gd name="connsiteY76" fmla="*/ 1149537 h 1944538"/>
                <a:gd name="connsiteX77" fmla="*/ 1169895 w 2533991"/>
                <a:gd name="connsiteY77" fmla="*/ 1127680 h 1944538"/>
                <a:gd name="connsiteX78" fmla="*/ 1171660 w 2533991"/>
                <a:gd name="connsiteY78" fmla="*/ 1151290 h 1944538"/>
                <a:gd name="connsiteX79" fmla="*/ 1176892 w 2533991"/>
                <a:gd name="connsiteY79" fmla="*/ 1189732 h 1944538"/>
                <a:gd name="connsiteX80" fmla="*/ 1161170 w 2533991"/>
                <a:gd name="connsiteY80" fmla="*/ 1237777 h 1944538"/>
                <a:gd name="connsiteX81" fmla="*/ 1157677 w 2533991"/>
                <a:gd name="connsiteY81" fmla="*/ 1264866 h 1944538"/>
                <a:gd name="connsiteX82" fmla="*/ 1158541 w 2533991"/>
                <a:gd name="connsiteY82" fmla="*/ 1284982 h 1944538"/>
                <a:gd name="connsiteX83" fmla="*/ 1162910 w 2533991"/>
                <a:gd name="connsiteY83" fmla="*/ 1298952 h 1944538"/>
                <a:gd name="connsiteX84" fmla="*/ 1161170 w 2533991"/>
                <a:gd name="connsiteY84" fmla="*/ 1308579 h 1944538"/>
                <a:gd name="connsiteX85" fmla="*/ 1149803 w 2533991"/>
                <a:gd name="connsiteY85" fmla="*/ 1326930 h 1944538"/>
                <a:gd name="connsiteX86" fmla="*/ 1127947 w 2533991"/>
                <a:gd name="connsiteY86" fmla="*/ 1341789 h 1944538"/>
                <a:gd name="connsiteX87" fmla="*/ 1113951 w 2533991"/>
                <a:gd name="connsiteY87" fmla="*/ 1325164 h 1944538"/>
                <a:gd name="connsiteX88" fmla="*/ 1102585 w 2533991"/>
                <a:gd name="connsiteY88" fmla="*/ 1305937 h 1944538"/>
                <a:gd name="connsiteX89" fmla="*/ 1084233 w 2533991"/>
                <a:gd name="connsiteY89" fmla="*/ 1311169 h 1944538"/>
                <a:gd name="connsiteX90" fmla="*/ 1072892 w 2533991"/>
                <a:gd name="connsiteY90" fmla="*/ 1320796 h 1944538"/>
                <a:gd name="connsiteX91" fmla="*/ 1051912 w 2533991"/>
                <a:gd name="connsiteY91" fmla="*/ 1337395 h 1944538"/>
                <a:gd name="connsiteX92" fmla="*/ 1035021 w 2533991"/>
                <a:gd name="connsiteY92" fmla="*/ 1370262 h 1944538"/>
                <a:gd name="connsiteX93" fmla="*/ 1000070 w 2533991"/>
                <a:gd name="connsiteY93" fmla="*/ 1377260 h 1944538"/>
                <a:gd name="connsiteX94" fmla="*/ 972118 w 2533991"/>
                <a:gd name="connsiteY94" fmla="*/ 1358909 h 1944538"/>
                <a:gd name="connsiteX95" fmla="*/ 959862 w 2533991"/>
                <a:gd name="connsiteY95" fmla="*/ 1334448 h 1944538"/>
                <a:gd name="connsiteX96" fmla="*/ 979979 w 2533991"/>
                <a:gd name="connsiteY96" fmla="*/ 1317824 h 1944538"/>
                <a:gd name="connsiteX97" fmla="*/ 986977 w 2533991"/>
                <a:gd name="connsiteY97" fmla="*/ 1305593 h 1944538"/>
                <a:gd name="connsiteX98" fmla="*/ 978227 w 2533991"/>
                <a:gd name="connsiteY98" fmla="*/ 1304730 h 1944538"/>
                <a:gd name="connsiteX99" fmla="*/ 959875 w 2533991"/>
                <a:gd name="connsiteY99" fmla="*/ 1315220 h 1944538"/>
                <a:gd name="connsiteX100" fmla="*/ 946108 w 2533991"/>
                <a:gd name="connsiteY100" fmla="*/ 1301822 h 1944538"/>
                <a:gd name="connsiteX101" fmla="*/ 948508 w 2533991"/>
                <a:gd name="connsiteY101" fmla="*/ 1281133 h 1944538"/>
                <a:gd name="connsiteX102" fmla="*/ 941536 w 2533991"/>
                <a:gd name="connsiteY102" fmla="*/ 1276764 h 1944538"/>
                <a:gd name="connsiteX103" fmla="*/ 937167 w 2533991"/>
                <a:gd name="connsiteY103" fmla="*/ 1295992 h 1944538"/>
                <a:gd name="connsiteX104" fmla="*/ 950261 w 2533991"/>
                <a:gd name="connsiteY104" fmla="*/ 1331806 h 1944538"/>
                <a:gd name="connsiteX105" fmla="*/ 954630 w 2533991"/>
                <a:gd name="connsiteY105" fmla="*/ 1380752 h 1944538"/>
                <a:gd name="connsiteX106" fmla="*/ 940634 w 2533991"/>
                <a:gd name="connsiteY106" fmla="*/ 1392982 h 1944538"/>
                <a:gd name="connsiteX107" fmla="*/ 913545 w 2533991"/>
                <a:gd name="connsiteY107" fmla="*/ 1405212 h 1944538"/>
                <a:gd name="connsiteX108" fmla="*/ 895219 w 2533991"/>
                <a:gd name="connsiteY108" fmla="*/ 1403472 h 1944538"/>
                <a:gd name="connsiteX109" fmla="*/ 887333 w 2533991"/>
                <a:gd name="connsiteY109" fmla="*/ 1394721 h 1944538"/>
                <a:gd name="connsiteX110" fmla="*/ 878595 w 2533991"/>
                <a:gd name="connsiteY110" fmla="*/ 1385984 h 1944538"/>
                <a:gd name="connsiteX111" fmla="*/ 883065 w 2533991"/>
                <a:gd name="connsiteY111" fmla="*/ 1366807 h 1944538"/>
                <a:gd name="connsiteX112" fmla="*/ 887333 w 2533991"/>
                <a:gd name="connsiteY112" fmla="*/ 1356266 h 1944538"/>
                <a:gd name="connsiteX113" fmla="*/ 880360 w 2533991"/>
                <a:gd name="connsiteY113" fmla="*/ 1350170 h 1944538"/>
                <a:gd name="connsiteX114" fmla="*/ 868994 w 2533991"/>
                <a:gd name="connsiteY114" fmla="*/ 1368521 h 1944538"/>
                <a:gd name="connsiteX115" fmla="*/ 840152 w 2533991"/>
                <a:gd name="connsiteY115" fmla="*/ 1371125 h 1944538"/>
                <a:gd name="connsiteX116" fmla="*/ 820061 w 2533991"/>
                <a:gd name="connsiteY116" fmla="*/ 1368521 h 1944538"/>
                <a:gd name="connsiteX117" fmla="*/ 809571 w 2533991"/>
                <a:gd name="connsiteY117" fmla="*/ 1361523 h 1944538"/>
                <a:gd name="connsiteX118" fmla="*/ 795575 w 2533991"/>
                <a:gd name="connsiteY118" fmla="*/ 1362387 h 1944538"/>
                <a:gd name="connsiteX119" fmla="*/ 797341 w 2533991"/>
                <a:gd name="connsiteY119" fmla="*/ 1371988 h 1944538"/>
                <a:gd name="connsiteX120" fmla="*/ 802573 w 2533991"/>
                <a:gd name="connsiteY120" fmla="*/ 1386847 h 1944538"/>
                <a:gd name="connsiteX121" fmla="*/ 787714 w 2533991"/>
                <a:gd name="connsiteY121" fmla="*/ 1407827 h 1944538"/>
                <a:gd name="connsiteX122" fmla="*/ 799969 w 2533991"/>
                <a:gd name="connsiteY122" fmla="*/ 1420921 h 1944538"/>
                <a:gd name="connsiteX123" fmla="*/ 815692 w 2533991"/>
                <a:gd name="connsiteY123" fmla="*/ 1429658 h 1944538"/>
                <a:gd name="connsiteX124" fmla="*/ 800833 w 2533991"/>
                <a:gd name="connsiteY124" fmla="*/ 1441025 h 1944538"/>
                <a:gd name="connsiteX125" fmla="*/ 776347 w 2533991"/>
                <a:gd name="connsiteY125" fmla="*/ 1451515 h 1944538"/>
                <a:gd name="connsiteX126" fmla="*/ 752763 w 2533991"/>
                <a:gd name="connsiteY126" fmla="*/ 1462005 h 1944538"/>
                <a:gd name="connsiteX127" fmla="*/ 749271 w 2533991"/>
                <a:gd name="connsiteY127" fmla="*/ 1454143 h 1944538"/>
                <a:gd name="connsiteX128" fmla="*/ 758897 w 2533991"/>
                <a:gd name="connsiteY128" fmla="*/ 1440148 h 1944538"/>
                <a:gd name="connsiteX129" fmla="*/ 760637 w 2533991"/>
                <a:gd name="connsiteY129" fmla="*/ 1428781 h 1944538"/>
                <a:gd name="connsiteX130" fmla="*/ 766758 w 2533991"/>
                <a:gd name="connsiteY130" fmla="*/ 1426153 h 1944538"/>
                <a:gd name="connsiteX131" fmla="*/ 780754 w 2533991"/>
                <a:gd name="connsiteY131" fmla="*/ 1418291 h 1944538"/>
                <a:gd name="connsiteX132" fmla="*/ 765006 w 2533991"/>
                <a:gd name="connsiteY132" fmla="*/ 1413923 h 1944538"/>
                <a:gd name="connsiteX133" fmla="*/ 753640 w 2533991"/>
                <a:gd name="connsiteY133" fmla="*/ 1407827 h 1944538"/>
                <a:gd name="connsiteX134" fmla="*/ 757132 w 2533991"/>
                <a:gd name="connsiteY134" fmla="*/ 1392104 h 1944538"/>
                <a:gd name="connsiteX135" fmla="*/ 756268 w 2533991"/>
                <a:gd name="connsiteY135" fmla="*/ 1382478 h 1944538"/>
                <a:gd name="connsiteX136" fmla="*/ 744902 w 2533991"/>
                <a:gd name="connsiteY136" fmla="*/ 1385971 h 1944538"/>
                <a:gd name="connsiteX137" fmla="*/ 741410 w 2533991"/>
                <a:gd name="connsiteY137" fmla="*/ 1378973 h 1944538"/>
                <a:gd name="connsiteX138" fmla="*/ 731808 w 2533991"/>
                <a:gd name="connsiteY138" fmla="*/ 1379836 h 1944538"/>
                <a:gd name="connsiteX139" fmla="*/ 718689 w 2533991"/>
                <a:gd name="connsiteY139" fmla="*/ 1385958 h 1944538"/>
                <a:gd name="connsiteX140" fmla="*/ 707323 w 2533991"/>
                <a:gd name="connsiteY140" fmla="*/ 1381589 h 1944538"/>
                <a:gd name="connsiteX141" fmla="*/ 706459 w 2533991"/>
                <a:gd name="connsiteY141" fmla="*/ 1392079 h 1944538"/>
                <a:gd name="connsiteX142" fmla="*/ 722182 w 2533991"/>
                <a:gd name="connsiteY142" fmla="*/ 1399940 h 1944538"/>
                <a:gd name="connsiteX143" fmla="*/ 737041 w 2533991"/>
                <a:gd name="connsiteY143" fmla="*/ 1407802 h 1944538"/>
                <a:gd name="connsiteX144" fmla="*/ 734412 w 2533991"/>
                <a:gd name="connsiteY144" fmla="*/ 1420896 h 1944538"/>
                <a:gd name="connsiteX145" fmla="*/ 731809 w 2533991"/>
                <a:gd name="connsiteY145" fmla="*/ 1431386 h 1944538"/>
                <a:gd name="connsiteX146" fmla="*/ 723072 w 2533991"/>
                <a:gd name="connsiteY146" fmla="*/ 1439247 h 1944538"/>
                <a:gd name="connsiteX147" fmla="*/ 699462 w 2533991"/>
                <a:gd name="connsiteY147" fmla="*/ 1455846 h 1944538"/>
                <a:gd name="connsiteX148" fmla="*/ 687232 w 2533991"/>
                <a:gd name="connsiteY148" fmla="*/ 1470705 h 1944538"/>
                <a:gd name="connsiteX149" fmla="*/ 678494 w 2533991"/>
                <a:gd name="connsiteY149" fmla="*/ 1455846 h 1944538"/>
                <a:gd name="connsiteX150" fmla="*/ 669757 w 2533991"/>
                <a:gd name="connsiteY150" fmla="*/ 1460241 h 1944538"/>
                <a:gd name="connsiteX151" fmla="*/ 673224 w 2533991"/>
                <a:gd name="connsiteY151" fmla="*/ 1468978 h 1944538"/>
                <a:gd name="connsiteX152" fmla="*/ 661248 w 2533991"/>
                <a:gd name="connsiteY152" fmla="*/ 1475849 h 1944538"/>
                <a:gd name="connsiteX153" fmla="*/ 635899 w 2533991"/>
                <a:gd name="connsiteY153" fmla="*/ 1473220 h 1944538"/>
                <a:gd name="connsiteX154" fmla="*/ 631530 w 2533991"/>
                <a:gd name="connsiteY154" fmla="*/ 1467125 h 1944538"/>
                <a:gd name="connsiteX155" fmla="*/ 623669 w 2533991"/>
                <a:gd name="connsiteY155" fmla="*/ 1454005 h 1944538"/>
                <a:gd name="connsiteX156" fmla="*/ 616672 w 2533991"/>
                <a:gd name="connsiteY156" fmla="*/ 1449637 h 1944538"/>
                <a:gd name="connsiteX157" fmla="*/ 615808 w 2533991"/>
                <a:gd name="connsiteY157" fmla="*/ 1468864 h 1944538"/>
                <a:gd name="connsiteX158" fmla="*/ 610550 w 2533991"/>
                <a:gd name="connsiteY158" fmla="*/ 1475862 h 1944538"/>
                <a:gd name="connsiteX159" fmla="*/ 603578 w 2533991"/>
                <a:gd name="connsiteY159" fmla="*/ 1466236 h 1944538"/>
                <a:gd name="connsiteX160" fmla="*/ 588719 w 2533991"/>
                <a:gd name="connsiteY160" fmla="*/ 1466236 h 1944538"/>
                <a:gd name="connsiteX161" fmla="*/ 580857 w 2533991"/>
                <a:gd name="connsiteY161" fmla="*/ 1481958 h 1944538"/>
                <a:gd name="connsiteX162" fmla="*/ 587830 w 2533991"/>
                <a:gd name="connsiteY162" fmla="*/ 1482847 h 1944538"/>
                <a:gd name="connsiteX163" fmla="*/ 601825 w 2533991"/>
                <a:gd name="connsiteY163" fmla="*/ 1476726 h 1944538"/>
                <a:gd name="connsiteX164" fmla="*/ 593964 w 2533991"/>
                <a:gd name="connsiteY164" fmla="*/ 1488956 h 1944538"/>
                <a:gd name="connsiteX165" fmla="*/ 574736 w 2533991"/>
                <a:gd name="connsiteY165" fmla="*/ 1503815 h 1944538"/>
                <a:gd name="connsiteX166" fmla="*/ 559877 w 2533991"/>
                <a:gd name="connsiteY166" fmla="*/ 1503815 h 1944538"/>
                <a:gd name="connsiteX167" fmla="*/ 561642 w 2533991"/>
                <a:gd name="connsiteY167" fmla="*/ 1483724 h 1944538"/>
                <a:gd name="connsiteX168" fmla="*/ 552016 w 2533991"/>
                <a:gd name="connsiteY168" fmla="*/ 1478491 h 1944538"/>
                <a:gd name="connsiteX169" fmla="*/ 541526 w 2533991"/>
                <a:gd name="connsiteY169" fmla="*/ 1475863 h 1944538"/>
                <a:gd name="connsiteX170" fmla="*/ 526692 w 2533991"/>
                <a:gd name="connsiteY170" fmla="*/ 1478491 h 1944538"/>
                <a:gd name="connsiteX171" fmla="*/ 526692 w 2533991"/>
                <a:gd name="connsiteY171" fmla="*/ 1484587 h 1944538"/>
                <a:gd name="connsiteX172" fmla="*/ 538033 w 2533991"/>
                <a:gd name="connsiteY172" fmla="*/ 1493325 h 1944538"/>
                <a:gd name="connsiteX173" fmla="*/ 512710 w 2533991"/>
                <a:gd name="connsiteY173" fmla="*/ 1497719 h 1944538"/>
                <a:gd name="connsiteX174" fmla="*/ 503083 w 2533991"/>
                <a:gd name="connsiteY174" fmla="*/ 1495090 h 1944538"/>
                <a:gd name="connsiteX175" fmla="*/ 502220 w 2533991"/>
                <a:gd name="connsiteY175" fmla="*/ 1484600 h 1944538"/>
                <a:gd name="connsiteX176" fmla="*/ 495222 w 2533991"/>
                <a:gd name="connsiteY176" fmla="*/ 1483737 h 1944538"/>
                <a:gd name="connsiteX177" fmla="*/ 489126 w 2533991"/>
                <a:gd name="connsiteY177" fmla="*/ 1493338 h 1944538"/>
                <a:gd name="connsiteX178" fmla="*/ 478636 w 2533991"/>
                <a:gd name="connsiteY178" fmla="*/ 1506457 h 1944538"/>
                <a:gd name="connsiteX179" fmla="*/ 441056 w 2533991"/>
                <a:gd name="connsiteY179" fmla="*/ 1516058 h 1944538"/>
                <a:gd name="connsiteX180" fmla="*/ 414844 w 2533991"/>
                <a:gd name="connsiteY180" fmla="*/ 1525685 h 1944538"/>
                <a:gd name="connsiteX181" fmla="*/ 388631 w 2533991"/>
                <a:gd name="connsiteY181" fmla="*/ 1524821 h 1944538"/>
                <a:gd name="connsiteX182" fmla="*/ 359802 w 2533991"/>
                <a:gd name="connsiteY182" fmla="*/ 1554514 h 1944538"/>
                <a:gd name="connsiteX183" fmla="*/ 345807 w 2533991"/>
                <a:gd name="connsiteY183" fmla="*/ 1563265 h 1944538"/>
                <a:gd name="connsiteX184" fmla="*/ 345807 w 2533991"/>
                <a:gd name="connsiteY184" fmla="*/ 1546640 h 1944538"/>
                <a:gd name="connsiteX185" fmla="*/ 337069 w 2533991"/>
                <a:gd name="connsiteY185" fmla="*/ 1551898 h 1944538"/>
                <a:gd name="connsiteX186" fmla="*/ 340562 w 2533991"/>
                <a:gd name="connsiteY186" fmla="*/ 1570249 h 1944538"/>
                <a:gd name="connsiteX187" fmla="*/ 338796 w 2533991"/>
                <a:gd name="connsiteY187" fmla="*/ 1599942 h 1944538"/>
                <a:gd name="connsiteX188" fmla="*/ 331456 w 2533991"/>
                <a:gd name="connsiteY188" fmla="*/ 1621621 h 1944538"/>
                <a:gd name="connsiteX189" fmla="*/ 306995 w 2533991"/>
                <a:gd name="connsiteY189" fmla="*/ 1628619 h 1944538"/>
                <a:gd name="connsiteX190" fmla="*/ 303503 w 2533991"/>
                <a:gd name="connsiteY190" fmla="*/ 1615499 h 1944538"/>
                <a:gd name="connsiteX191" fmla="*/ 297382 w 2533991"/>
                <a:gd name="connsiteY191" fmla="*/ 1611131 h 1944538"/>
                <a:gd name="connsiteX192" fmla="*/ 289546 w 2533991"/>
                <a:gd name="connsiteY192" fmla="*/ 1615499 h 1944538"/>
                <a:gd name="connsiteX193" fmla="*/ 280796 w 2533991"/>
                <a:gd name="connsiteY193" fmla="*/ 1613759 h 1944538"/>
                <a:gd name="connsiteX194" fmla="*/ 291286 w 2533991"/>
                <a:gd name="connsiteY194" fmla="*/ 1602392 h 1944538"/>
                <a:gd name="connsiteX195" fmla="*/ 316635 w 2533991"/>
                <a:gd name="connsiteY195" fmla="*/ 1599764 h 1944538"/>
                <a:gd name="connsiteX196" fmla="*/ 328865 w 2533991"/>
                <a:gd name="connsiteY196" fmla="*/ 1584042 h 1944538"/>
                <a:gd name="connsiteX197" fmla="*/ 318375 w 2533991"/>
                <a:gd name="connsiteY197" fmla="*/ 1580549 h 1944538"/>
                <a:gd name="connsiteX198" fmla="*/ 302652 w 2533991"/>
                <a:gd name="connsiteY198" fmla="*/ 1586670 h 1944538"/>
                <a:gd name="connsiteX199" fmla="*/ 285164 w 2533991"/>
                <a:gd name="connsiteY199" fmla="*/ 1591039 h 1944538"/>
                <a:gd name="connsiteX200" fmla="*/ 277303 w 2533991"/>
                <a:gd name="connsiteY200" fmla="*/ 1591902 h 1944538"/>
                <a:gd name="connsiteX201" fmla="*/ 274674 w 2533991"/>
                <a:gd name="connsiteY201" fmla="*/ 1579672 h 1944538"/>
                <a:gd name="connsiteX202" fmla="*/ 272071 w 2533991"/>
                <a:gd name="connsiteY202" fmla="*/ 1570935 h 1944538"/>
                <a:gd name="connsiteX203" fmla="*/ 284301 w 2533991"/>
                <a:gd name="connsiteY203" fmla="*/ 1570046 h 1944538"/>
                <a:gd name="connsiteX204" fmla="*/ 284301 w 2533991"/>
                <a:gd name="connsiteY204" fmla="*/ 1564813 h 1944538"/>
                <a:gd name="connsiteX205" fmla="*/ 285165 w 2533991"/>
                <a:gd name="connsiteY205" fmla="*/ 1559581 h 1944538"/>
                <a:gd name="connsiteX206" fmla="*/ 286930 w 2533991"/>
                <a:gd name="connsiteY206" fmla="*/ 1549955 h 1944538"/>
                <a:gd name="connsiteX207" fmla="*/ 277303 w 2533991"/>
                <a:gd name="connsiteY207" fmla="*/ 1554323 h 1944538"/>
                <a:gd name="connsiteX208" fmla="*/ 269442 w 2533991"/>
                <a:gd name="connsiteY208" fmla="*/ 1549091 h 1944538"/>
                <a:gd name="connsiteX209" fmla="*/ 274675 w 2533991"/>
                <a:gd name="connsiteY209" fmla="*/ 1530739 h 1944538"/>
                <a:gd name="connsiteX210" fmla="*/ 273811 w 2533991"/>
                <a:gd name="connsiteY210" fmla="*/ 1524644 h 1944538"/>
                <a:gd name="connsiteX211" fmla="*/ 259841 w 2533991"/>
                <a:gd name="connsiteY211" fmla="*/ 1522879 h 1944538"/>
                <a:gd name="connsiteX212" fmla="*/ 248475 w 2533991"/>
                <a:gd name="connsiteY212" fmla="*/ 1515881 h 1944538"/>
                <a:gd name="connsiteX213" fmla="*/ 258076 w 2533991"/>
                <a:gd name="connsiteY213" fmla="*/ 1535997 h 1944538"/>
                <a:gd name="connsiteX214" fmla="*/ 260705 w 2533991"/>
                <a:gd name="connsiteY214" fmla="*/ 1545598 h 1944538"/>
                <a:gd name="connsiteX215" fmla="*/ 255473 w 2533991"/>
                <a:gd name="connsiteY215" fmla="*/ 1549091 h 1944538"/>
                <a:gd name="connsiteX216" fmla="*/ 248475 w 2533991"/>
                <a:gd name="connsiteY216" fmla="*/ 1555212 h 1944538"/>
                <a:gd name="connsiteX217" fmla="*/ 258076 w 2533991"/>
                <a:gd name="connsiteY217" fmla="*/ 1571811 h 1944538"/>
                <a:gd name="connsiteX218" fmla="*/ 265938 w 2533991"/>
                <a:gd name="connsiteY218" fmla="*/ 1591039 h 1944538"/>
                <a:gd name="connsiteX219" fmla="*/ 254571 w 2533991"/>
                <a:gd name="connsiteY219" fmla="*/ 1613759 h 1944538"/>
                <a:gd name="connsiteX220" fmla="*/ 237109 w 2533991"/>
                <a:gd name="connsiteY220" fmla="*/ 1625126 h 1944538"/>
                <a:gd name="connsiteX221" fmla="*/ 245846 w 2533991"/>
                <a:gd name="connsiteY221" fmla="*/ 1634727 h 1944538"/>
                <a:gd name="connsiteX222" fmla="*/ 263309 w 2533991"/>
                <a:gd name="connsiteY222" fmla="*/ 1640848 h 1944538"/>
                <a:gd name="connsiteX223" fmla="*/ 285165 w 2533991"/>
                <a:gd name="connsiteY223" fmla="*/ 1644341 h 1944538"/>
                <a:gd name="connsiteX224" fmla="*/ 310515 w 2533991"/>
                <a:gd name="connsiteY224" fmla="*/ 1655708 h 1944538"/>
                <a:gd name="connsiteX225" fmla="*/ 307886 w 2533991"/>
                <a:gd name="connsiteY225" fmla="*/ 1682797 h 1944538"/>
                <a:gd name="connsiteX226" fmla="*/ 297396 w 2533991"/>
                <a:gd name="connsiteY226" fmla="*/ 1690658 h 1944538"/>
                <a:gd name="connsiteX227" fmla="*/ 268567 w 2533991"/>
                <a:gd name="connsiteY227" fmla="*/ 1668802 h 1944538"/>
                <a:gd name="connsiteX228" fmla="*/ 235356 w 2533991"/>
                <a:gd name="connsiteY228" fmla="*/ 1676663 h 1944538"/>
                <a:gd name="connsiteX229" fmla="*/ 218757 w 2533991"/>
                <a:gd name="connsiteY229" fmla="*/ 1686290 h 1944538"/>
                <a:gd name="connsiteX230" fmla="*/ 217894 w 2533991"/>
                <a:gd name="connsiteY230" fmla="*/ 1672294 h 1944538"/>
                <a:gd name="connsiteX231" fmla="*/ 233617 w 2533991"/>
                <a:gd name="connsiteY231" fmla="*/ 1655695 h 1944538"/>
                <a:gd name="connsiteX232" fmla="*/ 230988 w 2533991"/>
                <a:gd name="connsiteY232" fmla="*/ 1647834 h 1944538"/>
                <a:gd name="connsiteX233" fmla="*/ 229248 w 2533991"/>
                <a:gd name="connsiteY233" fmla="*/ 1636467 h 1944538"/>
                <a:gd name="connsiteX234" fmla="*/ 214389 w 2533991"/>
                <a:gd name="connsiteY234" fmla="*/ 1632974 h 1944538"/>
                <a:gd name="connsiteX235" fmla="*/ 204762 w 2533991"/>
                <a:gd name="connsiteY235" fmla="*/ 1649573 h 1944538"/>
                <a:gd name="connsiteX236" fmla="*/ 196025 w 2533991"/>
                <a:gd name="connsiteY236" fmla="*/ 1641712 h 1944538"/>
                <a:gd name="connsiteX237" fmla="*/ 190792 w 2533991"/>
                <a:gd name="connsiteY237" fmla="*/ 1626853 h 1944538"/>
                <a:gd name="connsiteX238" fmla="*/ 188164 w 2533991"/>
                <a:gd name="connsiteY238" fmla="*/ 1642575 h 1944538"/>
                <a:gd name="connsiteX239" fmla="*/ 189027 w 2533991"/>
                <a:gd name="connsiteY239" fmla="*/ 1665296 h 1944538"/>
                <a:gd name="connsiteX240" fmla="*/ 172428 w 2533991"/>
                <a:gd name="connsiteY240" fmla="*/ 1662692 h 1944538"/>
                <a:gd name="connsiteX241" fmla="*/ 169799 w 2533991"/>
                <a:gd name="connsiteY241" fmla="*/ 1674922 h 1944538"/>
                <a:gd name="connsiteX242" fmla="*/ 183794 w 2533991"/>
                <a:gd name="connsiteY242" fmla="*/ 1706380 h 1944538"/>
                <a:gd name="connsiteX243" fmla="*/ 190792 w 2533991"/>
                <a:gd name="connsiteY243" fmla="*/ 1726471 h 1944538"/>
                <a:gd name="connsiteX244" fmla="*/ 207391 w 2533991"/>
                <a:gd name="connsiteY244" fmla="*/ 1726471 h 1944538"/>
                <a:gd name="connsiteX245" fmla="*/ 227482 w 2533991"/>
                <a:gd name="connsiteY245" fmla="*/ 1728236 h 1944538"/>
                <a:gd name="connsiteX246" fmla="*/ 251066 w 2533991"/>
                <a:gd name="connsiteY246" fmla="*/ 1736973 h 1944538"/>
                <a:gd name="connsiteX247" fmla="*/ 255461 w 2533991"/>
                <a:gd name="connsiteY247" fmla="*/ 1759694 h 1944538"/>
                <a:gd name="connsiteX248" fmla="*/ 256324 w 2533991"/>
                <a:gd name="connsiteY248" fmla="*/ 1772813 h 1944538"/>
                <a:gd name="connsiteX249" fmla="*/ 242329 w 2533991"/>
                <a:gd name="connsiteY249" fmla="*/ 1765815 h 1944538"/>
                <a:gd name="connsiteX250" fmla="*/ 238836 w 2533991"/>
                <a:gd name="connsiteY250" fmla="*/ 1740466 h 1944538"/>
                <a:gd name="connsiteX251" fmla="*/ 234468 w 2533991"/>
                <a:gd name="connsiteY251" fmla="*/ 1748328 h 1944538"/>
                <a:gd name="connsiteX252" fmla="*/ 231839 w 2533991"/>
                <a:gd name="connsiteY252" fmla="*/ 1755326 h 1944538"/>
                <a:gd name="connsiteX253" fmla="*/ 233604 w 2533991"/>
                <a:gd name="connsiteY253" fmla="*/ 1768419 h 1944538"/>
                <a:gd name="connsiteX254" fmla="*/ 229235 w 2533991"/>
                <a:gd name="connsiteY254" fmla="*/ 1782415 h 1944538"/>
                <a:gd name="connsiteX255" fmla="*/ 225743 w 2533991"/>
                <a:gd name="connsiteY255" fmla="*/ 1795509 h 1944538"/>
                <a:gd name="connsiteX256" fmla="*/ 236208 w 2533991"/>
                <a:gd name="connsiteY256" fmla="*/ 1799001 h 1944538"/>
                <a:gd name="connsiteX257" fmla="*/ 246698 w 2533991"/>
                <a:gd name="connsiteY257" fmla="*/ 1795509 h 1944538"/>
                <a:gd name="connsiteX258" fmla="*/ 262421 w 2533991"/>
                <a:gd name="connsiteY258" fmla="*/ 1802507 h 1944538"/>
                <a:gd name="connsiteX259" fmla="*/ 276416 w 2533991"/>
                <a:gd name="connsiteY259" fmla="*/ 1820858 h 1944538"/>
                <a:gd name="connsiteX260" fmla="*/ 302629 w 2533991"/>
                <a:gd name="connsiteY260" fmla="*/ 1840949 h 1944538"/>
                <a:gd name="connsiteX261" fmla="*/ 298260 w 2533991"/>
                <a:gd name="connsiteY261" fmla="*/ 1876789 h 1944538"/>
                <a:gd name="connsiteX262" fmla="*/ 281636 w 2533991"/>
                <a:gd name="connsiteY262" fmla="*/ 1900373 h 1944538"/>
                <a:gd name="connsiteX263" fmla="*/ 265037 w 2533991"/>
                <a:gd name="connsiteY263" fmla="*/ 1915231 h 1944538"/>
                <a:gd name="connsiteX264" fmla="*/ 239688 w 2533991"/>
                <a:gd name="connsiteY264" fmla="*/ 1927462 h 1944538"/>
                <a:gd name="connsiteX265" fmla="*/ 218733 w 2533991"/>
                <a:gd name="connsiteY265" fmla="*/ 1935323 h 1944538"/>
                <a:gd name="connsiteX266" fmla="*/ 197752 w 2533991"/>
                <a:gd name="connsiteY266" fmla="*/ 1936187 h 1944538"/>
                <a:gd name="connsiteX267" fmla="*/ 165430 w 2533991"/>
                <a:gd name="connsiteY267" fmla="*/ 1938815 h 1944538"/>
                <a:gd name="connsiteX268" fmla="*/ 137478 w 2533991"/>
                <a:gd name="connsiteY268" fmla="*/ 1926585 h 1944538"/>
                <a:gd name="connsiteX269" fmla="*/ 118250 w 2533991"/>
                <a:gd name="connsiteY269" fmla="*/ 1928325 h 1944538"/>
                <a:gd name="connsiteX270" fmla="*/ 103391 w 2533991"/>
                <a:gd name="connsiteY270" fmla="*/ 1936187 h 1944538"/>
                <a:gd name="connsiteX271" fmla="*/ 89396 w 2533991"/>
                <a:gd name="connsiteY271" fmla="*/ 1936187 h 1944538"/>
                <a:gd name="connsiteX272" fmla="*/ 83274 w 2533991"/>
                <a:gd name="connsiteY272" fmla="*/ 1904729 h 1944538"/>
                <a:gd name="connsiteX273" fmla="*/ 82411 w 2533991"/>
                <a:gd name="connsiteY273" fmla="*/ 1882009 h 1944538"/>
                <a:gd name="connsiteX274" fmla="*/ 105131 w 2533991"/>
                <a:gd name="connsiteY274" fmla="*/ 1894239 h 1944538"/>
                <a:gd name="connsiteX275" fmla="*/ 115621 w 2533991"/>
                <a:gd name="connsiteY275" fmla="*/ 1905606 h 1944538"/>
                <a:gd name="connsiteX276" fmla="*/ 119990 w 2533991"/>
                <a:gd name="connsiteY276" fmla="*/ 1895141 h 1944538"/>
                <a:gd name="connsiteX277" fmla="*/ 117361 w 2533991"/>
                <a:gd name="connsiteY277" fmla="*/ 1883774 h 1944538"/>
                <a:gd name="connsiteX278" fmla="*/ 116497 w 2533991"/>
                <a:gd name="connsiteY278" fmla="*/ 1871519 h 1944538"/>
                <a:gd name="connsiteX279" fmla="*/ 99898 w 2533991"/>
                <a:gd name="connsiteY279" fmla="*/ 1864546 h 1944538"/>
                <a:gd name="connsiteX280" fmla="*/ 95530 w 2533991"/>
                <a:gd name="connsiteY280" fmla="*/ 1844430 h 1944538"/>
                <a:gd name="connsiteX281" fmla="*/ 89408 w 2533991"/>
                <a:gd name="connsiteY281" fmla="*/ 1853180 h 1944538"/>
                <a:gd name="connsiteX282" fmla="*/ 84176 w 2533991"/>
                <a:gd name="connsiteY282" fmla="*/ 1868903 h 1944538"/>
                <a:gd name="connsiteX283" fmla="*/ 68453 w 2533991"/>
                <a:gd name="connsiteY283" fmla="*/ 1851414 h 1944538"/>
                <a:gd name="connsiteX284" fmla="*/ 54458 w 2533991"/>
                <a:gd name="connsiteY284" fmla="*/ 1841813 h 1944538"/>
                <a:gd name="connsiteX285" fmla="*/ 57087 w 2533991"/>
                <a:gd name="connsiteY285" fmla="*/ 1833063 h 1944538"/>
                <a:gd name="connsiteX286" fmla="*/ 65825 w 2533991"/>
                <a:gd name="connsiteY286" fmla="*/ 1819969 h 1944538"/>
                <a:gd name="connsiteX287" fmla="*/ 58827 w 2533991"/>
                <a:gd name="connsiteY287" fmla="*/ 1817341 h 1944538"/>
                <a:gd name="connsiteX288" fmla="*/ 50966 w 2533991"/>
                <a:gd name="connsiteY288" fmla="*/ 1816477 h 1944538"/>
                <a:gd name="connsiteX289" fmla="*/ 36970 w 2533991"/>
                <a:gd name="connsiteY289" fmla="*/ 1804247 h 1944538"/>
                <a:gd name="connsiteX290" fmla="*/ 33478 w 2533991"/>
                <a:gd name="connsiteY290" fmla="*/ 1786759 h 1944538"/>
                <a:gd name="connsiteX291" fmla="*/ 59691 w 2533991"/>
                <a:gd name="connsiteY291" fmla="*/ 1781526 h 1944538"/>
                <a:gd name="connsiteX292" fmla="*/ 66688 w 2533991"/>
                <a:gd name="connsiteY292" fmla="*/ 1773665 h 1944538"/>
                <a:gd name="connsiteX293" fmla="*/ 49200 w 2533991"/>
                <a:gd name="connsiteY293" fmla="*/ 1775405 h 1944538"/>
                <a:gd name="connsiteX294" fmla="*/ 29109 w 2533991"/>
                <a:gd name="connsiteY294" fmla="*/ 1769309 h 1944538"/>
                <a:gd name="connsiteX295" fmla="*/ 28245 w 2533991"/>
                <a:gd name="connsiteY295" fmla="*/ 1749193 h 1944538"/>
                <a:gd name="connsiteX296" fmla="*/ 29109 w 2533991"/>
                <a:gd name="connsiteY296" fmla="*/ 1738728 h 1944538"/>
                <a:gd name="connsiteX297" fmla="*/ 16879 w 2533991"/>
                <a:gd name="connsiteY297" fmla="*/ 1727362 h 1944538"/>
                <a:gd name="connsiteX298" fmla="*/ 9018 w 2533991"/>
                <a:gd name="connsiteY298" fmla="*/ 1729965 h 1944538"/>
                <a:gd name="connsiteX299" fmla="*/ 3785 w 2533991"/>
                <a:gd name="connsiteY299" fmla="*/ 1681921 h 1944538"/>
                <a:gd name="connsiteX300" fmla="*/ 16016 w 2533991"/>
                <a:gd name="connsiteY300" fmla="*/ 1635617 h 1944538"/>
                <a:gd name="connsiteX301" fmla="*/ 12523 w 2533991"/>
                <a:gd name="connsiteY301" fmla="*/ 1613760 h 1944538"/>
                <a:gd name="connsiteX302" fmla="*/ 27382 w 2533991"/>
                <a:gd name="connsiteY302" fmla="*/ 1605898 h 1944538"/>
                <a:gd name="connsiteX303" fmla="*/ 34380 w 2533991"/>
                <a:gd name="connsiteY303" fmla="*/ 1602406 h 1944538"/>
                <a:gd name="connsiteX304" fmla="*/ 36983 w 2533991"/>
                <a:gd name="connsiteY304" fmla="*/ 1584918 h 1944538"/>
                <a:gd name="connsiteX305" fmla="*/ 38749 w 2533991"/>
                <a:gd name="connsiteY305" fmla="*/ 1562197 h 1944538"/>
                <a:gd name="connsiteX306" fmla="*/ 43981 w 2533991"/>
                <a:gd name="connsiteY306" fmla="*/ 1540366 h 1944538"/>
                <a:gd name="connsiteX307" fmla="*/ 74562 w 2533991"/>
                <a:gd name="connsiteY307" fmla="*/ 1539502 h 1944538"/>
                <a:gd name="connsiteX308" fmla="*/ 90285 w 2533991"/>
                <a:gd name="connsiteY308" fmla="*/ 1540366 h 1944538"/>
                <a:gd name="connsiteX309" fmla="*/ 90285 w 2533991"/>
                <a:gd name="connsiteY309" fmla="*/ 1535997 h 1944538"/>
                <a:gd name="connsiteX310" fmla="*/ 87682 w 2533991"/>
                <a:gd name="connsiteY310" fmla="*/ 1525507 h 1944538"/>
                <a:gd name="connsiteX311" fmla="*/ 91149 w 2533991"/>
                <a:gd name="connsiteY311" fmla="*/ 1517646 h 1944538"/>
                <a:gd name="connsiteX312" fmla="*/ 92914 w 2533991"/>
                <a:gd name="connsiteY312" fmla="*/ 1509784 h 1944538"/>
                <a:gd name="connsiteX313" fmla="*/ 89422 w 2533991"/>
                <a:gd name="connsiteY313" fmla="*/ 1501923 h 1944538"/>
                <a:gd name="connsiteX314" fmla="*/ 84190 w 2533991"/>
                <a:gd name="connsiteY314" fmla="*/ 1495801 h 1944538"/>
                <a:gd name="connsiteX315" fmla="*/ 71071 w 2533991"/>
                <a:gd name="connsiteY315" fmla="*/ 1494938 h 1944538"/>
                <a:gd name="connsiteX316" fmla="*/ 64073 w 2533991"/>
                <a:gd name="connsiteY316" fmla="*/ 1499306 h 1944538"/>
                <a:gd name="connsiteX317" fmla="*/ 50979 w 2533991"/>
                <a:gd name="connsiteY317" fmla="*/ 1497541 h 1944538"/>
                <a:gd name="connsiteX318" fmla="*/ 45747 w 2533991"/>
                <a:gd name="connsiteY318" fmla="*/ 1474847 h 1944538"/>
                <a:gd name="connsiteX319" fmla="*/ 36121 w 2533991"/>
                <a:gd name="connsiteY319" fmla="*/ 1457359 h 1944538"/>
                <a:gd name="connsiteX320" fmla="*/ 36121 w 2533991"/>
                <a:gd name="connsiteY320" fmla="*/ 1457359 h 1944538"/>
                <a:gd name="connsiteX321" fmla="*/ 33492 w 2533991"/>
                <a:gd name="connsiteY321" fmla="*/ 1447364 h 1944538"/>
                <a:gd name="connsiteX322" fmla="*/ 33492 w 2533991"/>
                <a:gd name="connsiteY322" fmla="*/ 1447364 h 1944538"/>
                <a:gd name="connsiteX323" fmla="*/ 41061 w 2533991"/>
                <a:gd name="connsiteY323" fmla="*/ 1428809 h 1944538"/>
                <a:gd name="connsiteX324" fmla="*/ 56212 w 2533991"/>
                <a:gd name="connsiteY324" fmla="*/ 1434638 h 1944538"/>
                <a:gd name="connsiteX325" fmla="*/ 83250 w 2533991"/>
                <a:gd name="connsiteY325" fmla="*/ 1431311 h 1944538"/>
                <a:gd name="connsiteX326" fmla="*/ 97220 w 2533991"/>
                <a:gd name="connsiteY326" fmla="*/ 1408095 h 1944538"/>
                <a:gd name="connsiteX327" fmla="*/ 101665 w 2533991"/>
                <a:gd name="connsiteY327" fmla="*/ 1369106 h 1944538"/>
                <a:gd name="connsiteX328" fmla="*/ 134012 w 2533991"/>
                <a:gd name="connsiteY328" fmla="*/ 1355987 h 1944538"/>
                <a:gd name="connsiteX329" fmla="*/ 161965 w 2533991"/>
                <a:gd name="connsiteY329" fmla="*/ 1348151 h 1944538"/>
                <a:gd name="connsiteX330" fmla="*/ 183822 w 2533991"/>
                <a:gd name="connsiteY330" fmla="*/ 1342893 h 1944538"/>
                <a:gd name="connsiteX331" fmla="*/ 215279 w 2533991"/>
                <a:gd name="connsiteY331" fmla="*/ 1337661 h 1944538"/>
                <a:gd name="connsiteX332" fmla="*/ 240629 w 2533991"/>
                <a:gd name="connsiteY332" fmla="*/ 1340264 h 1944538"/>
                <a:gd name="connsiteX333" fmla="*/ 256351 w 2533991"/>
                <a:gd name="connsiteY333" fmla="*/ 1340264 h 1944538"/>
                <a:gd name="connsiteX334" fmla="*/ 256199 w 2533991"/>
                <a:gd name="connsiteY334" fmla="*/ 1314763 h 1944538"/>
                <a:gd name="connsiteX335" fmla="*/ 248363 w 2533991"/>
                <a:gd name="connsiteY335" fmla="*/ 1287572 h 1944538"/>
                <a:gd name="connsiteX336" fmla="*/ 243969 w 2533991"/>
                <a:gd name="connsiteY336" fmla="*/ 1251923 h 1944538"/>
                <a:gd name="connsiteX337" fmla="*/ 261609 w 2533991"/>
                <a:gd name="connsiteY337" fmla="*/ 1239871 h 1944538"/>
                <a:gd name="connsiteX338" fmla="*/ 284304 w 2533991"/>
                <a:gd name="connsiteY338" fmla="*/ 1238385 h 1944538"/>
                <a:gd name="connsiteX339" fmla="*/ 305284 w 2533991"/>
                <a:gd name="connsiteY339" fmla="*/ 1245903 h 1944538"/>
                <a:gd name="connsiteX340" fmla="*/ 324042 w 2533991"/>
                <a:gd name="connsiteY340" fmla="*/ 1236822 h 1944538"/>
                <a:gd name="connsiteX341" fmla="*/ 343168 w 2533991"/>
                <a:gd name="connsiteY341" fmla="*/ 1240023 h 1944538"/>
                <a:gd name="connsiteX342" fmla="*/ 346343 w 2533991"/>
                <a:gd name="connsiteY342" fmla="*/ 1225787 h 1944538"/>
                <a:gd name="connsiteX343" fmla="*/ 382183 w 2533991"/>
                <a:gd name="connsiteY343" fmla="*/ 1205696 h 1944538"/>
                <a:gd name="connsiteX344" fmla="*/ 380417 w 2533991"/>
                <a:gd name="connsiteY344" fmla="*/ 1187344 h 1944538"/>
                <a:gd name="connsiteX345" fmla="*/ 368187 w 2533991"/>
                <a:gd name="connsiteY345" fmla="*/ 1163760 h 1944538"/>
                <a:gd name="connsiteX346" fmla="*/ 362066 w 2533991"/>
                <a:gd name="connsiteY346" fmla="*/ 1140176 h 1944538"/>
                <a:gd name="connsiteX347" fmla="*/ 371692 w 2533991"/>
                <a:gd name="connsiteY347" fmla="*/ 1130550 h 1944538"/>
                <a:gd name="connsiteX348" fmla="*/ 384786 w 2533991"/>
                <a:gd name="connsiteY348" fmla="*/ 1111322 h 1944538"/>
                <a:gd name="connsiteX349" fmla="*/ 408395 w 2533991"/>
                <a:gd name="connsiteY349" fmla="*/ 1092996 h 1944538"/>
                <a:gd name="connsiteX350" fmla="*/ 440717 w 2533991"/>
                <a:gd name="connsiteY350" fmla="*/ 1078138 h 1944538"/>
                <a:gd name="connsiteX351" fmla="*/ 483529 w 2533991"/>
                <a:gd name="connsiteY351" fmla="*/ 1068511 h 1944538"/>
                <a:gd name="connsiteX352" fmla="*/ 491390 w 2533991"/>
                <a:gd name="connsiteY352" fmla="*/ 1051049 h 1944538"/>
                <a:gd name="connsiteX353" fmla="*/ 489650 w 2533991"/>
                <a:gd name="connsiteY353" fmla="*/ 1036190 h 1944538"/>
                <a:gd name="connsiteX354" fmla="*/ 514974 w 2533991"/>
                <a:gd name="connsiteY354" fmla="*/ 1032697 h 1944538"/>
                <a:gd name="connsiteX355" fmla="*/ 551689 w 2533991"/>
                <a:gd name="connsiteY355" fmla="*/ 1010840 h 1944538"/>
                <a:gd name="connsiteX356" fmla="*/ 584900 w 2533991"/>
                <a:gd name="connsiteY356" fmla="*/ 971521 h 1944538"/>
                <a:gd name="connsiteX357" fmla="*/ 607988 w 2533991"/>
                <a:gd name="connsiteY357" fmla="*/ 928430 h 1944538"/>
                <a:gd name="connsiteX358" fmla="*/ 594895 w 2533991"/>
                <a:gd name="connsiteY358" fmla="*/ 890672 h 1944538"/>
                <a:gd name="connsiteX359" fmla="*/ 590259 w 2533991"/>
                <a:gd name="connsiteY359" fmla="*/ 842552 h 1944538"/>
                <a:gd name="connsiteX360" fmla="*/ 595771 w 2533991"/>
                <a:gd name="connsiteY360" fmla="*/ 798915 h 1944538"/>
                <a:gd name="connsiteX361" fmla="*/ 611938 w 2533991"/>
                <a:gd name="connsiteY361" fmla="*/ 760891 h 1944538"/>
                <a:gd name="connsiteX362" fmla="*/ 629426 w 2533991"/>
                <a:gd name="connsiteY362" fmla="*/ 729891 h 1944538"/>
                <a:gd name="connsiteX363" fmla="*/ 671349 w 2533991"/>
                <a:gd name="connsiteY363" fmla="*/ 704097 h 1944538"/>
                <a:gd name="connsiteX364" fmla="*/ 675337 w 2533991"/>
                <a:gd name="connsiteY364" fmla="*/ 657793 h 1944538"/>
                <a:gd name="connsiteX365" fmla="*/ 718098 w 2533991"/>
                <a:gd name="connsiteY365" fmla="*/ 643353 h 1944538"/>
                <a:gd name="connsiteX366" fmla="*/ 743447 w 2533991"/>
                <a:gd name="connsiteY366" fmla="*/ 621102 h 1944538"/>
                <a:gd name="connsiteX367" fmla="*/ 768351 w 2533991"/>
                <a:gd name="connsiteY367" fmla="*/ 591384 h 1944538"/>
                <a:gd name="connsiteX368" fmla="*/ 762268 w 2533991"/>
                <a:gd name="connsiteY368" fmla="*/ 545969 h 1944538"/>
                <a:gd name="connsiteX369" fmla="*/ 751333 w 2533991"/>
                <a:gd name="connsiteY369" fmla="*/ 504897 h 1944538"/>
                <a:gd name="connsiteX370" fmla="*/ 788887 w 2533991"/>
                <a:gd name="connsiteY370" fmla="*/ 477363 h 1944538"/>
                <a:gd name="connsiteX371" fmla="*/ 813348 w 2533991"/>
                <a:gd name="connsiteY371" fmla="*/ 446756 h 1944538"/>
                <a:gd name="connsiteX372" fmla="*/ 798984 w 2533991"/>
                <a:gd name="connsiteY372" fmla="*/ 411387 h 1944538"/>
                <a:gd name="connsiteX373" fmla="*/ 793726 w 2533991"/>
                <a:gd name="connsiteY373" fmla="*/ 382558 h 1944538"/>
                <a:gd name="connsiteX374" fmla="*/ 784988 w 2533991"/>
                <a:gd name="connsiteY374" fmla="*/ 372068 h 1944538"/>
                <a:gd name="connsiteX375" fmla="*/ 767500 w 2533991"/>
                <a:gd name="connsiteY375" fmla="*/ 360701 h 1944538"/>
                <a:gd name="connsiteX376" fmla="*/ 760528 w 2533991"/>
                <a:gd name="connsiteY376" fmla="*/ 355469 h 1944538"/>
                <a:gd name="connsiteX377" fmla="*/ 760528 w 2533991"/>
                <a:gd name="connsiteY377" fmla="*/ 355469 h 1944538"/>
                <a:gd name="connsiteX378" fmla="*/ 760528 w 2533991"/>
                <a:gd name="connsiteY378" fmla="*/ 349347 h 1944538"/>
                <a:gd name="connsiteX379" fmla="*/ 765240 w 2533991"/>
                <a:gd name="connsiteY379" fmla="*/ 340990 h 1944538"/>
                <a:gd name="connsiteX380" fmla="*/ 768542 w 2533991"/>
                <a:gd name="connsiteY380" fmla="*/ 337091 h 1944538"/>
                <a:gd name="connsiteX381" fmla="*/ 773482 w 2533991"/>
                <a:gd name="connsiteY381" fmla="*/ 326246 h 1944538"/>
                <a:gd name="connsiteX382" fmla="*/ 780632 w 2533991"/>
                <a:gd name="connsiteY382" fmla="*/ 311831 h 1944538"/>
                <a:gd name="connsiteX383" fmla="*/ 792786 w 2533991"/>
                <a:gd name="connsiteY383" fmla="*/ 311577 h 1944538"/>
                <a:gd name="connsiteX384" fmla="*/ 819329 w 2533991"/>
                <a:gd name="connsiteY384" fmla="*/ 283256 h 1944538"/>
                <a:gd name="connsiteX385" fmla="*/ 848348 w 2533991"/>
                <a:gd name="connsiteY385" fmla="*/ 254973 h 1944538"/>
                <a:gd name="connsiteX386" fmla="*/ 837439 w 2533991"/>
                <a:gd name="connsiteY386" fmla="*/ 235250 h 1944538"/>
                <a:gd name="connsiteX387" fmla="*/ 836080 w 2533991"/>
                <a:gd name="connsiteY387" fmla="*/ 211514 h 1944538"/>
                <a:gd name="connsiteX388" fmla="*/ 839357 w 2533991"/>
                <a:gd name="connsiteY388" fmla="*/ 193530 h 1944538"/>
                <a:gd name="connsiteX389" fmla="*/ 844513 w 2533991"/>
                <a:gd name="connsiteY389" fmla="*/ 172550 h 1944538"/>
                <a:gd name="connsiteX390" fmla="*/ 854241 w 2533991"/>
                <a:gd name="connsiteY390" fmla="*/ 147620 h 1944538"/>
                <a:gd name="connsiteX391" fmla="*/ 872644 w 2533991"/>
                <a:gd name="connsiteY391" fmla="*/ 143124 h 1944538"/>
                <a:gd name="connsiteX392" fmla="*/ 897320 w 2533991"/>
                <a:gd name="connsiteY392" fmla="*/ 142261 h 1944538"/>
                <a:gd name="connsiteX393" fmla="*/ 907188 w 2533991"/>
                <a:gd name="connsiteY393" fmla="*/ 143924 h 1944538"/>
                <a:gd name="connsiteX394" fmla="*/ 917335 w 2533991"/>
                <a:gd name="connsiteY394" fmla="*/ 155240 h 1944538"/>
                <a:gd name="connsiteX395" fmla="*/ 927558 w 2533991"/>
                <a:gd name="connsiteY395" fmla="*/ 151569 h 1944538"/>
                <a:gd name="connsiteX396" fmla="*/ 938125 w 2533991"/>
                <a:gd name="connsiteY396" fmla="*/ 143035 h 1944538"/>
                <a:gd name="connsiteX397" fmla="*/ 949034 w 2533991"/>
                <a:gd name="connsiteY397" fmla="*/ 151392 h 1944538"/>
                <a:gd name="connsiteX398" fmla="*/ 987998 w 2533991"/>
                <a:gd name="connsiteY398" fmla="*/ 160574 h 1944538"/>
                <a:gd name="connsiteX399" fmla="*/ 1022669 w 2533991"/>
                <a:gd name="connsiteY399" fmla="*/ 169350 h 1944538"/>
                <a:gd name="connsiteX400" fmla="*/ 1033438 w 2533991"/>
                <a:gd name="connsiteY400" fmla="*/ 186888 h 1944538"/>
                <a:gd name="connsiteX401" fmla="*/ 1048170 w 2533991"/>
                <a:gd name="connsiteY401" fmla="*/ 214142 h 1944538"/>
                <a:gd name="connsiteX402" fmla="*/ 1073418 w 2533991"/>
                <a:gd name="connsiteY402" fmla="*/ 227566 h 1944538"/>
                <a:gd name="connsiteX403" fmla="*/ 1103034 w 2533991"/>
                <a:gd name="connsiteY403" fmla="*/ 217241 h 1944538"/>
                <a:gd name="connsiteX404" fmla="*/ 1128485 w 2533991"/>
                <a:gd name="connsiteY404" fmla="*/ 205240 h 1944538"/>
                <a:gd name="connsiteX405" fmla="*/ 1120840 w 2533991"/>
                <a:gd name="connsiteY405" fmla="*/ 176741 h 1944538"/>
                <a:gd name="connsiteX406" fmla="*/ 1117817 w 2533991"/>
                <a:gd name="connsiteY406" fmla="*/ 151468 h 1944538"/>
                <a:gd name="connsiteX407" fmla="*/ 1115290 w 2533991"/>
                <a:gd name="connsiteY407" fmla="*/ 137003 h 1944538"/>
                <a:gd name="connsiteX408" fmla="*/ 1123024 w 2533991"/>
                <a:gd name="connsiteY408" fmla="*/ 106586 h 1944538"/>
                <a:gd name="connsiteX409" fmla="*/ 1100431 w 2533991"/>
                <a:gd name="connsiteY409" fmla="*/ 105595 h 1944538"/>
                <a:gd name="connsiteX410" fmla="*/ 1088925 w 2533991"/>
                <a:gd name="connsiteY410" fmla="*/ 104135 h 1944538"/>
                <a:gd name="connsiteX411" fmla="*/ 1073545 w 2533991"/>
                <a:gd name="connsiteY411" fmla="*/ 87968 h 1944538"/>
                <a:gd name="connsiteX412" fmla="*/ 1078536 w 2533991"/>
                <a:gd name="connsiteY412" fmla="*/ 70798 h 1944538"/>
                <a:gd name="connsiteX413" fmla="*/ 1103073 w 2533991"/>
                <a:gd name="connsiteY413" fmla="*/ 72334 h 1944538"/>
                <a:gd name="connsiteX414" fmla="*/ 1124930 w 2533991"/>
                <a:gd name="connsiteY414" fmla="*/ 63583 h 1944538"/>
                <a:gd name="connsiteX415" fmla="*/ 1145910 w 2533991"/>
                <a:gd name="connsiteY415" fmla="*/ 46121 h 1944538"/>
                <a:gd name="connsiteX416" fmla="*/ 1157226 w 2533991"/>
                <a:gd name="connsiteY416" fmla="*/ 30144 h 1944538"/>
                <a:gd name="connsiteX417" fmla="*/ 1164249 w 2533991"/>
                <a:gd name="connsiteY417" fmla="*/ 11641 h 1944538"/>
                <a:gd name="connsiteX418" fmla="*/ 1182601 w 2533991"/>
                <a:gd name="connsiteY418" fmla="*/ 10307 h 1944538"/>
                <a:gd name="connsiteX419" fmla="*/ 1200584 w 2533991"/>
                <a:gd name="connsiteY419" fmla="*/ 3589 h 1944538"/>
                <a:gd name="connsiteX420" fmla="*/ 1221424 w 2533991"/>
                <a:gd name="connsiteY420" fmla="*/ 7577 h 1944538"/>
                <a:gd name="connsiteX421" fmla="*/ 1243598 w 2533991"/>
                <a:gd name="connsiteY421" fmla="*/ 39670 h 1944538"/>
                <a:gd name="connsiteX422" fmla="*/ 1262229 w 2533991"/>
                <a:gd name="connsiteY422" fmla="*/ 48255 h 1944538"/>
                <a:gd name="connsiteX423" fmla="*/ 1282600 w 2533991"/>
                <a:gd name="connsiteY423" fmla="*/ 51532 h 1944538"/>
                <a:gd name="connsiteX424" fmla="*/ 1307924 w 2533991"/>
                <a:gd name="connsiteY424" fmla="*/ 61083 h 1944538"/>
                <a:gd name="connsiteX425" fmla="*/ 1332105 w 2533991"/>
                <a:gd name="connsiteY425" fmla="*/ 59622 h 1944538"/>
                <a:gd name="connsiteX426" fmla="*/ 1366115 w 2533991"/>
                <a:gd name="connsiteY426" fmla="*/ 57514 h 1944538"/>
                <a:gd name="connsiteX427" fmla="*/ 1391465 w 2533991"/>
                <a:gd name="connsiteY427" fmla="*/ 60981 h 1944538"/>
                <a:gd name="connsiteX428" fmla="*/ 1395732 w 2533991"/>
                <a:gd name="connsiteY428" fmla="*/ 51405 h 1944538"/>
                <a:gd name="connsiteX429" fmla="*/ 1402831 w 2533991"/>
                <a:gd name="connsiteY429" fmla="*/ 40000 h 1944538"/>
                <a:gd name="connsiteX430" fmla="*/ 1417690 w 2533991"/>
                <a:gd name="connsiteY430" fmla="*/ 18169 h 1944538"/>
                <a:gd name="connsiteX431" fmla="*/ 1446239 w 2533991"/>
                <a:gd name="connsiteY431" fmla="*/ 20747 h 1944538"/>
                <a:gd name="connsiteX432" fmla="*/ 1459333 w 2533991"/>
                <a:gd name="connsiteY432" fmla="*/ 35657 h 1944538"/>
                <a:gd name="connsiteX433" fmla="*/ 1462978 w 2533991"/>
                <a:gd name="connsiteY433" fmla="*/ 57882 h 1944538"/>
                <a:gd name="connsiteX434" fmla="*/ 1472732 w 2533991"/>
                <a:gd name="connsiteY434" fmla="*/ 75840 h 1944538"/>
                <a:gd name="connsiteX435" fmla="*/ 1520801 w 2533991"/>
                <a:gd name="connsiteY435" fmla="*/ 65350 h 1944538"/>
                <a:gd name="connsiteX436" fmla="*/ 1537667 w 2533991"/>
                <a:gd name="connsiteY436" fmla="*/ 67013 h 1944538"/>
                <a:gd name="connsiteX437" fmla="*/ 1568629 w 2533991"/>
                <a:gd name="connsiteY437" fmla="*/ 55698 h 1944538"/>
                <a:gd name="connsiteX438" fmla="*/ 1590702 w 2533991"/>
                <a:gd name="connsiteY438" fmla="*/ 38261 h 1944538"/>
                <a:gd name="connsiteX439" fmla="*/ 1625653 w 2533991"/>
                <a:gd name="connsiteY439" fmla="*/ 20773 h 1944538"/>
                <a:gd name="connsiteX440" fmla="*/ 1662978 w 2533991"/>
                <a:gd name="connsiteY440" fmla="*/ 44534 h 1944538"/>
                <a:gd name="connsiteX441" fmla="*/ 1690232 w 2533991"/>
                <a:gd name="connsiteY441" fmla="*/ 59444 h 1944538"/>
                <a:gd name="connsiteX442" fmla="*/ 1681570 w 2533991"/>
                <a:gd name="connsiteY442" fmla="*/ 89810 h 1944538"/>
                <a:gd name="connsiteX443" fmla="*/ 1680681 w 2533991"/>
                <a:gd name="connsiteY443" fmla="*/ 106434 h 1944538"/>
                <a:gd name="connsiteX444" fmla="*/ 1694626 w 2533991"/>
                <a:gd name="connsiteY444" fmla="*/ 108987 h 1944538"/>
                <a:gd name="connsiteX445" fmla="*/ 1678573 w 2533991"/>
                <a:gd name="connsiteY445" fmla="*/ 126195 h 1944538"/>
                <a:gd name="connsiteX446" fmla="*/ 1646671 w 2533991"/>
                <a:gd name="connsiteY446" fmla="*/ 143315 h 1944538"/>
                <a:gd name="connsiteX447" fmla="*/ 1621271 w 2533991"/>
                <a:gd name="connsiteY447" fmla="*/ 160600 h 1944538"/>
                <a:gd name="connsiteX448" fmla="*/ 1591553 w 2533991"/>
                <a:gd name="connsiteY448" fmla="*/ 187689 h 1944538"/>
                <a:gd name="connsiteX449" fmla="*/ 1585457 w 2533991"/>
                <a:gd name="connsiteY449" fmla="*/ 211324 h 1944538"/>
                <a:gd name="connsiteX450" fmla="*/ 1581964 w 2533991"/>
                <a:gd name="connsiteY450" fmla="*/ 237498 h 1944538"/>
                <a:gd name="connsiteX451" fmla="*/ 1574103 w 2533991"/>
                <a:gd name="connsiteY451" fmla="*/ 253221 h 1944538"/>
                <a:gd name="connsiteX452" fmla="*/ 1553986 w 2533991"/>
                <a:gd name="connsiteY452" fmla="*/ 275077 h 1944538"/>
                <a:gd name="connsiteX453" fmla="*/ 1529526 w 2533991"/>
                <a:gd name="connsiteY453" fmla="*/ 287308 h 1944538"/>
                <a:gd name="connsiteX454" fmla="*/ 1520788 w 2533991"/>
                <a:gd name="connsiteY454" fmla="*/ 295169 h 1944538"/>
                <a:gd name="connsiteX455" fmla="*/ 1528650 w 2533991"/>
                <a:gd name="connsiteY455" fmla="*/ 307399 h 1944538"/>
                <a:gd name="connsiteX456" fmla="*/ 1546112 w 2533991"/>
                <a:gd name="connsiteY456" fmla="*/ 317026 h 1944538"/>
                <a:gd name="connsiteX457" fmla="*/ 1566203 w 2533991"/>
                <a:gd name="connsiteY457" fmla="*/ 327490 h 1944538"/>
                <a:gd name="connsiteX458" fmla="*/ 1588276 w 2533991"/>
                <a:gd name="connsiteY458" fmla="*/ 340368 h 1944538"/>
                <a:gd name="connsiteX459" fmla="*/ 1614514 w 2533991"/>
                <a:gd name="connsiteY459" fmla="*/ 352725 h 1944538"/>
                <a:gd name="connsiteX460" fmla="*/ 1634479 w 2533991"/>
                <a:gd name="connsiteY460" fmla="*/ 340228 h 1944538"/>
                <a:gd name="connsiteX461" fmla="*/ 1661441 w 2533991"/>
                <a:gd name="connsiteY461" fmla="*/ 336253 h 1944538"/>
                <a:gd name="connsiteX462" fmla="*/ 1682421 w 2533991"/>
                <a:gd name="connsiteY462" fmla="*/ 333625 h 1944538"/>
                <a:gd name="connsiteX463" fmla="*/ 1701649 w 2533991"/>
                <a:gd name="connsiteY463" fmla="*/ 327504 h 1944538"/>
                <a:gd name="connsiteX464" fmla="*/ 1724141 w 2533991"/>
                <a:gd name="connsiteY464" fmla="*/ 310664 h 1944538"/>
                <a:gd name="connsiteX465" fmla="*/ 1754075 w 2533991"/>
                <a:gd name="connsiteY465" fmla="*/ 315273 h 1944538"/>
                <a:gd name="connsiteX466" fmla="*/ 1767168 w 2533991"/>
                <a:gd name="connsiteY466" fmla="*/ 289949 h 1944538"/>
                <a:gd name="connsiteX467" fmla="*/ 1786396 w 2533991"/>
                <a:gd name="connsiteY467" fmla="*/ 284691 h 1944538"/>
                <a:gd name="connsiteX468" fmla="*/ 1810856 w 2533991"/>
                <a:gd name="connsiteY468" fmla="*/ 281199 h 1944538"/>
                <a:gd name="connsiteX469" fmla="*/ 1822223 w 2533991"/>
                <a:gd name="connsiteY469" fmla="*/ 281199 h 1944538"/>
                <a:gd name="connsiteX470" fmla="*/ 1843203 w 2533991"/>
                <a:gd name="connsiteY470" fmla="*/ 282088 h 1944538"/>
                <a:gd name="connsiteX471" fmla="*/ 1850201 w 2533991"/>
                <a:gd name="connsiteY471" fmla="*/ 280323 h 1944538"/>
                <a:gd name="connsiteX472" fmla="*/ 1850201 w 2533991"/>
                <a:gd name="connsiteY472" fmla="*/ 280323 h 1944538"/>
                <a:gd name="connsiteX473" fmla="*/ 1855434 w 2533991"/>
                <a:gd name="connsiteY473" fmla="*/ 274201 h 1944538"/>
                <a:gd name="connsiteX474" fmla="*/ 1859802 w 2533991"/>
                <a:gd name="connsiteY474" fmla="*/ 268969 h 1944538"/>
                <a:gd name="connsiteX475" fmla="*/ 1859802 w 2533991"/>
                <a:gd name="connsiteY475" fmla="*/ 268969 h 1944538"/>
                <a:gd name="connsiteX476" fmla="*/ 1881659 w 2533991"/>
                <a:gd name="connsiteY476" fmla="*/ 254974 h 1944538"/>
                <a:gd name="connsiteX477" fmla="*/ 1909612 w 2533991"/>
                <a:gd name="connsiteY477" fmla="*/ 245373 h 1944538"/>
                <a:gd name="connsiteX478" fmla="*/ 1938453 w 2533991"/>
                <a:gd name="connsiteY478" fmla="*/ 242744 h 1944538"/>
                <a:gd name="connsiteX479" fmla="*/ 1963409 w 2533991"/>
                <a:gd name="connsiteY479" fmla="*/ 259369 h 1944538"/>
                <a:gd name="connsiteX480" fmla="*/ 2001953 w 2533991"/>
                <a:gd name="connsiteY480" fmla="*/ 291373 h 1944538"/>
                <a:gd name="connsiteX481" fmla="*/ 2015352 w 2533991"/>
                <a:gd name="connsiteY481" fmla="*/ 308289 h 1944538"/>
                <a:gd name="connsiteX482" fmla="*/ 2038935 w 2533991"/>
                <a:gd name="connsiteY482" fmla="*/ 316176 h 1944538"/>
                <a:gd name="connsiteX483" fmla="*/ 2060665 w 2533991"/>
                <a:gd name="connsiteY483" fmla="*/ 303577 h 1944538"/>
                <a:gd name="connsiteX484" fmla="*/ 2050569 w 2533991"/>
                <a:gd name="connsiteY484" fmla="*/ 286063 h 1944538"/>
                <a:gd name="connsiteX485" fmla="*/ 2034567 w 2533991"/>
                <a:gd name="connsiteY485" fmla="*/ 273338 h 1944538"/>
                <a:gd name="connsiteX486" fmla="*/ 2036624 w 2533991"/>
                <a:gd name="connsiteY486" fmla="*/ 254135 h 1944538"/>
                <a:gd name="connsiteX487" fmla="*/ 2041882 w 2533991"/>
                <a:gd name="connsiteY487" fmla="*/ 224341 h 1944538"/>
                <a:gd name="connsiteX488" fmla="*/ 2052029 w 2533991"/>
                <a:gd name="connsiteY488" fmla="*/ 193836 h 1944538"/>
                <a:gd name="connsiteX489" fmla="*/ 2066025 w 2533991"/>
                <a:gd name="connsiteY489" fmla="*/ 192071 h 1944538"/>
                <a:gd name="connsiteX490" fmla="*/ 2077391 w 2533991"/>
                <a:gd name="connsiteY490" fmla="*/ 177212 h 1944538"/>
                <a:gd name="connsiteX491" fmla="*/ 2077391 w 2533991"/>
                <a:gd name="connsiteY491" fmla="*/ 177212 h 1944538"/>
                <a:gd name="connsiteX492" fmla="*/ 2082624 w 2533991"/>
                <a:gd name="connsiteY492" fmla="*/ 177212 h 1944538"/>
                <a:gd name="connsiteX493" fmla="*/ 2082624 w 2533991"/>
                <a:gd name="connsiteY493" fmla="*/ 177212 h 1944538"/>
                <a:gd name="connsiteX494" fmla="*/ 2107972 w 2533991"/>
                <a:gd name="connsiteY494" fmla="*/ 181581 h 1944538"/>
                <a:gd name="connsiteX495" fmla="*/ 2133321 w 2533991"/>
                <a:gd name="connsiteY495" fmla="*/ 198205 h 1944538"/>
                <a:gd name="connsiteX496" fmla="*/ 2170875 w 2533991"/>
                <a:gd name="connsiteY496" fmla="*/ 201698 h 1944538"/>
                <a:gd name="connsiteX497" fmla="*/ 2204085 w 2533991"/>
                <a:gd name="connsiteY497" fmla="*/ 214792 h 1944538"/>
                <a:gd name="connsiteX498" fmla="*/ 2227669 w 2533991"/>
                <a:gd name="connsiteY498" fmla="*/ 206054 h 1944538"/>
                <a:gd name="connsiteX499" fmla="*/ 2250389 w 2533991"/>
                <a:gd name="connsiteY499" fmla="*/ 187703 h 1944538"/>
                <a:gd name="connsiteX500" fmla="*/ 2243391 w 2533991"/>
                <a:gd name="connsiteY500" fmla="*/ 205191 h 1944538"/>
                <a:gd name="connsiteX501" fmla="*/ 2254758 w 2533991"/>
                <a:gd name="connsiteY501" fmla="*/ 226146 h 1944538"/>
                <a:gd name="connsiteX502" fmla="*/ 2275738 w 2533991"/>
                <a:gd name="connsiteY502" fmla="*/ 239240 h 1944538"/>
                <a:gd name="connsiteX503" fmla="*/ 2287105 w 2533991"/>
                <a:gd name="connsiteY503" fmla="*/ 269822 h 1944538"/>
                <a:gd name="connsiteX504" fmla="*/ 2300199 w 2533991"/>
                <a:gd name="connsiteY504" fmla="*/ 279448 h 1944538"/>
                <a:gd name="connsiteX505" fmla="*/ 2315921 w 2533991"/>
                <a:gd name="connsiteY505" fmla="*/ 269822 h 1944538"/>
                <a:gd name="connsiteX506" fmla="*/ 2333409 w 2533991"/>
                <a:gd name="connsiteY506" fmla="*/ 261084 h 1944538"/>
                <a:gd name="connsiteX507" fmla="*/ 2372728 w 2533991"/>
                <a:gd name="connsiteY507" fmla="*/ 251483 h 1944538"/>
                <a:gd name="connsiteX508" fmla="*/ 2382355 w 2533991"/>
                <a:gd name="connsiteY508" fmla="*/ 271574 h 1944538"/>
                <a:gd name="connsiteX509" fmla="*/ 2378862 w 2533991"/>
                <a:gd name="connsiteY509" fmla="*/ 296923 h 1944538"/>
                <a:gd name="connsiteX510" fmla="*/ 2395461 w 2533991"/>
                <a:gd name="connsiteY510" fmla="*/ 312646 h 1944538"/>
                <a:gd name="connsiteX511" fmla="*/ 2405951 w 2533991"/>
                <a:gd name="connsiteY511" fmla="*/ 335366 h 1944538"/>
                <a:gd name="connsiteX512" fmla="*/ 2421673 w 2533991"/>
                <a:gd name="connsiteY512" fmla="*/ 355457 h 1944538"/>
                <a:gd name="connsiteX513" fmla="*/ 2433040 w 2533991"/>
                <a:gd name="connsiteY513" fmla="*/ 385175 h 1944538"/>
                <a:gd name="connsiteX514" fmla="*/ 2453626 w 2533991"/>
                <a:gd name="connsiteY514" fmla="*/ 410499 h 1944538"/>
                <a:gd name="connsiteX515" fmla="*/ 2461488 w 2533991"/>
                <a:gd name="connsiteY515" fmla="*/ 415757 h 1944538"/>
                <a:gd name="connsiteX516" fmla="*/ 2461488 w 2533991"/>
                <a:gd name="connsiteY516" fmla="*/ 415757 h 1944538"/>
                <a:gd name="connsiteX517" fmla="*/ 2459252 w 2533991"/>
                <a:gd name="connsiteY517" fmla="*/ 431479 h 1944538"/>
                <a:gd name="connsiteX518" fmla="*/ 2450515 w 2533991"/>
                <a:gd name="connsiteY518" fmla="*/ 439341 h 1944538"/>
                <a:gd name="connsiteX519" fmla="*/ 2443517 w 2533991"/>
                <a:gd name="connsiteY519" fmla="*/ 448942 h 1944538"/>
                <a:gd name="connsiteX520" fmla="*/ 2443517 w 2533991"/>
                <a:gd name="connsiteY520" fmla="*/ 448942 h 1944538"/>
                <a:gd name="connsiteX521" fmla="*/ 2448749 w 2533991"/>
                <a:gd name="connsiteY521" fmla="*/ 477784 h 1944538"/>
                <a:gd name="connsiteX522" fmla="*/ 2459239 w 2533991"/>
                <a:gd name="connsiteY522" fmla="*/ 510968 h 1944538"/>
                <a:gd name="connsiteX523" fmla="*/ 2482455 w 2533991"/>
                <a:gd name="connsiteY523" fmla="*/ 552040 h 1944538"/>
                <a:gd name="connsiteX524" fmla="*/ 2487687 w 2533991"/>
                <a:gd name="connsiteY524" fmla="*/ 562530 h 1944538"/>
                <a:gd name="connsiteX525" fmla="*/ 2507778 w 2533991"/>
                <a:gd name="connsiteY525" fmla="*/ 604478 h 1944538"/>
                <a:gd name="connsiteX526" fmla="*/ 2533991 w 2533991"/>
                <a:gd name="connsiteY526" fmla="*/ 614968 h 1944538"/>
                <a:gd name="connsiteX527" fmla="*/ 2512135 w 2533991"/>
                <a:gd name="connsiteY527" fmla="*/ 624569 h 1944538"/>
                <a:gd name="connsiteX528" fmla="*/ 2498101 w 2533991"/>
                <a:gd name="connsiteY528" fmla="*/ 613850 h 1944538"/>
                <a:gd name="connsiteX529" fmla="*/ 2487611 w 2533991"/>
                <a:gd name="connsiteY529" fmla="*/ 616479 h 1944538"/>
                <a:gd name="connsiteX530" fmla="*/ 2474492 w 2533991"/>
                <a:gd name="connsiteY530" fmla="*/ 621711 h 1944538"/>
                <a:gd name="connsiteX531" fmla="*/ 2460522 w 2533991"/>
                <a:gd name="connsiteY531" fmla="*/ 616479 h 1944538"/>
                <a:gd name="connsiteX532" fmla="*/ 2448266 w 2533991"/>
                <a:gd name="connsiteY532" fmla="*/ 627846 h 1944538"/>
                <a:gd name="connsiteX533" fmla="*/ 2448266 w 2533991"/>
                <a:gd name="connsiteY533" fmla="*/ 660167 h 1944538"/>
                <a:gd name="connsiteX534" fmla="*/ 2436036 w 2533991"/>
                <a:gd name="connsiteY534" fmla="*/ 689885 h 1944538"/>
                <a:gd name="connsiteX535" fmla="*/ 2422066 w 2533991"/>
                <a:gd name="connsiteY535" fmla="*/ 705608 h 1944538"/>
                <a:gd name="connsiteX536" fmla="*/ 2408071 w 2533991"/>
                <a:gd name="connsiteY536" fmla="*/ 723959 h 1944538"/>
                <a:gd name="connsiteX537" fmla="*/ 2380093 w 2533991"/>
                <a:gd name="connsiteY537" fmla="*/ 722194 h 1944538"/>
                <a:gd name="connsiteX538" fmla="*/ 2354769 w 2533991"/>
                <a:gd name="connsiteY538" fmla="*/ 716962 h 1944538"/>
                <a:gd name="connsiteX539" fmla="*/ 2340774 w 2533991"/>
                <a:gd name="connsiteY539" fmla="*/ 708225 h 1944538"/>
                <a:gd name="connsiteX540" fmla="*/ 2332912 w 2533991"/>
                <a:gd name="connsiteY540" fmla="*/ 714320 h 1944538"/>
                <a:gd name="connsiteX541" fmla="*/ 2357397 w 2533991"/>
                <a:gd name="connsiteY541" fmla="*/ 740533 h 1944538"/>
                <a:gd name="connsiteX542" fmla="*/ 2388855 w 2533991"/>
                <a:gd name="connsiteY542" fmla="*/ 730932 h 1944538"/>
                <a:gd name="connsiteX543" fmla="*/ 2412439 w 2533991"/>
                <a:gd name="connsiteY543" fmla="*/ 741397 h 1944538"/>
                <a:gd name="connsiteX544" fmla="*/ 2422929 w 2533991"/>
                <a:gd name="connsiteY544" fmla="*/ 758021 h 1944538"/>
                <a:gd name="connsiteX545" fmla="*/ 2427298 w 2533991"/>
                <a:gd name="connsiteY545" fmla="*/ 768512 h 1944538"/>
                <a:gd name="connsiteX546" fmla="*/ 2413303 w 2533991"/>
                <a:gd name="connsiteY546" fmla="*/ 767622 h 1944538"/>
                <a:gd name="connsiteX547" fmla="*/ 2396704 w 2533991"/>
                <a:gd name="connsiteY547" fmla="*/ 748395 h 1944538"/>
                <a:gd name="connsiteX548" fmla="*/ 2396704 w 2533991"/>
                <a:gd name="connsiteY548" fmla="*/ 756256 h 1944538"/>
                <a:gd name="connsiteX549" fmla="*/ 2398444 w 2533991"/>
                <a:gd name="connsiteY549" fmla="*/ 763254 h 1944538"/>
                <a:gd name="connsiteX550" fmla="*/ 2378353 w 2533991"/>
                <a:gd name="connsiteY550" fmla="*/ 782482 h 1944538"/>
                <a:gd name="connsiteX551" fmla="*/ 2363494 w 2533991"/>
                <a:gd name="connsiteY551" fmla="*/ 785975 h 1944538"/>
                <a:gd name="connsiteX552" fmla="*/ 2353004 w 2533991"/>
                <a:gd name="connsiteY552" fmla="*/ 761514 h 1944538"/>
                <a:gd name="connsiteX553" fmla="*/ 2333776 w 2533991"/>
                <a:gd name="connsiteY553" fmla="*/ 763254 h 1944538"/>
                <a:gd name="connsiteX554" fmla="*/ 2330309 w 2533991"/>
                <a:gd name="connsiteY554" fmla="*/ 771116 h 1944538"/>
                <a:gd name="connsiteX555" fmla="*/ 2339910 w 2533991"/>
                <a:gd name="connsiteY555" fmla="*/ 777237 h 1944538"/>
                <a:gd name="connsiteX556" fmla="*/ 2351277 w 2533991"/>
                <a:gd name="connsiteY556" fmla="*/ 788604 h 1944538"/>
                <a:gd name="connsiteX557" fmla="*/ 2340787 w 2533991"/>
                <a:gd name="connsiteY557" fmla="*/ 813928 h 1944538"/>
                <a:gd name="connsiteX558" fmla="*/ 2346045 w 2533991"/>
                <a:gd name="connsiteY558" fmla="*/ 834045 h 1944538"/>
                <a:gd name="connsiteX559" fmla="*/ 2338374 w 2533991"/>
                <a:gd name="connsiteY559" fmla="*/ 853717 h 1944538"/>
                <a:gd name="connsiteX560" fmla="*/ 2321559 w 2533991"/>
                <a:gd name="connsiteY560" fmla="*/ 860245 h 1944538"/>
                <a:gd name="connsiteX561" fmla="*/ 2311958 w 2533991"/>
                <a:gd name="connsiteY561" fmla="*/ 877733 h 1944538"/>
                <a:gd name="connsiteX562" fmla="*/ 2285745 w 2533991"/>
                <a:gd name="connsiteY562" fmla="*/ 882102 h 1944538"/>
                <a:gd name="connsiteX563" fmla="*/ 2270023 w 2533991"/>
                <a:gd name="connsiteY563" fmla="*/ 876006 h 1944538"/>
                <a:gd name="connsiteX564" fmla="*/ 2249043 w 2533991"/>
                <a:gd name="connsiteY564" fmla="*/ 872513 h 1944538"/>
                <a:gd name="connsiteX565" fmla="*/ 2236813 w 2533991"/>
                <a:gd name="connsiteY565" fmla="*/ 885607 h 1944538"/>
                <a:gd name="connsiteX566" fmla="*/ 2219324 w 2533991"/>
                <a:gd name="connsiteY566" fmla="*/ 903095 h 1944538"/>
                <a:gd name="connsiteX567" fmla="*/ 2201862 w 2533991"/>
                <a:gd name="connsiteY567" fmla="*/ 924926 h 1944538"/>
                <a:gd name="connsiteX568" fmla="*/ 2189632 w 2533991"/>
                <a:gd name="connsiteY568" fmla="*/ 917064 h 1944538"/>
                <a:gd name="connsiteX569" fmla="*/ 2197493 w 2533991"/>
                <a:gd name="connsiteY569" fmla="*/ 898738 h 1944538"/>
                <a:gd name="connsiteX570" fmla="*/ 2183498 w 2533991"/>
                <a:gd name="connsiteY570" fmla="*/ 895246 h 1944538"/>
                <a:gd name="connsiteX571" fmla="*/ 2173008 w 2533991"/>
                <a:gd name="connsiteY571" fmla="*/ 893481 h 1944538"/>
                <a:gd name="connsiteX572" fmla="*/ 2171268 w 2533991"/>
                <a:gd name="connsiteY572" fmla="*/ 901342 h 1944538"/>
                <a:gd name="connsiteX573" fmla="*/ 2178266 w 2533991"/>
                <a:gd name="connsiteY573" fmla="*/ 910093 h 1944538"/>
                <a:gd name="connsiteX574" fmla="*/ 2175637 w 2533991"/>
                <a:gd name="connsiteY574" fmla="*/ 918830 h 1944538"/>
                <a:gd name="connsiteX575" fmla="*/ 2171268 w 2533991"/>
                <a:gd name="connsiteY575" fmla="*/ 926692 h 1944538"/>
                <a:gd name="connsiteX576" fmla="*/ 2156410 w 2533991"/>
                <a:gd name="connsiteY576" fmla="*/ 931924 h 1944538"/>
                <a:gd name="connsiteX577" fmla="*/ 2145043 w 2533991"/>
                <a:gd name="connsiteY577" fmla="*/ 932788 h 1944538"/>
                <a:gd name="connsiteX578" fmla="*/ 2138947 w 2533991"/>
                <a:gd name="connsiteY578" fmla="*/ 934553 h 1944538"/>
                <a:gd name="connsiteX579" fmla="*/ 2130197 w 2533991"/>
                <a:gd name="connsiteY579" fmla="*/ 944154 h 1944538"/>
                <a:gd name="connsiteX580" fmla="*/ 2110969 w 2533991"/>
                <a:gd name="connsiteY580" fmla="*/ 955533 h 1944538"/>
                <a:gd name="connsiteX581" fmla="*/ 2090014 w 2533991"/>
                <a:gd name="connsiteY581" fmla="*/ 955533 h 1944538"/>
                <a:gd name="connsiteX582" fmla="*/ 2073389 w 2533991"/>
                <a:gd name="connsiteY582" fmla="*/ 927555 h 1944538"/>
                <a:gd name="connsiteX583" fmla="*/ 2046300 w 2533991"/>
                <a:gd name="connsiteY583" fmla="*/ 917954 h 1944538"/>
                <a:gd name="connsiteX584" fmla="*/ 2057667 w 2533991"/>
                <a:gd name="connsiteY584" fmla="*/ 904834 h 1944538"/>
                <a:gd name="connsiteX585" fmla="*/ 2064665 w 2533991"/>
                <a:gd name="connsiteY585" fmla="*/ 893467 h 1944538"/>
                <a:gd name="connsiteX586" fmla="*/ 2041081 w 2533991"/>
                <a:gd name="connsiteY586" fmla="*/ 911819 h 1944538"/>
                <a:gd name="connsiteX587" fmla="*/ 2025359 w 2533991"/>
                <a:gd name="connsiteY587" fmla="*/ 931910 h 1944538"/>
                <a:gd name="connsiteX588" fmla="*/ 2007871 w 2533991"/>
                <a:gd name="connsiteY588" fmla="*/ 927541 h 1944538"/>
                <a:gd name="connsiteX589" fmla="*/ 2000873 w 2533991"/>
                <a:gd name="connsiteY589" fmla="*/ 922309 h 1944538"/>
                <a:gd name="connsiteX590" fmla="*/ 1998269 w 2533991"/>
                <a:gd name="connsiteY590" fmla="*/ 914448 h 1944538"/>
                <a:gd name="connsiteX591" fmla="*/ 1992148 w 2533991"/>
                <a:gd name="connsiteY591" fmla="*/ 924912 h 1944538"/>
                <a:gd name="connsiteX592" fmla="*/ 1995640 w 2533991"/>
                <a:gd name="connsiteY592" fmla="*/ 936279 h 1944538"/>
                <a:gd name="connsiteX593" fmla="*/ 2004378 w 2533991"/>
                <a:gd name="connsiteY593" fmla="*/ 938907 h 1944538"/>
                <a:gd name="connsiteX594" fmla="*/ 2010499 w 2533991"/>
                <a:gd name="connsiteY594" fmla="*/ 945905 h 1944538"/>
                <a:gd name="connsiteX595" fmla="*/ 2000009 w 2533991"/>
                <a:gd name="connsiteY595" fmla="*/ 960764 h 1944538"/>
                <a:gd name="connsiteX596" fmla="*/ 1999146 w 2533991"/>
                <a:gd name="connsiteY596" fmla="*/ 975623 h 1944538"/>
                <a:gd name="connsiteX597" fmla="*/ 2012239 w 2533991"/>
                <a:gd name="connsiteY597" fmla="*/ 970365 h 1944538"/>
                <a:gd name="connsiteX598" fmla="*/ 2020101 w 2533991"/>
                <a:gd name="connsiteY598" fmla="*/ 978227 h 1944538"/>
                <a:gd name="connsiteX599" fmla="*/ 2014005 w 2533991"/>
                <a:gd name="connsiteY599" fmla="*/ 993085 h 1944538"/>
                <a:gd name="connsiteX600" fmla="*/ 2004379 w 2533991"/>
                <a:gd name="connsiteY600" fmla="*/ 1000947 h 1944538"/>
                <a:gd name="connsiteX601" fmla="*/ 1971194 w 2533991"/>
                <a:gd name="connsiteY601" fmla="*/ 993975 h 1944538"/>
                <a:gd name="connsiteX602" fmla="*/ 1946709 w 2533991"/>
                <a:gd name="connsiteY602" fmla="*/ 993975 h 1944538"/>
                <a:gd name="connsiteX603" fmla="*/ 1942340 w 2533991"/>
                <a:gd name="connsiteY603" fmla="*/ 974747 h 1944538"/>
                <a:gd name="connsiteX604" fmla="*/ 1962431 w 2533991"/>
                <a:gd name="connsiteY604" fmla="*/ 972982 h 1944538"/>
                <a:gd name="connsiteX605" fmla="*/ 1953693 w 2533991"/>
                <a:gd name="connsiteY605" fmla="*/ 963381 h 1944538"/>
                <a:gd name="connsiteX606" fmla="*/ 1936205 w 2533991"/>
                <a:gd name="connsiteY606" fmla="*/ 965121 h 1944538"/>
                <a:gd name="connsiteX607" fmla="*/ 1916114 w 2533991"/>
                <a:gd name="connsiteY607" fmla="*/ 961628 h 1944538"/>
                <a:gd name="connsiteX608" fmla="*/ 1903884 w 2533991"/>
                <a:gd name="connsiteY608" fmla="*/ 967750 h 1944538"/>
                <a:gd name="connsiteX609" fmla="*/ 1900391 w 2533991"/>
                <a:gd name="connsiteY609" fmla="*/ 960752 h 1944538"/>
                <a:gd name="connsiteX610" fmla="*/ 1911758 w 2533991"/>
                <a:gd name="connsiteY610" fmla="*/ 949385 h 1944538"/>
                <a:gd name="connsiteX611" fmla="*/ 1920495 w 2533991"/>
                <a:gd name="connsiteY611" fmla="*/ 940648 h 1944538"/>
                <a:gd name="connsiteX612" fmla="*/ 1918755 w 2533991"/>
                <a:gd name="connsiteY612" fmla="*/ 931021 h 1944538"/>
                <a:gd name="connsiteX613" fmla="*/ 1900404 w 2533991"/>
                <a:gd name="connsiteY613" fmla="*/ 946743 h 1944538"/>
                <a:gd name="connsiteX614" fmla="*/ 1882941 w 2533991"/>
                <a:gd name="connsiteY614" fmla="*/ 956370 h 1944538"/>
                <a:gd name="connsiteX615" fmla="*/ 1874191 w 2533991"/>
                <a:gd name="connsiteY615" fmla="*/ 963368 h 1944538"/>
                <a:gd name="connsiteX616" fmla="*/ 1856728 w 2533991"/>
                <a:gd name="connsiteY616" fmla="*/ 960739 h 1944538"/>
                <a:gd name="connsiteX617" fmla="*/ 1839240 w 2533991"/>
                <a:gd name="connsiteY617" fmla="*/ 961603 h 1944538"/>
                <a:gd name="connsiteX618" fmla="*/ 1832242 w 2533991"/>
                <a:gd name="connsiteY618" fmla="*/ 965972 h 1944538"/>
                <a:gd name="connsiteX619" fmla="*/ 1834008 w 2533991"/>
                <a:gd name="connsiteY619" fmla="*/ 974722 h 1944538"/>
                <a:gd name="connsiteX620" fmla="*/ 1835748 w 2533991"/>
                <a:gd name="connsiteY620" fmla="*/ 984323 h 1944538"/>
                <a:gd name="connsiteX621" fmla="*/ 1834008 w 2533991"/>
                <a:gd name="connsiteY621" fmla="*/ 1000045 h 1944538"/>
                <a:gd name="connsiteX622" fmla="*/ 1815656 w 2533991"/>
                <a:gd name="connsiteY622" fmla="*/ 1003538 h 1944538"/>
                <a:gd name="connsiteX623" fmla="*/ 1811287 w 2533991"/>
                <a:gd name="connsiteY623" fmla="*/ 988679 h 1944538"/>
                <a:gd name="connsiteX624" fmla="*/ 1799921 w 2533991"/>
                <a:gd name="connsiteY624" fmla="*/ 982584 h 1944538"/>
                <a:gd name="connsiteX625" fmla="*/ 1785062 w 2533991"/>
                <a:gd name="connsiteY625" fmla="*/ 983447 h 1944538"/>
                <a:gd name="connsiteX626" fmla="*/ 1780693 w 2533991"/>
                <a:gd name="connsiteY626" fmla="*/ 989543 h 1944538"/>
                <a:gd name="connsiteX627" fmla="*/ 1792923 w 2533991"/>
                <a:gd name="connsiteY627" fmla="*/ 997405 h 1944538"/>
                <a:gd name="connsiteX628" fmla="*/ 1810411 w 2533991"/>
                <a:gd name="connsiteY628" fmla="*/ 1007031 h 1944538"/>
                <a:gd name="connsiteX629" fmla="*/ 1808646 w 2533991"/>
                <a:gd name="connsiteY629" fmla="*/ 1022753 h 1944538"/>
                <a:gd name="connsiteX630" fmla="*/ 1799045 w 2533991"/>
                <a:gd name="connsiteY630" fmla="*/ 1041981 h 1944538"/>
                <a:gd name="connsiteX631" fmla="*/ 1793787 w 2533991"/>
                <a:gd name="connsiteY631" fmla="*/ 1058580 h 1944538"/>
                <a:gd name="connsiteX632" fmla="*/ 1790294 w 2533991"/>
                <a:gd name="connsiteY632" fmla="*/ 1050718 h 1944538"/>
                <a:gd name="connsiteX633" fmla="*/ 1766711 w 2533991"/>
                <a:gd name="connsiteY633" fmla="*/ 1042857 h 1944538"/>
                <a:gd name="connsiteX634" fmla="*/ 1741361 w 2533991"/>
                <a:gd name="connsiteY634" fmla="*/ 1041117 h 1944538"/>
                <a:gd name="connsiteX635" fmla="*/ 1736129 w 2533991"/>
                <a:gd name="connsiteY635" fmla="*/ 1004401 h 1944538"/>
                <a:gd name="connsiteX636" fmla="*/ 1749223 w 2533991"/>
                <a:gd name="connsiteY636" fmla="*/ 985174 h 1944538"/>
                <a:gd name="connsiteX637" fmla="*/ 1762342 w 2533991"/>
                <a:gd name="connsiteY637" fmla="*/ 965946 h 1944538"/>
                <a:gd name="connsiteX638" fmla="*/ 1748347 w 2533991"/>
                <a:gd name="connsiteY638" fmla="*/ 962453 h 1944538"/>
                <a:gd name="connsiteX639" fmla="*/ 1733513 w 2533991"/>
                <a:gd name="connsiteY639" fmla="*/ 975573 h 1944538"/>
                <a:gd name="connsiteX640" fmla="*/ 1711656 w 2533991"/>
                <a:gd name="connsiteY640" fmla="*/ 983434 h 1944538"/>
                <a:gd name="connsiteX641" fmla="*/ 1677570 w 2533991"/>
                <a:gd name="connsiteY641" fmla="*/ 996528 h 1944538"/>
                <a:gd name="connsiteX642" fmla="*/ 1671448 w 2533991"/>
                <a:gd name="connsiteY642" fmla="*/ 1004389 h 1944538"/>
                <a:gd name="connsiteX643" fmla="*/ 1673214 w 2533991"/>
                <a:gd name="connsiteY643" fmla="*/ 1015756 h 1944538"/>
                <a:gd name="connsiteX644" fmla="*/ 1659218 w 2533991"/>
                <a:gd name="connsiteY644" fmla="*/ 1021014 h 1944538"/>
                <a:gd name="connsiteX645" fmla="*/ 1669708 w 2533991"/>
                <a:gd name="connsiteY645" fmla="*/ 1027986 h 1944538"/>
                <a:gd name="connsiteX646" fmla="*/ 1687171 w 2533991"/>
                <a:gd name="connsiteY646" fmla="*/ 1035873 h 1944538"/>
                <a:gd name="connsiteX647" fmla="*/ 1670572 w 2533991"/>
                <a:gd name="connsiteY647" fmla="*/ 1052472 h 1944538"/>
                <a:gd name="connsiteX648" fmla="*/ 1660082 w 2533991"/>
                <a:gd name="connsiteY648" fmla="*/ 1063838 h 1944538"/>
                <a:gd name="connsiteX649" fmla="*/ 1671448 w 2533991"/>
                <a:gd name="connsiteY649" fmla="*/ 1062975 h 1944538"/>
                <a:gd name="connsiteX650" fmla="*/ 1684567 w 2533991"/>
                <a:gd name="connsiteY650" fmla="*/ 1065579 h 1944538"/>
                <a:gd name="connsiteX651" fmla="*/ 1694169 w 2533991"/>
                <a:gd name="connsiteY651" fmla="*/ 1069947 h 1944538"/>
                <a:gd name="connsiteX652" fmla="*/ 1692429 w 2533991"/>
                <a:gd name="connsiteY652" fmla="*/ 1083943 h 1944538"/>
                <a:gd name="connsiteX653" fmla="*/ 1668819 w 2533991"/>
                <a:gd name="connsiteY653" fmla="*/ 1096173 h 1944538"/>
                <a:gd name="connsiteX654" fmla="*/ 1655726 w 2533991"/>
                <a:gd name="connsiteY654" fmla="*/ 1092680 h 1944538"/>
                <a:gd name="connsiteX655" fmla="*/ 1646124 w 2533991"/>
                <a:gd name="connsiteY655" fmla="*/ 1058593 h 1944538"/>
                <a:gd name="connsiteX656" fmla="*/ 1626896 w 2533991"/>
                <a:gd name="connsiteY656" fmla="*/ 1049856 h 1944538"/>
                <a:gd name="connsiteX657" fmla="*/ 1598918 w 2533991"/>
                <a:gd name="connsiteY657" fmla="*/ 1051621 h 1944538"/>
                <a:gd name="connsiteX658" fmla="*/ 1581087 w 2533991"/>
                <a:gd name="connsiteY658" fmla="*/ 1061273 h 1944538"/>
                <a:gd name="connsiteX659" fmla="*/ 1569721 w 2533991"/>
                <a:gd name="connsiteY659" fmla="*/ 1061768 h 1944538"/>
                <a:gd name="connsiteX660" fmla="*/ 1531075 w 2533991"/>
                <a:gd name="connsiteY660" fmla="*/ 1076132 h 1944538"/>
                <a:gd name="connsiteX661" fmla="*/ 1502322 w 2533991"/>
                <a:gd name="connsiteY661" fmla="*/ 1088285 h 1944538"/>
                <a:gd name="connsiteX662" fmla="*/ 1502322 w 2533991"/>
                <a:gd name="connsiteY662" fmla="*/ 1088285 h 1944538"/>
                <a:gd name="connsiteX663" fmla="*/ 1506545 w 2533991"/>
                <a:gd name="connsiteY663" fmla="*/ 1086990 h 1944538"/>
                <a:gd name="connsiteX664" fmla="*/ 1506545 w 2533991"/>
                <a:gd name="connsiteY664" fmla="*/ 1086990 h 19445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Lst>
              <a:rect l="l" t="t" r="r" b="b"/>
              <a:pathLst>
                <a:path w="2533991" h="1944538">
                  <a:moveTo>
                    <a:pt x="1506545" y="1086990"/>
                  </a:moveTo>
                  <a:cubicBezTo>
                    <a:pt x="1505454" y="1085377"/>
                    <a:pt x="1503421" y="1084069"/>
                    <a:pt x="1500195" y="1083091"/>
                  </a:cubicBezTo>
                  <a:cubicBezTo>
                    <a:pt x="1491457" y="1080462"/>
                    <a:pt x="1480103" y="1076969"/>
                    <a:pt x="1473106" y="1086584"/>
                  </a:cubicBezTo>
                  <a:cubicBezTo>
                    <a:pt x="1466133" y="1096185"/>
                    <a:pt x="1467010" y="1096185"/>
                    <a:pt x="1458247" y="1098814"/>
                  </a:cubicBezTo>
                  <a:cubicBezTo>
                    <a:pt x="1449509" y="1101442"/>
                    <a:pt x="1444276" y="1102307"/>
                    <a:pt x="1451274" y="1093582"/>
                  </a:cubicBezTo>
                  <a:cubicBezTo>
                    <a:pt x="1458247" y="1084831"/>
                    <a:pt x="1453877" y="1076957"/>
                    <a:pt x="1445153" y="1075230"/>
                  </a:cubicBezTo>
                  <a:cubicBezTo>
                    <a:pt x="1436415" y="1073465"/>
                    <a:pt x="1435551" y="1074367"/>
                    <a:pt x="1427665" y="1061235"/>
                  </a:cubicBezTo>
                  <a:cubicBezTo>
                    <a:pt x="1419804" y="1048141"/>
                    <a:pt x="1422432" y="1049004"/>
                    <a:pt x="1417200" y="1042883"/>
                  </a:cubicBezTo>
                  <a:cubicBezTo>
                    <a:pt x="1411942" y="1036787"/>
                    <a:pt x="1408450" y="1035911"/>
                    <a:pt x="1408450" y="1025421"/>
                  </a:cubicBezTo>
                  <a:cubicBezTo>
                    <a:pt x="1408450" y="1014931"/>
                    <a:pt x="1406710" y="994839"/>
                    <a:pt x="1394479" y="1000072"/>
                  </a:cubicBezTo>
                  <a:cubicBezTo>
                    <a:pt x="1382249" y="1005305"/>
                    <a:pt x="1373499" y="1005304"/>
                    <a:pt x="1369994" y="1000072"/>
                  </a:cubicBezTo>
                  <a:cubicBezTo>
                    <a:pt x="1366489" y="994840"/>
                    <a:pt x="1367390" y="991334"/>
                    <a:pt x="1362133" y="990471"/>
                  </a:cubicBezTo>
                  <a:cubicBezTo>
                    <a:pt x="1356900" y="989582"/>
                    <a:pt x="1356036" y="990471"/>
                    <a:pt x="1353395" y="979104"/>
                  </a:cubicBezTo>
                  <a:cubicBezTo>
                    <a:pt x="1350754" y="967737"/>
                    <a:pt x="1346398" y="958988"/>
                    <a:pt x="1352532" y="951989"/>
                  </a:cubicBezTo>
                  <a:cubicBezTo>
                    <a:pt x="1358653" y="945017"/>
                    <a:pt x="1357764" y="940648"/>
                    <a:pt x="1357764" y="932762"/>
                  </a:cubicBezTo>
                  <a:cubicBezTo>
                    <a:pt x="1357764" y="924900"/>
                    <a:pt x="1349026" y="929295"/>
                    <a:pt x="1346398" y="937156"/>
                  </a:cubicBezTo>
                  <a:cubicBezTo>
                    <a:pt x="1343769" y="945018"/>
                    <a:pt x="1332402" y="957247"/>
                    <a:pt x="1331538" y="942389"/>
                  </a:cubicBezTo>
                  <a:cubicBezTo>
                    <a:pt x="1330674" y="927530"/>
                    <a:pt x="1328935" y="923161"/>
                    <a:pt x="1326306" y="910931"/>
                  </a:cubicBezTo>
                  <a:cubicBezTo>
                    <a:pt x="1323677" y="898700"/>
                    <a:pt x="1321937" y="897811"/>
                    <a:pt x="1315816" y="891703"/>
                  </a:cubicBezTo>
                  <a:cubicBezTo>
                    <a:pt x="1309720" y="885582"/>
                    <a:pt x="1302722" y="893443"/>
                    <a:pt x="1309720" y="899565"/>
                  </a:cubicBezTo>
                  <a:cubicBezTo>
                    <a:pt x="1316692" y="905661"/>
                    <a:pt x="1322814" y="924025"/>
                    <a:pt x="1317581" y="933652"/>
                  </a:cubicBezTo>
                  <a:cubicBezTo>
                    <a:pt x="1312323" y="943253"/>
                    <a:pt x="1309720" y="951114"/>
                    <a:pt x="1314952" y="958112"/>
                  </a:cubicBezTo>
                  <a:cubicBezTo>
                    <a:pt x="1320184" y="965110"/>
                    <a:pt x="1321950" y="980833"/>
                    <a:pt x="1329811" y="980833"/>
                  </a:cubicBezTo>
                  <a:cubicBezTo>
                    <a:pt x="1337673" y="980833"/>
                    <a:pt x="1346410" y="985201"/>
                    <a:pt x="1350766" y="993952"/>
                  </a:cubicBezTo>
                  <a:cubicBezTo>
                    <a:pt x="1355161" y="1002689"/>
                    <a:pt x="1352532" y="1013180"/>
                    <a:pt x="1341165" y="1006182"/>
                  </a:cubicBezTo>
                  <a:cubicBezTo>
                    <a:pt x="1341165" y="1006182"/>
                    <a:pt x="1335044" y="1003554"/>
                    <a:pt x="1329799" y="998321"/>
                  </a:cubicBezTo>
                  <a:cubicBezTo>
                    <a:pt x="1324566" y="993063"/>
                    <a:pt x="1325430" y="989570"/>
                    <a:pt x="1312310" y="989570"/>
                  </a:cubicBezTo>
                  <a:cubicBezTo>
                    <a:pt x="1299217" y="989570"/>
                    <a:pt x="1306214" y="992199"/>
                    <a:pt x="1315803" y="997432"/>
                  </a:cubicBezTo>
                  <a:cubicBezTo>
                    <a:pt x="1325429" y="1002689"/>
                    <a:pt x="1323664" y="1004430"/>
                    <a:pt x="1328033" y="1011427"/>
                  </a:cubicBezTo>
                  <a:cubicBezTo>
                    <a:pt x="1332402" y="1018424"/>
                    <a:pt x="1331526" y="1017548"/>
                    <a:pt x="1345521" y="1024521"/>
                  </a:cubicBezTo>
                  <a:cubicBezTo>
                    <a:pt x="1359516" y="1031519"/>
                    <a:pt x="1361244" y="1045501"/>
                    <a:pt x="1354259" y="1047267"/>
                  </a:cubicBezTo>
                  <a:cubicBezTo>
                    <a:pt x="1347261" y="1049007"/>
                    <a:pt x="1335907" y="1043749"/>
                    <a:pt x="1329799" y="1030642"/>
                  </a:cubicBezTo>
                  <a:cubicBezTo>
                    <a:pt x="1323677" y="1017548"/>
                    <a:pt x="1308818" y="1010551"/>
                    <a:pt x="1300957" y="1011415"/>
                  </a:cubicBezTo>
                  <a:cubicBezTo>
                    <a:pt x="1293096" y="1012278"/>
                    <a:pt x="1277373" y="1003553"/>
                    <a:pt x="1270375" y="994816"/>
                  </a:cubicBezTo>
                  <a:cubicBezTo>
                    <a:pt x="1263403" y="986065"/>
                    <a:pt x="1259009" y="984325"/>
                    <a:pt x="1254653" y="991323"/>
                  </a:cubicBezTo>
                  <a:cubicBezTo>
                    <a:pt x="1250296" y="998320"/>
                    <a:pt x="1261650" y="1000060"/>
                    <a:pt x="1269512" y="1006182"/>
                  </a:cubicBezTo>
                  <a:cubicBezTo>
                    <a:pt x="1277373" y="1012277"/>
                    <a:pt x="1278249" y="1011414"/>
                    <a:pt x="1291369" y="1014919"/>
                  </a:cubicBezTo>
                  <a:cubicBezTo>
                    <a:pt x="1304462" y="1018412"/>
                    <a:pt x="1306228" y="1022781"/>
                    <a:pt x="1314089" y="1028914"/>
                  </a:cubicBezTo>
                  <a:cubicBezTo>
                    <a:pt x="1321950" y="1035010"/>
                    <a:pt x="1332415" y="1048142"/>
                    <a:pt x="1333317" y="1060372"/>
                  </a:cubicBezTo>
                  <a:cubicBezTo>
                    <a:pt x="1334180" y="1072602"/>
                    <a:pt x="1335057" y="1069973"/>
                    <a:pt x="1342918" y="1073466"/>
                  </a:cubicBezTo>
                  <a:cubicBezTo>
                    <a:pt x="1350780" y="1076959"/>
                    <a:pt x="1347287" y="1080464"/>
                    <a:pt x="1347287" y="1092693"/>
                  </a:cubicBezTo>
                  <a:cubicBezTo>
                    <a:pt x="1347287" y="1104949"/>
                    <a:pt x="1343795" y="1104060"/>
                    <a:pt x="1339426" y="1119782"/>
                  </a:cubicBezTo>
                  <a:cubicBezTo>
                    <a:pt x="1335057" y="1135530"/>
                    <a:pt x="1344684" y="1139899"/>
                    <a:pt x="1354285" y="1144268"/>
                  </a:cubicBezTo>
                  <a:cubicBezTo>
                    <a:pt x="1363912" y="1148636"/>
                    <a:pt x="1362146" y="1153005"/>
                    <a:pt x="1360406" y="1159126"/>
                  </a:cubicBezTo>
                  <a:cubicBezTo>
                    <a:pt x="1358667" y="1165222"/>
                    <a:pt x="1363899" y="1169591"/>
                    <a:pt x="1354285" y="1170493"/>
                  </a:cubicBezTo>
                  <a:cubicBezTo>
                    <a:pt x="1344684" y="1171357"/>
                    <a:pt x="1348189" y="1177466"/>
                    <a:pt x="1354285" y="1184463"/>
                  </a:cubicBezTo>
                  <a:cubicBezTo>
                    <a:pt x="1360406" y="1191461"/>
                    <a:pt x="1359543" y="1191461"/>
                    <a:pt x="1353422" y="1194953"/>
                  </a:cubicBezTo>
                  <a:cubicBezTo>
                    <a:pt x="1347300" y="1198445"/>
                    <a:pt x="1353422" y="1202814"/>
                    <a:pt x="1345560" y="1210675"/>
                  </a:cubicBezTo>
                  <a:cubicBezTo>
                    <a:pt x="1337699" y="1218536"/>
                    <a:pt x="1328072" y="1217673"/>
                    <a:pt x="1314979" y="1219413"/>
                  </a:cubicBezTo>
                  <a:cubicBezTo>
                    <a:pt x="1301885" y="1221178"/>
                    <a:pt x="1304489" y="1200185"/>
                    <a:pt x="1295751" y="1202814"/>
                  </a:cubicBezTo>
                  <a:cubicBezTo>
                    <a:pt x="1287013" y="1205442"/>
                    <a:pt x="1279152" y="1186215"/>
                    <a:pt x="1275660" y="1172232"/>
                  </a:cubicBezTo>
                  <a:cubicBezTo>
                    <a:pt x="1272167" y="1158249"/>
                    <a:pt x="1260800" y="1140774"/>
                    <a:pt x="1248571" y="1140774"/>
                  </a:cubicBezTo>
                  <a:cubicBezTo>
                    <a:pt x="1236315" y="1140774"/>
                    <a:pt x="1245078" y="1150375"/>
                    <a:pt x="1253803" y="1158237"/>
                  </a:cubicBezTo>
                  <a:cubicBezTo>
                    <a:pt x="1262540" y="1166123"/>
                    <a:pt x="1260800" y="1168727"/>
                    <a:pt x="1263429" y="1179217"/>
                  </a:cubicBezTo>
                  <a:cubicBezTo>
                    <a:pt x="1266033" y="1189707"/>
                    <a:pt x="1269525" y="1193212"/>
                    <a:pt x="1277399" y="1199308"/>
                  </a:cubicBezTo>
                  <a:cubicBezTo>
                    <a:pt x="1285261" y="1205429"/>
                    <a:pt x="1282657" y="1224657"/>
                    <a:pt x="1274771" y="1233395"/>
                  </a:cubicBezTo>
                  <a:cubicBezTo>
                    <a:pt x="1266909" y="1242145"/>
                    <a:pt x="1268674" y="1243021"/>
                    <a:pt x="1265169" y="1251746"/>
                  </a:cubicBezTo>
                  <a:cubicBezTo>
                    <a:pt x="1261664" y="1260471"/>
                    <a:pt x="1262540" y="1263977"/>
                    <a:pt x="1255543" y="1261373"/>
                  </a:cubicBezTo>
                  <a:cubicBezTo>
                    <a:pt x="1248570" y="1258744"/>
                    <a:pt x="1254679" y="1235160"/>
                    <a:pt x="1258172" y="1227286"/>
                  </a:cubicBezTo>
                  <a:cubicBezTo>
                    <a:pt x="1261664" y="1219400"/>
                    <a:pt x="1266909" y="1196679"/>
                    <a:pt x="1259911" y="1189707"/>
                  </a:cubicBezTo>
                  <a:cubicBezTo>
                    <a:pt x="1252939" y="1182709"/>
                    <a:pt x="1250310" y="1194939"/>
                    <a:pt x="1254679" y="1208058"/>
                  </a:cubicBezTo>
                  <a:cubicBezTo>
                    <a:pt x="1259048" y="1221152"/>
                    <a:pt x="1254679" y="1224657"/>
                    <a:pt x="1247681" y="1234258"/>
                  </a:cubicBezTo>
                  <a:cubicBezTo>
                    <a:pt x="1240709" y="1243885"/>
                    <a:pt x="1245078" y="1245625"/>
                    <a:pt x="1245942" y="1256115"/>
                  </a:cubicBezTo>
                  <a:cubicBezTo>
                    <a:pt x="1246805" y="1266605"/>
                    <a:pt x="1244176" y="1263113"/>
                    <a:pt x="1244176" y="1272714"/>
                  </a:cubicBezTo>
                  <a:cubicBezTo>
                    <a:pt x="1244176" y="1282341"/>
                    <a:pt x="1244176" y="1283204"/>
                    <a:pt x="1238944" y="1284081"/>
                  </a:cubicBezTo>
                  <a:cubicBezTo>
                    <a:pt x="1233712" y="1284970"/>
                    <a:pt x="1235452" y="1285846"/>
                    <a:pt x="1227578" y="1291079"/>
                  </a:cubicBezTo>
                  <a:cubicBezTo>
                    <a:pt x="1219704" y="1296312"/>
                    <a:pt x="1218840" y="1293707"/>
                    <a:pt x="1220580" y="1284983"/>
                  </a:cubicBezTo>
                  <a:cubicBezTo>
                    <a:pt x="1222345" y="1276232"/>
                    <a:pt x="1220580" y="1276232"/>
                    <a:pt x="1226701" y="1265756"/>
                  </a:cubicBezTo>
                  <a:cubicBezTo>
                    <a:pt x="1232823" y="1255266"/>
                    <a:pt x="1224936" y="1253500"/>
                    <a:pt x="1217964" y="1257894"/>
                  </a:cubicBezTo>
                  <a:cubicBezTo>
                    <a:pt x="1210966" y="1262263"/>
                    <a:pt x="1214471" y="1261387"/>
                    <a:pt x="1205734" y="1263126"/>
                  </a:cubicBezTo>
                  <a:cubicBezTo>
                    <a:pt x="1196983" y="1264867"/>
                    <a:pt x="1194354" y="1243035"/>
                    <a:pt x="1193478" y="1227312"/>
                  </a:cubicBezTo>
                  <a:cubicBezTo>
                    <a:pt x="1192615" y="1211564"/>
                    <a:pt x="1203105" y="1207196"/>
                    <a:pt x="1209201" y="1201963"/>
                  </a:cubicBezTo>
                  <a:cubicBezTo>
                    <a:pt x="1215322" y="1196706"/>
                    <a:pt x="1220567" y="1192337"/>
                    <a:pt x="1217951" y="1184475"/>
                  </a:cubicBezTo>
                  <a:cubicBezTo>
                    <a:pt x="1215322" y="1176614"/>
                    <a:pt x="1214459" y="1174011"/>
                    <a:pt x="1207461" y="1187104"/>
                  </a:cubicBezTo>
                  <a:cubicBezTo>
                    <a:pt x="1200463" y="1200197"/>
                    <a:pt x="1202229" y="1193225"/>
                    <a:pt x="1191738" y="1201099"/>
                  </a:cubicBezTo>
                  <a:cubicBezTo>
                    <a:pt x="1181248" y="1208973"/>
                    <a:pt x="1182112" y="1194101"/>
                    <a:pt x="1183877" y="1182747"/>
                  </a:cubicBezTo>
                  <a:cubicBezTo>
                    <a:pt x="1185617" y="1171381"/>
                    <a:pt x="1180385" y="1164396"/>
                    <a:pt x="1180385" y="1149537"/>
                  </a:cubicBezTo>
                  <a:cubicBezTo>
                    <a:pt x="1180385" y="1134678"/>
                    <a:pt x="1176016" y="1126817"/>
                    <a:pt x="1169895" y="1127680"/>
                  </a:cubicBezTo>
                  <a:cubicBezTo>
                    <a:pt x="1163773" y="1128569"/>
                    <a:pt x="1165526" y="1136431"/>
                    <a:pt x="1171660" y="1151290"/>
                  </a:cubicBezTo>
                  <a:cubicBezTo>
                    <a:pt x="1177756" y="1166149"/>
                    <a:pt x="1175127" y="1166149"/>
                    <a:pt x="1176892" y="1189732"/>
                  </a:cubicBezTo>
                  <a:cubicBezTo>
                    <a:pt x="1178632" y="1213316"/>
                    <a:pt x="1169895" y="1226422"/>
                    <a:pt x="1161170" y="1237777"/>
                  </a:cubicBezTo>
                  <a:cubicBezTo>
                    <a:pt x="1152419" y="1249143"/>
                    <a:pt x="1154172" y="1257893"/>
                    <a:pt x="1157677" y="1264866"/>
                  </a:cubicBezTo>
                  <a:cubicBezTo>
                    <a:pt x="1161170" y="1271864"/>
                    <a:pt x="1162046" y="1276232"/>
                    <a:pt x="1158541" y="1284982"/>
                  </a:cubicBezTo>
                  <a:cubicBezTo>
                    <a:pt x="1155048" y="1293720"/>
                    <a:pt x="1156775" y="1294583"/>
                    <a:pt x="1162910" y="1298952"/>
                  </a:cubicBezTo>
                  <a:cubicBezTo>
                    <a:pt x="1169044" y="1303321"/>
                    <a:pt x="1166402" y="1308579"/>
                    <a:pt x="1161170" y="1308579"/>
                  </a:cubicBezTo>
                  <a:cubicBezTo>
                    <a:pt x="1155912" y="1308579"/>
                    <a:pt x="1155048" y="1317316"/>
                    <a:pt x="1149803" y="1326930"/>
                  </a:cubicBezTo>
                  <a:cubicBezTo>
                    <a:pt x="1144546" y="1336531"/>
                    <a:pt x="1139313" y="1339160"/>
                    <a:pt x="1127947" y="1341789"/>
                  </a:cubicBezTo>
                  <a:cubicBezTo>
                    <a:pt x="1116580" y="1344393"/>
                    <a:pt x="1115716" y="1334791"/>
                    <a:pt x="1113951" y="1325164"/>
                  </a:cubicBezTo>
                  <a:cubicBezTo>
                    <a:pt x="1112211" y="1315563"/>
                    <a:pt x="1108719" y="1309442"/>
                    <a:pt x="1102585" y="1305937"/>
                  </a:cubicBezTo>
                  <a:cubicBezTo>
                    <a:pt x="1096489" y="1302444"/>
                    <a:pt x="1095612" y="1306800"/>
                    <a:pt x="1084233" y="1311169"/>
                  </a:cubicBezTo>
                  <a:cubicBezTo>
                    <a:pt x="1072892" y="1315563"/>
                    <a:pt x="1074632" y="1313798"/>
                    <a:pt x="1072892" y="1320796"/>
                  </a:cubicBezTo>
                  <a:cubicBezTo>
                    <a:pt x="1071127" y="1327794"/>
                    <a:pt x="1065031" y="1332162"/>
                    <a:pt x="1051912" y="1337395"/>
                  </a:cubicBezTo>
                  <a:cubicBezTo>
                    <a:pt x="1038818" y="1342652"/>
                    <a:pt x="1038513" y="1357143"/>
                    <a:pt x="1035021" y="1370262"/>
                  </a:cubicBezTo>
                  <a:cubicBezTo>
                    <a:pt x="1031528" y="1383356"/>
                    <a:pt x="1010561" y="1385121"/>
                    <a:pt x="1000070" y="1377260"/>
                  </a:cubicBezTo>
                  <a:cubicBezTo>
                    <a:pt x="989580" y="1369400"/>
                    <a:pt x="984348" y="1361538"/>
                    <a:pt x="972118" y="1358909"/>
                  </a:cubicBezTo>
                  <a:cubicBezTo>
                    <a:pt x="959862" y="1356280"/>
                    <a:pt x="958122" y="1343187"/>
                    <a:pt x="959862" y="1334448"/>
                  </a:cubicBezTo>
                  <a:cubicBezTo>
                    <a:pt x="961628" y="1325698"/>
                    <a:pt x="970352" y="1322192"/>
                    <a:pt x="979979" y="1317824"/>
                  </a:cubicBezTo>
                  <a:cubicBezTo>
                    <a:pt x="989581" y="1313455"/>
                    <a:pt x="987840" y="1310826"/>
                    <a:pt x="986977" y="1305593"/>
                  </a:cubicBezTo>
                  <a:cubicBezTo>
                    <a:pt x="986088" y="1300361"/>
                    <a:pt x="980855" y="1296856"/>
                    <a:pt x="978227" y="1304730"/>
                  </a:cubicBezTo>
                  <a:cubicBezTo>
                    <a:pt x="975598" y="1312604"/>
                    <a:pt x="969489" y="1309962"/>
                    <a:pt x="959875" y="1315220"/>
                  </a:cubicBezTo>
                  <a:cubicBezTo>
                    <a:pt x="950274" y="1320452"/>
                    <a:pt x="947848" y="1310559"/>
                    <a:pt x="946108" y="1301822"/>
                  </a:cubicBezTo>
                  <a:cubicBezTo>
                    <a:pt x="944343" y="1293084"/>
                    <a:pt x="945016" y="1287242"/>
                    <a:pt x="948508" y="1281133"/>
                  </a:cubicBezTo>
                  <a:cubicBezTo>
                    <a:pt x="952001" y="1275012"/>
                    <a:pt x="947645" y="1270643"/>
                    <a:pt x="941536" y="1276764"/>
                  </a:cubicBezTo>
                  <a:cubicBezTo>
                    <a:pt x="935414" y="1282860"/>
                    <a:pt x="937167" y="1284626"/>
                    <a:pt x="937167" y="1295992"/>
                  </a:cubicBezTo>
                  <a:cubicBezTo>
                    <a:pt x="937167" y="1307333"/>
                    <a:pt x="947683" y="1317176"/>
                    <a:pt x="950261" y="1331806"/>
                  </a:cubicBezTo>
                  <a:cubicBezTo>
                    <a:pt x="952890" y="1346665"/>
                    <a:pt x="957258" y="1369385"/>
                    <a:pt x="954630" y="1380752"/>
                  </a:cubicBezTo>
                  <a:cubicBezTo>
                    <a:pt x="952001" y="1392118"/>
                    <a:pt x="951137" y="1389489"/>
                    <a:pt x="940634" y="1392982"/>
                  </a:cubicBezTo>
                  <a:cubicBezTo>
                    <a:pt x="930169" y="1396475"/>
                    <a:pt x="925801" y="1398214"/>
                    <a:pt x="913545" y="1405212"/>
                  </a:cubicBezTo>
                  <a:cubicBezTo>
                    <a:pt x="901315" y="1412210"/>
                    <a:pt x="898686" y="1408705"/>
                    <a:pt x="895219" y="1403472"/>
                  </a:cubicBezTo>
                  <a:cubicBezTo>
                    <a:pt x="891727" y="1398214"/>
                    <a:pt x="893454" y="1393845"/>
                    <a:pt x="887333" y="1394721"/>
                  </a:cubicBezTo>
                  <a:cubicBezTo>
                    <a:pt x="881236" y="1395610"/>
                    <a:pt x="879471" y="1394721"/>
                    <a:pt x="878595" y="1385984"/>
                  </a:cubicBezTo>
                  <a:cubicBezTo>
                    <a:pt x="877719" y="1377246"/>
                    <a:pt x="883065" y="1366807"/>
                    <a:pt x="883065" y="1366807"/>
                  </a:cubicBezTo>
                  <a:cubicBezTo>
                    <a:pt x="883065" y="1366807"/>
                    <a:pt x="883840" y="1366756"/>
                    <a:pt x="887333" y="1356266"/>
                  </a:cubicBezTo>
                  <a:cubicBezTo>
                    <a:pt x="890825" y="1345776"/>
                    <a:pt x="882100" y="1344035"/>
                    <a:pt x="880360" y="1350170"/>
                  </a:cubicBezTo>
                  <a:cubicBezTo>
                    <a:pt x="878595" y="1356266"/>
                    <a:pt x="879471" y="1366769"/>
                    <a:pt x="868994" y="1368521"/>
                  </a:cubicBezTo>
                  <a:cubicBezTo>
                    <a:pt x="858504" y="1370262"/>
                    <a:pt x="853246" y="1367632"/>
                    <a:pt x="840152" y="1371125"/>
                  </a:cubicBezTo>
                  <a:cubicBezTo>
                    <a:pt x="827058" y="1374618"/>
                    <a:pt x="822664" y="1374618"/>
                    <a:pt x="820061" y="1368521"/>
                  </a:cubicBezTo>
                  <a:cubicBezTo>
                    <a:pt x="817432" y="1362400"/>
                    <a:pt x="816568" y="1359771"/>
                    <a:pt x="809571" y="1361523"/>
                  </a:cubicBezTo>
                  <a:cubicBezTo>
                    <a:pt x="802573" y="1363264"/>
                    <a:pt x="804338" y="1361523"/>
                    <a:pt x="795575" y="1362387"/>
                  </a:cubicBezTo>
                  <a:cubicBezTo>
                    <a:pt x="786838" y="1363250"/>
                    <a:pt x="789479" y="1369385"/>
                    <a:pt x="797341" y="1371988"/>
                  </a:cubicBezTo>
                  <a:cubicBezTo>
                    <a:pt x="805202" y="1374616"/>
                    <a:pt x="811336" y="1381614"/>
                    <a:pt x="802573" y="1386847"/>
                  </a:cubicBezTo>
                  <a:cubicBezTo>
                    <a:pt x="793836" y="1392104"/>
                    <a:pt x="787714" y="1399077"/>
                    <a:pt x="787714" y="1407827"/>
                  </a:cubicBezTo>
                  <a:cubicBezTo>
                    <a:pt x="787714" y="1416564"/>
                    <a:pt x="785110" y="1421796"/>
                    <a:pt x="799969" y="1420921"/>
                  </a:cubicBezTo>
                  <a:cubicBezTo>
                    <a:pt x="814828" y="1420045"/>
                    <a:pt x="814828" y="1423549"/>
                    <a:pt x="815692" y="1429658"/>
                  </a:cubicBezTo>
                  <a:cubicBezTo>
                    <a:pt x="816555" y="1435779"/>
                    <a:pt x="809571" y="1439285"/>
                    <a:pt x="800833" y="1441025"/>
                  </a:cubicBezTo>
                  <a:cubicBezTo>
                    <a:pt x="792083" y="1442790"/>
                    <a:pt x="786837" y="1441025"/>
                    <a:pt x="776347" y="1451515"/>
                  </a:cubicBezTo>
                  <a:cubicBezTo>
                    <a:pt x="765882" y="1462005"/>
                    <a:pt x="757119" y="1459376"/>
                    <a:pt x="752763" y="1462005"/>
                  </a:cubicBezTo>
                  <a:cubicBezTo>
                    <a:pt x="748407" y="1464633"/>
                    <a:pt x="741397" y="1464633"/>
                    <a:pt x="749271" y="1454143"/>
                  </a:cubicBezTo>
                  <a:cubicBezTo>
                    <a:pt x="757145" y="1443653"/>
                    <a:pt x="755392" y="1445393"/>
                    <a:pt x="758897" y="1440148"/>
                  </a:cubicBezTo>
                  <a:cubicBezTo>
                    <a:pt x="762403" y="1434903"/>
                    <a:pt x="762390" y="1432287"/>
                    <a:pt x="760637" y="1428781"/>
                  </a:cubicBezTo>
                  <a:cubicBezTo>
                    <a:pt x="758897" y="1425289"/>
                    <a:pt x="758897" y="1423549"/>
                    <a:pt x="766758" y="1426153"/>
                  </a:cubicBezTo>
                  <a:cubicBezTo>
                    <a:pt x="774620" y="1428781"/>
                    <a:pt x="781618" y="1426153"/>
                    <a:pt x="780754" y="1418291"/>
                  </a:cubicBezTo>
                  <a:cubicBezTo>
                    <a:pt x="779865" y="1410430"/>
                    <a:pt x="771127" y="1413059"/>
                    <a:pt x="765006" y="1413923"/>
                  </a:cubicBezTo>
                  <a:cubicBezTo>
                    <a:pt x="758910" y="1414812"/>
                    <a:pt x="755405" y="1412182"/>
                    <a:pt x="753640" y="1407827"/>
                  </a:cubicBezTo>
                  <a:cubicBezTo>
                    <a:pt x="751900" y="1403458"/>
                    <a:pt x="751900" y="1398200"/>
                    <a:pt x="757132" y="1392104"/>
                  </a:cubicBezTo>
                  <a:cubicBezTo>
                    <a:pt x="762390" y="1385983"/>
                    <a:pt x="763253" y="1376382"/>
                    <a:pt x="756268" y="1382478"/>
                  </a:cubicBezTo>
                  <a:cubicBezTo>
                    <a:pt x="749271" y="1388599"/>
                    <a:pt x="750172" y="1386847"/>
                    <a:pt x="744902" y="1385971"/>
                  </a:cubicBezTo>
                  <a:cubicBezTo>
                    <a:pt x="739670" y="1385107"/>
                    <a:pt x="743162" y="1382478"/>
                    <a:pt x="741410" y="1378973"/>
                  </a:cubicBezTo>
                  <a:cubicBezTo>
                    <a:pt x="739670" y="1375480"/>
                    <a:pt x="735314" y="1375480"/>
                    <a:pt x="731808" y="1379836"/>
                  </a:cubicBezTo>
                  <a:cubicBezTo>
                    <a:pt x="728316" y="1384231"/>
                    <a:pt x="724811" y="1385958"/>
                    <a:pt x="718689" y="1385958"/>
                  </a:cubicBezTo>
                  <a:cubicBezTo>
                    <a:pt x="712593" y="1385958"/>
                    <a:pt x="712593" y="1385094"/>
                    <a:pt x="707323" y="1381589"/>
                  </a:cubicBezTo>
                  <a:cubicBezTo>
                    <a:pt x="702091" y="1378096"/>
                    <a:pt x="703831" y="1386821"/>
                    <a:pt x="706459" y="1392079"/>
                  </a:cubicBezTo>
                  <a:cubicBezTo>
                    <a:pt x="709088" y="1397311"/>
                    <a:pt x="709952" y="1403446"/>
                    <a:pt x="722182" y="1399940"/>
                  </a:cubicBezTo>
                  <a:cubicBezTo>
                    <a:pt x="734412" y="1396435"/>
                    <a:pt x="735301" y="1400804"/>
                    <a:pt x="737041" y="1407802"/>
                  </a:cubicBezTo>
                  <a:cubicBezTo>
                    <a:pt x="738807" y="1414800"/>
                    <a:pt x="740534" y="1415664"/>
                    <a:pt x="734412" y="1420896"/>
                  </a:cubicBezTo>
                  <a:cubicBezTo>
                    <a:pt x="728316" y="1426128"/>
                    <a:pt x="729180" y="1426128"/>
                    <a:pt x="731809" y="1431386"/>
                  </a:cubicBezTo>
                  <a:cubicBezTo>
                    <a:pt x="734412" y="1436618"/>
                    <a:pt x="730920" y="1439247"/>
                    <a:pt x="723072" y="1439247"/>
                  </a:cubicBezTo>
                  <a:cubicBezTo>
                    <a:pt x="715185" y="1439247"/>
                    <a:pt x="700326" y="1440988"/>
                    <a:pt x="699462" y="1455846"/>
                  </a:cubicBezTo>
                  <a:cubicBezTo>
                    <a:pt x="698598" y="1470705"/>
                    <a:pt x="693366" y="1479430"/>
                    <a:pt x="687232" y="1470705"/>
                  </a:cubicBezTo>
                  <a:cubicBezTo>
                    <a:pt x="681098" y="1461980"/>
                    <a:pt x="681111" y="1461104"/>
                    <a:pt x="678494" y="1455846"/>
                  </a:cubicBezTo>
                  <a:cubicBezTo>
                    <a:pt x="675866" y="1450614"/>
                    <a:pt x="670633" y="1453243"/>
                    <a:pt x="669757" y="1460241"/>
                  </a:cubicBezTo>
                  <a:cubicBezTo>
                    <a:pt x="668868" y="1467213"/>
                    <a:pt x="670621" y="1465473"/>
                    <a:pt x="673224" y="1468978"/>
                  </a:cubicBezTo>
                  <a:cubicBezTo>
                    <a:pt x="675853" y="1472471"/>
                    <a:pt x="674342" y="1474985"/>
                    <a:pt x="661248" y="1475849"/>
                  </a:cubicBezTo>
                  <a:cubicBezTo>
                    <a:pt x="648129" y="1476712"/>
                    <a:pt x="632407" y="1476712"/>
                    <a:pt x="635899" y="1473220"/>
                  </a:cubicBezTo>
                  <a:cubicBezTo>
                    <a:pt x="639391" y="1469728"/>
                    <a:pt x="636763" y="1466222"/>
                    <a:pt x="631530" y="1467125"/>
                  </a:cubicBezTo>
                  <a:cubicBezTo>
                    <a:pt x="626272" y="1467988"/>
                    <a:pt x="625409" y="1464496"/>
                    <a:pt x="623669" y="1454005"/>
                  </a:cubicBezTo>
                  <a:cubicBezTo>
                    <a:pt x="621904" y="1443515"/>
                    <a:pt x="623669" y="1443515"/>
                    <a:pt x="616672" y="1449637"/>
                  </a:cubicBezTo>
                  <a:cubicBezTo>
                    <a:pt x="609674" y="1455758"/>
                    <a:pt x="614932" y="1464495"/>
                    <a:pt x="615808" y="1468864"/>
                  </a:cubicBezTo>
                  <a:cubicBezTo>
                    <a:pt x="616684" y="1473233"/>
                    <a:pt x="618411" y="1478491"/>
                    <a:pt x="610550" y="1475862"/>
                  </a:cubicBezTo>
                  <a:cubicBezTo>
                    <a:pt x="602689" y="1473234"/>
                    <a:pt x="608810" y="1471493"/>
                    <a:pt x="603578" y="1466236"/>
                  </a:cubicBezTo>
                  <a:cubicBezTo>
                    <a:pt x="598320" y="1461003"/>
                    <a:pt x="594828" y="1461003"/>
                    <a:pt x="588719" y="1466236"/>
                  </a:cubicBezTo>
                  <a:cubicBezTo>
                    <a:pt x="582597" y="1471493"/>
                    <a:pt x="582597" y="1475862"/>
                    <a:pt x="580857" y="1481958"/>
                  </a:cubicBezTo>
                  <a:cubicBezTo>
                    <a:pt x="579092" y="1488079"/>
                    <a:pt x="582597" y="1488956"/>
                    <a:pt x="587830" y="1482847"/>
                  </a:cubicBezTo>
                  <a:cubicBezTo>
                    <a:pt x="593088" y="1476726"/>
                    <a:pt x="597456" y="1474096"/>
                    <a:pt x="601825" y="1476726"/>
                  </a:cubicBezTo>
                  <a:cubicBezTo>
                    <a:pt x="606194" y="1479355"/>
                    <a:pt x="603591" y="1481958"/>
                    <a:pt x="593964" y="1488956"/>
                  </a:cubicBezTo>
                  <a:cubicBezTo>
                    <a:pt x="584363" y="1495954"/>
                    <a:pt x="581734" y="1497707"/>
                    <a:pt x="574736" y="1503815"/>
                  </a:cubicBezTo>
                  <a:cubicBezTo>
                    <a:pt x="567738" y="1509936"/>
                    <a:pt x="555508" y="1510813"/>
                    <a:pt x="559877" y="1503815"/>
                  </a:cubicBezTo>
                  <a:cubicBezTo>
                    <a:pt x="564246" y="1496817"/>
                    <a:pt x="574736" y="1483724"/>
                    <a:pt x="561642" y="1483724"/>
                  </a:cubicBezTo>
                  <a:cubicBezTo>
                    <a:pt x="548523" y="1483724"/>
                    <a:pt x="555521" y="1481959"/>
                    <a:pt x="552016" y="1478491"/>
                  </a:cubicBezTo>
                  <a:cubicBezTo>
                    <a:pt x="548523" y="1474999"/>
                    <a:pt x="548523" y="1469741"/>
                    <a:pt x="541526" y="1475863"/>
                  </a:cubicBezTo>
                  <a:cubicBezTo>
                    <a:pt x="537386" y="1479482"/>
                    <a:pt x="538033" y="1478491"/>
                    <a:pt x="526692" y="1478491"/>
                  </a:cubicBezTo>
                  <a:cubicBezTo>
                    <a:pt x="515326" y="1478491"/>
                    <a:pt x="516202" y="1484587"/>
                    <a:pt x="526692" y="1484587"/>
                  </a:cubicBezTo>
                  <a:cubicBezTo>
                    <a:pt x="537157" y="1484587"/>
                    <a:pt x="550276" y="1488956"/>
                    <a:pt x="538033" y="1493325"/>
                  </a:cubicBezTo>
                  <a:cubicBezTo>
                    <a:pt x="525803" y="1497719"/>
                    <a:pt x="524063" y="1494214"/>
                    <a:pt x="512710" y="1497719"/>
                  </a:cubicBezTo>
                  <a:cubicBezTo>
                    <a:pt x="501343" y="1501186"/>
                    <a:pt x="500479" y="1499459"/>
                    <a:pt x="503083" y="1495090"/>
                  </a:cubicBezTo>
                  <a:cubicBezTo>
                    <a:pt x="505712" y="1490722"/>
                    <a:pt x="512710" y="1481971"/>
                    <a:pt x="502220" y="1484600"/>
                  </a:cubicBezTo>
                  <a:cubicBezTo>
                    <a:pt x="491730" y="1487230"/>
                    <a:pt x="501356" y="1486365"/>
                    <a:pt x="495222" y="1483737"/>
                  </a:cubicBezTo>
                  <a:cubicBezTo>
                    <a:pt x="489126" y="1481108"/>
                    <a:pt x="488224" y="1487230"/>
                    <a:pt x="489126" y="1493338"/>
                  </a:cubicBezTo>
                  <a:cubicBezTo>
                    <a:pt x="489989" y="1499459"/>
                    <a:pt x="490866" y="1504705"/>
                    <a:pt x="478636" y="1506457"/>
                  </a:cubicBezTo>
                  <a:cubicBezTo>
                    <a:pt x="466406" y="1508197"/>
                    <a:pt x="447178" y="1507321"/>
                    <a:pt x="441056" y="1516058"/>
                  </a:cubicBezTo>
                  <a:cubicBezTo>
                    <a:pt x="434935" y="1524809"/>
                    <a:pt x="426197" y="1528288"/>
                    <a:pt x="414844" y="1525685"/>
                  </a:cubicBezTo>
                  <a:cubicBezTo>
                    <a:pt x="403477" y="1523056"/>
                    <a:pt x="396492" y="1519563"/>
                    <a:pt x="388631" y="1524821"/>
                  </a:cubicBezTo>
                  <a:cubicBezTo>
                    <a:pt x="380770" y="1530053"/>
                    <a:pt x="365047" y="1541420"/>
                    <a:pt x="359802" y="1554514"/>
                  </a:cubicBezTo>
                  <a:cubicBezTo>
                    <a:pt x="354544" y="1567633"/>
                    <a:pt x="346683" y="1577234"/>
                    <a:pt x="345807" y="1563265"/>
                  </a:cubicBezTo>
                  <a:cubicBezTo>
                    <a:pt x="344943" y="1549269"/>
                    <a:pt x="345807" y="1546640"/>
                    <a:pt x="345807" y="1546640"/>
                  </a:cubicBezTo>
                  <a:cubicBezTo>
                    <a:pt x="345807" y="1546640"/>
                    <a:pt x="336205" y="1540544"/>
                    <a:pt x="337069" y="1551898"/>
                  </a:cubicBezTo>
                  <a:cubicBezTo>
                    <a:pt x="337933" y="1563251"/>
                    <a:pt x="337069" y="1563265"/>
                    <a:pt x="340562" y="1570249"/>
                  </a:cubicBezTo>
                  <a:cubicBezTo>
                    <a:pt x="344054" y="1577222"/>
                    <a:pt x="342301" y="1586848"/>
                    <a:pt x="338796" y="1599942"/>
                  </a:cubicBezTo>
                  <a:cubicBezTo>
                    <a:pt x="338796" y="1599942"/>
                    <a:pt x="335824" y="1611131"/>
                    <a:pt x="331456" y="1621621"/>
                  </a:cubicBezTo>
                  <a:cubicBezTo>
                    <a:pt x="327087" y="1632111"/>
                    <a:pt x="311364" y="1641712"/>
                    <a:pt x="306995" y="1628619"/>
                  </a:cubicBezTo>
                  <a:cubicBezTo>
                    <a:pt x="306995" y="1628619"/>
                    <a:pt x="304367" y="1621621"/>
                    <a:pt x="303503" y="1615499"/>
                  </a:cubicBezTo>
                  <a:cubicBezTo>
                    <a:pt x="302640" y="1609404"/>
                    <a:pt x="301763" y="1612896"/>
                    <a:pt x="297382" y="1611131"/>
                  </a:cubicBezTo>
                  <a:cubicBezTo>
                    <a:pt x="293013" y="1609390"/>
                    <a:pt x="289546" y="1615499"/>
                    <a:pt x="289546" y="1615499"/>
                  </a:cubicBezTo>
                  <a:cubicBezTo>
                    <a:pt x="289546" y="1615499"/>
                    <a:pt x="284288" y="1618128"/>
                    <a:pt x="280796" y="1613759"/>
                  </a:cubicBezTo>
                  <a:cubicBezTo>
                    <a:pt x="277303" y="1609390"/>
                    <a:pt x="278167" y="1602392"/>
                    <a:pt x="291286" y="1602392"/>
                  </a:cubicBezTo>
                  <a:cubicBezTo>
                    <a:pt x="304379" y="1602392"/>
                    <a:pt x="305281" y="1600652"/>
                    <a:pt x="316635" y="1599764"/>
                  </a:cubicBezTo>
                  <a:cubicBezTo>
                    <a:pt x="327976" y="1598900"/>
                    <a:pt x="328865" y="1594532"/>
                    <a:pt x="328865" y="1584042"/>
                  </a:cubicBezTo>
                  <a:cubicBezTo>
                    <a:pt x="328865" y="1573552"/>
                    <a:pt x="321004" y="1577044"/>
                    <a:pt x="318375" y="1580549"/>
                  </a:cubicBezTo>
                  <a:cubicBezTo>
                    <a:pt x="315746" y="1584054"/>
                    <a:pt x="311377" y="1588410"/>
                    <a:pt x="302652" y="1586670"/>
                  </a:cubicBezTo>
                  <a:cubicBezTo>
                    <a:pt x="293915" y="1584905"/>
                    <a:pt x="288657" y="1585807"/>
                    <a:pt x="285164" y="1591039"/>
                  </a:cubicBezTo>
                  <a:cubicBezTo>
                    <a:pt x="281671" y="1596271"/>
                    <a:pt x="277303" y="1599776"/>
                    <a:pt x="277303" y="1591902"/>
                  </a:cubicBezTo>
                  <a:cubicBezTo>
                    <a:pt x="277303" y="1584028"/>
                    <a:pt x="279068" y="1582301"/>
                    <a:pt x="274674" y="1579672"/>
                  </a:cubicBezTo>
                  <a:cubicBezTo>
                    <a:pt x="270305" y="1577044"/>
                    <a:pt x="272071" y="1570935"/>
                    <a:pt x="272071" y="1570935"/>
                  </a:cubicBezTo>
                  <a:cubicBezTo>
                    <a:pt x="272071" y="1570935"/>
                    <a:pt x="279068" y="1570935"/>
                    <a:pt x="284301" y="1570046"/>
                  </a:cubicBezTo>
                  <a:cubicBezTo>
                    <a:pt x="289559" y="1569182"/>
                    <a:pt x="289559" y="1566578"/>
                    <a:pt x="284301" y="1564813"/>
                  </a:cubicBezTo>
                  <a:cubicBezTo>
                    <a:pt x="279069" y="1563073"/>
                    <a:pt x="278180" y="1561321"/>
                    <a:pt x="285165" y="1559581"/>
                  </a:cubicBezTo>
                  <a:cubicBezTo>
                    <a:pt x="292162" y="1557816"/>
                    <a:pt x="286054" y="1555212"/>
                    <a:pt x="286930" y="1549955"/>
                  </a:cubicBezTo>
                  <a:cubicBezTo>
                    <a:pt x="287794" y="1544722"/>
                    <a:pt x="282561" y="1547351"/>
                    <a:pt x="277303" y="1554323"/>
                  </a:cubicBezTo>
                  <a:cubicBezTo>
                    <a:pt x="272071" y="1561321"/>
                    <a:pt x="269442" y="1558718"/>
                    <a:pt x="269442" y="1549091"/>
                  </a:cubicBezTo>
                  <a:cubicBezTo>
                    <a:pt x="269442" y="1539490"/>
                    <a:pt x="265950" y="1538601"/>
                    <a:pt x="274675" y="1530739"/>
                  </a:cubicBezTo>
                  <a:cubicBezTo>
                    <a:pt x="283425" y="1522878"/>
                    <a:pt x="279069" y="1520275"/>
                    <a:pt x="273811" y="1524644"/>
                  </a:cubicBezTo>
                  <a:cubicBezTo>
                    <a:pt x="268579" y="1529012"/>
                    <a:pt x="265074" y="1539502"/>
                    <a:pt x="259841" y="1522879"/>
                  </a:cubicBezTo>
                  <a:cubicBezTo>
                    <a:pt x="254583" y="1506280"/>
                    <a:pt x="244982" y="1502788"/>
                    <a:pt x="248475" y="1515881"/>
                  </a:cubicBezTo>
                  <a:cubicBezTo>
                    <a:pt x="251967" y="1529000"/>
                    <a:pt x="255472" y="1532505"/>
                    <a:pt x="258076" y="1535997"/>
                  </a:cubicBezTo>
                  <a:cubicBezTo>
                    <a:pt x="260705" y="1539490"/>
                    <a:pt x="261568" y="1540366"/>
                    <a:pt x="260705" y="1545598"/>
                  </a:cubicBezTo>
                  <a:cubicBezTo>
                    <a:pt x="259841" y="1550830"/>
                    <a:pt x="261568" y="1550830"/>
                    <a:pt x="255473" y="1549091"/>
                  </a:cubicBezTo>
                  <a:cubicBezTo>
                    <a:pt x="249351" y="1547351"/>
                    <a:pt x="248475" y="1549955"/>
                    <a:pt x="248475" y="1555212"/>
                  </a:cubicBezTo>
                  <a:cubicBezTo>
                    <a:pt x="248475" y="1560445"/>
                    <a:pt x="249339" y="1565677"/>
                    <a:pt x="258076" y="1571811"/>
                  </a:cubicBezTo>
                  <a:cubicBezTo>
                    <a:pt x="266814" y="1577946"/>
                    <a:pt x="265938" y="1581438"/>
                    <a:pt x="265938" y="1591039"/>
                  </a:cubicBezTo>
                  <a:cubicBezTo>
                    <a:pt x="265938" y="1600665"/>
                    <a:pt x="265938" y="1604133"/>
                    <a:pt x="254571" y="1613759"/>
                  </a:cubicBezTo>
                  <a:cubicBezTo>
                    <a:pt x="243205" y="1623360"/>
                    <a:pt x="242341" y="1624249"/>
                    <a:pt x="237109" y="1625126"/>
                  </a:cubicBezTo>
                  <a:cubicBezTo>
                    <a:pt x="231851" y="1625989"/>
                    <a:pt x="236220" y="1635616"/>
                    <a:pt x="245846" y="1634727"/>
                  </a:cubicBezTo>
                  <a:cubicBezTo>
                    <a:pt x="255473" y="1633863"/>
                    <a:pt x="258076" y="1634727"/>
                    <a:pt x="263309" y="1640848"/>
                  </a:cubicBezTo>
                  <a:cubicBezTo>
                    <a:pt x="268566" y="1646970"/>
                    <a:pt x="271195" y="1646080"/>
                    <a:pt x="285165" y="1644341"/>
                  </a:cubicBezTo>
                  <a:cubicBezTo>
                    <a:pt x="299161" y="1642576"/>
                    <a:pt x="310515" y="1642576"/>
                    <a:pt x="310515" y="1655708"/>
                  </a:cubicBezTo>
                  <a:cubicBezTo>
                    <a:pt x="310515" y="1668802"/>
                    <a:pt x="307886" y="1676663"/>
                    <a:pt x="307886" y="1682797"/>
                  </a:cubicBezTo>
                  <a:cubicBezTo>
                    <a:pt x="307886" y="1688893"/>
                    <a:pt x="301790" y="1701148"/>
                    <a:pt x="297396" y="1690658"/>
                  </a:cubicBezTo>
                  <a:cubicBezTo>
                    <a:pt x="293027" y="1680168"/>
                    <a:pt x="282562" y="1663569"/>
                    <a:pt x="268567" y="1668802"/>
                  </a:cubicBezTo>
                  <a:cubicBezTo>
                    <a:pt x="254572" y="1674059"/>
                    <a:pt x="246710" y="1669691"/>
                    <a:pt x="235356" y="1676663"/>
                  </a:cubicBezTo>
                  <a:cubicBezTo>
                    <a:pt x="223990" y="1683661"/>
                    <a:pt x="223990" y="1683661"/>
                    <a:pt x="218757" y="1686290"/>
                  </a:cubicBezTo>
                  <a:cubicBezTo>
                    <a:pt x="213525" y="1688893"/>
                    <a:pt x="205664" y="1687153"/>
                    <a:pt x="217894" y="1672294"/>
                  </a:cubicBezTo>
                  <a:cubicBezTo>
                    <a:pt x="230124" y="1657436"/>
                    <a:pt x="233617" y="1655695"/>
                    <a:pt x="233617" y="1655695"/>
                  </a:cubicBezTo>
                  <a:cubicBezTo>
                    <a:pt x="233617" y="1655695"/>
                    <a:pt x="237985" y="1648697"/>
                    <a:pt x="230988" y="1647834"/>
                  </a:cubicBezTo>
                  <a:cubicBezTo>
                    <a:pt x="223990" y="1646970"/>
                    <a:pt x="224866" y="1645205"/>
                    <a:pt x="229248" y="1636467"/>
                  </a:cubicBezTo>
                  <a:cubicBezTo>
                    <a:pt x="233617" y="1627730"/>
                    <a:pt x="220498" y="1620745"/>
                    <a:pt x="214389" y="1632974"/>
                  </a:cubicBezTo>
                  <a:cubicBezTo>
                    <a:pt x="208267" y="1645205"/>
                    <a:pt x="207391" y="1645205"/>
                    <a:pt x="204762" y="1649573"/>
                  </a:cubicBezTo>
                  <a:cubicBezTo>
                    <a:pt x="202159" y="1653942"/>
                    <a:pt x="196025" y="1654831"/>
                    <a:pt x="196025" y="1641712"/>
                  </a:cubicBezTo>
                  <a:cubicBezTo>
                    <a:pt x="196025" y="1628618"/>
                    <a:pt x="195161" y="1627742"/>
                    <a:pt x="190792" y="1626853"/>
                  </a:cubicBezTo>
                  <a:cubicBezTo>
                    <a:pt x="186398" y="1625989"/>
                    <a:pt x="185535" y="1633851"/>
                    <a:pt x="188164" y="1642575"/>
                  </a:cubicBezTo>
                  <a:cubicBezTo>
                    <a:pt x="190792" y="1651326"/>
                    <a:pt x="195161" y="1661803"/>
                    <a:pt x="189027" y="1665296"/>
                  </a:cubicBezTo>
                  <a:cubicBezTo>
                    <a:pt x="182893" y="1668788"/>
                    <a:pt x="180290" y="1670553"/>
                    <a:pt x="172428" y="1662692"/>
                  </a:cubicBezTo>
                  <a:cubicBezTo>
                    <a:pt x="164567" y="1654830"/>
                    <a:pt x="160198" y="1664432"/>
                    <a:pt x="169799" y="1674922"/>
                  </a:cubicBezTo>
                  <a:cubicBezTo>
                    <a:pt x="179426" y="1685412"/>
                    <a:pt x="183794" y="1694150"/>
                    <a:pt x="183794" y="1706380"/>
                  </a:cubicBezTo>
                  <a:cubicBezTo>
                    <a:pt x="183794" y="1718610"/>
                    <a:pt x="180099" y="1728859"/>
                    <a:pt x="190792" y="1726471"/>
                  </a:cubicBezTo>
                  <a:cubicBezTo>
                    <a:pt x="198653" y="1724731"/>
                    <a:pt x="203022" y="1722978"/>
                    <a:pt x="207391" y="1726471"/>
                  </a:cubicBezTo>
                  <a:cubicBezTo>
                    <a:pt x="211760" y="1729964"/>
                    <a:pt x="216992" y="1728236"/>
                    <a:pt x="227482" y="1728236"/>
                  </a:cubicBezTo>
                  <a:cubicBezTo>
                    <a:pt x="237973" y="1728236"/>
                    <a:pt x="244081" y="1726471"/>
                    <a:pt x="251066" y="1736973"/>
                  </a:cubicBezTo>
                  <a:cubicBezTo>
                    <a:pt x="258051" y="1747476"/>
                    <a:pt x="254559" y="1752696"/>
                    <a:pt x="255461" y="1759694"/>
                  </a:cubicBezTo>
                  <a:cubicBezTo>
                    <a:pt x="256324" y="1766692"/>
                    <a:pt x="256324" y="1766615"/>
                    <a:pt x="256324" y="1772813"/>
                  </a:cubicBezTo>
                  <a:cubicBezTo>
                    <a:pt x="256324" y="1775417"/>
                    <a:pt x="240601" y="1779785"/>
                    <a:pt x="242329" y="1765815"/>
                  </a:cubicBezTo>
                  <a:cubicBezTo>
                    <a:pt x="244069" y="1751820"/>
                    <a:pt x="244958" y="1738726"/>
                    <a:pt x="238836" y="1740466"/>
                  </a:cubicBezTo>
                  <a:cubicBezTo>
                    <a:pt x="232740" y="1742206"/>
                    <a:pt x="234468" y="1743959"/>
                    <a:pt x="234468" y="1748328"/>
                  </a:cubicBezTo>
                  <a:cubicBezTo>
                    <a:pt x="234468" y="1752696"/>
                    <a:pt x="231839" y="1755326"/>
                    <a:pt x="231839" y="1755326"/>
                  </a:cubicBezTo>
                  <a:cubicBezTo>
                    <a:pt x="231839" y="1755326"/>
                    <a:pt x="230975" y="1763187"/>
                    <a:pt x="233604" y="1768419"/>
                  </a:cubicBezTo>
                  <a:cubicBezTo>
                    <a:pt x="236208" y="1773677"/>
                    <a:pt x="235344" y="1776281"/>
                    <a:pt x="229235" y="1782415"/>
                  </a:cubicBezTo>
                  <a:cubicBezTo>
                    <a:pt x="223114" y="1788536"/>
                    <a:pt x="218745" y="1800766"/>
                    <a:pt x="225743" y="1795509"/>
                  </a:cubicBezTo>
                  <a:cubicBezTo>
                    <a:pt x="232741" y="1790276"/>
                    <a:pt x="235344" y="1792905"/>
                    <a:pt x="236208" y="1799001"/>
                  </a:cubicBezTo>
                  <a:cubicBezTo>
                    <a:pt x="237097" y="1805123"/>
                    <a:pt x="242329" y="1802494"/>
                    <a:pt x="246698" y="1795509"/>
                  </a:cubicBezTo>
                  <a:cubicBezTo>
                    <a:pt x="251067" y="1788536"/>
                    <a:pt x="258928" y="1790276"/>
                    <a:pt x="262421" y="1802507"/>
                  </a:cubicBezTo>
                  <a:cubicBezTo>
                    <a:pt x="265913" y="1814737"/>
                    <a:pt x="263284" y="1819995"/>
                    <a:pt x="276416" y="1820858"/>
                  </a:cubicBezTo>
                  <a:cubicBezTo>
                    <a:pt x="289548" y="1821722"/>
                    <a:pt x="298273" y="1826979"/>
                    <a:pt x="302629" y="1840949"/>
                  </a:cubicBezTo>
                  <a:cubicBezTo>
                    <a:pt x="306997" y="1854944"/>
                    <a:pt x="309626" y="1863669"/>
                    <a:pt x="298260" y="1876789"/>
                  </a:cubicBezTo>
                  <a:cubicBezTo>
                    <a:pt x="286894" y="1889883"/>
                    <a:pt x="284265" y="1890759"/>
                    <a:pt x="281636" y="1900373"/>
                  </a:cubicBezTo>
                  <a:cubicBezTo>
                    <a:pt x="279032" y="1909974"/>
                    <a:pt x="275540" y="1912603"/>
                    <a:pt x="265037" y="1915231"/>
                  </a:cubicBezTo>
                  <a:cubicBezTo>
                    <a:pt x="254547" y="1917835"/>
                    <a:pt x="246685" y="1918724"/>
                    <a:pt x="239688" y="1927462"/>
                  </a:cubicBezTo>
                  <a:cubicBezTo>
                    <a:pt x="232715" y="1936199"/>
                    <a:pt x="229223" y="1940555"/>
                    <a:pt x="218733" y="1935323"/>
                  </a:cubicBezTo>
                  <a:cubicBezTo>
                    <a:pt x="208243" y="1930091"/>
                    <a:pt x="205639" y="1929202"/>
                    <a:pt x="197752" y="1936187"/>
                  </a:cubicBezTo>
                  <a:cubicBezTo>
                    <a:pt x="189891" y="1943185"/>
                    <a:pt x="176797" y="1944937"/>
                    <a:pt x="165430" y="1938815"/>
                  </a:cubicBezTo>
                  <a:cubicBezTo>
                    <a:pt x="154064" y="1932693"/>
                    <a:pt x="149708" y="1923957"/>
                    <a:pt x="137478" y="1926585"/>
                  </a:cubicBezTo>
                  <a:cubicBezTo>
                    <a:pt x="125222" y="1929189"/>
                    <a:pt x="124359" y="1928325"/>
                    <a:pt x="118250" y="1928325"/>
                  </a:cubicBezTo>
                  <a:cubicBezTo>
                    <a:pt x="112129" y="1928325"/>
                    <a:pt x="107760" y="1928325"/>
                    <a:pt x="103391" y="1936187"/>
                  </a:cubicBezTo>
                  <a:cubicBezTo>
                    <a:pt x="99022" y="1944048"/>
                    <a:pt x="88532" y="1950182"/>
                    <a:pt x="89396" y="1936187"/>
                  </a:cubicBezTo>
                  <a:cubicBezTo>
                    <a:pt x="90259" y="1922217"/>
                    <a:pt x="93764" y="1918724"/>
                    <a:pt x="83274" y="1904729"/>
                  </a:cubicBezTo>
                  <a:cubicBezTo>
                    <a:pt x="72809" y="1890734"/>
                    <a:pt x="68441" y="1882872"/>
                    <a:pt x="82411" y="1882009"/>
                  </a:cubicBezTo>
                  <a:cubicBezTo>
                    <a:pt x="96406" y="1881145"/>
                    <a:pt x="101639" y="1883774"/>
                    <a:pt x="105131" y="1894239"/>
                  </a:cubicBezTo>
                  <a:cubicBezTo>
                    <a:pt x="108623" y="1904729"/>
                    <a:pt x="107760" y="1909961"/>
                    <a:pt x="115621" y="1905606"/>
                  </a:cubicBezTo>
                  <a:cubicBezTo>
                    <a:pt x="123482" y="1901250"/>
                    <a:pt x="128715" y="1894239"/>
                    <a:pt x="119990" y="1895141"/>
                  </a:cubicBezTo>
                  <a:cubicBezTo>
                    <a:pt x="111252" y="1896005"/>
                    <a:pt x="110388" y="1890747"/>
                    <a:pt x="117361" y="1883774"/>
                  </a:cubicBezTo>
                  <a:cubicBezTo>
                    <a:pt x="124359" y="1876776"/>
                    <a:pt x="127851" y="1867150"/>
                    <a:pt x="116497" y="1871519"/>
                  </a:cubicBezTo>
                  <a:cubicBezTo>
                    <a:pt x="105131" y="1875913"/>
                    <a:pt x="103404" y="1881145"/>
                    <a:pt x="99898" y="1864546"/>
                  </a:cubicBezTo>
                  <a:cubicBezTo>
                    <a:pt x="96406" y="1847922"/>
                    <a:pt x="95530" y="1844430"/>
                    <a:pt x="95530" y="1844430"/>
                  </a:cubicBezTo>
                  <a:cubicBezTo>
                    <a:pt x="95530" y="1844430"/>
                    <a:pt x="86779" y="1839197"/>
                    <a:pt x="89408" y="1853180"/>
                  </a:cubicBezTo>
                  <a:cubicBezTo>
                    <a:pt x="92037" y="1867150"/>
                    <a:pt x="90272" y="1874136"/>
                    <a:pt x="84176" y="1868903"/>
                  </a:cubicBezTo>
                  <a:cubicBezTo>
                    <a:pt x="78055" y="1863645"/>
                    <a:pt x="79807" y="1851414"/>
                    <a:pt x="68453" y="1851414"/>
                  </a:cubicBezTo>
                  <a:cubicBezTo>
                    <a:pt x="57099" y="1851414"/>
                    <a:pt x="56198" y="1848786"/>
                    <a:pt x="54458" y="1841813"/>
                  </a:cubicBezTo>
                  <a:cubicBezTo>
                    <a:pt x="52693" y="1834815"/>
                    <a:pt x="50966" y="1840048"/>
                    <a:pt x="57087" y="1833063"/>
                  </a:cubicBezTo>
                  <a:cubicBezTo>
                    <a:pt x="63183" y="1826065"/>
                    <a:pt x="64948" y="1826967"/>
                    <a:pt x="65825" y="1819969"/>
                  </a:cubicBezTo>
                  <a:cubicBezTo>
                    <a:pt x="66701" y="1812971"/>
                    <a:pt x="64059" y="1811232"/>
                    <a:pt x="58827" y="1817341"/>
                  </a:cubicBezTo>
                  <a:cubicBezTo>
                    <a:pt x="53595" y="1823462"/>
                    <a:pt x="50966" y="1821709"/>
                    <a:pt x="50966" y="1816477"/>
                  </a:cubicBezTo>
                  <a:cubicBezTo>
                    <a:pt x="50966" y="1811245"/>
                    <a:pt x="48337" y="1806876"/>
                    <a:pt x="36970" y="1804247"/>
                  </a:cubicBezTo>
                  <a:cubicBezTo>
                    <a:pt x="25604" y="1801617"/>
                    <a:pt x="22137" y="1789388"/>
                    <a:pt x="33478" y="1786759"/>
                  </a:cubicBezTo>
                  <a:cubicBezTo>
                    <a:pt x="44857" y="1784155"/>
                    <a:pt x="50966" y="1786759"/>
                    <a:pt x="59691" y="1781526"/>
                  </a:cubicBezTo>
                  <a:cubicBezTo>
                    <a:pt x="68441" y="1776269"/>
                    <a:pt x="70181" y="1775405"/>
                    <a:pt x="66688" y="1773665"/>
                  </a:cubicBezTo>
                  <a:cubicBezTo>
                    <a:pt x="64949" y="1772801"/>
                    <a:pt x="57087" y="1772801"/>
                    <a:pt x="49200" y="1775405"/>
                  </a:cubicBezTo>
                  <a:cubicBezTo>
                    <a:pt x="41364" y="1778034"/>
                    <a:pt x="33478" y="1777170"/>
                    <a:pt x="29109" y="1769309"/>
                  </a:cubicBezTo>
                  <a:cubicBezTo>
                    <a:pt x="24740" y="1761423"/>
                    <a:pt x="22136" y="1754451"/>
                    <a:pt x="28245" y="1749193"/>
                  </a:cubicBezTo>
                  <a:cubicBezTo>
                    <a:pt x="34367" y="1743961"/>
                    <a:pt x="33478" y="1744824"/>
                    <a:pt x="29109" y="1738728"/>
                  </a:cubicBezTo>
                  <a:cubicBezTo>
                    <a:pt x="24740" y="1732607"/>
                    <a:pt x="19508" y="1718612"/>
                    <a:pt x="16879" y="1727362"/>
                  </a:cubicBezTo>
                  <a:cubicBezTo>
                    <a:pt x="14326" y="1735896"/>
                    <a:pt x="16015" y="1740455"/>
                    <a:pt x="9018" y="1729965"/>
                  </a:cubicBezTo>
                  <a:cubicBezTo>
                    <a:pt x="3480" y="1721685"/>
                    <a:pt x="-4978" y="1695878"/>
                    <a:pt x="3785" y="1681921"/>
                  </a:cubicBezTo>
                  <a:cubicBezTo>
                    <a:pt x="12523" y="1667926"/>
                    <a:pt x="22137" y="1650463"/>
                    <a:pt x="16016" y="1635617"/>
                  </a:cubicBezTo>
                  <a:cubicBezTo>
                    <a:pt x="9894" y="1620770"/>
                    <a:pt x="7278" y="1624250"/>
                    <a:pt x="12523" y="1613760"/>
                  </a:cubicBezTo>
                  <a:cubicBezTo>
                    <a:pt x="17768" y="1603270"/>
                    <a:pt x="24753" y="1597161"/>
                    <a:pt x="27382" y="1605898"/>
                  </a:cubicBezTo>
                  <a:cubicBezTo>
                    <a:pt x="30011" y="1614636"/>
                    <a:pt x="32615" y="1614636"/>
                    <a:pt x="34380" y="1602406"/>
                  </a:cubicBezTo>
                  <a:cubicBezTo>
                    <a:pt x="36120" y="1590175"/>
                    <a:pt x="33491" y="1590175"/>
                    <a:pt x="36983" y="1584918"/>
                  </a:cubicBezTo>
                  <a:cubicBezTo>
                    <a:pt x="40476" y="1579685"/>
                    <a:pt x="41378" y="1571824"/>
                    <a:pt x="38749" y="1562197"/>
                  </a:cubicBezTo>
                  <a:cubicBezTo>
                    <a:pt x="36120" y="1552596"/>
                    <a:pt x="30888" y="1541242"/>
                    <a:pt x="43981" y="1540366"/>
                  </a:cubicBezTo>
                  <a:cubicBezTo>
                    <a:pt x="57100" y="1539502"/>
                    <a:pt x="64072" y="1539502"/>
                    <a:pt x="74562" y="1539502"/>
                  </a:cubicBezTo>
                  <a:cubicBezTo>
                    <a:pt x="85052" y="1539502"/>
                    <a:pt x="90285" y="1540366"/>
                    <a:pt x="90285" y="1540366"/>
                  </a:cubicBezTo>
                  <a:cubicBezTo>
                    <a:pt x="90285" y="1540366"/>
                    <a:pt x="93777" y="1536873"/>
                    <a:pt x="90285" y="1535997"/>
                  </a:cubicBezTo>
                  <a:cubicBezTo>
                    <a:pt x="86793" y="1535108"/>
                    <a:pt x="85916" y="1533369"/>
                    <a:pt x="87682" y="1525507"/>
                  </a:cubicBezTo>
                  <a:cubicBezTo>
                    <a:pt x="89422" y="1517646"/>
                    <a:pt x="85916" y="1522879"/>
                    <a:pt x="91149" y="1517646"/>
                  </a:cubicBezTo>
                  <a:cubicBezTo>
                    <a:pt x="96407" y="1512388"/>
                    <a:pt x="98147" y="1511524"/>
                    <a:pt x="92914" y="1509784"/>
                  </a:cubicBezTo>
                  <a:cubicBezTo>
                    <a:pt x="87682" y="1508019"/>
                    <a:pt x="85917" y="1509784"/>
                    <a:pt x="89422" y="1501923"/>
                  </a:cubicBezTo>
                  <a:cubicBezTo>
                    <a:pt x="92927" y="1494061"/>
                    <a:pt x="92051" y="1493172"/>
                    <a:pt x="84190" y="1495801"/>
                  </a:cubicBezTo>
                  <a:cubicBezTo>
                    <a:pt x="76329" y="1498431"/>
                    <a:pt x="76329" y="1496665"/>
                    <a:pt x="71071" y="1494938"/>
                  </a:cubicBezTo>
                  <a:cubicBezTo>
                    <a:pt x="65838" y="1493173"/>
                    <a:pt x="64975" y="1494938"/>
                    <a:pt x="64073" y="1499306"/>
                  </a:cubicBezTo>
                  <a:cubicBezTo>
                    <a:pt x="63210" y="1503675"/>
                    <a:pt x="49214" y="1508044"/>
                    <a:pt x="50979" y="1497541"/>
                  </a:cubicBezTo>
                  <a:cubicBezTo>
                    <a:pt x="52719" y="1487077"/>
                    <a:pt x="52719" y="1481819"/>
                    <a:pt x="45747" y="1474847"/>
                  </a:cubicBezTo>
                  <a:cubicBezTo>
                    <a:pt x="38749" y="1467849"/>
                    <a:pt x="38749" y="1470452"/>
                    <a:pt x="36121" y="1457359"/>
                  </a:cubicBezTo>
                  <a:lnTo>
                    <a:pt x="36121" y="1457359"/>
                  </a:lnTo>
                  <a:lnTo>
                    <a:pt x="33492" y="1447364"/>
                  </a:lnTo>
                  <a:lnTo>
                    <a:pt x="33492" y="1447364"/>
                  </a:lnTo>
                  <a:cubicBezTo>
                    <a:pt x="35473" y="1443821"/>
                    <a:pt x="36565" y="1430942"/>
                    <a:pt x="41061" y="1428809"/>
                  </a:cubicBezTo>
                  <a:cubicBezTo>
                    <a:pt x="44553" y="1427146"/>
                    <a:pt x="50903" y="1436048"/>
                    <a:pt x="56212" y="1434638"/>
                  </a:cubicBezTo>
                  <a:cubicBezTo>
                    <a:pt x="64518" y="1432454"/>
                    <a:pt x="75757" y="1435553"/>
                    <a:pt x="83250" y="1431311"/>
                  </a:cubicBezTo>
                  <a:cubicBezTo>
                    <a:pt x="90769" y="1427095"/>
                    <a:pt x="94591" y="1415537"/>
                    <a:pt x="97220" y="1408095"/>
                  </a:cubicBezTo>
                  <a:cubicBezTo>
                    <a:pt x="102453" y="1393236"/>
                    <a:pt x="98160" y="1390061"/>
                    <a:pt x="101665" y="1369106"/>
                  </a:cubicBezTo>
                  <a:cubicBezTo>
                    <a:pt x="105171" y="1348151"/>
                    <a:pt x="120017" y="1353384"/>
                    <a:pt x="134012" y="1355987"/>
                  </a:cubicBezTo>
                  <a:cubicBezTo>
                    <a:pt x="147982" y="1358615"/>
                    <a:pt x="153240" y="1355123"/>
                    <a:pt x="161965" y="1348151"/>
                  </a:cubicBezTo>
                  <a:cubicBezTo>
                    <a:pt x="170702" y="1341153"/>
                    <a:pt x="169826" y="1340264"/>
                    <a:pt x="183822" y="1342893"/>
                  </a:cubicBezTo>
                  <a:cubicBezTo>
                    <a:pt x="197792" y="1345521"/>
                    <a:pt x="207405" y="1342893"/>
                    <a:pt x="215279" y="1337661"/>
                  </a:cubicBezTo>
                  <a:cubicBezTo>
                    <a:pt x="223141" y="1332403"/>
                    <a:pt x="231002" y="1335032"/>
                    <a:pt x="240629" y="1340264"/>
                  </a:cubicBezTo>
                  <a:cubicBezTo>
                    <a:pt x="250230" y="1345522"/>
                    <a:pt x="254599" y="1345522"/>
                    <a:pt x="256351" y="1340264"/>
                  </a:cubicBezTo>
                  <a:cubicBezTo>
                    <a:pt x="258091" y="1335032"/>
                    <a:pt x="263197" y="1322624"/>
                    <a:pt x="256199" y="1314763"/>
                  </a:cubicBezTo>
                  <a:cubicBezTo>
                    <a:pt x="249201" y="1306901"/>
                    <a:pt x="245734" y="1298939"/>
                    <a:pt x="248363" y="1287572"/>
                  </a:cubicBezTo>
                  <a:cubicBezTo>
                    <a:pt x="250992" y="1276205"/>
                    <a:pt x="245734" y="1266757"/>
                    <a:pt x="243969" y="1251923"/>
                  </a:cubicBezTo>
                  <a:cubicBezTo>
                    <a:pt x="242229" y="1237064"/>
                    <a:pt x="249379" y="1241624"/>
                    <a:pt x="261609" y="1239871"/>
                  </a:cubicBezTo>
                  <a:cubicBezTo>
                    <a:pt x="273839" y="1238131"/>
                    <a:pt x="278182" y="1232251"/>
                    <a:pt x="284304" y="1238385"/>
                  </a:cubicBezTo>
                  <a:cubicBezTo>
                    <a:pt x="290425" y="1244519"/>
                    <a:pt x="300903" y="1254628"/>
                    <a:pt x="305284" y="1245903"/>
                  </a:cubicBezTo>
                  <a:cubicBezTo>
                    <a:pt x="309653" y="1237153"/>
                    <a:pt x="312676" y="1230701"/>
                    <a:pt x="324042" y="1236822"/>
                  </a:cubicBezTo>
                  <a:cubicBezTo>
                    <a:pt x="332208" y="1241217"/>
                    <a:pt x="338355" y="1246970"/>
                    <a:pt x="343168" y="1240023"/>
                  </a:cubicBezTo>
                  <a:cubicBezTo>
                    <a:pt x="345073" y="1237292"/>
                    <a:pt x="344134" y="1229977"/>
                    <a:pt x="346343" y="1225787"/>
                  </a:cubicBezTo>
                  <a:cubicBezTo>
                    <a:pt x="354205" y="1210953"/>
                    <a:pt x="369927" y="1208324"/>
                    <a:pt x="382183" y="1205696"/>
                  </a:cubicBezTo>
                  <a:cubicBezTo>
                    <a:pt x="394413" y="1203092"/>
                    <a:pt x="387415" y="1194329"/>
                    <a:pt x="380417" y="1187344"/>
                  </a:cubicBezTo>
                  <a:cubicBezTo>
                    <a:pt x="373420" y="1180372"/>
                    <a:pt x="369051" y="1171622"/>
                    <a:pt x="368187" y="1163760"/>
                  </a:cubicBezTo>
                  <a:cubicBezTo>
                    <a:pt x="367323" y="1155899"/>
                    <a:pt x="365558" y="1149791"/>
                    <a:pt x="362066" y="1140176"/>
                  </a:cubicBezTo>
                  <a:cubicBezTo>
                    <a:pt x="358573" y="1130562"/>
                    <a:pt x="362955" y="1127946"/>
                    <a:pt x="371692" y="1130550"/>
                  </a:cubicBezTo>
                  <a:cubicBezTo>
                    <a:pt x="380430" y="1133178"/>
                    <a:pt x="383923" y="1129686"/>
                    <a:pt x="384786" y="1111322"/>
                  </a:cubicBezTo>
                  <a:cubicBezTo>
                    <a:pt x="385675" y="1092996"/>
                    <a:pt x="391784" y="1091231"/>
                    <a:pt x="408395" y="1092996"/>
                  </a:cubicBezTo>
                  <a:cubicBezTo>
                    <a:pt x="424994" y="1094737"/>
                    <a:pt x="430227" y="1086875"/>
                    <a:pt x="440717" y="1078138"/>
                  </a:cubicBezTo>
                  <a:cubicBezTo>
                    <a:pt x="451208" y="1069400"/>
                    <a:pt x="463437" y="1069400"/>
                    <a:pt x="483529" y="1068511"/>
                  </a:cubicBezTo>
                  <a:cubicBezTo>
                    <a:pt x="503620" y="1067648"/>
                    <a:pt x="498388" y="1058910"/>
                    <a:pt x="491390" y="1051049"/>
                  </a:cubicBezTo>
                  <a:cubicBezTo>
                    <a:pt x="484392" y="1043187"/>
                    <a:pt x="482653" y="1039682"/>
                    <a:pt x="489650" y="1036190"/>
                  </a:cubicBezTo>
                  <a:cubicBezTo>
                    <a:pt x="496648" y="1032698"/>
                    <a:pt x="501017" y="1033561"/>
                    <a:pt x="514974" y="1032697"/>
                  </a:cubicBezTo>
                  <a:cubicBezTo>
                    <a:pt x="528969" y="1031833"/>
                    <a:pt x="540323" y="1025699"/>
                    <a:pt x="551689" y="1010840"/>
                  </a:cubicBezTo>
                  <a:cubicBezTo>
                    <a:pt x="563056" y="995981"/>
                    <a:pt x="574410" y="984627"/>
                    <a:pt x="584900" y="971521"/>
                  </a:cubicBezTo>
                  <a:cubicBezTo>
                    <a:pt x="595365" y="958401"/>
                    <a:pt x="607988" y="943288"/>
                    <a:pt x="607988" y="928430"/>
                  </a:cubicBezTo>
                  <a:cubicBezTo>
                    <a:pt x="607988" y="913571"/>
                    <a:pt x="595758" y="910764"/>
                    <a:pt x="594895" y="890672"/>
                  </a:cubicBezTo>
                  <a:cubicBezTo>
                    <a:pt x="594425" y="879611"/>
                    <a:pt x="588202" y="860980"/>
                    <a:pt x="590259" y="842552"/>
                  </a:cubicBezTo>
                  <a:cubicBezTo>
                    <a:pt x="591923" y="827540"/>
                    <a:pt x="595365" y="812644"/>
                    <a:pt x="595771" y="798915"/>
                  </a:cubicBezTo>
                  <a:cubicBezTo>
                    <a:pt x="596634" y="768333"/>
                    <a:pt x="599721" y="767889"/>
                    <a:pt x="611938" y="760891"/>
                  </a:cubicBezTo>
                  <a:cubicBezTo>
                    <a:pt x="624156" y="753893"/>
                    <a:pt x="624194" y="751709"/>
                    <a:pt x="629426" y="729891"/>
                  </a:cubicBezTo>
                  <a:cubicBezTo>
                    <a:pt x="634658" y="708034"/>
                    <a:pt x="660884" y="711984"/>
                    <a:pt x="671349" y="704097"/>
                  </a:cubicBezTo>
                  <a:cubicBezTo>
                    <a:pt x="686182" y="693632"/>
                    <a:pt x="675337" y="684869"/>
                    <a:pt x="675337" y="657793"/>
                  </a:cubicBezTo>
                  <a:cubicBezTo>
                    <a:pt x="675337" y="630716"/>
                    <a:pt x="701486" y="643353"/>
                    <a:pt x="718098" y="643353"/>
                  </a:cubicBezTo>
                  <a:cubicBezTo>
                    <a:pt x="734696" y="643353"/>
                    <a:pt x="739954" y="632469"/>
                    <a:pt x="743447" y="621102"/>
                  </a:cubicBezTo>
                  <a:cubicBezTo>
                    <a:pt x="746914" y="609735"/>
                    <a:pt x="750444" y="598382"/>
                    <a:pt x="768351" y="591384"/>
                  </a:cubicBezTo>
                  <a:cubicBezTo>
                    <a:pt x="788417" y="576525"/>
                    <a:pt x="768402" y="559062"/>
                    <a:pt x="762268" y="545969"/>
                  </a:cubicBezTo>
                  <a:cubicBezTo>
                    <a:pt x="756147" y="532849"/>
                    <a:pt x="753060" y="522359"/>
                    <a:pt x="751333" y="504897"/>
                  </a:cubicBezTo>
                  <a:cubicBezTo>
                    <a:pt x="749568" y="487409"/>
                    <a:pt x="774028" y="486101"/>
                    <a:pt x="788887" y="477363"/>
                  </a:cubicBezTo>
                  <a:cubicBezTo>
                    <a:pt x="803747" y="468612"/>
                    <a:pt x="813348" y="455506"/>
                    <a:pt x="813348" y="446756"/>
                  </a:cubicBezTo>
                  <a:cubicBezTo>
                    <a:pt x="813348" y="438019"/>
                    <a:pt x="805982" y="421013"/>
                    <a:pt x="798984" y="411387"/>
                  </a:cubicBezTo>
                  <a:cubicBezTo>
                    <a:pt x="791986" y="401786"/>
                    <a:pt x="793726" y="382558"/>
                    <a:pt x="793726" y="382558"/>
                  </a:cubicBezTo>
                  <a:cubicBezTo>
                    <a:pt x="794589" y="378189"/>
                    <a:pt x="793726" y="377325"/>
                    <a:pt x="784988" y="372068"/>
                  </a:cubicBezTo>
                  <a:cubicBezTo>
                    <a:pt x="776251" y="366835"/>
                    <a:pt x="775387" y="361577"/>
                    <a:pt x="767500" y="360701"/>
                  </a:cubicBezTo>
                  <a:cubicBezTo>
                    <a:pt x="759639" y="359837"/>
                    <a:pt x="760528" y="355469"/>
                    <a:pt x="760528" y="355469"/>
                  </a:cubicBezTo>
                  <a:lnTo>
                    <a:pt x="760528" y="355469"/>
                  </a:lnTo>
                  <a:lnTo>
                    <a:pt x="760528" y="349347"/>
                  </a:lnTo>
                  <a:lnTo>
                    <a:pt x="765240" y="340990"/>
                  </a:lnTo>
                  <a:lnTo>
                    <a:pt x="768542" y="337091"/>
                  </a:lnTo>
                  <a:cubicBezTo>
                    <a:pt x="768542" y="337091"/>
                    <a:pt x="770155" y="335085"/>
                    <a:pt x="773482" y="326246"/>
                  </a:cubicBezTo>
                  <a:cubicBezTo>
                    <a:pt x="776238" y="318956"/>
                    <a:pt x="774676" y="314587"/>
                    <a:pt x="780632" y="311831"/>
                  </a:cubicBezTo>
                  <a:cubicBezTo>
                    <a:pt x="785991" y="309329"/>
                    <a:pt x="788392" y="315577"/>
                    <a:pt x="792786" y="311577"/>
                  </a:cubicBezTo>
                  <a:cubicBezTo>
                    <a:pt x="799110" y="305773"/>
                    <a:pt x="812611" y="287917"/>
                    <a:pt x="819329" y="283256"/>
                  </a:cubicBezTo>
                  <a:cubicBezTo>
                    <a:pt x="827114" y="277871"/>
                    <a:pt x="844830" y="265616"/>
                    <a:pt x="848348" y="254973"/>
                  </a:cubicBezTo>
                  <a:cubicBezTo>
                    <a:pt x="849568" y="251277"/>
                    <a:pt x="845275" y="240431"/>
                    <a:pt x="837439" y="235250"/>
                  </a:cubicBezTo>
                  <a:cubicBezTo>
                    <a:pt x="835674" y="220392"/>
                    <a:pt x="832575" y="224633"/>
                    <a:pt x="836080" y="211514"/>
                  </a:cubicBezTo>
                  <a:cubicBezTo>
                    <a:pt x="839573" y="198420"/>
                    <a:pt x="839357" y="200528"/>
                    <a:pt x="839357" y="193530"/>
                  </a:cubicBezTo>
                  <a:cubicBezTo>
                    <a:pt x="839357" y="186532"/>
                    <a:pt x="841909" y="178646"/>
                    <a:pt x="844513" y="172550"/>
                  </a:cubicBezTo>
                  <a:cubicBezTo>
                    <a:pt x="847142" y="166429"/>
                    <a:pt x="853365" y="156357"/>
                    <a:pt x="854241" y="147620"/>
                  </a:cubicBezTo>
                  <a:cubicBezTo>
                    <a:pt x="855117" y="138883"/>
                    <a:pt x="856057" y="138768"/>
                    <a:pt x="872644" y="143124"/>
                  </a:cubicBezTo>
                  <a:cubicBezTo>
                    <a:pt x="889268" y="147518"/>
                    <a:pt x="889458" y="144889"/>
                    <a:pt x="897320" y="142261"/>
                  </a:cubicBezTo>
                  <a:cubicBezTo>
                    <a:pt x="905181" y="139657"/>
                    <a:pt x="900202" y="141321"/>
                    <a:pt x="907188" y="143924"/>
                  </a:cubicBezTo>
                  <a:cubicBezTo>
                    <a:pt x="914185" y="146553"/>
                    <a:pt x="912102" y="157869"/>
                    <a:pt x="917335" y="155240"/>
                  </a:cubicBezTo>
                  <a:cubicBezTo>
                    <a:pt x="918973" y="154427"/>
                    <a:pt x="924079" y="154147"/>
                    <a:pt x="927558" y="151569"/>
                  </a:cubicBezTo>
                  <a:cubicBezTo>
                    <a:pt x="931026" y="149017"/>
                    <a:pt x="932841" y="144178"/>
                    <a:pt x="938125" y="143035"/>
                  </a:cubicBezTo>
                  <a:cubicBezTo>
                    <a:pt x="944475" y="141676"/>
                    <a:pt x="945097" y="149093"/>
                    <a:pt x="949034" y="151392"/>
                  </a:cubicBezTo>
                  <a:cubicBezTo>
                    <a:pt x="959499" y="157488"/>
                    <a:pt x="973164" y="157945"/>
                    <a:pt x="987998" y="160574"/>
                  </a:cubicBezTo>
                  <a:cubicBezTo>
                    <a:pt x="1002882" y="163203"/>
                    <a:pt x="1018313" y="154491"/>
                    <a:pt x="1022669" y="169350"/>
                  </a:cubicBezTo>
                  <a:cubicBezTo>
                    <a:pt x="1024726" y="176322"/>
                    <a:pt x="1029908" y="178062"/>
                    <a:pt x="1033438" y="186888"/>
                  </a:cubicBezTo>
                  <a:cubicBezTo>
                    <a:pt x="1037426" y="196908"/>
                    <a:pt x="1043535" y="208122"/>
                    <a:pt x="1048170" y="214142"/>
                  </a:cubicBezTo>
                  <a:cubicBezTo>
                    <a:pt x="1056921" y="225509"/>
                    <a:pt x="1056832" y="230195"/>
                    <a:pt x="1073418" y="227566"/>
                  </a:cubicBezTo>
                  <a:cubicBezTo>
                    <a:pt x="1090004" y="224938"/>
                    <a:pt x="1090804" y="218117"/>
                    <a:pt x="1103034" y="217241"/>
                  </a:cubicBezTo>
                  <a:cubicBezTo>
                    <a:pt x="1115290" y="216352"/>
                    <a:pt x="1134607" y="216593"/>
                    <a:pt x="1128485" y="205240"/>
                  </a:cubicBezTo>
                  <a:cubicBezTo>
                    <a:pt x="1122364" y="193886"/>
                    <a:pt x="1119976" y="189860"/>
                    <a:pt x="1120840" y="176741"/>
                  </a:cubicBezTo>
                  <a:cubicBezTo>
                    <a:pt x="1121386" y="168549"/>
                    <a:pt x="1120040" y="159901"/>
                    <a:pt x="1117817" y="151468"/>
                  </a:cubicBezTo>
                  <a:cubicBezTo>
                    <a:pt x="1116496" y="146413"/>
                    <a:pt x="1112013" y="140927"/>
                    <a:pt x="1115290" y="137003"/>
                  </a:cubicBezTo>
                  <a:cubicBezTo>
                    <a:pt x="1124040" y="126513"/>
                    <a:pt x="1132651" y="109215"/>
                    <a:pt x="1123024" y="106586"/>
                  </a:cubicBezTo>
                  <a:cubicBezTo>
                    <a:pt x="1113423" y="103982"/>
                    <a:pt x="1100431" y="105595"/>
                    <a:pt x="1100431" y="105595"/>
                  </a:cubicBezTo>
                  <a:lnTo>
                    <a:pt x="1088925" y="104135"/>
                  </a:lnTo>
                  <a:lnTo>
                    <a:pt x="1073545" y="87968"/>
                  </a:lnTo>
                  <a:cubicBezTo>
                    <a:pt x="1073545" y="87968"/>
                    <a:pt x="1061074" y="69045"/>
                    <a:pt x="1078536" y="70798"/>
                  </a:cubicBezTo>
                  <a:cubicBezTo>
                    <a:pt x="1096024" y="72538"/>
                    <a:pt x="1097840" y="80195"/>
                    <a:pt x="1103073" y="72334"/>
                  </a:cubicBezTo>
                  <a:cubicBezTo>
                    <a:pt x="1108331" y="64472"/>
                    <a:pt x="1115303" y="65336"/>
                    <a:pt x="1124930" y="63583"/>
                  </a:cubicBezTo>
                  <a:cubicBezTo>
                    <a:pt x="1134531" y="61843"/>
                    <a:pt x="1139789" y="61843"/>
                    <a:pt x="1145910" y="46121"/>
                  </a:cubicBezTo>
                  <a:cubicBezTo>
                    <a:pt x="1149136" y="37764"/>
                    <a:pt x="1154572" y="35275"/>
                    <a:pt x="1157226" y="30144"/>
                  </a:cubicBezTo>
                  <a:cubicBezTo>
                    <a:pt x="1159562" y="25636"/>
                    <a:pt x="1158940" y="13279"/>
                    <a:pt x="1164249" y="11641"/>
                  </a:cubicBezTo>
                  <a:cubicBezTo>
                    <a:pt x="1175615" y="8148"/>
                    <a:pt x="1174739" y="9405"/>
                    <a:pt x="1182601" y="10307"/>
                  </a:cubicBezTo>
                  <a:cubicBezTo>
                    <a:pt x="1190462" y="11171"/>
                    <a:pt x="1193586" y="6218"/>
                    <a:pt x="1200584" y="3589"/>
                  </a:cubicBezTo>
                  <a:cubicBezTo>
                    <a:pt x="1207581" y="961"/>
                    <a:pt x="1218821" y="-4640"/>
                    <a:pt x="1221424" y="7577"/>
                  </a:cubicBezTo>
                  <a:cubicBezTo>
                    <a:pt x="1224053" y="19808"/>
                    <a:pt x="1231368" y="31809"/>
                    <a:pt x="1243598" y="39670"/>
                  </a:cubicBezTo>
                  <a:cubicBezTo>
                    <a:pt x="1252006" y="45080"/>
                    <a:pt x="1254559" y="44331"/>
                    <a:pt x="1262229" y="48255"/>
                  </a:cubicBezTo>
                  <a:cubicBezTo>
                    <a:pt x="1265697" y="50046"/>
                    <a:pt x="1279044" y="52079"/>
                    <a:pt x="1282600" y="51532"/>
                  </a:cubicBezTo>
                  <a:cubicBezTo>
                    <a:pt x="1293967" y="49767"/>
                    <a:pt x="1300063" y="54961"/>
                    <a:pt x="1307924" y="61083"/>
                  </a:cubicBezTo>
                  <a:cubicBezTo>
                    <a:pt x="1315785" y="67204"/>
                    <a:pt x="1323354" y="64854"/>
                    <a:pt x="1332105" y="59622"/>
                  </a:cubicBezTo>
                  <a:cubicBezTo>
                    <a:pt x="1340842" y="54390"/>
                    <a:pt x="1353885" y="52282"/>
                    <a:pt x="1366115" y="57514"/>
                  </a:cubicBezTo>
                  <a:cubicBezTo>
                    <a:pt x="1378346" y="62746"/>
                    <a:pt x="1384467" y="66226"/>
                    <a:pt x="1391465" y="60981"/>
                  </a:cubicBezTo>
                  <a:cubicBezTo>
                    <a:pt x="1394297" y="58847"/>
                    <a:pt x="1393992" y="54009"/>
                    <a:pt x="1395732" y="51405"/>
                  </a:cubicBezTo>
                  <a:cubicBezTo>
                    <a:pt x="1398284" y="47607"/>
                    <a:pt x="1402310" y="45703"/>
                    <a:pt x="1402831" y="40000"/>
                  </a:cubicBezTo>
                  <a:cubicBezTo>
                    <a:pt x="1403694" y="30399"/>
                    <a:pt x="1403694" y="21674"/>
                    <a:pt x="1417690" y="18169"/>
                  </a:cubicBezTo>
                  <a:cubicBezTo>
                    <a:pt x="1431660" y="14676"/>
                    <a:pt x="1443636" y="14626"/>
                    <a:pt x="1446239" y="20747"/>
                  </a:cubicBezTo>
                  <a:cubicBezTo>
                    <a:pt x="1448868" y="26868"/>
                    <a:pt x="1453237" y="32152"/>
                    <a:pt x="1459333" y="35657"/>
                  </a:cubicBezTo>
                  <a:cubicBezTo>
                    <a:pt x="1465455" y="39150"/>
                    <a:pt x="1463867" y="45626"/>
                    <a:pt x="1462978" y="57882"/>
                  </a:cubicBezTo>
                  <a:cubicBezTo>
                    <a:pt x="1462114" y="70112"/>
                    <a:pt x="1461365" y="88070"/>
                    <a:pt x="1472732" y="75840"/>
                  </a:cubicBezTo>
                  <a:cubicBezTo>
                    <a:pt x="1481685" y="60955"/>
                    <a:pt x="1499922" y="56015"/>
                    <a:pt x="1520801" y="65350"/>
                  </a:cubicBezTo>
                  <a:cubicBezTo>
                    <a:pt x="1540004" y="69719"/>
                    <a:pt x="1537667" y="67013"/>
                    <a:pt x="1537667" y="67013"/>
                  </a:cubicBezTo>
                  <a:cubicBezTo>
                    <a:pt x="1537667" y="67013"/>
                    <a:pt x="1554507" y="53145"/>
                    <a:pt x="1568629" y="55698"/>
                  </a:cubicBezTo>
                  <a:cubicBezTo>
                    <a:pt x="1568629" y="55698"/>
                    <a:pt x="1583717" y="47862"/>
                    <a:pt x="1590702" y="38261"/>
                  </a:cubicBezTo>
                  <a:cubicBezTo>
                    <a:pt x="1597700" y="28634"/>
                    <a:pt x="1609930" y="10308"/>
                    <a:pt x="1625653" y="20773"/>
                  </a:cubicBezTo>
                  <a:cubicBezTo>
                    <a:pt x="1641375" y="31263"/>
                    <a:pt x="1652488" y="41931"/>
                    <a:pt x="1662978" y="44534"/>
                  </a:cubicBezTo>
                  <a:cubicBezTo>
                    <a:pt x="1673468" y="47163"/>
                    <a:pt x="1690232" y="50707"/>
                    <a:pt x="1690232" y="59444"/>
                  </a:cubicBezTo>
                  <a:cubicBezTo>
                    <a:pt x="1690232" y="68195"/>
                    <a:pt x="1687679" y="82812"/>
                    <a:pt x="1681570" y="89810"/>
                  </a:cubicBezTo>
                  <a:cubicBezTo>
                    <a:pt x="1675449" y="96808"/>
                    <a:pt x="1674573" y="99436"/>
                    <a:pt x="1680681" y="106434"/>
                  </a:cubicBezTo>
                  <a:cubicBezTo>
                    <a:pt x="1682586" y="108618"/>
                    <a:pt x="1693877" y="106752"/>
                    <a:pt x="1694626" y="108987"/>
                  </a:cubicBezTo>
                  <a:cubicBezTo>
                    <a:pt x="1696290" y="113927"/>
                    <a:pt x="1684580" y="120201"/>
                    <a:pt x="1678573" y="126195"/>
                  </a:cubicBezTo>
                  <a:cubicBezTo>
                    <a:pt x="1669836" y="134946"/>
                    <a:pt x="1658901" y="140686"/>
                    <a:pt x="1646671" y="143315"/>
                  </a:cubicBezTo>
                  <a:cubicBezTo>
                    <a:pt x="1634441" y="145944"/>
                    <a:pt x="1635241" y="150986"/>
                    <a:pt x="1621271" y="160600"/>
                  </a:cubicBezTo>
                  <a:cubicBezTo>
                    <a:pt x="1607275" y="170201"/>
                    <a:pt x="1602043" y="178951"/>
                    <a:pt x="1591553" y="187689"/>
                  </a:cubicBezTo>
                  <a:cubicBezTo>
                    <a:pt x="1581063" y="196426"/>
                    <a:pt x="1581951" y="197367"/>
                    <a:pt x="1585457" y="211324"/>
                  </a:cubicBezTo>
                  <a:cubicBezTo>
                    <a:pt x="1588949" y="225319"/>
                    <a:pt x="1588060" y="228761"/>
                    <a:pt x="1581964" y="237498"/>
                  </a:cubicBezTo>
                  <a:cubicBezTo>
                    <a:pt x="1575843" y="246236"/>
                    <a:pt x="1576706" y="248865"/>
                    <a:pt x="1574103" y="253221"/>
                  </a:cubicBezTo>
                  <a:cubicBezTo>
                    <a:pt x="1571474" y="257589"/>
                    <a:pt x="1566216" y="268079"/>
                    <a:pt x="1553986" y="275077"/>
                  </a:cubicBezTo>
                  <a:cubicBezTo>
                    <a:pt x="1541756" y="282075"/>
                    <a:pt x="1538263" y="284678"/>
                    <a:pt x="1529526" y="287308"/>
                  </a:cubicBezTo>
                  <a:cubicBezTo>
                    <a:pt x="1520788" y="289937"/>
                    <a:pt x="1525157" y="291676"/>
                    <a:pt x="1520788" y="295169"/>
                  </a:cubicBezTo>
                  <a:cubicBezTo>
                    <a:pt x="1516394" y="298662"/>
                    <a:pt x="1514667" y="304796"/>
                    <a:pt x="1528650" y="307399"/>
                  </a:cubicBezTo>
                  <a:cubicBezTo>
                    <a:pt x="1542620" y="310028"/>
                    <a:pt x="1543483" y="310028"/>
                    <a:pt x="1546112" y="317026"/>
                  </a:cubicBezTo>
                  <a:cubicBezTo>
                    <a:pt x="1548741" y="324024"/>
                    <a:pt x="1553973" y="326627"/>
                    <a:pt x="1566203" y="327490"/>
                  </a:cubicBezTo>
                  <a:cubicBezTo>
                    <a:pt x="1578459" y="328379"/>
                    <a:pt x="1586549" y="329878"/>
                    <a:pt x="1588276" y="340368"/>
                  </a:cubicBezTo>
                  <a:cubicBezTo>
                    <a:pt x="1590016" y="350832"/>
                    <a:pt x="1598792" y="359710"/>
                    <a:pt x="1614514" y="352725"/>
                  </a:cubicBezTo>
                  <a:cubicBezTo>
                    <a:pt x="1630237" y="345753"/>
                    <a:pt x="1620496" y="347213"/>
                    <a:pt x="1634479" y="340228"/>
                  </a:cubicBezTo>
                  <a:cubicBezTo>
                    <a:pt x="1648461" y="333244"/>
                    <a:pt x="1652716" y="343251"/>
                    <a:pt x="1661441" y="336253"/>
                  </a:cubicBezTo>
                  <a:cubicBezTo>
                    <a:pt x="1670191" y="329255"/>
                    <a:pt x="1673696" y="328392"/>
                    <a:pt x="1682421" y="333625"/>
                  </a:cubicBezTo>
                  <a:cubicBezTo>
                    <a:pt x="1691146" y="338858"/>
                    <a:pt x="1699020" y="338857"/>
                    <a:pt x="1701649" y="327504"/>
                  </a:cubicBezTo>
                  <a:cubicBezTo>
                    <a:pt x="1704252" y="316162"/>
                    <a:pt x="1708418" y="302802"/>
                    <a:pt x="1724141" y="310664"/>
                  </a:cubicBezTo>
                  <a:cubicBezTo>
                    <a:pt x="1739863" y="318525"/>
                    <a:pt x="1750582" y="330133"/>
                    <a:pt x="1754075" y="315273"/>
                  </a:cubicBezTo>
                  <a:cubicBezTo>
                    <a:pt x="1757542" y="300415"/>
                    <a:pt x="1755814" y="292553"/>
                    <a:pt x="1767168" y="289949"/>
                  </a:cubicBezTo>
                  <a:cubicBezTo>
                    <a:pt x="1778535" y="287321"/>
                    <a:pt x="1786396" y="284691"/>
                    <a:pt x="1786396" y="284691"/>
                  </a:cubicBezTo>
                  <a:cubicBezTo>
                    <a:pt x="1793394" y="283828"/>
                    <a:pt x="1810856" y="281199"/>
                    <a:pt x="1810856" y="281199"/>
                  </a:cubicBezTo>
                  <a:cubicBezTo>
                    <a:pt x="1810856" y="281199"/>
                    <a:pt x="1815251" y="282964"/>
                    <a:pt x="1822223" y="281199"/>
                  </a:cubicBezTo>
                  <a:cubicBezTo>
                    <a:pt x="1829220" y="279458"/>
                    <a:pt x="1833589" y="280335"/>
                    <a:pt x="1843203" y="282088"/>
                  </a:cubicBezTo>
                  <a:cubicBezTo>
                    <a:pt x="1852804" y="283828"/>
                    <a:pt x="1850201" y="280323"/>
                    <a:pt x="1850201" y="280323"/>
                  </a:cubicBezTo>
                  <a:lnTo>
                    <a:pt x="1850201" y="280323"/>
                  </a:lnTo>
                  <a:lnTo>
                    <a:pt x="1855434" y="274201"/>
                  </a:lnTo>
                  <a:lnTo>
                    <a:pt x="1859802" y="268969"/>
                  </a:lnTo>
                  <a:lnTo>
                    <a:pt x="1859802" y="268969"/>
                  </a:lnTo>
                  <a:cubicBezTo>
                    <a:pt x="1859802" y="268969"/>
                    <a:pt x="1868540" y="255875"/>
                    <a:pt x="1881659" y="254974"/>
                  </a:cubicBezTo>
                  <a:cubicBezTo>
                    <a:pt x="1894753" y="254110"/>
                    <a:pt x="1901750" y="255863"/>
                    <a:pt x="1909612" y="245373"/>
                  </a:cubicBezTo>
                  <a:cubicBezTo>
                    <a:pt x="1917473" y="234883"/>
                    <a:pt x="1927963" y="240141"/>
                    <a:pt x="1938453" y="242744"/>
                  </a:cubicBezTo>
                  <a:cubicBezTo>
                    <a:pt x="1948918" y="245373"/>
                    <a:pt x="1959040" y="248002"/>
                    <a:pt x="1963409" y="259369"/>
                  </a:cubicBezTo>
                  <a:cubicBezTo>
                    <a:pt x="1967779" y="270736"/>
                    <a:pt x="1989724" y="287868"/>
                    <a:pt x="2001953" y="291373"/>
                  </a:cubicBezTo>
                  <a:cubicBezTo>
                    <a:pt x="2014183" y="294878"/>
                    <a:pt x="2008354" y="301318"/>
                    <a:pt x="2015352" y="308289"/>
                  </a:cubicBezTo>
                  <a:cubicBezTo>
                    <a:pt x="2025321" y="312734"/>
                    <a:pt x="2027582" y="316176"/>
                    <a:pt x="2038935" y="316176"/>
                  </a:cubicBezTo>
                  <a:cubicBezTo>
                    <a:pt x="2050289" y="316176"/>
                    <a:pt x="2059802" y="311439"/>
                    <a:pt x="2060665" y="303577"/>
                  </a:cubicBezTo>
                  <a:cubicBezTo>
                    <a:pt x="2061529" y="295716"/>
                    <a:pt x="2061059" y="290458"/>
                    <a:pt x="2050569" y="286063"/>
                  </a:cubicBezTo>
                  <a:cubicBezTo>
                    <a:pt x="2040104" y="281695"/>
                    <a:pt x="2026705" y="281199"/>
                    <a:pt x="2034567" y="273338"/>
                  </a:cubicBezTo>
                  <a:cubicBezTo>
                    <a:pt x="2042428" y="265476"/>
                    <a:pt x="2037488" y="259393"/>
                    <a:pt x="2036624" y="254135"/>
                  </a:cubicBezTo>
                  <a:cubicBezTo>
                    <a:pt x="2035735" y="248903"/>
                    <a:pt x="2034020" y="240940"/>
                    <a:pt x="2041882" y="224341"/>
                  </a:cubicBezTo>
                  <a:cubicBezTo>
                    <a:pt x="2049743" y="207716"/>
                    <a:pt x="2045057" y="202560"/>
                    <a:pt x="2052029" y="193836"/>
                  </a:cubicBezTo>
                  <a:cubicBezTo>
                    <a:pt x="2059027" y="185085"/>
                    <a:pt x="2060780" y="187714"/>
                    <a:pt x="2066025" y="192071"/>
                  </a:cubicBezTo>
                  <a:cubicBezTo>
                    <a:pt x="2071269" y="196427"/>
                    <a:pt x="2076515" y="185073"/>
                    <a:pt x="2077391" y="177212"/>
                  </a:cubicBezTo>
                  <a:lnTo>
                    <a:pt x="2077391" y="177212"/>
                  </a:lnTo>
                  <a:lnTo>
                    <a:pt x="2082624" y="177212"/>
                  </a:lnTo>
                  <a:lnTo>
                    <a:pt x="2082624" y="177212"/>
                  </a:lnTo>
                  <a:cubicBezTo>
                    <a:pt x="2082624" y="177212"/>
                    <a:pt x="2094003" y="178977"/>
                    <a:pt x="2107972" y="181581"/>
                  </a:cubicBezTo>
                  <a:cubicBezTo>
                    <a:pt x="2121968" y="184209"/>
                    <a:pt x="2124571" y="191207"/>
                    <a:pt x="2133321" y="198205"/>
                  </a:cubicBezTo>
                  <a:cubicBezTo>
                    <a:pt x="2142059" y="205203"/>
                    <a:pt x="2149920" y="204301"/>
                    <a:pt x="2170875" y="201698"/>
                  </a:cubicBezTo>
                  <a:cubicBezTo>
                    <a:pt x="2191855" y="199070"/>
                    <a:pt x="2196224" y="209560"/>
                    <a:pt x="2204085" y="214792"/>
                  </a:cubicBezTo>
                  <a:cubicBezTo>
                    <a:pt x="2211947" y="220024"/>
                    <a:pt x="2218944" y="217420"/>
                    <a:pt x="2227669" y="206054"/>
                  </a:cubicBezTo>
                  <a:cubicBezTo>
                    <a:pt x="2236420" y="194688"/>
                    <a:pt x="2244293" y="183334"/>
                    <a:pt x="2250389" y="187703"/>
                  </a:cubicBezTo>
                  <a:cubicBezTo>
                    <a:pt x="2256511" y="192072"/>
                    <a:pt x="2253018" y="193824"/>
                    <a:pt x="2243391" y="205191"/>
                  </a:cubicBezTo>
                  <a:cubicBezTo>
                    <a:pt x="2233790" y="216532"/>
                    <a:pt x="2244280" y="221790"/>
                    <a:pt x="2254758" y="226146"/>
                  </a:cubicBezTo>
                  <a:cubicBezTo>
                    <a:pt x="2265248" y="230515"/>
                    <a:pt x="2266137" y="233144"/>
                    <a:pt x="2275738" y="239240"/>
                  </a:cubicBezTo>
                  <a:cubicBezTo>
                    <a:pt x="2285365" y="245361"/>
                    <a:pt x="2283600" y="254962"/>
                    <a:pt x="2287105" y="269822"/>
                  </a:cubicBezTo>
                  <a:cubicBezTo>
                    <a:pt x="2290610" y="284681"/>
                    <a:pt x="2291474" y="281189"/>
                    <a:pt x="2300199" y="279448"/>
                  </a:cubicBezTo>
                  <a:cubicBezTo>
                    <a:pt x="2308949" y="277708"/>
                    <a:pt x="2310689" y="276820"/>
                    <a:pt x="2315921" y="269822"/>
                  </a:cubicBezTo>
                  <a:cubicBezTo>
                    <a:pt x="2321179" y="262849"/>
                    <a:pt x="2322042" y="262849"/>
                    <a:pt x="2333409" y="261084"/>
                  </a:cubicBezTo>
                  <a:cubicBezTo>
                    <a:pt x="2344776" y="259344"/>
                    <a:pt x="2350008" y="257592"/>
                    <a:pt x="2372728" y="251483"/>
                  </a:cubicBezTo>
                  <a:cubicBezTo>
                    <a:pt x="2395449" y="245362"/>
                    <a:pt x="2388451" y="256716"/>
                    <a:pt x="2382355" y="271574"/>
                  </a:cubicBezTo>
                  <a:cubicBezTo>
                    <a:pt x="2376234" y="286433"/>
                    <a:pt x="2374493" y="286433"/>
                    <a:pt x="2378862" y="296923"/>
                  </a:cubicBezTo>
                  <a:cubicBezTo>
                    <a:pt x="2383231" y="307388"/>
                    <a:pt x="2384983" y="308264"/>
                    <a:pt x="2395461" y="312646"/>
                  </a:cubicBezTo>
                  <a:cubicBezTo>
                    <a:pt x="2405951" y="317014"/>
                    <a:pt x="2404212" y="322247"/>
                    <a:pt x="2405951" y="335366"/>
                  </a:cubicBezTo>
                  <a:cubicBezTo>
                    <a:pt x="2407691" y="348460"/>
                    <a:pt x="2413813" y="348460"/>
                    <a:pt x="2421673" y="355457"/>
                  </a:cubicBezTo>
                  <a:cubicBezTo>
                    <a:pt x="2429534" y="362454"/>
                    <a:pt x="2429535" y="370316"/>
                    <a:pt x="2433040" y="385175"/>
                  </a:cubicBezTo>
                  <a:cubicBezTo>
                    <a:pt x="2436533" y="400009"/>
                    <a:pt x="2453626" y="410499"/>
                    <a:pt x="2453626" y="410499"/>
                  </a:cubicBezTo>
                  <a:cubicBezTo>
                    <a:pt x="2461488" y="416621"/>
                    <a:pt x="2461488" y="415757"/>
                    <a:pt x="2461488" y="415757"/>
                  </a:cubicBezTo>
                  <a:lnTo>
                    <a:pt x="2461488" y="415757"/>
                  </a:lnTo>
                  <a:lnTo>
                    <a:pt x="2459252" y="431479"/>
                  </a:lnTo>
                  <a:lnTo>
                    <a:pt x="2450515" y="439341"/>
                  </a:lnTo>
                  <a:lnTo>
                    <a:pt x="2443517" y="448942"/>
                  </a:lnTo>
                  <a:lnTo>
                    <a:pt x="2443517" y="448942"/>
                  </a:lnTo>
                  <a:cubicBezTo>
                    <a:pt x="2435655" y="457693"/>
                    <a:pt x="2442653" y="469922"/>
                    <a:pt x="2448749" y="477784"/>
                  </a:cubicBezTo>
                  <a:cubicBezTo>
                    <a:pt x="2454871" y="485645"/>
                    <a:pt x="2459239" y="497011"/>
                    <a:pt x="2459239" y="510968"/>
                  </a:cubicBezTo>
                  <a:cubicBezTo>
                    <a:pt x="2459239" y="524964"/>
                    <a:pt x="2474593" y="539810"/>
                    <a:pt x="2482455" y="552040"/>
                  </a:cubicBezTo>
                  <a:cubicBezTo>
                    <a:pt x="2490316" y="564296"/>
                    <a:pt x="2485948" y="551177"/>
                    <a:pt x="2487687" y="562530"/>
                  </a:cubicBezTo>
                  <a:cubicBezTo>
                    <a:pt x="2489427" y="573884"/>
                    <a:pt x="2495549" y="600109"/>
                    <a:pt x="2507778" y="604478"/>
                  </a:cubicBezTo>
                  <a:cubicBezTo>
                    <a:pt x="2520034" y="608847"/>
                    <a:pt x="2521773" y="610599"/>
                    <a:pt x="2533991" y="614968"/>
                  </a:cubicBezTo>
                  <a:cubicBezTo>
                    <a:pt x="2530499" y="624569"/>
                    <a:pt x="2513036" y="642057"/>
                    <a:pt x="2512135" y="624569"/>
                  </a:cubicBezTo>
                  <a:cubicBezTo>
                    <a:pt x="2511563" y="613202"/>
                    <a:pt x="2504197" y="607755"/>
                    <a:pt x="2498101" y="613850"/>
                  </a:cubicBezTo>
                  <a:cubicBezTo>
                    <a:pt x="2491980" y="619972"/>
                    <a:pt x="2491103" y="619972"/>
                    <a:pt x="2487611" y="616479"/>
                  </a:cubicBezTo>
                  <a:cubicBezTo>
                    <a:pt x="2484119" y="612986"/>
                    <a:pt x="2478861" y="614714"/>
                    <a:pt x="2474492" y="621711"/>
                  </a:cubicBezTo>
                  <a:cubicBezTo>
                    <a:pt x="2470123" y="628708"/>
                    <a:pt x="2461398" y="625204"/>
                    <a:pt x="2460522" y="616479"/>
                  </a:cubicBezTo>
                  <a:cubicBezTo>
                    <a:pt x="2459633" y="607742"/>
                    <a:pt x="2447403" y="612110"/>
                    <a:pt x="2448266" y="627846"/>
                  </a:cubicBezTo>
                  <a:cubicBezTo>
                    <a:pt x="2449155" y="643568"/>
                    <a:pt x="2449155" y="647073"/>
                    <a:pt x="2448266" y="660167"/>
                  </a:cubicBezTo>
                  <a:cubicBezTo>
                    <a:pt x="2447403" y="673286"/>
                    <a:pt x="2445663" y="681147"/>
                    <a:pt x="2436036" y="689885"/>
                  </a:cubicBezTo>
                  <a:cubicBezTo>
                    <a:pt x="2426435" y="698623"/>
                    <a:pt x="2421177" y="698623"/>
                    <a:pt x="2422066" y="705608"/>
                  </a:cubicBezTo>
                  <a:cubicBezTo>
                    <a:pt x="2422930" y="712606"/>
                    <a:pt x="2419438" y="724835"/>
                    <a:pt x="2408071" y="723959"/>
                  </a:cubicBezTo>
                  <a:cubicBezTo>
                    <a:pt x="2396704" y="723083"/>
                    <a:pt x="2392349" y="720466"/>
                    <a:pt x="2380093" y="722194"/>
                  </a:cubicBezTo>
                  <a:cubicBezTo>
                    <a:pt x="2367863" y="723959"/>
                    <a:pt x="2363494" y="722194"/>
                    <a:pt x="2354769" y="716962"/>
                  </a:cubicBezTo>
                  <a:cubicBezTo>
                    <a:pt x="2346044" y="711730"/>
                    <a:pt x="2346031" y="714333"/>
                    <a:pt x="2340774" y="708225"/>
                  </a:cubicBezTo>
                  <a:cubicBezTo>
                    <a:pt x="2335541" y="702103"/>
                    <a:pt x="2329407" y="701226"/>
                    <a:pt x="2332912" y="714320"/>
                  </a:cubicBezTo>
                  <a:cubicBezTo>
                    <a:pt x="2336405" y="727440"/>
                    <a:pt x="2344279" y="744902"/>
                    <a:pt x="2357397" y="740533"/>
                  </a:cubicBezTo>
                  <a:cubicBezTo>
                    <a:pt x="2370491" y="736165"/>
                    <a:pt x="2375723" y="730069"/>
                    <a:pt x="2388855" y="730932"/>
                  </a:cubicBezTo>
                  <a:cubicBezTo>
                    <a:pt x="2401949" y="731796"/>
                    <a:pt x="2409811" y="731796"/>
                    <a:pt x="2412439" y="741397"/>
                  </a:cubicBezTo>
                  <a:cubicBezTo>
                    <a:pt x="2415068" y="751023"/>
                    <a:pt x="2415068" y="755392"/>
                    <a:pt x="2422929" y="758021"/>
                  </a:cubicBezTo>
                  <a:cubicBezTo>
                    <a:pt x="2430791" y="760625"/>
                    <a:pt x="2431667" y="763254"/>
                    <a:pt x="2427298" y="768512"/>
                  </a:cubicBezTo>
                  <a:cubicBezTo>
                    <a:pt x="2422929" y="773744"/>
                    <a:pt x="2415931" y="777249"/>
                    <a:pt x="2413303" y="767622"/>
                  </a:cubicBezTo>
                  <a:cubicBezTo>
                    <a:pt x="2410699" y="758021"/>
                    <a:pt x="2406305" y="746667"/>
                    <a:pt x="2396704" y="748395"/>
                  </a:cubicBezTo>
                  <a:cubicBezTo>
                    <a:pt x="2387077" y="750160"/>
                    <a:pt x="2390582" y="756256"/>
                    <a:pt x="2396704" y="756256"/>
                  </a:cubicBezTo>
                  <a:cubicBezTo>
                    <a:pt x="2402825" y="756256"/>
                    <a:pt x="2407194" y="760625"/>
                    <a:pt x="2398444" y="763254"/>
                  </a:cubicBezTo>
                  <a:cubicBezTo>
                    <a:pt x="2389706" y="765883"/>
                    <a:pt x="2381845" y="770253"/>
                    <a:pt x="2378353" y="782482"/>
                  </a:cubicBezTo>
                  <a:cubicBezTo>
                    <a:pt x="2374861" y="794711"/>
                    <a:pt x="2366122" y="799107"/>
                    <a:pt x="2363494" y="785975"/>
                  </a:cubicBezTo>
                  <a:cubicBezTo>
                    <a:pt x="2360890" y="772881"/>
                    <a:pt x="2365081" y="760004"/>
                    <a:pt x="2353004" y="761514"/>
                  </a:cubicBezTo>
                  <a:cubicBezTo>
                    <a:pt x="2339034" y="763254"/>
                    <a:pt x="2333776" y="763254"/>
                    <a:pt x="2333776" y="763254"/>
                  </a:cubicBezTo>
                  <a:cubicBezTo>
                    <a:pt x="2333776" y="763254"/>
                    <a:pt x="2329408" y="765020"/>
                    <a:pt x="2330309" y="771116"/>
                  </a:cubicBezTo>
                  <a:cubicBezTo>
                    <a:pt x="2331173" y="777237"/>
                    <a:pt x="2329420" y="778114"/>
                    <a:pt x="2339910" y="777237"/>
                  </a:cubicBezTo>
                  <a:cubicBezTo>
                    <a:pt x="2350400" y="776361"/>
                    <a:pt x="2360001" y="778101"/>
                    <a:pt x="2351277" y="788604"/>
                  </a:cubicBezTo>
                  <a:cubicBezTo>
                    <a:pt x="2342553" y="799107"/>
                    <a:pt x="2336418" y="801698"/>
                    <a:pt x="2340787" y="813928"/>
                  </a:cubicBezTo>
                  <a:cubicBezTo>
                    <a:pt x="2345181" y="826184"/>
                    <a:pt x="2342552" y="824418"/>
                    <a:pt x="2346045" y="834045"/>
                  </a:cubicBezTo>
                  <a:cubicBezTo>
                    <a:pt x="2349537" y="843646"/>
                    <a:pt x="2347111" y="852840"/>
                    <a:pt x="2338374" y="853717"/>
                  </a:cubicBezTo>
                  <a:cubicBezTo>
                    <a:pt x="2329636" y="854594"/>
                    <a:pt x="2320683" y="848904"/>
                    <a:pt x="2321559" y="860245"/>
                  </a:cubicBezTo>
                  <a:cubicBezTo>
                    <a:pt x="2322448" y="871611"/>
                    <a:pt x="2323324" y="874240"/>
                    <a:pt x="2311958" y="877733"/>
                  </a:cubicBezTo>
                  <a:cubicBezTo>
                    <a:pt x="2300592" y="881226"/>
                    <a:pt x="2291867" y="881226"/>
                    <a:pt x="2285745" y="882102"/>
                  </a:cubicBezTo>
                  <a:cubicBezTo>
                    <a:pt x="2279624" y="882991"/>
                    <a:pt x="2278747" y="882991"/>
                    <a:pt x="2270023" y="876006"/>
                  </a:cubicBezTo>
                  <a:cubicBezTo>
                    <a:pt x="2261272" y="869008"/>
                    <a:pt x="2250795" y="863750"/>
                    <a:pt x="2249043" y="872513"/>
                  </a:cubicBezTo>
                  <a:cubicBezTo>
                    <a:pt x="2247303" y="881250"/>
                    <a:pt x="2243811" y="882114"/>
                    <a:pt x="2236813" y="885607"/>
                  </a:cubicBezTo>
                  <a:cubicBezTo>
                    <a:pt x="2229815" y="889100"/>
                    <a:pt x="2224582" y="892605"/>
                    <a:pt x="2219324" y="903095"/>
                  </a:cubicBezTo>
                  <a:cubicBezTo>
                    <a:pt x="2214092" y="913559"/>
                    <a:pt x="2206231" y="920557"/>
                    <a:pt x="2201862" y="924926"/>
                  </a:cubicBezTo>
                  <a:cubicBezTo>
                    <a:pt x="2197493" y="929320"/>
                    <a:pt x="2183510" y="927555"/>
                    <a:pt x="2189632" y="917064"/>
                  </a:cubicBezTo>
                  <a:cubicBezTo>
                    <a:pt x="2195727" y="906600"/>
                    <a:pt x="2212352" y="896109"/>
                    <a:pt x="2197493" y="898738"/>
                  </a:cubicBezTo>
                  <a:cubicBezTo>
                    <a:pt x="2182634" y="901342"/>
                    <a:pt x="2187003" y="898738"/>
                    <a:pt x="2183498" y="895246"/>
                  </a:cubicBezTo>
                  <a:cubicBezTo>
                    <a:pt x="2179993" y="891753"/>
                    <a:pt x="2179129" y="892617"/>
                    <a:pt x="2173008" y="893481"/>
                  </a:cubicBezTo>
                  <a:cubicBezTo>
                    <a:pt x="2166912" y="894344"/>
                    <a:pt x="2165146" y="897849"/>
                    <a:pt x="2171268" y="901342"/>
                  </a:cubicBezTo>
                  <a:cubicBezTo>
                    <a:pt x="2177389" y="904835"/>
                    <a:pt x="2185263" y="908340"/>
                    <a:pt x="2178266" y="910093"/>
                  </a:cubicBezTo>
                  <a:cubicBezTo>
                    <a:pt x="2171268" y="911833"/>
                    <a:pt x="2172144" y="916189"/>
                    <a:pt x="2175637" y="918830"/>
                  </a:cubicBezTo>
                  <a:cubicBezTo>
                    <a:pt x="2179130" y="921472"/>
                    <a:pt x="2179130" y="927568"/>
                    <a:pt x="2171268" y="926692"/>
                  </a:cubicBezTo>
                  <a:cubicBezTo>
                    <a:pt x="2163407" y="925816"/>
                    <a:pt x="2162531" y="925828"/>
                    <a:pt x="2156410" y="931924"/>
                  </a:cubicBezTo>
                  <a:cubicBezTo>
                    <a:pt x="2150314" y="938045"/>
                    <a:pt x="2147672" y="939786"/>
                    <a:pt x="2145043" y="932788"/>
                  </a:cubicBezTo>
                  <a:cubicBezTo>
                    <a:pt x="2142414" y="925815"/>
                    <a:pt x="2138947" y="930184"/>
                    <a:pt x="2138947" y="934553"/>
                  </a:cubicBezTo>
                  <a:cubicBezTo>
                    <a:pt x="2138947" y="938921"/>
                    <a:pt x="2137182" y="943290"/>
                    <a:pt x="2130197" y="944154"/>
                  </a:cubicBezTo>
                  <a:cubicBezTo>
                    <a:pt x="2123199" y="945043"/>
                    <a:pt x="2120596" y="946782"/>
                    <a:pt x="2110969" y="955533"/>
                  </a:cubicBezTo>
                  <a:cubicBezTo>
                    <a:pt x="2101368" y="964270"/>
                    <a:pt x="2090878" y="974760"/>
                    <a:pt x="2090014" y="955533"/>
                  </a:cubicBezTo>
                  <a:cubicBezTo>
                    <a:pt x="2089125" y="936280"/>
                    <a:pt x="2086521" y="927555"/>
                    <a:pt x="2073389" y="927555"/>
                  </a:cubicBezTo>
                  <a:cubicBezTo>
                    <a:pt x="2060295" y="927555"/>
                    <a:pt x="2049805" y="923186"/>
                    <a:pt x="2046300" y="917954"/>
                  </a:cubicBezTo>
                  <a:cubicBezTo>
                    <a:pt x="2042807" y="912696"/>
                    <a:pt x="2048929" y="909203"/>
                    <a:pt x="2057667" y="904834"/>
                  </a:cubicBezTo>
                  <a:cubicBezTo>
                    <a:pt x="2066418" y="900465"/>
                    <a:pt x="2074291" y="894344"/>
                    <a:pt x="2064665" y="893467"/>
                  </a:cubicBezTo>
                  <a:cubicBezTo>
                    <a:pt x="2055064" y="892604"/>
                    <a:pt x="2043710" y="901329"/>
                    <a:pt x="2041081" y="911819"/>
                  </a:cubicBezTo>
                  <a:cubicBezTo>
                    <a:pt x="2038453" y="922309"/>
                    <a:pt x="2035823" y="932774"/>
                    <a:pt x="2025359" y="931910"/>
                  </a:cubicBezTo>
                  <a:cubicBezTo>
                    <a:pt x="2014869" y="931047"/>
                    <a:pt x="2016608" y="924912"/>
                    <a:pt x="2007871" y="927541"/>
                  </a:cubicBezTo>
                  <a:cubicBezTo>
                    <a:pt x="1999133" y="930171"/>
                    <a:pt x="1995640" y="926678"/>
                    <a:pt x="2000873" y="922309"/>
                  </a:cubicBezTo>
                  <a:cubicBezTo>
                    <a:pt x="2006131" y="917940"/>
                    <a:pt x="2003501" y="913558"/>
                    <a:pt x="1998269" y="914448"/>
                  </a:cubicBezTo>
                  <a:cubicBezTo>
                    <a:pt x="1993011" y="915311"/>
                    <a:pt x="1990407" y="918816"/>
                    <a:pt x="1992148" y="924912"/>
                  </a:cubicBezTo>
                  <a:cubicBezTo>
                    <a:pt x="1993888" y="931033"/>
                    <a:pt x="1995640" y="931910"/>
                    <a:pt x="1995640" y="936279"/>
                  </a:cubicBezTo>
                  <a:cubicBezTo>
                    <a:pt x="1995640" y="940673"/>
                    <a:pt x="1995640" y="940673"/>
                    <a:pt x="2004378" y="938907"/>
                  </a:cubicBezTo>
                  <a:cubicBezTo>
                    <a:pt x="2013129" y="937167"/>
                    <a:pt x="2016608" y="940672"/>
                    <a:pt x="2010499" y="945905"/>
                  </a:cubicBezTo>
                  <a:cubicBezTo>
                    <a:pt x="2004378" y="951138"/>
                    <a:pt x="2006131" y="952903"/>
                    <a:pt x="2000009" y="960764"/>
                  </a:cubicBezTo>
                  <a:cubicBezTo>
                    <a:pt x="1993888" y="968625"/>
                    <a:pt x="1993888" y="974759"/>
                    <a:pt x="1999146" y="975623"/>
                  </a:cubicBezTo>
                  <a:cubicBezTo>
                    <a:pt x="2004378" y="976486"/>
                    <a:pt x="2004378" y="969502"/>
                    <a:pt x="2012239" y="970365"/>
                  </a:cubicBezTo>
                  <a:cubicBezTo>
                    <a:pt x="2020101" y="971254"/>
                    <a:pt x="2026235" y="972130"/>
                    <a:pt x="2020101" y="978227"/>
                  </a:cubicBezTo>
                  <a:cubicBezTo>
                    <a:pt x="2014005" y="984348"/>
                    <a:pt x="2013129" y="984348"/>
                    <a:pt x="2014005" y="993085"/>
                  </a:cubicBezTo>
                  <a:cubicBezTo>
                    <a:pt x="2014869" y="1001836"/>
                    <a:pt x="2012240" y="1005316"/>
                    <a:pt x="2004379" y="1000947"/>
                  </a:cubicBezTo>
                  <a:cubicBezTo>
                    <a:pt x="1996517" y="996578"/>
                    <a:pt x="1984288" y="989580"/>
                    <a:pt x="1971194" y="993975"/>
                  </a:cubicBezTo>
                  <a:cubicBezTo>
                    <a:pt x="1958075" y="998343"/>
                    <a:pt x="1953706" y="1000070"/>
                    <a:pt x="1946709" y="993975"/>
                  </a:cubicBezTo>
                  <a:cubicBezTo>
                    <a:pt x="1939711" y="987853"/>
                    <a:pt x="1931850" y="973858"/>
                    <a:pt x="1942340" y="974747"/>
                  </a:cubicBezTo>
                  <a:cubicBezTo>
                    <a:pt x="1952830" y="975611"/>
                    <a:pt x="1959828" y="976487"/>
                    <a:pt x="1962431" y="972982"/>
                  </a:cubicBezTo>
                  <a:cubicBezTo>
                    <a:pt x="1965059" y="969489"/>
                    <a:pt x="1964196" y="960752"/>
                    <a:pt x="1953693" y="963381"/>
                  </a:cubicBezTo>
                  <a:cubicBezTo>
                    <a:pt x="1943203" y="965985"/>
                    <a:pt x="1941463" y="967750"/>
                    <a:pt x="1936205" y="965121"/>
                  </a:cubicBezTo>
                  <a:cubicBezTo>
                    <a:pt x="1930973" y="962493"/>
                    <a:pt x="1926604" y="956384"/>
                    <a:pt x="1916114" y="961628"/>
                  </a:cubicBezTo>
                  <a:cubicBezTo>
                    <a:pt x="1905650" y="966861"/>
                    <a:pt x="1903884" y="967750"/>
                    <a:pt x="1903884" y="967750"/>
                  </a:cubicBezTo>
                  <a:cubicBezTo>
                    <a:pt x="1903884" y="967750"/>
                    <a:pt x="1893394" y="964257"/>
                    <a:pt x="1900391" y="960752"/>
                  </a:cubicBezTo>
                  <a:cubicBezTo>
                    <a:pt x="1907388" y="957247"/>
                    <a:pt x="1910018" y="956383"/>
                    <a:pt x="1911758" y="949385"/>
                  </a:cubicBezTo>
                  <a:cubicBezTo>
                    <a:pt x="1913523" y="942387"/>
                    <a:pt x="1915251" y="944127"/>
                    <a:pt x="1920495" y="940648"/>
                  </a:cubicBezTo>
                  <a:cubicBezTo>
                    <a:pt x="1925753" y="937155"/>
                    <a:pt x="1925753" y="927528"/>
                    <a:pt x="1918755" y="931021"/>
                  </a:cubicBezTo>
                  <a:cubicBezTo>
                    <a:pt x="1911757" y="934514"/>
                    <a:pt x="1910894" y="946743"/>
                    <a:pt x="1900404" y="946743"/>
                  </a:cubicBezTo>
                  <a:cubicBezTo>
                    <a:pt x="1889914" y="946743"/>
                    <a:pt x="1882941" y="948508"/>
                    <a:pt x="1882941" y="956370"/>
                  </a:cubicBezTo>
                  <a:cubicBezTo>
                    <a:pt x="1882941" y="964231"/>
                    <a:pt x="1880313" y="966834"/>
                    <a:pt x="1874191" y="963368"/>
                  </a:cubicBezTo>
                  <a:cubicBezTo>
                    <a:pt x="1868095" y="959875"/>
                    <a:pt x="1863700" y="957247"/>
                    <a:pt x="1856728" y="960739"/>
                  </a:cubicBezTo>
                  <a:cubicBezTo>
                    <a:pt x="1849730" y="964232"/>
                    <a:pt x="1844472" y="965972"/>
                    <a:pt x="1839240" y="961603"/>
                  </a:cubicBezTo>
                  <a:cubicBezTo>
                    <a:pt x="1834008" y="957234"/>
                    <a:pt x="1827874" y="960739"/>
                    <a:pt x="1832242" y="965972"/>
                  </a:cubicBezTo>
                  <a:cubicBezTo>
                    <a:pt x="1836611" y="971229"/>
                    <a:pt x="1838364" y="971229"/>
                    <a:pt x="1834008" y="974722"/>
                  </a:cubicBezTo>
                  <a:cubicBezTo>
                    <a:pt x="1829639" y="978189"/>
                    <a:pt x="1833144" y="980818"/>
                    <a:pt x="1835748" y="984323"/>
                  </a:cubicBezTo>
                  <a:cubicBezTo>
                    <a:pt x="1838376" y="987816"/>
                    <a:pt x="1840116" y="991321"/>
                    <a:pt x="1834008" y="1000045"/>
                  </a:cubicBezTo>
                  <a:cubicBezTo>
                    <a:pt x="1827886" y="1008783"/>
                    <a:pt x="1820012" y="1012276"/>
                    <a:pt x="1815656" y="1003538"/>
                  </a:cubicBezTo>
                  <a:cubicBezTo>
                    <a:pt x="1811300" y="994801"/>
                    <a:pt x="1812164" y="997417"/>
                    <a:pt x="1811287" y="988679"/>
                  </a:cubicBezTo>
                  <a:cubicBezTo>
                    <a:pt x="1810411" y="979942"/>
                    <a:pt x="1806919" y="979079"/>
                    <a:pt x="1799921" y="982584"/>
                  </a:cubicBezTo>
                  <a:cubicBezTo>
                    <a:pt x="1792923" y="986051"/>
                    <a:pt x="1792923" y="985187"/>
                    <a:pt x="1785062" y="983447"/>
                  </a:cubicBezTo>
                  <a:cubicBezTo>
                    <a:pt x="1777201" y="981682"/>
                    <a:pt x="1778064" y="982584"/>
                    <a:pt x="1780693" y="989543"/>
                  </a:cubicBezTo>
                  <a:cubicBezTo>
                    <a:pt x="1783296" y="996541"/>
                    <a:pt x="1785925" y="996541"/>
                    <a:pt x="1792923" y="997405"/>
                  </a:cubicBezTo>
                  <a:cubicBezTo>
                    <a:pt x="1799921" y="998294"/>
                    <a:pt x="1806017" y="1001799"/>
                    <a:pt x="1810411" y="1007031"/>
                  </a:cubicBezTo>
                  <a:cubicBezTo>
                    <a:pt x="1814780" y="1012263"/>
                    <a:pt x="1815644" y="1018398"/>
                    <a:pt x="1808646" y="1022753"/>
                  </a:cubicBezTo>
                  <a:cubicBezTo>
                    <a:pt x="1801648" y="1027109"/>
                    <a:pt x="1799045" y="1032380"/>
                    <a:pt x="1799045" y="1041981"/>
                  </a:cubicBezTo>
                  <a:cubicBezTo>
                    <a:pt x="1799045" y="1051607"/>
                    <a:pt x="1797279" y="1065565"/>
                    <a:pt x="1793787" y="1058580"/>
                  </a:cubicBezTo>
                  <a:cubicBezTo>
                    <a:pt x="1790294" y="1051607"/>
                    <a:pt x="1790294" y="1050718"/>
                    <a:pt x="1790294" y="1050718"/>
                  </a:cubicBezTo>
                  <a:cubicBezTo>
                    <a:pt x="1790294" y="1050718"/>
                    <a:pt x="1782433" y="1034119"/>
                    <a:pt x="1766711" y="1042857"/>
                  </a:cubicBezTo>
                  <a:cubicBezTo>
                    <a:pt x="1750988" y="1051607"/>
                    <a:pt x="1744854" y="1059481"/>
                    <a:pt x="1741361" y="1041117"/>
                  </a:cubicBezTo>
                  <a:cubicBezTo>
                    <a:pt x="1737894" y="1022765"/>
                    <a:pt x="1743127" y="1011398"/>
                    <a:pt x="1736129" y="1004401"/>
                  </a:cubicBezTo>
                  <a:cubicBezTo>
                    <a:pt x="1733526" y="1001797"/>
                    <a:pt x="1739622" y="990431"/>
                    <a:pt x="1749223" y="985174"/>
                  </a:cubicBezTo>
                  <a:cubicBezTo>
                    <a:pt x="1758849" y="979941"/>
                    <a:pt x="1766711" y="972080"/>
                    <a:pt x="1762342" y="965946"/>
                  </a:cubicBezTo>
                  <a:cubicBezTo>
                    <a:pt x="1757973" y="959850"/>
                    <a:pt x="1750976" y="954579"/>
                    <a:pt x="1748347" y="962453"/>
                  </a:cubicBezTo>
                  <a:cubicBezTo>
                    <a:pt x="1745743" y="970315"/>
                    <a:pt x="1742250" y="977312"/>
                    <a:pt x="1733513" y="975573"/>
                  </a:cubicBezTo>
                  <a:cubicBezTo>
                    <a:pt x="1724763" y="973808"/>
                    <a:pt x="1718654" y="976436"/>
                    <a:pt x="1711656" y="983434"/>
                  </a:cubicBezTo>
                  <a:cubicBezTo>
                    <a:pt x="1704659" y="990432"/>
                    <a:pt x="1687171" y="999156"/>
                    <a:pt x="1677570" y="996528"/>
                  </a:cubicBezTo>
                  <a:cubicBezTo>
                    <a:pt x="1667943" y="993924"/>
                    <a:pt x="1664451" y="1000021"/>
                    <a:pt x="1671448" y="1004389"/>
                  </a:cubicBezTo>
                  <a:cubicBezTo>
                    <a:pt x="1678446" y="1008758"/>
                    <a:pt x="1683678" y="1014879"/>
                    <a:pt x="1673214" y="1015756"/>
                  </a:cubicBezTo>
                  <a:cubicBezTo>
                    <a:pt x="1662724" y="1016620"/>
                    <a:pt x="1664463" y="1014016"/>
                    <a:pt x="1659218" y="1021014"/>
                  </a:cubicBezTo>
                  <a:cubicBezTo>
                    <a:pt x="1653986" y="1027986"/>
                    <a:pt x="1653986" y="1033244"/>
                    <a:pt x="1669708" y="1027986"/>
                  </a:cubicBezTo>
                  <a:cubicBezTo>
                    <a:pt x="1684021" y="1023224"/>
                    <a:pt x="1691540" y="1027986"/>
                    <a:pt x="1687171" y="1035873"/>
                  </a:cubicBezTo>
                  <a:cubicBezTo>
                    <a:pt x="1682802" y="1043709"/>
                    <a:pt x="1681939" y="1047239"/>
                    <a:pt x="1670572" y="1052472"/>
                  </a:cubicBezTo>
                  <a:cubicBezTo>
                    <a:pt x="1659205" y="1057704"/>
                    <a:pt x="1656577" y="1059470"/>
                    <a:pt x="1660082" y="1063838"/>
                  </a:cubicBezTo>
                  <a:cubicBezTo>
                    <a:pt x="1663587" y="1068207"/>
                    <a:pt x="1665340" y="1066467"/>
                    <a:pt x="1671448" y="1062975"/>
                  </a:cubicBezTo>
                  <a:cubicBezTo>
                    <a:pt x="1677570" y="1059482"/>
                    <a:pt x="1680198" y="1061210"/>
                    <a:pt x="1684567" y="1065579"/>
                  </a:cubicBezTo>
                  <a:cubicBezTo>
                    <a:pt x="1688936" y="1069947"/>
                    <a:pt x="1688936" y="1069071"/>
                    <a:pt x="1694169" y="1069947"/>
                  </a:cubicBezTo>
                  <a:cubicBezTo>
                    <a:pt x="1699426" y="1070836"/>
                    <a:pt x="1701166" y="1078698"/>
                    <a:pt x="1692429" y="1083943"/>
                  </a:cubicBezTo>
                  <a:cubicBezTo>
                    <a:pt x="1683678" y="1089175"/>
                    <a:pt x="1674941" y="1087435"/>
                    <a:pt x="1668819" y="1096173"/>
                  </a:cubicBezTo>
                  <a:cubicBezTo>
                    <a:pt x="1662723" y="1104924"/>
                    <a:pt x="1654849" y="1105799"/>
                    <a:pt x="1655726" y="1092680"/>
                  </a:cubicBezTo>
                  <a:cubicBezTo>
                    <a:pt x="1656589" y="1079586"/>
                    <a:pt x="1654862" y="1062987"/>
                    <a:pt x="1646124" y="1058593"/>
                  </a:cubicBezTo>
                  <a:cubicBezTo>
                    <a:pt x="1637374" y="1054224"/>
                    <a:pt x="1634758" y="1055126"/>
                    <a:pt x="1626896" y="1049856"/>
                  </a:cubicBezTo>
                  <a:cubicBezTo>
                    <a:pt x="1619035" y="1044623"/>
                    <a:pt x="1608545" y="1046363"/>
                    <a:pt x="1598918" y="1051621"/>
                  </a:cubicBezTo>
                  <a:cubicBezTo>
                    <a:pt x="1591057" y="1055888"/>
                    <a:pt x="1586713" y="1057843"/>
                    <a:pt x="1581087" y="1061273"/>
                  </a:cubicBezTo>
                  <a:cubicBezTo>
                    <a:pt x="1577760" y="1061044"/>
                    <a:pt x="1573772" y="1061197"/>
                    <a:pt x="1569721" y="1061768"/>
                  </a:cubicBezTo>
                  <a:cubicBezTo>
                    <a:pt x="1554265" y="1063978"/>
                    <a:pt x="1544321" y="1069502"/>
                    <a:pt x="1531075" y="1076132"/>
                  </a:cubicBezTo>
                  <a:cubicBezTo>
                    <a:pt x="1517803" y="1082774"/>
                    <a:pt x="1517803" y="1084984"/>
                    <a:pt x="1502322" y="1088285"/>
                  </a:cubicBezTo>
                  <a:lnTo>
                    <a:pt x="1502322" y="1088285"/>
                  </a:lnTo>
                  <a:lnTo>
                    <a:pt x="1506545" y="1086990"/>
                  </a:lnTo>
                  <a:lnTo>
                    <a:pt x="1506545" y="1086990"/>
                  </a:lnTo>
                  <a:close/>
                </a:path>
              </a:pathLst>
            </a:cu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0" name="任意多边形 97">
              <a:extLst>
                <a:ext uri="{FF2B5EF4-FFF2-40B4-BE49-F238E27FC236}">
                  <a16:creationId xmlns:a16="http://schemas.microsoft.com/office/drawing/2014/main" id="{804434AF-0E7B-42EA-A71C-5077C8458353}"/>
                </a:ext>
              </a:extLst>
            </p:cNvPr>
            <p:cNvSpPr/>
            <p:nvPr/>
          </p:nvSpPr>
          <p:spPr>
            <a:xfrm>
              <a:off x="5855188" y="2828690"/>
              <a:ext cx="734697" cy="477181"/>
            </a:xfrm>
            <a:custGeom>
              <a:avLst/>
              <a:gdLst>
                <a:gd name="connsiteX0" fmla="*/ 1457585 w 2194036"/>
                <a:gd name="connsiteY0" fmla="*/ 919815 h 1425012"/>
                <a:gd name="connsiteX1" fmla="*/ 1441863 w 2194036"/>
                <a:gd name="connsiteY1" fmla="*/ 929403 h 1425012"/>
                <a:gd name="connsiteX2" fmla="*/ 1425238 w 2194036"/>
                <a:gd name="connsiteY2" fmla="*/ 933772 h 1425012"/>
                <a:gd name="connsiteX3" fmla="*/ 1417376 w 2194036"/>
                <a:gd name="connsiteY3" fmla="*/ 925035 h 1425012"/>
                <a:gd name="connsiteX4" fmla="*/ 1401654 w 2194036"/>
                <a:gd name="connsiteY4" fmla="*/ 938141 h 1425012"/>
                <a:gd name="connsiteX5" fmla="*/ 1390287 w 2194036"/>
                <a:gd name="connsiteY5" fmla="*/ 956493 h 1425012"/>
                <a:gd name="connsiteX6" fmla="*/ 1398174 w 2194036"/>
                <a:gd name="connsiteY6" fmla="*/ 976610 h 1425012"/>
                <a:gd name="connsiteX7" fmla="*/ 1387658 w 2194036"/>
                <a:gd name="connsiteY7" fmla="*/ 1007166 h 1425012"/>
                <a:gd name="connsiteX8" fmla="*/ 1382426 w 2194036"/>
                <a:gd name="connsiteY8" fmla="*/ 1026394 h 1425012"/>
                <a:gd name="connsiteX9" fmla="*/ 1366704 w 2194036"/>
                <a:gd name="connsiteY9" fmla="*/ 1029886 h 1425012"/>
                <a:gd name="connsiteX10" fmla="*/ 1357077 w 2194036"/>
                <a:gd name="connsiteY10" fmla="*/ 1046498 h 1425012"/>
                <a:gd name="connsiteX11" fmla="*/ 1335246 w 2194036"/>
                <a:gd name="connsiteY11" fmla="*/ 1071847 h 1425012"/>
                <a:gd name="connsiteX12" fmla="*/ 1329759 w 2194036"/>
                <a:gd name="connsiteY12" fmla="*/ 1101552 h 1425012"/>
                <a:gd name="connsiteX13" fmla="*/ 1327422 w 2194036"/>
                <a:gd name="connsiteY13" fmla="*/ 1124031 h 1425012"/>
                <a:gd name="connsiteX14" fmla="*/ 1317555 w 2194036"/>
                <a:gd name="connsiteY14" fmla="*/ 1134420 h 1425012"/>
                <a:gd name="connsiteX15" fmla="*/ 1277118 w 2194036"/>
                <a:gd name="connsiteY15" fmla="*/ 1117745 h 1425012"/>
                <a:gd name="connsiteX16" fmla="*/ 1258817 w 2194036"/>
                <a:gd name="connsiteY16" fmla="*/ 1127943 h 1425012"/>
                <a:gd name="connsiteX17" fmla="*/ 1239894 w 2194036"/>
                <a:gd name="connsiteY17" fmla="*/ 1139030 h 1425012"/>
                <a:gd name="connsiteX18" fmla="*/ 1234561 w 2194036"/>
                <a:gd name="connsiteY18" fmla="*/ 1147742 h 1425012"/>
                <a:gd name="connsiteX19" fmla="*/ 1199737 w 2194036"/>
                <a:gd name="connsiteY19" fmla="*/ 1153355 h 1425012"/>
                <a:gd name="connsiteX20" fmla="*/ 1172102 w 2194036"/>
                <a:gd name="connsiteY20" fmla="*/ 1161242 h 1425012"/>
                <a:gd name="connsiteX21" fmla="*/ 1158564 w 2194036"/>
                <a:gd name="connsiteY21" fmla="*/ 1184394 h 1425012"/>
                <a:gd name="connsiteX22" fmla="*/ 1150131 w 2194036"/>
                <a:gd name="connsiteY22" fmla="*/ 1232565 h 1425012"/>
                <a:gd name="connsiteX23" fmla="*/ 1141000 w 2194036"/>
                <a:gd name="connsiteY23" fmla="*/ 1249253 h 1425012"/>
                <a:gd name="connsiteX24" fmla="*/ 1139780 w 2194036"/>
                <a:gd name="connsiteY24" fmla="*/ 1266919 h 1425012"/>
                <a:gd name="connsiteX25" fmla="*/ 1149356 w 2194036"/>
                <a:gd name="connsiteY25" fmla="*/ 1270957 h 1425012"/>
                <a:gd name="connsiteX26" fmla="*/ 1132618 w 2194036"/>
                <a:gd name="connsiteY26" fmla="*/ 1290007 h 1425012"/>
                <a:gd name="connsiteX27" fmla="*/ 1111929 w 2194036"/>
                <a:gd name="connsiteY27" fmla="*/ 1293004 h 1425012"/>
                <a:gd name="connsiteX28" fmla="*/ 1075162 w 2194036"/>
                <a:gd name="connsiteY28" fmla="*/ 1312626 h 1425012"/>
                <a:gd name="connsiteX29" fmla="*/ 1075162 w 2194036"/>
                <a:gd name="connsiteY29" fmla="*/ 1312626 h 1425012"/>
                <a:gd name="connsiteX30" fmla="*/ 1059681 w 2194036"/>
                <a:gd name="connsiteY30" fmla="*/ 1370589 h 1425012"/>
                <a:gd name="connsiteX31" fmla="*/ 1064647 w 2194036"/>
                <a:gd name="connsiteY31" fmla="*/ 1400650 h 1425012"/>
                <a:gd name="connsiteX32" fmla="*/ 1056417 w 2194036"/>
                <a:gd name="connsiteY32" fmla="*/ 1406555 h 1425012"/>
                <a:gd name="connsiteX33" fmla="*/ 1041583 w 2194036"/>
                <a:gd name="connsiteY33" fmla="*/ 1406161 h 1425012"/>
                <a:gd name="connsiteX34" fmla="*/ 1031563 w 2194036"/>
                <a:gd name="connsiteY34" fmla="*/ 1407050 h 1425012"/>
                <a:gd name="connsiteX35" fmla="*/ 1017174 w 2194036"/>
                <a:gd name="connsiteY35" fmla="*/ 1411292 h 1425012"/>
                <a:gd name="connsiteX36" fmla="*/ 1008894 w 2194036"/>
                <a:gd name="connsiteY36" fmla="*/ 1424666 h 1425012"/>
                <a:gd name="connsiteX37" fmla="*/ 1008894 w 2194036"/>
                <a:gd name="connsiteY37" fmla="*/ 1424666 h 1425012"/>
                <a:gd name="connsiteX38" fmla="*/ 993044 w 2194036"/>
                <a:gd name="connsiteY38" fmla="*/ 1418062 h 1425012"/>
                <a:gd name="connsiteX39" fmla="*/ 983989 w 2194036"/>
                <a:gd name="connsiteY39" fmla="*/ 1396332 h 1425012"/>
                <a:gd name="connsiteX40" fmla="*/ 972801 w 2194036"/>
                <a:gd name="connsiteY40" fmla="*/ 1375326 h 1425012"/>
                <a:gd name="connsiteX41" fmla="*/ 967047 w 2194036"/>
                <a:gd name="connsiteY41" fmla="*/ 1359223 h 1425012"/>
                <a:gd name="connsiteX42" fmla="*/ 956633 w 2194036"/>
                <a:gd name="connsiteY42" fmla="*/ 1353101 h 1425012"/>
                <a:gd name="connsiteX43" fmla="*/ 955388 w 2194036"/>
                <a:gd name="connsiteY43" fmla="*/ 1340401 h 1425012"/>
                <a:gd name="connsiteX44" fmla="*/ 943006 w 2194036"/>
                <a:gd name="connsiteY44" fmla="*/ 1320208 h 1425012"/>
                <a:gd name="connsiteX45" fmla="*/ 923461 w 2194036"/>
                <a:gd name="connsiteY45" fmla="*/ 1317605 h 1425012"/>
                <a:gd name="connsiteX46" fmla="*/ 865193 w 2194036"/>
                <a:gd name="connsiteY46" fmla="*/ 1337544 h 1425012"/>
                <a:gd name="connsiteX47" fmla="*/ 861345 w 2194036"/>
                <a:gd name="connsiteY47" fmla="*/ 1369497 h 1425012"/>
                <a:gd name="connsiteX48" fmla="*/ 799827 w 2194036"/>
                <a:gd name="connsiteY48" fmla="*/ 1396510 h 1425012"/>
                <a:gd name="connsiteX49" fmla="*/ 771518 w 2194036"/>
                <a:gd name="connsiteY49" fmla="*/ 1389894 h 1425012"/>
                <a:gd name="connsiteX50" fmla="*/ 740860 w 2194036"/>
                <a:gd name="connsiteY50" fmla="*/ 1361814 h 1425012"/>
                <a:gd name="connsiteX51" fmla="*/ 713175 w 2194036"/>
                <a:gd name="connsiteY51" fmla="*/ 1370171 h 1425012"/>
                <a:gd name="connsiteX52" fmla="*/ 706977 w 2194036"/>
                <a:gd name="connsiteY52" fmla="*/ 1386744 h 1425012"/>
                <a:gd name="connsiteX53" fmla="*/ 705415 w 2194036"/>
                <a:gd name="connsiteY53" fmla="*/ 1397984 h 1425012"/>
                <a:gd name="connsiteX54" fmla="*/ 689769 w 2194036"/>
                <a:gd name="connsiteY54" fmla="*/ 1400841 h 1425012"/>
                <a:gd name="connsiteX55" fmla="*/ 675533 w 2194036"/>
                <a:gd name="connsiteY55" fmla="*/ 1359274 h 1425012"/>
                <a:gd name="connsiteX56" fmla="*/ 670897 w 2194036"/>
                <a:gd name="connsiteY56" fmla="*/ 1347869 h 1425012"/>
                <a:gd name="connsiteX57" fmla="*/ 665220 w 2194036"/>
                <a:gd name="connsiteY57" fmla="*/ 1338027 h 1425012"/>
                <a:gd name="connsiteX58" fmla="*/ 657854 w 2194036"/>
                <a:gd name="connsiteY58" fmla="*/ 1320437 h 1425012"/>
                <a:gd name="connsiteX59" fmla="*/ 626472 w 2194036"/>
                <a:gd name="connsiteY59" fmla="*/ 1275962 h 1425012"/>
                <a:gd name="connsiteX60" fmla="*/ 608413 w 2194036"/>
                <a:gd name="connsiteY60" fmla="*/ 1255324 h 1425012"/>
                <a:gd name="connsiteX61" fmla="*/ 582746 w 2194036"/>
                <a:gd name="connsiteY61" fmla="*/ 1250689 h 1425012"/>
                <a:gd name="connsiteX62" fmla="*/ 550425 w 2194036"/>
                <a:gd name="connsiteY62" fmla="*/ 1249800 h 1425012"/>
                <a:gd name="connsiteX63" fmla="*/ 523437 w 2194036"/>
                <a:gd name="connsiteY63" fmla="*/ 1247069 h 1425012"/>
                <a:gd name="connsiteX64" fmla="*/ 491268 w 2194036"/>
                <a:gd name="connsiteY64" fmla="*/ 1251463 h 1425012"/>
                <a:gd name="connsiteX65" fmla="*/ 465741 w 2194036"/>
                <a:gd name="connsiteY65" fmla="*/ 1261738 h 1425012"/>
                <a:gd name="connsiteX66" fmla="*/ 456267 w 2194036"/>
                <a:gd name="connsiteY66" fmla="*/ 1283569 h 1425012"/>
                <a:gd name="connsiteX67" fmla="*/ 450806 w 2194036"/>
                <a:gd name="connsiteY67" fmla="*/ 1309807 h 1425012"/>
                <a:gd name="connsiteX68" fmla="*/ 444279 w 2194036"/>
                <a:gd name="connsiteY68" fmla="*/ 1317694 h 1425012"/>
                <a:gd name="connsiteX69" fmla="*/ 457131 w 2194036"/>
                <a:gd name="connsiteY69" fmla="*/ 1354981 h 1425012"/>
                <a:gd name="connsiteX70" fmla="*/ 453042 w 2194036"/>
                <a:gd name="connsiteY70" fmla="*/ 1355210 h 1425012"/>
                <a:gd name="connsiteX71" fmla="*/ 447390 w 2194036"/>
                <a:gd name="connsiteY71" fmla="*/ 1356073 h 1425012"/>
                <a:gd name="connsiteX72" fmla="*/ 434766 w 2194036"/>
                <a:gd name="connsiteY72" fmla="*/ 1361649 h 1425012"/>
                <a:gd name="connsiteX73" fmla="*/ 400780 w 2194036"/>
                <a:gd name="connsiteY73" fmla="*/ 1403991 h 1425012"/>
                <a:gd name="connsiteX74" fmla="*/ 388918 w 2194036"/>
                <a:gd name="connsiteY74" fmla="*/ 1401285 h 1425012"/>
                <a:gd name="connsiteX75" fmla="*/ 352012 w 2194036"/>
                <a:gd name="connsiteY75" fmla="*/ 1388788 h 1425012"/>
                <a:gd name="connsiteX76" fmla="*/ 326244 w 2194036"/>
                <a:gd name="connsiteY76" fmla="*/ 1394669 h 1425012"/>
                <a:gd name="connsiteX77" fmla="*/ 294761 w 2194036"/>
                <a:gd name="connsiteY77" fmla="*/ 1405210 h 1425012"/>
                <a:gd name="connsiteX78" fmla="*/ 254501 w 2194036"/>
                <a:gd name="connsiteY78" fmla="*/ 1402733 h 1425012"/>
                <a:gd name="connsiteX79" fmla="*/ 216427 w 2194036"/>
                <a:gd name="connsiteY79" fmla="*/ 1402987 h 1425012"/>
                <a:gd name="connsiteX80" fmla="*/ 193186 w 2194036"/>
                <a:gd name="connsiteY80" fmla="*/ 1392573 h 1425012"/>
                <a:gd name="connsiteX81" fmla="*/ 182696 w 2194036"/>
                <a:gd name="connsiteY81" fmla="*/ 1373345 h 1425012"/>
                <a:gd name="connsiteX82" fmla="*/ 169602 w 2194036"/>
                <a:gd name="connsiteY82" fmla="*/ 1337505 h 1425012"/>
                <a:gd name="connsiteX83" fmla="*/ 137598 w 2194036"/>
                <a:gd name="connsiteY83" fmla="*/ 1304142 h 1425012"/>
                <a:gd name="connsiteX84" fmla="*/ 116148 w 2194036"/>
                <a:gd name="connsiteY84" fmla="*/ 1292192 h 1425012"/>
                <a:gd name="connsiteX85" fmla="*/ 109328 w 2194036"/>
                <a:gd name="connsiteY85" fmla="*/ 1278653 h 1425012"/>
                <a:gd name="connsiteX86" fmla="*/ 95168 w 2194036"/>
                <a:gd name="connsiteY86" fmla="*/ 1274729 h 1425012"/>
                <a:gd name="connsiteX87" fmla="*/ 81846 w 2194036"/>
                <a:gd name="connsiteY87" fmla="*/ 1259527 h 1425012"/>
                <a:gd name="connsiteX88" fmla="*/ 63443 w 2194036"/>
                <a:gd name="connsiteY88" fmla="*/ 1250777 h 1425012"/>
                <a:gd name="connsiteX89" fmla="*/ 26283 w 2194036"/>
                <a:gd name="connsiteY89" fmla="*/ 1247234 h 1425012"/>
                <a:gd name="connsiteX90" fmla="*/ 70 w 2194036"/>
                <a:gd name="connsiteY90" fmla="*/ 1226546 h 1425012"/>
                <a:gd name="connsiteX91" fmla="*/ 8300 w 2194036"/>
                <a:gd name="connsiteY91" fmla="*/ 1190300 h 1425012"/>
                <a:gd name="connsiteX92" fmla="*/ 33522 w 2194036"/>
                <a:gd name="connsiteY92" fmla="*/ 1175466 h 1425012"/>
                <a:gd name="connsiteX93" fmla="*/ 43911 w 2194036"/>
                <a:gd name="connsiteY93" fmla="*/ 1154664 h 1425012"/>
                <a:gd name="connsiteX94" fmla="*/ 52813 w 2194036"/>
                <a:gd name="connsiteY94" fmla="*/ 1123485 h 1425012"/>
                <a:gd name="connsiteX95" fmla="*/ 86963 w 2194036"/>
                <a:gd name="connsiteY95" fmla="*/ 1102695 h 1425012"/>
                <a:gd name="connsiteX96" fmla="*/ 114421 w 2194036"/>
                <a:gd name="connsiteY96" fmla="*/ 1083201 h 1425012"/>
                <a:gd name="connsiteX97" fmla="*/ 130245 w 2194036"/>
                <a:gd name="connsiteY97" fmla="*/ 1064024 h 1425012"/>
                <a:gd name="connsiteX98" fmla="*/ 136366 w 2194036"/>
                <a:gd name="connsiteY98" fmla="*/ 1047412 h 1425012"/>
                <a:gd name="connsiteX99" fmla="*/ 150806 w 2194036"/>
                <a:gd name="connsiteY99" fmla="*/ 1023993 h 1425012"/>
                <a:gd name="connsiteX100" fmla="*/ 174568 w 2194036"/>
                <a:gd name="connsiteY100" fmla="*/ 985385 h 1425012"/>
                <a:gd name="connsiteX101" fmla="*/ 207232 w 2194036"/>
                <a:gd name="connsiteY101" fmla="*/ 973498 h 1425012"/>
                <a:gd name="connsiteX102" fmla="*/ 230473 w 2194036"/>
                <a:gd name="connsiteY102" fmla="*/ 951806 h 1425012"/>
                <a:gd name="connsiteX103" fmla="*/ 247313 w 2194036"/>
                <a:gd name="connsiteY103" fmla="*/ 931931 h 1425012"/>
                <a:gd name="connsiteX104" fmla="*/ 274034 w 2194036"/>
                <a:gd name="connsiteY104" fmla="*/ 920043 h 1425012"/>
                <a:gd name="connsiteX105" fmla="*/ 285921 w 2194036"/>
                <a:gd name="connsiteY105" fmla="*/ 888865 h 1425012"/>
                <a:gd name="connsiteX106" fmla="*/ 311169 w 2194036"/>
                <a:gd name="connsiteY106" fmla="*/ 878477 h 1425012"/>
                <a:gd name="connsiteX107" fmla="*/ 337890 w 2194036"/>
                <a:gd name="connsiteY107" fmla="*/ 838382 h 1425012"/>
                <a:gd name="connsiteX108" fmla="*/ 331667 w 2194036"/>
                <a:gd name="connsiteY108" fmla="*/ 813160 h 1425012"/>
                <a:gd name="connsiteX109" fmla="*/ 309048 w 2194036"/>
                <a:gd name="connsiteY109" fmla="*/ 834382 h 1425012"/>
                <a:gd name="connsiteX110" fmla="*/ 271672 w 2194036"/>
                <a:gd name="connsiteY110" fmla="*/ 864201 h 1425012"/>
                <a:gd name="connsiteX111" fmla="*/ 225368 w 2194036"/>
                <a:gd name="connsiteY111" fmla="*/ 883429 h 1425012"/>
                <a:gd name="connsiteX112" fmla="*/ 182531 w 2194036"/>
                <a:gd name="connsiteY112" fmla="*/ 905832 h 1425012"/>
                <a:gd name="connsiteX113" fmla="*/ 172955 w 2194036"/>
                <a:gd name="connsiteY113" fmla="*/ 899533 h 1425012"/>
                <a:gd name="connsiteX114" fmla="*/ 157258 w 2194036"/>
                <a:gd name="connsiteY114" fmla="*/ 900041 h 1425012"/>
                <a:gd name="connsiteX115" fmla="*/ 151683 w 2194036"/>
                <a:gd name="connsiteY115" fmla="*/ 915662 h 1425012"/>
                <a:gd name="connsiteX116" fmla="*/ 155429 w 2194036"/>
                <a:gd name="connsiteY116" fmla="*/ 930242 h 1425012"/>
                <a:gd name="connsiteX117" fmla="*/ 137243 w 2194036"/>
                <a:gd name="connsiteY117" fmla="*/ 958576 h 1425012"/>
                <a:gd name="connsiteX118" fmla="*/ 126499 w 2194036"/>
                <a:gd name="connsiteY118" fmla="*/ 967999 h 1425012"/>
                <a:gd name="connsiteX119" fmla="*/ 121012 w 2194036"/>
                <a:gd name="connsiteY119" fmla="*/ 947399 h 1425012"/>
                <a:gd name="connsiteX120" fmla="*/ 120314 w 2194036"/>
                <a:gd name="connsiteY120" fmla="*/ 920005 h 1425012"/>
                <a:gd name="connsiteX121" fmla="*/ 123121 w 2194036"/>
                <a:gd name="connsiteY121" fmla="*/ 916615 h 1425012"/>
                <a:gd name="connsiteX122" fmla="*/ 124886 w 2194036"/>
                <a:gd name="connsiteY122" fmla="*/ 890402 h 1425012"/>
                <a:gd name="connsiteX123" fmla="*/ 144114 w 2194036"/>
                <a:gd name="connsiteY123" fmla="*/ 878172 h 1425012"/>
                <a:gd name="connsiteX124" fmla="*/ 144114 w 2194036"/>
                <a:gd name="connsiteY124" fmla="*/ 878172 h 1425012"/>
                <a:gd name="connsiteX125" fmla="*/ 147937 w 2194036"/>
                <a:gd name="connsiteY125" fmla="*/ 876444 h 1425012"/>
                <a:gd name="connsiteX126" fmla="*/ 160484 w 2194036"/>
                <a:gd name="connsiteY126" fmla="*/ 834331 h 1425012"/>
                <a:gd name="connsiteX127" fmla="*/ 160484 w 2194036"/>
                <a:gd name="connsiteY127" fmla="*/ 834331 h 1425012"/>
                <a:gd name="connsiteX128" fmla="*/ 158973 w 2194036"/>
                <a:gd name="connsiteY128" fmla="*/ 830115 h 1425012"/>
                <a:gd name="connsiteX129" fmla="*/ 152420 w 2194036"/>
                <a:gd name="connsiteY129" fmla="*/ 799787 h 1425012"/>
                <a:gd name="connsiteX130" fmla="*/ 134488 w 2194036"/>
                <a:gd name="connsiteY130" fmla="*/ 766323 h 1425012"/>
                <a:gd name="connsiteX131" fmla="*/ 103030 w 2194036"/>
                <a:gd name="connsiteY131" fmla="*/ 740986 h 1425012"/>
                <a:gd name="connsiteX132" fmla="*/ 103030 w 2194036"/>
                <a:gd name="connsiteY132" fmla="*/ 740986 h 1425012"/>
                <a:gd name="connsiteX133" fmla="*/ 97899 w 2194036"/>
                <a:gd name="connsiteY133" fmla="*/ 738294 h 1425012"/>
                <a:gd name="connsiteX134" fmla="*/ 97899 w 2194036"/>
                <a:gd name="connsiteY134" fmla="*/ 738294 h 1425012"/>
                <a:gd name="connsiteX135" fmla="*/ 96045 w 2194036"/>
                <a:gd name="connsiteY135" fmla="*/ 725263 h 1425012"/>
                <a:gd name="connsiteX136" fmla="*/ 95182 w 2194036"/>
                <a:gd name="connsiteY136" fmla="*/ 683315 h 1425012"/>
                <a:gd name="connsiteX137" fmla="*/ 103043 w 2194036"/>
                <a:gd name="connsiteY137" fmla="*/ 660595 h 1425012"/>
                <a:gd name="connsiteX138" fmla="*/ 117038 w 2194036"/>
                <a:gd name="connsiteY138" fmla="*/ 640491 h 1425012"/>
                <a:gd name="connsiteX139" fmla="*/ 137993 w 2194036"/>
                <a:gd name="connsiteY139" fmla="*/ 614278 h 1425012"/>
                <a:gd name="connsiteX140" fmla="*/ 160713 w 2194036"/>
                <a:gd name="connsiteY140" fmla="*/ 589805 h 1425012"/>
                <a:gd name="connsiteX141" fmla="*/ 199156 w 2194036"/>
                <a:gd name="connsiteY141" fmla="*/ 567961 h 1425012"/>
                <a:gd name="connsiteX142" fmla="*/ 199156 w 2194036"/>
                <a:gd name="connsiteY142" fmla="*/ 567961 h 1425012"/>
                <a:gd name="connsiteX143" fmla="*/ 201785 w 2194036"/>
                <a:gd name="connsiteY143" fmla="*/ 564469 h 1425012"/>
                <a:gd name="connsiteX144" fmla="*/ 204414 w 2194036"/>
                <a:gd name="connsiteY144" fmla="*/ 560100 h 1425012"/>
                <a:gd name="connsiteX145" fmla="*/ 204414 w 2194036"/>
                <a:gd name="connsiteY145" fmla="*/ 560100 h 1425012"/>
                <a:gd name="connsiteX146" fmla="*/ 230614 w 2194036"/>
                <a:gd name="connsiteY146" fmla="*/ 496308 h 1425012"/>
                <a:gd name="connsiteX147" fmla="*/ 246362 w 2194036"/>
                <a:gd name="connsiteY147" fmla="*/ 443882 h 1425012"/>
                <a:gd name="connsiteX148" fmla="*/ 276918 w 2194036"/>
                <a:gd name="connsiteY148" fmla="*/ 374845 h 1425012"/>
                <a:gd name="connsiteX149" fmla="*/ 312758 w 2194036"/>
                <a:gd name="connsiteY149" fmla="*/ 351248 h 1425012"/>
                <a:gd name="connsiteX150" fmla="*/ 351976 w 2194036"/>
                <a:gd name="connsiteY150" fmla="*/ 342231 h 1425012"/>
                <a:gd name="connsiteX151" fmla="*/ 351976 w 2194036"/>
                <a:gd name="connsiteY151" fmla="*/ 342231 h 1425012"/>
                <a:gd name="connsiteX152" fmla="*/ 347708 w 2194036"/>
                <a:gd name="connsiteY152" fmla="*/ 338154 h 1425012"/>
                <a:gd name="connsiteX153" fmla="*/ 347708 w 2194036"/>
                <a:gd name="connsiteY153" fmla="*/ 338154 h 1425012"/>
                <a:gd name="connsiteX154" fmla="*/ 339847 w 2194036"/>
                <a:gd name="connsiteY154" fmla="*/ 310189 h 1425012"/>
                <a:gd name="connsiteX155" fmla="*/ 398407 w 2194036"/>
                <a:gd name="connsiteY155" fmla="*/ 302721 h 1425012"/>
                <a:gd name="connsiteX156" fmla="*/ 423731 w 2194036"/>
                <a:gd name="connsiteY156" fmla="*/ 277855 h 1425012"/>
                <a:gd name="connsiteX157" fmla="*/ 485771 w 2194036"/>
                <a:gd name="connsiteY157" fmla="*/ 187850 h 1425012"/>
                <a:gd name="connsiteX158" fmla="*/ 525979 w 2194036"/>
                <a:gd name="connsiteY158" fmla="*/ 164253 h 1425012"/>
                <a:gd name="connsiteX159" fmla="*/ 594140 w 2194036"/>
                <a:gd name="connsiteY159" fmla="*/ 153763 h 1425012"/>
                <a:gd name="connsiteX160" fmla="*/ 661412 w 2194036"/>
                <a:gd name="connsiteY160" fmla="*/ 145026 h 1425012"/>
                <a:gd name="connsiteX161" fmla="*/ 696362 w 2194036"/>
                <a:gd name="connsiteY161" fmla="*/ 96956 h 1425012"/>
                <a:gd name="connsiteX162" fmla="*/ 741803 w 2194036"/>
                <a:gd name="connsiteY162" fmla="*/ 48899 h 1425012"/>
                <a:gd name="connsiteX163" fmla="*/ 763660 w 2194036"/>
                <a:gd name="connsiteY163" fmla="*/ 1719 h 1425012"/>
                <a:gd name="connsiteX164" fmla="*/ 789873 w 2194036"/>
                <a:gd name="connsiteY164" fmla="*/ 7840 h 1425012"/>
                <a:gd name="connsiteX165" fmla="*/ 811704 w 2194036"/>
                <a:gd name="connsiteY165" fmla="*/ 20947 h 1425012"/>
                <a:gd name="connsiteX166" fmla="*/ 802103 w 2194036"/>
                <a:gd name="connsiteY166" fmla="*/ 33177 h 1425012"/>
                <a:gd name="connsiteX167" fmla="*/ 802967 w 2194036"/>
                <a:gd name="connsiteY167" fmla="*/ 43667 h 1425012"/>
                <a:gd name="connsiteX168" fmla="*/ 842286 w 2194036"/>
                <a:gd name="connsiteY168" fmla="*/ 55897 h 1425012"/>
                <a:gd name="connsiteX169" fmla="*/ 836190 w 2194036"/>
                <a:gd name="connsiteY169" fmla="*/ 81234 h 1425012"/>
                <a:gd name="connsiteX170" fmla="*/ 821331 w 2194036"/>
                <a:gd name="connsiteY170" fmla="*/ 84726 h 1425012"/>
                <a:gd name="connsiteX171" fmla="*/ 847545 w 2194036"/>
                <a:gd name="connsiteY171" fmla="*/ 89971 h 1425012"/>
                <a:gd name="connsiteX172" fmla="*/ 838807 w 2194036"/>
                <a:gd name="connsiteY172" fmla="*/ 105694 h 1425012"/>
                <a:gd name="connsiteX173" fmla="*/ 831809 w 2194036"/>
                <a:gd name="connsiteY173" fmla="*/ 120540 h 1425012"/>
                <a:gd name="connsiteX174" fmla="*/ 827440 w 2194036"/>
                <a:gd name="connsiteY174" fmla="*/ 136276 h 1425012"/>
                <a:gd name="connsiteX175" fmla="*/ 835302 w 2194036"/>
                <a:gd name="connsiteY175" fmla="*/ 138028 h 1425012"/>
                <a:gd name="connsiteX176" fmla="*/ 858886 w 2194036"/>
                <a:gd name="connsiteY176" fmla="*/ 98697 h 1425012"/>
                <a:gd name="connsiteX177" fmla="*/ 879841 w 2194036"/>
                <a:gd name="connsiteY177" fmla="*/ 61993 h 1425012"/>
                <a:gd name="connsiteX178" fmla="*/ 890331 w 2194036"/>
                <a:gd name="connsiteY178" fmla="*/ 39273 h 1425012"/>
                <a:gd name="connsiteX179" fmla="*/ 942770 w 2194036"/>
                <a:gd name="connsiteY179" fmla="*/ 42766 h 1425012"/>
                <a:gd name="connsiteX180" fmla="*/ 977720 w 2194036"/>
                <a:gd name="connsiteY180" fmla="*/ 43642 h 1425012"/>
                <a:gd name="connsiteX181" fmla="*/ 989951 w 2194036"/>
                <a:gd name="connsiteY181" fmla="*/ 59365 h 1425012"/>
                <a:gd name="connsiteX182" fmla="*/ 1021408 w 2194036"/>
                <a:gd name="connsiteY182" fmla="*/ 26154 h 1425012"/>
                <a:gd name="connsiteX183" fmla="*/ 1055495 w 2194036"/>
                <a:gd name="connsiteY183" fmla="*/ 3434 h 1425012"/>
                <a:gd name="connsiteX184" fmla="*/ 1100936 w 2194036"/>
                <a:gd name="connsiteY184" fmla="*/ 47122 h 1425012"/>
                <a:gd name="connsiteX185" fmla="*/ 1123656 w 2194036"/>
                <a:gd name="connsiteY185" fmla="*/ 81196 h 1425012"/>
                <a:gd name="connsiteX186" fmla="*/ 1143747 w 2194036"/>
                <a:gd name="connsiteY186" fmla="*/ 109161 h 1425012"/>
                <a:gd name="connsiteX187" fmla="*/ 1156867 w 2194036"/>
                <a:gd name="connsiteY187" fmla="*/ 134498 h 1425012"/>
                <a:gd name="connsiteX188" fmla="*/ 1153374 w 2194036"/>
                <a:gd name="connsiteY188" fmla="*/ 149357 h 1425012"/>
                <a:gd name="connsiteX189" fmla="*/ 1146376 w 2194036"/>
                <a:gd name="connsiteY189" fmla="*/ 160711 h 1425012"/>
                <a:gd name="connsiteX190" fmla="*/ 1121027 w 2194036"/>
                <a:gd name="connsiteY190" fmla="*/ 190429 h 1425012"/>
                <a:gd name="connsiteX191" fmla="*/ 1117534 w 2194036"/>
                <a:gd name="connsiteY191" fmla="*/ 240238 h 1425012"/>
                <a:gd name="connsiteX192" fmla="*/ 1116671 w 2194036"/>
                <a:gd name="connsiteY192" fmla="*/ 276942 h 1425012"/>
                <a:gd name="connsiteX193" fmla="*/ 1110575 w 2194036"/>
                <a:gd name="connsiteY193" fmla="*/ 290924 h 1425012"/>
                <a:gd name="connsiteX194" fmla="*/ 1116671 w 2194036"/>
                <a:gd name="connsiteY194" fmla="*/ 311892 h 1425012"/>
                <a:gd name="connsiteX195" fmla="*/ 1128038 w 2194036"/>
                <a:gd name="connsiteY195" fmla="*/ 324122 h 1425012"/>
                <a:gd name="connsiteX196" fmla="*/ 1154251 w 2194036"/>
                <a:gd name="connsiteY196" fmla="*/ 343350 h 1425012"/>
                <a:gd name="connsiteX197" fmla="*/ 1145513 w 2194036"/>
                <a:gd name="connsiteY197" fmla="*/ 352088 h 1425012"/>
                <a:gd name="connsiteX198" fmla="*/ 1168234 w 2194036"/>
                <a:gd name="connsiteY198" fmla="*/ 356456 h 1425012"/>
                <a:gd name="connsiteX199" fmla="*/ 1195323 w 2194036"/>
                <a:gd name="connsiteY199" fmla="*/ 370439 h 1425012"/>
                <a:gd name="connsiteX200" fmla="*/ 1215414 w 2194036"/>
                <a:gd name="connsiteY200" fmla="*/ 380053 h 1425012"/>
                <a:gd name="connsiteX201" fmla="*/ 1254733 w 2194036"/>
                <a:gd name="connsiteY201" fmla="*/ 375684 h 1425012"/>
                <a:gd name="connsiteX202" fmla="*/ 1323770 w 2194036"/>
                <a:gd name="connsiteY202" fmla="*/ 362578 h 1425012"/>
                <a:gd name="connsiteX203" fmla="*/ 1373579 w 2194036"/>
                <a:gd name="connsiteY203" fmla="*/ 347719 h 1425012"/>
                <a:gd name="connsiteX204" fmla="*/ 1404186 w 2194036"/>
                <a:gd name="connsiteY204" fmla="*/ 300538 h 1425012"/>
                <a:gd name="connsiteX205" fmla="*/ 1384069 w 2194036"/>
                <a:gd name="connsiteY205" fmla="*/ 269080 h 1425012"/>
                <a:gd name="connsiteX206" fmla="*/ 1423414 w 2194036"/>
                <a:gd name="connsiteY206" fmla="*/ 248113 h 1425012"/>
                <a:gd name="connsiteX207" fmla="*/ 1458365 w 2194036"/>
                <a:gd name="connsiteY207" fmla="*/ 219271 h 1425012"/>
                <a:gd name="connsiteX208" fmla="*/ 1490686 w 2194036"/>
                <a:gd name="connsiteY208" fmla="*/ 189566 h 1425012"/>
                <a:gd name="connsiteX209" fmla="*/ 1502053 w 2194036"/>
                <a:gd name="connsiteY209" fmla="*/ 151123 h 1425012"/>
                <a:gd name="connsiteX210" fmla="*/ 1475840 w 2194036"/>
                <a:gd name="connsiteY210" fmla="*/ 141509 h 1425012"/>
                <a:gd name="connsiteX211" fmla="*/ 1497696 w 2194036"/>
                <a:gd name="connsiteY211" fmla="*/ 132772 h 1425012"/>
                <a:gd name="connsiteX212" fmla="*/ 1527415 w 2194036"/>
                <a:gd name="connsiteY212" fmla="*/ 116173 h 1425012"/>
                <a:gd name="connsiteX213" fmla="*/ 1553615 w 2194036"/>
                <a:gd name="connsiteY213" fmla="*/ 108299 h 1425012"/>
                <a:gd name="connsiteX214" fmla="*/ 1597315 w 2194036"/>
                <a:gd name="connsiteY214" fmla="*/ 81210 h 1425012"/>
                <a:gd name="connsiteX215" fmla="*/ 1636634 w 2194036"/>
                <a:gd name="connsiteY215" fmla="*/ 71596 h 1425012"/>
                <a:gd name="connsiteX216" fmla="*/ 1672474 w 2194036"/>
                <a:gd name="connsiteY216" fmla="*/ 69843 h 1425012"/>
                <a:gd name="connsiteX217" fmla="*/ 1682939 w 2194036"/>
                <a:gd name="connsiteY217" fmla="*/ 87319 h 1425012"/>
                <a:gd name="connsiteX218" fmla="*/ 1708287 w 2194036"/>
                <a:gd name="connsiteY218" fmla="*/ 108286 h 1425012"/>
                <a:gd name="connsiteX219" fmla="*/ 1737117 w 2194036"/>
                <a:gd name="connsiteY219" fmla="*/ 114408 h 1425012"/>
                <a:gd name="connsiteX220" fmla="*/ 1748496 w 2194036"/>
                <a:gd name="connsiteY220" fmla="*/ 143249 h 1425012"/>
                <a:gd name="connsiteX221" fmla="*/ 1765958 w 2194036"/>
                <a:gd name="connsiteY221" fmla="*/ 151110 h 1425012"/>
                <a:gd name="connsiteX222" fmla="*/ 1783446 w 2194036"/>
                <a:gd name="connsiteY222" fmla="*/ 154603 h 1425012"/>
                <a:gd name="connsiteX223" fmla="*/ 1798280 w 2194036"/>
                <a:gd name="connsiteY223" fmla="*/ 136251 h 1425012"/>
                <a:gd name="connsiteX224" fmla="*/ 1809647 w 2194036"/>
                <a:gd name="connsiteY224" fmla="*/ 125761 h 1425012"/>
                <a:gd name="connsiteX225" fmla="*/ 1826272 w 2194036"/>
                <a:gd name="connsiteY225" fmla="*/ 143237 h 1425012"/>
                <a:gd name="connsiteX226" fmla="*/ 1820150 w 2194036"/>
                <a:gd name="connsiteY226" fmla="*/ 157219 h 1425012"/>
                <a:gd name="connsiteX227" fmla="*/ 1840267 w 2194036"/>
                <a:gd name="connsiteY227" fmla="*/ 180816 h 1425012"/>
                <a:gd name="connsiteX228" fmla="*/ 1872588 w 2194036"/>
                <a:gd name="connsiteY228" fmla="*/ 188677 h 1425012"/>
                <a:gd name="connsiteX229" fmla="*/ 1898801 w 2194036"/>
                <a:gd name="connsiteY229" fmla="*/ 179940 h 1425012"/>
                <a:gd name="connsiteX230" fmla="*/ 1918029 w 2194036"/>
                <a:gd name="connsiteY230" fmla="*/ 187801 h 1425012"/>
                <a:gd name="connsiteX231" fmla="*/ 1926766 w 2194036"/>
                <a:gd name="connsiteY231" fmla="*/ 181680 h 1425012"/>
                <a:gd name="connsiteX232" fmla="*/ 1944254 w 2194036"/>
                <a:gd name="connsiteY232" fmla="*/ 174695 h 1425012"/>
                <a:gd name="connsiteX233" fmla="*/ 1962606 w 2194036"/>
                <a:gd name="connsiteY233" fmla="*/ 170326 h 1425012"/>
                <a:gd name="connsiteX234" fmla="*/ 1973070 w 2194036"/>
                <a:gd name="connsiteY234" fmla="*/ 174695 h 1425012"/>
                <a:gd name="connsiteX235" fmla="*/ 1977439 w 2194036"/>
                <a:gd name="connsiteY235" fmla="*/ 184308 h 1425012"/>
                <a:gd name="connsiteX236" fmla="*/ 1984437 w 2194036"/>
                <a:gd name="connsiteY236" fmla="*/ 168573 h 1425012"/>
                <a:gd name="connsiteX237" fmla="*/ 1992299 w 2194036"/>
                <a:gd name="connsiteY237" fmla="*/ 146729 h 1425012"/>
                <a:gd name="connsiteX238" fmla="*/ 2006294 w 2194036"/>
                <a:gd name="connsiteY238" fmla="*/ 124009 h 1425012"/>
                <a:gd name="connsiteX239" fmla="*/ 2035136 w 2194036"/>
                <a:gd name="connsiteY239" fmla="*/ 136239 h 1425012"/>
                <a:gd name="connsiteX240" fmla="*/ 2041231 w 2194036"/>
                <a:gd name="connsiteY240" fmla="*/ 147605 h 1425012"/>
                <a:gd name="connsiteX241" fmla="*/ 2029865 w 2194036"/>
                <a:gd name="connsiteY241" fmla="*/ 162464 h 1425012"/>
                <a:gd name="connsiteX242" fmla="*/ 2049092 w 2194036"/>
                <a:gd name="connsiteY242" fmla="*/ 164204 h 1425012"/>
                <a:gd name="connsiteX243" fmla="*/ 2063951 w 2194036"/>
                <a:gd name="connsiteY243" fmla="*/ 165081 h 1425012"/>
                <a:gd name="connsiteX244" fmla="*/ 2102394 w 2194036"/>
                <a:gd name="connsiteY244" fmla="*/ 179063 h 1425012"/>
                <a:gd name="connsiteX245" fmla="*/ 2140836 w 2194036"/>
                <a:gd name="connsiteY245" fmla="*/ 176435 h 1425012"/>
                <a:gd name="connsiteX246" fmla="*/ 2188905 w 2194036"/>
                <a:gd name="connsiteY246" fmla="*/ 158083 h 1425012"/>
                <a:gd name="connsiteX247" fmla="*/ 2188042 w 2194036"/>
                <a:gd name="connsiteY247" fmla="*/ 178187 h 1425012"/>
                <a:gd name="connsiteX248" fmla="*/ 2167062 w 2194036"/>
                <a:gd name="connsiteY248" fmla="*/ 193910 h 1425012"/>
                <a:gd name="connsiteX249" fmla="*/ 2159200 w 2194036"/>
                <a:gd name="connsiteY249" fmla="*/ 204400 h 1425012"/>
                <a:gd name="connsiteX250" fmla="*/ 2158337 w 2194036"/>
                <a:gd name="connsiteY250" fmla="*/ 220135 h 1425012"/>
                <a:gd name="connsiteX251" fmla="*/ 2170567 w 2194036"/>
                <a:gd name="connsiteY251" fmla="*/ 235858 h 1425012"/>
                <a:gd name="connsiteX252" fmla="*/ 2171430 w 2194036"/>
                <a:gd name="connsiteY252" fmla="*/ 247224 h 1425012"/>
                <a:gd name="connsiteX253" fmla="*/ 2166198 w 2194036"/>
                <a:gd name="connsiteY253" fmla="*/ 261207 h 1425012"/>
                <a:gd name="connsiteX254" fmla="*/ 2159200 w 2194036"/>
                <a:gd name="connsiteY254" fmla="*/ 269081 h 1425012"/>
                <a:gd name="connsiteX255" fmla="*/ 2145205 w 2194036"/>
                <a:gd name="connsiteY255" fmla="*/ 271710 h 1425012"/>
                <a:gd name="connsiteX256" fmla="*/ 2139973 w 2194036"/>
                <a:gd name="connsiteY256" fmla="*/ 270834 h 1425012"/>
                <a:gd name="connsiteX257" fmla="*/ 2130346 w 2194036"/>
                <a:gd name="connsiteY257" fmla="*/ 277819 h 1425012"/>
                <a:gd name="connsiteX258" fmla="*/ 2132975 w 2194036"/>
                <a:gd name="connsiteY258" fmla="*/ 307524 h 1425012"/>
                <a:gd name="connsiteX259" fmla="*/ 2121608 w 2194036"/>
                <a:gd name="connsiteY259" fmla="*/ 321507 h 1425012"/>
                <a:gd name="connsiteX260" fmla="*/ 2129469 w 2194036"/>
                <a:gd name="connsiteY260" fmla="*/ 331984 h 1425012"/>
                <a:gd name="connsiteX261" fmla="*/ 2143465 w 2194036"/>
                <a:gd name="connsiteY261" fmla="*/ 318001 h 1425012"/>
                <a:gd name="connsiteX262" fmla="*/ 2168789 w 2194036"/>
                <a:gd name="connsiteY262" fmla="*/ 310140 h 1425012"/>
                <a:gd name="connsiteX263" fmla="*/ 2171417 w 2194036"/>
                <a:gd name="connsiteY263" fmla="*/ 318878 h 1425012"/>
                <a:gd name="connsiteX264" fmla="*/ 2164419 w 2194036"/>
                <a:gd name="connsiteY264" fmla="*/ 349459 h 1425012"/>
                <a:gd name="connsiteX265" fmla="*/ 2153955 w 2194036"/>
                <a:gd name="connsiteY265" fmla="*/ 370427 h 1425012"/>
                <a:gd name="connsiteX266" fmla="*/ 2126840 w 2194036"/>
                <a:gd name="connsiteY266" fmla="*/ 376535 h 1425012"/>
                <a:gd name="connsiteX267" fmla="*/ 2119868 w 2194036"/>
                <a:gd name="connsiteY267" fmla="*/ 382657 h 1425012"/>
                <a:gd name="connsiteX268" fmla="*/ 2103243 w 2194036"/>
                <a:gd name="connsiteY268" fmla="*/ 394887 h 1425012"/>
                <a:gd name="connsiteX269" fmla="*/ 2070922 w 2194036"/>
                <a:gd name="connsiteY269" fmla="*/ 392271 h 1425012"/>
                <a:gd name="connsiteX270" fmla="*/ 2071785 w 2194036"/>
                <a:gd name="connsiteY270" fmla="*/ 373043 h 1425012"/>
                <a:gd name="connsiteX271" fmla="*/ 2076154 w 2194036"/>
                <a:gd name="connsiteY271" fmla="*/ 363429 h 1425012"/>
                <a:gd name="connsiteX272" fmla="*/ 2063060 w 2194036"/>
                <a:gd name="connsiteY272" fmla="*/ 335464 h 1425012"/>
                <a:gd name="connsiteX273" fmla="*/ 2069156 w 2194036"/>
                <a:gd name="connsiteY273" fmla="*/ 314483 h 1425012"/>
                <a:gd name="connsiteX274" fmla="*/ 2050830 w 2194036"/>
                <a:gd name="connsiteY274" fmla="*/ 347694 h 1425012"/>
                <a:gd name="connsiteX275" fmla="*/ 2036835 w 2194036"/>
                <a:gd name="connsiteY275" fmla="*/ 374783 h 1425012"/>
                <a:gd name="connsiteX276" fmla="*/ 2018483 w 2194036"/>
                <a:gd name="connsiteY276" fmla="*/ 362553 h 1425012"/>
                <a:gd name="connsiteX277" fmla="*/ 2008857 w 2194036"/>
                <a:gd name="connsiteY277" fmla="*/ 347693 h 1425012"/>
                <a:gd name="connsiteX278" fmla="*/ 1987025 w 2194036"/>
                <a:gd name="connsiteY278" fmla="*/ 345065 h 1425012"/>
                <a:gd name="connsiteX279" fmla="*/ 1986162 w 2194036"/>
                <a:gd name="connsiteY279" fmla="*/ 363416 h 1425012"/>
                <a:gd name="connsiteX280" fmla="*/ 1992258 w 2194036"/>
                <a:gd name="connsiteY280" fmla="*/ 371277 h 1425012"/>
                <a:gd name="connsiteX281" fmla="*/ 1966045 w 2194036"/>
                <a:gd name="connsiteY281" fmla="*/ 376522 h 1425012"/>
                <a:gd name="connsiteX282" fmla="*/ 1948582 w 2194036"/>
                <a:gd name="connsiteY282" fmla="*/ 393998 h 1425012"/>
                <a:gd name="connsiteX283" fmla="*/ 1935463 w 2194036"/>
                <a:gd name="connsiteY283" fmla="*/ 415842 h 1425012"/>
                <a:gd name="connsiteX284" fmla="*/ 1916235 w 2194036"/>
                <a:gd name="connsiteY284" fmla="*/ 438562 h 1425012"/>
                <a:gd name="connsiteX285" fmla="*/ 1920629 w 2194036"/>
                <a:gd name="connsiteY285" fmla="*/ 454297 h 1425012"/>
                <a:gd name="connsiteX286" fmla="*/ 1908374 w 2194036"/>
                <a:gd name="connsiteY286" fmla="*/ 449052 h 1425012"/>
                <a:gd name="connsiteX287" fmla="*/ 1890022 w 2194036"/>
                <a:gd name="connsiteY287" fmla="*/ 443807 h 1425012"/>
                <a:gd name="connsiteX288" fmla="*/ 1876052 w 2194036"/>
                <a:gd name="connsiteY288" fmla="*/ 442055 h 1425012"/>
                <a:gd name="connsiteX289" fmla="*/ 1905771 w 2194036"/>
                <a:gd name="connsiteY289" fmla="*/ 417582 h 1425012"/>
                <a:gd name="connsiteX290" fmla="*/ 1899649 w 2194036"/>
                <a:gd name="connsiteY290" fmla="*/ 409721 h 1425012"/>
                <a:gd name="connsiteX291" fmla="*/ 1884791 w 2194036"/>
                <a:gd name="connsiteY291" fmla="*/ 420211 h 1425012"/>
                <a:gd name="connsiteX292" fmla="*/ 1871697 w 2194036"/>
                <a:gd name="connsiteY292" fmla="*/ 416718 h 1425012"/>
                <a:gd name="connsiteX293" fmla="*/ 1857702 w 2194036"/>
                <a:gd name="connsiteY293" fmla="*/ 420211 h 1425012"/>
                <a:gd name="connsiteX294" fmla="*/ 1864700 w 2194036"/>
                <a:gd name="connsiteY294" fmla="*/ 446423 h 1425012"/>
                <a:gd name="connsiteX295" fmla="*/ 1847211 w 2194036"/>
                <a:gd name="connsiteY295" fmla="*/ 460406 h 1425012"/>
                <a:gd name="connsiteX296" fmla="*/ 1830612 w 2194036"/>
                <a:gd name="connsiteY296" fmla="*/ 473513 h 1425012"/>
                <a:gd name="connsiteX297" fmla="*/ 1806152 w 2194036"/>
                <a:gd name="connsiteY297" fmla="*/ 482250 h 1425012"/>
                <a:gd name="connsiteX298" fmla="*/ 1787800 w 2194036"/>
                <a:gd name="connsiteY298" fmla="*/ 482250 h 1425012"/>
                <a:gd name="connsiteX299" fmla="*/ 1778174 w 2194036"/>
                <a:gd name="connsiteY299" fmla="*/ 488359 h 1425012"/>
                <a:gd name="connsiteX300" fmla="*/ 1767709 w 2194036"/>
                <a:gd name="connsiteY300" fmla="*/ 512832 h 1425012"/>
                <a:gd name="connsiteX301" fmla="*/ 1756343 w 2194036"/>
                <a:gd name="connsiteY301" fmla="*/ 511955 h 1425012"/>
                <a:gd name="connsiteX302" fmla="*/ 1745853 w 2194036"/>
                <a:gd name="connsiteY302" fmla="*/ 509327 h 1425012"/>
                <a:gd name="connsiteX303" fmla="*/ 1744989 w 2194036"/>
                <a:gd name="connsiteY303" fmla="*/ 529431 h 1425012"/>
                <a:gd name="connsiteX304" fmla="*/ 1724872 w 2194036"/>
                <a:gd name="connsiteY304" fmla="*/ 520693 h 1425012"/>
                <a:gd name="connsiteX305" fmla="*/ 1710014 w 2194036"/>
                <a:gd name="connsiteY305" fmla="*/ 507587 h 1425012"/>
                <a:gd name="connsiteX306" fmla="*/ 1678556 w 2194036"/>
                <a:gd name="connsiteY306" fmla="*/ 523309 h 1425012"/>
                <a:gd name="connsiteX307" fmla="*/ 1685554 w 2194036"/>
                <a:gd name="connsiteY307" fmla="*/ 539908 h 1425012"/>
                <a:gd name="connsiteX308" fmla="*/ 1710014 w 2194036"/>
                <a:gd name="connsiteY308" fmla="*/ 536416 h 1425012"/>
                <a:gd name="connsiteX309" fmla="*/ 1726639 w 2194036"/>
                <a:gd name="connsiteY309" fmla="*/ 543414 h 1425012"/>
                <a:gd name="connsiteX310" fmla="*/ 1733637 w 2194036"/>
                <a:gd name="connsiteY310" fmla="*/ 548659 h 1425012"/>
                <a:gd name="connsiteX311" fmla="*/ 1732748 w 2194036"/>
                <a:gd name="connsiteY311" fmla="*/ 569626 h 1425012"/>
                <a:gd name="connsiteX312" fmla="*/ 1724010 w 2194036"/>
                <a:gd name="connsiteY312" fmla="*/ 574871 h 1425012"/>
                <a:gd name="connsiteX313" fmla="*/ 1719642 w 2194036"/>
                <a:gd name="connsiteY313" fmla="*/ 589718 h 1425012"/>
                <a:gd name="connsiteX314" fmla="*/ 1718778 w 2194036"/>
                <a:gd name="connsiteY314" fmla="*/ 609822 h 1425012"/>
                <a:gd name="connsiteX315" fmla="*/ 1701290 w 2194036"/>
                <a:gd name="connsiteY315" fmla="*/ 587965 h 1425012"/>
                <a:gd name="connsiteX316" fmla="*/ 1681199 w 2194036"/>
                <a:gd name="connsiteY316" fmla="*/ 573119 h 1425012"/>
                <a:gd name="connsiteX317" fmla="*/ 1668105 w 2194036"/>
                <a:gd name="connsiteY317" fmla="*/ 587965 h 1425012"/>
                <a:gd name="connsiteX318" fmla="*/ 1665477 w 2194036"/>
                <a:gd name="connsiteY318" fmla="*/ 614178 h 1425012"/>
                <a:gd name="connsiteX319" fmla="*/ 1671573 w 2194036"/>
                <a:gd name="connsiteY319" fmla="*/ 643020 h 1425012"/>
                <a:gd name="connsiteX320" fmla="*/ 1666340 w 2194036"/>
                <a:gd name="connsiteY320" fmla="*/ 674477 h 1425012"/>
                <a:gd name="connsiteX321" fmla="*/ 1681199 w 2194036"/>
                <a:gd name="connsiteY321" fmla="*/ 706811 h 1425012"/>
                <a:gd name="connsiteX322" fmla="*/ 1648852 w 2194036"/>
                <a:gd name="connsiteY322" fmla="*/ 712920 h 1425012"/>
                <a:gd name="connsiteX323" fmla="*/ 1594674 w 2194036"/>
                <a:gd name="connsiteY323" fmla="*/ 742625 h 1425012"/>
                <a:gd name="connsiteX324" fmla="*/ 1557095 w 2194036"/>
                <a:gd name="connsiteY324" fmla="*/ 731271 h 1425012"/>
                <a:gd name="connsiteX325" fmla="*/ 1572817 w 2194036"/>
                <a:gd name="connsiteY325" fmla="*/ 685831 h 1425012"/>
                <a:gd name="connsiteX326" fmla="*/ 1563216 w 2194036"/>
                <a:gd name="connsiteY326" fmla="*/ 666603 h 1425012"/>
                <a:gd name="connsiteX327" fmla="*/ 1549221 w 2194036"/>
                <a:gd name="connsiteY327" fmla="*/ 671848 h 1425012"/>
                <a:gd name="connsiteX328" fmla="*/ 1547481 w 2194036"/>
                <a:gd name="connsiteY328" fmla="*/ 700689 h 1425012"/>
                <a:gd name="connsiteX329" fmla="*/ 1527390 w 2194036"/>
                <a:gd name="connsiteY329" fmla="*/ 690212 h 1425012"/>
                <a:gd name="connsiteX330" fmla="*/ 1516900 w 2194036"/>
                <a:gd name="connsiteY330" fmla="*/ 687583 h 1425012"/>
                <a:gd name="connsiteX331" fmla="*/ 1496809 w 2194036"/>
                <a:gd name="connsiteY331" fmla="*/ 694568 h 1425012"/>
                <a:gd name="connsiteX332" fmla="*/ 1496809 w 2194036"/>
                <a:gd name="connsiteY332" fmla="*/ 722533 h 1425012"/>
                <a:gd name="connsiteX333" fmla="*/ 1521269 w 2194036"/>
                <a:gd name="connsiteY333" fmla="*/ 744377 h 1425012"/>
                <a:gd name="connsiteX334" fmla="*/ 1534363 w 2194036"/>
                <a:gd name="connsiteY334" fmla="*/ 755743 h 1425012"/>
                <a:gd name="connsiteX335" fmla="*/ 1535252 w 2194036"/>
                <a:gd name="connsiteY335" fmla="*/ 774971 h 1425012"/>
                <a:gd name="connsiteX336" fmla="*/ 1564081 w 2194036"/>
                <a:gd name="connsiteY336" fmla="*/ 768850 h 1425012"/>
                <a:gd name="connsiteX337" fmla="*/ 1543126 w 2194036"/>
                <a:gd name="connsiteY337" fmla="*/ 798555 h 1425012"/>
                <a:gd name="connsiteX338" fmla="*/ 1533500 w 2194036"/>
                <a:gd name="connsiteY338" fmla="*/ 803800 h 1425012"/>
                <a:gd name="connsiteX339" fmla="*/ 1532636 w 2194036"/>
                <a:gd name="connsiteY339" fmla="*/ 792446 h 1425012"/>
                <a:gd name="connsiteX340" fmla="*/ 1504684 w 2194036"/>
                <a:gd name="connsiteY340" fmla="*/ 810798 h 1425012"/>
                <a:gd name="connsiteX341" fmla="*/ 1495057 w 2194036"/>
                <a:gd name="connsiteY341" fmla="*/ 826520 h 1425012"/>
                <a:gd name="connsiteX342" fmla="*/ 1496822 w 2194036"/>
                <a:gd name="connsiteY342" fmla="*/ 850993 h 1425012"/>
                <a:gd name="connsiteX343" fmla="*/ 1495057 w 2194036"/>
                <a:gd name="connsiteY343" fmla="*/ 869345 h 1425012"/>
                <a:gd name="connsiteX344" fmla="*/ 1479335 w 2194036"/>
                <a:gd name="connsiteY344" fmla="*/ 873714 h 1425012"/>
                <a:gd name="connsiteX345" fmla="*/ 1460107 w 2194036"/>
                <a:gd name="connsiteY345" fmla="*/ 869345 h 1425012"/>
                <a:gd name="connsiteX346" fmla="*/ 1467969 w 2194036"/>
                <a:gd name="connsiteY346" fmla="*/ 886820 h 1425012"/>
                <a:gd name="connsiteX347" fmla="*/ 1467969 w 2194036"/>
                <a:gd name="connsiteY347" fmla="*/ 900803 h 1425012"/>
                <a:gd name="connsiteX348" fmla="*/ 1461847 w 2194036"/>
                <a:gd name="connsiteY348" fmla="*/ 920183 h 1425012"/>
                <a:gd name="connsiteX349" fmla="*/ 1461847 w 2194036"/>
                <a:gd name="connsiteY349" fmla="*/ 920183 h 1425012"/>
                <a:gd name="connsiteX350" fmla="*/ 1457585 w 2194036"/>
                <a:gd name="connsiteY350" fmla="*/ 919815 h 1425012"/>
                <a:gd name="connsiteX351" fmla="*/ 1457585 w 2194036"/>
                <a:gd name="connsiteY351" fmla="*/ 919815 h 1425012"/>
                <a:gd name="connsiteX0" fmla="*/ 1457585 w 2194036"/>
                <a:gd name="connsiteY0" fmla="*/ 919815 h 1425012"/>
                <a:gd name="connsiteX1" fmla="*/ 1441863 w 2194036"/>
                <a:gd name="connsiteY1" fmla="*/ 929403 h 1425012"/>
                <a:gd name="connsiteX2" fmla="*/ 1425238 w 2194036"/>
                <a:gd name="connsiteY2" fmla="*/ 933772 h 1425012"/>
                <a:gd name="connsiteX3" fmla="*/ 1417376 w 2194036"/>
                <a:gd name="connsiteY3" fmla="*/ 925035 h 1425012"/>
                <a:gd name="connsiteX4" fmla="*/ 1401654 w 2194036"/>
                <a:gd name="connsiteY4" fmla="*/ 938141 h 1425012"/>
                <a:gd name="connsiteX5" fmla="*/ 1390287 w 2194036"/>
                <a:gd name="connsiteY5" fmla="*/ 956493 h 1425012"/>
                <a:gd name="connsiteX6" fmla="*/ 1398174 w 2194036"/>
                <a:gd name="connsiteY6" fmla="*/ 976610 h 1425012"/>
                <a:gd name="connsiteX7" fmla="*/ 1387658 w 2194036"/>
                <a:gd name="connsiteY7" fmla="*/ 1007166 h 1425012"/>
                <a:gd name="connsiteX8" fmla="*/ 1382426 w 2194036"/>
                <a:gd name="connsiteY8" fmla="*/ 1026394 h 1425012"/>
                <a:gd name="connsiteX9" fmla="*/ 1366704 w 2194036"/>
                <a:gd name="connsiteY9" fmla="*/ 1029886 h 1425012"/>
                <a:gd name="connsiteX10" fmla="*/ 1357077 w 2194036"/>
                <a:gd name="connsiteY10" fmla="*/ 1046498 h 1425012"/>
                <a:gd name="connsiteX11" fmla="*/ 1335246 w 2194036"/>
                <a:gd name="connsiteY11" fmla="*/ 1071847 h 1425012"/>
                <a:gd name="connsiteX12" fmla="*/ 1329759 w 2194036"/>
                <a:gd name="connsiteY12" fmla="*/ 1101552 h 1425012"/>
                <a:gd name="connsiteX13" fmla="*/ 1327422 w 2194036"/>
                <a:gd name="connsiteY13" fmla="*/ 1124031 h 1425012"/>
                <a:gd name="connsiteX14" fmla="*/ 1317555 w 2194036"/>
                <a:gd name="connsiteY14" fmla="*/ 1134420 h 1425012"/>
                <a:gd name="connsiteX15" fmla="*/ 1277118 w 2194036"/>
                <a:gd name="connsiteY15" fmla="*/ 1117745 h 1425012"/>
                <a:gd name="connsiteX16" fmla="*/ 1258817 w 2194036"/>
                <a:gd name="connsiteY16" fmla="*/ 1127943 h 1425012"/>
                <a:gd name="connsiteX17" fmla="*/ 1239894 w 2194036"/>
                <a:gd name="connsiteY17" fmla="*/ 1139030 h 1425012"/>
                <a:gd name="connsiteX18" fmla="*/ 1234561 w 2194036"/>
                <a:gd name="connsiteY18" fmla="*/ 1147742 h 1425012"/>
                <a:gd name="connsiteX19" fmla="*/ 1199737 w 2194036"/>
                <a:gd name="connsiteY19" fmla="*/ 1153355 h 1425012"/>
                <a:gd name="connsiteX20" fmla="*/ 1172102 w 2194036"/>
                <a:gd name="connsiteY20" fmla="*/ 1161242 h 1425012"/>
                <a:gd name="connsiteX21" fmla="*/ 1158564 w 2194036"/>
                <a:gd name="connsiteY21" fmla="*/ 1184394 h 1425012"/>
                <a:gd name="connsiteX22" fmla="*/ 1150131 w 2194036"/>
                <a:gd name="connsiteY22" fmla="*/ 1232565 h 1425012"/>
                <a:gd name="connsiteX23" fmla="*/ 1141000 w 2194036"/>
                <a:gd name="connsiteY23" fmla="*/ 1249253 h 1425012"/>
                <a:gd name="connsiteX24" fmla="*/ 1139780 w 2194036"/>
                <a:gd name="connsiteY24" fmla="*/ 1266919 h 1425012"/>
                <a:gd name="connsiteX25" fmla="*/ 1149356 w 2194036"/>
                <a:gd name="connsiteY25" fmla="*/ 1270957 h 1425012"/>
                <a:gd name="connsiteX26" fmla="*/ 1132618 w 2194036"/>
                <a:gd name="connsiteY26" fmla="*/ 1290007 h 1425012"/>
                <a:gd name="connsiteX27" fmla="*/ 1111929 w 2194036"/>
                <a:gd name="connsiteY27" fmla="*/ 1293004 h 1425012"/>
                <a:gd name="connsiteX28" fmla="*/ 1075162 w 2194036"/>
                <a:gd name="connsiteY28" fmla="*/ 1312626 h 1425012"/>
                <a:gd name="connsiteX29" fmla="*/ 1075162 w 2194036"/>
                <a:gd name="connsiteY29" fmla="*/ 1312626 h 1425012"/>
                <a:gd name="connsiteX30" fmla="*/ 1059681 w 2194036"/>
                <a:gd name="connsiteY30" fmla="*/ 1370589 h 1425012"/>
                <a:gd name="connsiteX31" fmla="*/ 1064647 w 2194036"/>
                <a:gd name="connsiteY31" fmla="*/ 1400650 h 1425012"/>
                <a:gd name="connsiteX32" fmla="*/ 1056417 w 2194036"/>
                <a:gd name="connsiteY32" fmla="*/ 1406555 h 1425012"/>
                <a:gd name="connsiteX33" fmla="*/ 1041583 w 2194036"/>
                <a:gd name="connsiteY33" fmla="*/ 1406161 h 1425012"/>
                <a:gd name="connsiteX34" fmla="*/ 1031563 w 2194036"/>
                <a:gd name="connsiteY34" fmla="*/ 1407050 h 1425012"/>
                <a:gd name="connsiteX35" fmla="*/ 1017174 w 2194036"/>
                <a:gd name="connsiteY35" fmla="*/ 1411292 h 1425012"/>
                <a:gd name="connsiteX36" fmla="*/ 1008894 w 2194036"/>
                <a:gd name="connsiteY36" fmla="*/ 1424666 h 1425012"/>
                <a:gd name="connsiteX37" fmla="*/ 1008894 w 2194036"/>
                <a:gd name="connsiteY37" fmla="*/ 1424666 h 1425012"/>
                <a:gd name="connsiteX38" fmla="*/ 993044 w 2194036"/>
                <a:gd name="connsiteY38" fmla="*/ 1418062 h 1425012"/>
                <a:gd name="connsiteX39" fmla="*/ 983989 w 2194036"/>
                <a:gd name="connsiteY39" fmla="*/ 1396332 h 1425012"/>
                <a:gd name="connsiteX40" fmla="*/ 972801 w 2194036"/>
                <a:gd name="connsiteY40" fmla="*/ 1375326 h 1425012"/>
                <a:gd name="connsiteX41" fmla="*/ 967047 w 2194036"/>
                <a:gd name="connsiteY41" fmla="*/ 1359223 h 1425012"/>
                <a:gd name="connsiteX42" fmla="*/ 956633 w 2194036"/>
                <a:gd name="connsiteY42" fmla="*/ 1353101 h 1425012"/>
                <a:gd name="connsiteX43" fmla="*/ 955388 w 2194036"/>
                <a:gd name="connsiteY43" fmla="*/ 1340401 h 1425012"/>
                <a:gd name="connsiteX44" fmla="*/ 943006 w 2194036"/>
                <a:gd name="connsiteY44" fmla="*/ 1320208 h 1425012"/>
                <a:gd name="connsiteX45" fmla="*/ 923461 w 2194036"/>
                <a:gd name="connsiteY45" fmla="*/ 1317605 h 1425012"/>
                <a:gd name="connsiteX46" fmla="*/ 865193 w 2194036"/>
                <a:gd name="connsiteY46" fmla="*/ 1337544 h 1425012"/>
                <a:gd name="connsiteX47" fmla="*/ 861345 w 2194036"/>
                <a:gd name="connsiteY47" fmla="*/ 1369497 h 1425012"/>
                <a:gd name="connsiteX48" fmla="*/ 799827 w 2194036"/>
                <a:gd name="connsiteY48" fmla="*/ 1396510 h 1425012"/>
                <a:gd name="connsiteX49" fmla="*/ 771518 w 2194036"/>
                <a:gd name="connsiteY49" fmla="*/ 1389894 h 1425012"/>
                <a:gd name="connsiteX50" fmla="*/ 740860 w 2194036"/>
                <a:gd name="connsiteY50" fmla="*/ 1361814 h 1425012"/>
                <a:gd name="connsiteX51" fmla="*/ 713175 w 2194036"/>
                <a:gd name="connsiteY51" fmla="*/ 1370171 h 1425012"/>
                <a:gd name="connsiteX52" fmla="*/ 706977 w 2194036"/>
                <a:gd name="connsiteY52" fmla="*/ 1386744 h 1425012"/>
                <a:gd name="connsiteX53" fmla="*/ 705415 w 2194036"/>
                <a:gd name="connsiteY53" fmla="*/ 1397984 h 1425012"/>
                <a:gd name="connsiteX54" fmla="*/ 689769 w 2194036"/>
                <a:gd name="connsiteY54" fmla="*/ 1400841 h 1425012"/>
                <a:gd name="connsiteX55" fmla="*/ 675533 w 2194036"/>
                <a:gd name="connsiteY55" fmla="*/ 1359274 h 1425012"/>
                <a:gd name="connsiteX56" fmla="*/ 670897 w 2194036"/>
                <a:gd name="connsiteY56" fmla="*/ 1347869 h 1425012"/>
                <a:gd name="connsiteX57" fmla="*/ 665220 w 2194036"/>
                <a:gd name="connsiteY57" fmla="*/ 1338027 h 1425012"/>
                <a:gd name="connsiteX58" fmla="*/ 657854 w 2194036"/>
                <a:gd name="connsiteY58" fmla="*/ 1320437 h 1425012"/>
                <a:gd name="connsiteX59" fmla="*/ 626472 w 2194036"/>
                <a:gd name="connsiteY59" fmla="*/ 1275962 h 1425012"/>
                <a:gd name="connsiteX60" fmla="*/ 608413 w 2194036"/>
                <a:gd name="connsiteY60" fmla="*/ 1255324 h 1425012"/>
                <a:gd name="connsiteX61" fmla="*/ 582746 w 2194036"/>
                <a:gd name="connsiteY61" fmla="*/ 1250689 h 1425012"/>
                <a:gd name="connsiteX62" fmla="*/ 550425 w 2194036"/>
                <a:gd name="connsiteY62" fmla="*/ 1249800 h 1425012"/>
                <a:gd name="connsiteX63" fmla="*/ 523437 w 2194036"/>
                <a:gd name="connsiteY63" fmla="*/ 1247069 h 1425012"/>
                <a:gd name="connsiteX64" fmla="*/ 491268 w 2194036"/>
                <a:gd name="connsiteY64" fmla="*/ 1251463 h 1425012"/>
                <a:gd name="connsiteX65" fmla="*/ 465741 w 2194036"/>
                <a:gd name="connsiteY65" fmla="*/ 1261738 h 1425012"/>
                <a:gd name="connsiteX66" fmla="*/ 456267 w 2194036"/>
                <a:gd name="connsiteY66" fmla="*/ 1283569 h 1425012"/>
                <a:gd name="connsiteX67" fmla="*/ 450806 w 2194036"/>
                <a:gd name="connsiteY67" fmla="*/ 1309807 h 1425012"/>
                <a:gd name="connsiteX68" fmla="*/ 444279 w 2194036"/>
                <a:gd name="connsiteY68" fmla="*/ 1317694 h 1425012"/>
                <a:gd name="connsiteX69" fmla="*/ 457131 w 2194036"/>
                <a:gd name="connsiteY69" fmla="*/ 1354981 h 1425012"/>
                <a:gd name="connsiteX70" fmla="*/ 453042 w 2194036"/>
                <a:gd name="connsiteY70" fmla="*/ 1355210 h 1425012"/>
                <a:gd name="connsiteX71" fmla="*/ 447390 w 2194036"/>
                <a:gd name="connsiteY71" fmla="*/ 1356073 h 1425012"/>
                <a:gd name="connsiteX72" fmla="*/ 434766 w 2194036"/>
                <a:gd name="connsiteY72" fmla="*/ 1361649 h 1425012"/>
                <a:gd name="connsiteX73" fmla="*/ 400780 w 2194036"/>
                <a:gd name="connsiteY73" fmla="*/ 1403991 h 1425012"/>
                <a:gd name="connsiteX74" fmla="*/ 388918 w 2194036"/>
                <a:gd name="connsiteY74" fmla="*/ 1401285 h 1425012"/>
                <a:gd name="connsiteX75" fmla="*/ 352012 w 2194036"/>
                <a:gd name="connsiteY75" fmla="*/ 1388788 h 1425012"/>
                <a:gd name="connsiteX76" fmla="*/ 326244 w 2194036"/>
                <a:gd name="connsiteY76" fmla="*/ 1394669 h 1425012"/>
                <a:gd name="connsiteX77" fmla="*/ 294761 w 2194036"/>
                <a:gd name="connsiteY77" fmla="*/ 1405210 h 1425012"/>
                <a:gd name="connsiteX78" fmla="*/ 254501 w 2194036"/>
                <a:gd name="connsiteY78" fmla="*/ 1402733 h 1425012"/>
                <a:gd name="connsiteX79" fmla="*/ 216427 w 2194036"/>
                <a:gd name="connsiteY79" fmla="*/ 1402987 h 1425012"/>
                <a:gd name="connsiteX80" fmla="*/ 193186 w 2194036"/>
                <a:gd name="connsiteY80" fmla="*/ 1392573 h 1425012"/>
                <a:gd name="connsiteX81" fmla="*/ 182696 w 2194036"/>
                <a:gd name="connsiteY81" fmla="*/ 1373345 h 1425012"/>
                <a:gd name="connsiteX82" fmla="*/ 169602 w 2194036"/>
                <a:gd name="connsiteY82" fmla="*/ 1337505 h 1425012"/>
                <a:gd name="connsiteX83" fmla="*/ 137598 w 2194036"/>
                <a:gd name="connsiteY83" fmla="*/ 1304142 h 1425012"/>
                <a:gd name="connsiteX84" fmla="*/ 116148 w 2194036"/>
                <a:gd name="connsiteY84" fmla="*/ 1292192 h 1425012"/>
                <a:gd name="connsiteX85" fmla="*/ 109328 w 2194036"/>
                <a:gd name="connsiteY85" fmla="*/ 1278653 h 1425012"/>
                <a:gd name="connsiteX86" fmla="*/ 95168 w 2194036"/>
                <a:gd name="connsiteY86" fmla="*/ 1274729 h 1425012"/>
                <a:gd name="connsiteX87" fmla="*/ 81846 w 2194036"/>
                <a:gd name="connsiteY87" fmla="*/ 1259527 h 1425012"/>
                <a:gd name="connsiteX88" fmla="*/ 63443 w 2194036"/>
                <a:gd name="connsiteY88" fmla="*/ 1250777 h 1425012"/>
                <a:gd name="connsiteX89" fmla="*/ 26283 w 2194036"/>
                <a:gd name="connsiteY89" fmla="*/ 1247234 h 1425012"/>
                <a:gd name="connsiteX90" fmla="*/ 70 w 2194036"/>
                <a:gd name="connsiteY90" fmla="*/ 1226546 h 1425012"/>
                <a:gd name="connsiteX91" fmla="*/ 8300 w 2194036"/>
                <a:gd name="connsiteY91" fmla="*/ 1190300 h 1425012"/>
                <a:gd name="connsiteX92" fmla="*/ 33522 w 2194036"/>
                <a:gd name="connsiteY92" fmla="*/ 1175466 h 1425012"/>
                <a:gd name="connsiteX93" fmla="*/ 43911 w 2194036"/>
                <a:gd name="connsiteY93" fmla="*/ 1154664 h 1425012"/>
                <a:gd name="connsiteX94" fmla="*/ 52813 w 2194036"/>
                <a:gd name="connsiteY94" fmla="*/ 1123485 h 1425012"/>
                <a:gd name="connsiteX95" fmla="*/ 86963 w 2194036"/>
                <a:gd name="connsiteY95" fmla="*/ 1102695 h 1425012"/>
                <a:gd name="connsiteX96" fmla="*/ 114421 w 2194036"/>
                <a:gd name="connsiteY96" fmla="*/ 1083201 h 1425012"/>
                <a:gd name="connsiteX97" fmla="*/ 130245 w 2194036"/>
                <a:gd name="connsiteY97" fmla="*/ 1064024 h 1425012"/>
                <a:gd name="connsiteX98" fmla="*/ 136366 w 2194036"/>
                <a:gd name="connsiteY98" fmla="*/ 1047412 h 1425012"/>
                <a:gd name="connsiteX99" fmla="*/ 150806 w 2194036"/>
                <a:gd name="connsiteY99" fmla="*/ 1023993 h 1425012"/>
                <a:gd name="connsiteX100" fmla="*/ 174568 w 2194036"/>
                <a:gd name="connsiteY100" fmla="*/ 985385 h 1425012"/>
                <a:gd name="connsiteX101" fmla="*/ 207232 w 2194036"/>
                <a:gd name="connsiteY101" fmla="*/ 973498 h 1425012"/>
                <a:gd name="connsiteX102" fmla="*/ 230473 w 2194036"/>
                <a:gd name="connsiteY102" fmla="*/ 951806 h 1425012"/>
                <a:gd name="connsiteX103" fmla="*/ 247313 w 2194036"/>
                <a:gd name="connsiteY103" fmla="*/ 931931 h 1425012"/>
                <a:gd name="connsiteX104" fmla="*/ 274034 w 2194036"/>
                <a:gd name="connsiteY104" fmla="*/ 920043 h 1425012"/>
                <a:gd name="connsiteX105" fmla="*/ 285921 w 2194036"/>
                <a:gd name="connsiteY105" fmla="*/ 888865 h 1425012"/>
                <a:gd name="connsiteX106" fmla="*/ 311169 w 2194036"/>
                <a:gd name="connsiteY106" fmla="*/ 878477 h 1425012"/>
                <a:gd name="connsiteX107" fmla="*/ 337890 w 2194036"/>
                <a:gd name="connsiteY107" fmla="*/ 838382 h 1425012"/>
                <a:gd name="connsiteX108" fmla="*/ 331667 w 2194036"/>
                <a:gd name="connsiteY108" fmla="*/ 813160 h 1425012"/>
                <a:gd name="connsiteX109" fmla="*/ 309048 w 2194036"/>
                <a:gd name="connsiteY109" fmla="*/ 834382 h 1425012"/>
                <a:gd name="connsiteX110" fmla="*/ 271672 w 2194036"/>
                <a:gd name="connsiteY110" fmla="*/ 864201 h 1425012"/>
                <a:gd name="connsiteX111" fmla="*/ 225368 w 2194036"/>
                <a:gd name="connsiteY111" fmla="*/ 883429 h 1425012"/>
                <a:gd name="connsiteX112" fmla="*/ 182531 w 2194036"/>
                <a:gd name="connsiteY112" fmla="*/ 905832 h 1425012"/>
                <a:gd name="connsiteX113" fmla="*/ 172955 w 2194036"/>
                <a:gd name="connsiteY113" fmla="*/ 899533 h 1425012"/>
                <a:gd name="connsiteX114" fmla="*/ 157258 w 2194036"/>
                <a:gd name="connsiteY114" fmla="*/ 900041 h 1425012"/>
                <a:gd name="connsiteX115" fmla="*/ 151683 w 2194036"/>
                <a:gd name="connsiteY115" fmla="*/ 915662 h 1425012"/>
                <a:gd name="connsiteX116" fmla="*/ 155429 w 2194036"/>
                <a:gd name="connsiteY116" fmla="*/ 930242 h 1425012"/>
                <a:gd name="connsiteX117" fmla="*/ 137243 w 2194036"/>
                <a:gd name="connsiteY117" fmla="*/ 958576 h 1425012"/>
                <a:gd name="connsiteX118" fmla="*/ 126499 w 2194036"/>
                <a:gd name="connsiteY118" fmla="*/ 967999 h 1425012"/>
                <a:gd name="connsiteX119" fmla="*/ 121012 w 2194036"/>
                <a:gd name="connsiteY119" fmla="*/ 947399 h 1425012"/>
                <a:gd name="connsiteX120" fmla="*/ 120314 w 2194036"/>
                <a:gd name="connsiteY120" fmla="*/ 920005 h 1425012"/>
                <a:gd name="connsiteX121" fmla="*/ 123121 w 2194036"/>
                <a:gd name="connsiteY121" fmla="*/ 916615 h 1425012"/>
                <a:gd name="connsiteX122" fmla="*/ 124886 w 2194036"/>
                <a:gd name="connsiteY122" fmla="*/ 890402 h 1425012"/>
                <a:gd name="connsiteX123" fmla="*/ 144114 w 2194036"/>
                <a:gd name="connsiteY123" fmla="*/ 878172 h 1425012"/>
                <a:gd name="connsiteX124" fmla="*/ 144114 w 2194036"/>
                <a:gd name="connsiteY124" fmla="*/ 878172 h 1425012"/>
                <a:gd name="connsiteX125" fmla="*/ 147937 w 2194036"/>
                <a:gd name="connsiteY125" fmla="*/ 876444 h 1425012"/>
                <a:gd name="connsiteX126" fmla="*/ 160484 w 2194036"/>
                <a:gd name="connsiteY126" fmla="*/ 834331 h 1425012"/>
                <a:gd name="connsiteX127" fmla="*/ 160484 w 2194036"/>
                <a:gd name="connsiteY127" fmla="*/ 834331 h 1425012"/>
                <a:gd name="connsiteX128" fmla="*/ 158973 w 2194036"/>
                <a:gd name="connsiteY128" fmla="*/ 830115 h 1425012"/>
                <a:gd name="connsiteX129" fmla="*/ 152420 w 2194036"/>
                <a:gd name="connsiteY129" fmla="*/ 799787 h 1425012"/>
                <a:gd name="connsiteX130" fmla="*/ 134488 w 2194036"/>
                <a:gd name="connsiteY130" fmla="*/ 766323 h 1425012"/>
                <a:gd name="connsiteX131" fmla="*/ 103030 w 2194036"/>
                <a:gd name="connsiteY131" fmla="*/ 740986 h 1425012"/>
                <a:gd name="connsiteX132" fmla="*/ 103030 w 2194036"/>
                <a:gd name="connsiteY132" fmla="*/ 740986 h 1425012"/>
                <a:gd name="connsiteX133" fmla="*/ 97899 w 2194036"/>
                <a:gd name="connsiteY133" fmla="*/ 738294 h 1425012"/>
                <a:gd name="connsiteX134" fmla="*/ 97899 w 2194036"/>
                <a:gd name="connsiteY134" fmla="*/ 738294 h 1425012"/>
                <a:gd name="connsiteX135" fmla="*/ 96045 w 2194036"/>
                <a:gd name="connsiteY135" fmla="*/ 725263 h 1425012"/>
                <a:gd name="connsiteX136" fmla="*/ 95182 w 2194036"/>
                <a:gd name="connsiteY136" fmla="*/ 683315 h 1425012"/>
                <a:gd name="connsiteX137" fmla="*/ 103043 w 2194036"/>
                <a:gd name="connsiteY137" fmla="*/ 660595 h 1425012"/>
                <a:gd name="connsiteX138" fmla="*/ 117038 w 2194036"/>
                <a:gd name="connsiteY138" fmla="*/ 640491 h 1425012"/>
                <a:gd name="connsiteX139" fmla="*/ 137993 w 2194036"/>
                <a:gd name="connsiteY139" fmla="*/ 614278 h 1425012"/>
                <a:gd name="connsiteX140" fmla="*/ 160713 w 2194036"/>
                <a:gd name="connsiteY140" fmla="*/ 589805 h 1425012"/>
                <a:gd name="connsiteX141" fmla="*/ 199156 w 2194036"/>
                <a:gd name="connsiteY141" fmla="*/ 567961 h 1425012"/>
                <a:gd name="connsiteX142" fmla="*/ 199156 w 2194036"/>
                <a:gd name="connsiteY142" fmla="*/ 567961 h 1425012"/>
                <a:gd name="connsiteX143" fmla="*/ 201785 w 2194036"/>
                <a:gd name="connsiteY143" fmla="*/ 564469 h 1425012"/>
                <a:gd name="connsiteX144" fmla="*/ 204414 w 2194036"/>
                <a:gd name="connsiteY144" fmla="*/ 560100 h 1425012"/>
                <a:gd name="connsiteX145" fmla="*/ 204414 w 2194036"/>
                <a:gd name="connsiteY145" fmla="*/ 560100 h 1425012"/>
                <a:gd name="connsiteX146" fmla="*/ 230614 w 2194036"/>
                <a:gd name="connsiteY146" fmla="*/ 496308 h 1425012"/>
                <a:gd name="connsiteX147" fmla="*/ 246362 w 2194036"/>
                <a:gd name="connsiteY147" fmla="*/ 443882 h 1425012"/>
                <a:gd name="connsiteX148" fmla="*/ 276918 w 2194036"/>
                <a:gd name="connsiteY148" fmla="*/ 374845 h 1425012"/>
                <a:gd name="connsiteX149" fmla="*/ 312758 w 2194036"/>
                <a:gd name="connsiteY149" fmla="*/ 351248 h 1425012"/>
                <a:gd name="connsiteX150" fmla="*/ 351976 w 2194036"/>
                <a:gd name="connsiteY150" fmla="*/ 342231 h 1425012"/>
                <a:gd name="connsiteX151" fmla="*/ 351976 w 2194036"/>
                <a:gd name="connsiteY151" fmla="*/ 342231 h 1425012"/>
                <a:gd name="connsiteX152" fmla="*/ 347708 w 2194036"/>
                <a:gd name="connsiteY152" fmla="*/ 338154 h 1425012"/>
                <a:gd name="connsiteX153" fmla="*/ 347708 w 2194036"/>
                <a:gd name="connsiteY153" fmla="*/ 338154 h 1425012"/>
                <a:gd name="connsiteX154" fmla="*/ 339847 w 2194036"/>
                <a:gd name="connsiteY154" fmla="*/ 310189 h 1425012"/>
                <a:gd name="connsiteX155" fmla="*/ 398407 w 2194036"/>
                <a:gd name="connsiteY155" fmla="*/ 302721 h 1425012"/>
                <a:gd name="connsiteX156" fmla="*/ 423731 w 2194036"/>
                <a:gd name="connsiteY156" fmla="*/ 277855 h 1425012"/>
                <a:gd name="connsiteX157" fmla="*/ 485771 w 2194036"/>
                <a:gd name="connsiteY157" fmla="*/ 187850 h 1425012"/>
                <a:gd name="connsiteX158" fmla="*/ 525979 w 2194036"/>
                <a:gd name="connsiteY158" fmla="*/ 164253 h 1425012"/>
                <a:gd name="connsiteX159" fmla="*/ 594140 w 2194036"/>
                <a:gd name="connsiteY159" fmla="*/ 153763 h 1425012"/>
                <a:gd name="connsiteX160" fmla="*/ 661412 w 2194036"/>
                <a:gd name="connsiteY160" fmla="*/ 145026 h 1425012"/>
                <a:gd name="connsiteX161" fmla="*/ 696362 w 2194036"/>
                <a:gd name="connsiteY161" fmla="*/ 96956 h 1425012"/>
                <a:gd name="connsiteX162" fmla="*/ 741803 w 2194036"/>
                <a:gd name="connsiteY162" fmla="*/ 48899 h 1425012"/>
                <a:gd name="connsiteX163" fmla="*/ 763660 w 2194036"/>
                <a:gd name="connsiteY163" fmla="*/ 1719 h 1425012"/>
                <a:gd name="connsiteX164" fmla="*/ 789873 w 2194036"/>
                <a:gd name="connsiteY164" fmla="*/ 7840 h 1425012"/>
                <a:gd name="connsiteX165" fmla="*/ 811704 w 2194036"/>
                <a:gd name="connsiteY165" fmla="*/ 20947 h 1425012"/>
                <a:gd name="connsiteX166" fmla="*/ 802103 w 2194036"/>
                <a:gd name="connsiteY166" fmla="*/ 33177 h 1425012"/>
                <a:gd name="connsiteX167" fmla="*/ 802967 w 2194036"/>
                <a:gd name="connsiteY167" fmla="*/ 43667 h 1425012"/>
                <a:gd name="connsiteX168" fmla="*/ 842286 w 2194036"/>
                <a:gd name="connsiteY168" fmla="*/ 55897 h 1425012"/>
                <a:gd name="connsiteX169" fmla="*/ 836190 w 2194036"/>
                <a:gd name="connsiteY169" fmla="*/ 81234 h 1425012"/>
                <a:gd name="connsiteX170" fmla="*/ 821331 w 2194036"/>
                <a:gd name="connsiteY170" fmla="*/ 84726 h 1425012"/>
                <a:gd name="connsiteX171" fmla="*/ 847545 w 2194036"/>
                <a:gd name="connsiteY171" fmla="*/ 89971 h 1425012"/>
                <a:gd name="connsiteX172" fmla="*/ 838807 w 2194036"/>
                <a:gd name="connsiteY172" fmla="*/ 105694 h 1425012"/>
                <a:gd name="connsiteX173" fmla="*/ 831809 w 2194036"/>
                <a:gd name="connsiteY173" fmla="*/ 120540 h 1425012"/>
                <a:gd name="connsiteX174" fmla="*/ 827440 w 2194036"/>
                <a:gd name="connsiteY174" fmla="*/ 136276 h 1425012"/>
                <a:gd name="connsiteX175" fmla="*/ 835302 w 2194036"/>
                <a:gd name="connsiteY175" fmla="*/ 138028 h 1425012"/>
                <a:gd name="connsiteX176" fmla="*/ 858886 w 2194036"/>
                <a:gd name="connsiteY176" fmla="*/ 98697 h 1425012"/>
                <a:gd name="connsiteX177" fmla="*/ 879841 w 2194036"/>
                <a:gd name="connsiteY177" fmla="*/ 61993 h 1425012"/>
                <a:gd name="connsiteX178" fmla="*/ 890331 w 2194036"/>
                <a:gd name="connsiteY178" fmla="*/ 39273 h 1425012"/>
                <a:gd name="connsiteX179" fmla="*/ 942770 w 2194036"/>
                <a:gd name="connsiteY179" fmla="*/ 42766 h 1425012"/>
                <a:gd name="connsiteX180" fmla="*/ 977720 w 2194036"/>
                <a:gd name="connsiteY180" fmla="*/ 43642 h 1425012"/>
                <a:gd name="connsiteX181" fmla="*/ 989951 w 2194036"/>
                <a:gd name="connsiteY181" fmla="*/ 59365 h 1425012"/>
                <a:gd name="connsiteX182" fmla="*/ 1021408 w 2194036"/>
                <a:gd name="connsiteY182" fmla="*/ 26154 h 1425012"/>
                <a:gd name="connsiteX183" fmla="*/ 1055495 w 2194036"/>
                <a:gd name="connsiteY183" fmla="*/ 3434 h 1425012"/>
                <a:gd name="connsiteX184" fmla="*/ 1100936 w 2194036"/>
                <a:gd name="connsiteY184" fmla="*/ 47122 h 1425012"/>
                <a:gd name="connsiteX185" fmla="*/ 1123656 w 2194036"/>
                <a:gd name="connsiteY185" fmla="*/ 81196 h 1425012"/>
                <a:gd name="connsiteX186" fmla="*/ 1143747 w 2194036"/>
                <a:gd name="connsiteY186" fmla="*/ 109161 h 1425012"/>
                <a:gd name="connsiteX187" fmla="*/ 1156867 w 2194036"/>
                <a:gd name="connsiteY187" fmla="*/ 134498 h 1425012"/>
                <a:gd name="connsiteX188" fmla="*/ 1153374 w 2194036"/>
                <a:gd name="connsiteY188" fmla="*/ 149357 h 1425012"/>
                <a:gd name="connsiteX189" fmla="*/ 1146376 w 2194036"/>
                <a:gd name="connsiteY189" fmla="*/ 160711 h 1425012"/>
                <a:gd name="connsiteX190" fmla="*/ 1121027 w 2194036"/>
                <a:gd name="connsiteY190" fmla="*/ 190429 h 1425012"/>
                <a:gd name="connsiteX191" fmla="*/ 1117534 w 2194036"/>
                <a:gd name="connsiteY191" fmla="*/ 240238 h 1425012"/>
                <a:gd name="connsiteX192" fmla="*/ 1116671 w 2194036"/>
                <a:gd name="connsiteY192" fmla="*/ 276942 h 1425012"/>
                <a:gd name="connsiteX193" fmla="*/ 1110575 w 2194036"/>
                <a:gd name="connsiteY193" fmla="*/ 290924 h 1425012"/>
                <a:gd name="connsiteX194" fmla="*/ 1116671 w 2194036"/>
                <a:gd name="connsiteY194" fmla="*/ 311892 h 1425012"/>
                <a:gd name="connsiteX195" fmla="*/ 1128038 w 2194036"/>
                <a:gd name="connsiteY195" fmla="*/ 324122 h 1425012"/>
                <a:gd name="connsiteX196" fmla="*/ 1154251 w 2194036"/>
                <a:gd name="connsiteY196" fmla="*/ 343350 h 1425012"/>
                <a:gd name="connsiteX197" fmla="*/ 1145513 w 2194036"/>
                <a:gd name="connsiteY197" fmla="*/ 352088 h 1425012"/>
                <a:gd name="connsiteX198" fmla="*/ 1168234 w 2194036"/>
                <a:gd name="connsiteY198" fmla="*/ 356456 h 1425012"/>
                <a:gd name="connsiteX199" fmla="*/ 1195323 w 2194036"/>
                <a:gd name="connsiteY199" fmla="*/ 370439 h 1425012"/>
                <a:gd name="connsiteX200" fmla="*/ 1215414 w 2194036"/>
                <a:gd name="connsiteY200" fmla="*/ 380053 h 1425012"/>
                <a:gd name="connsiteX201" fmla="*/ 1254733 w 2194036"/>
                <a:gd name="connsiteY201" fmla="*/ 375684 h 1425012"/>
                <a:gd name="connsiteX202" fmla="*/ 1323770 w 2194036"/>
                <a:gd name="connsiteY202" fmla="*/ 362578 h 1425012"/>
                <a:gd name="connsiteX203" fmla="*/ 1373579 w 2194036"/>
                <a:gd name="connsiteY203" fmla="*/ 347719 h 1425012"/>
                <a:gd name="connsiteX204" fmla="*/ 1404186 w 2194036"/>
                <a:gd name="connsiteY204" fmla="*/ 300538 h 1425012"/>
                <a:gd name="connsiteX205" fmla="*/ 1384069 w 2194036"/>
                <a:gd name="connsiteY205" fmla="*/ 269080 h 1425012"/>
                <a:gd name="connsiteX206" fmla="*/ 1423414 w 2194036"/>
                <a:gd name="connsiteY206" fmla="*/ 248113 h 1425012"/>
                <a:gd name="connsiteX207" fmla="*/ 1458365 w 2194036"/>
                <a:gd name="connsiteY207" fmla="*/ 219271 h 1425012"/>
                <a:gd name="connsiteX208" fmla="*/ 1490686 w 2194036"/>
                <a:gd name="connsiteY208" fmla="*/ 189566 h 1425012"/>
                <a:gd name="connsiteX209" fmla="*/ 1502053 w 2194036"/>
                <a:gd name="connsiteY209" fmla="*/ 151123 h 1425012"/>
                <a:gd name="connsiteX210" fmla="*/ 1475840 w 2194036"/>
                <a:gd name="connsiteY210" fmla="*/ 141509 h 1425012"/>
                <a:gd name="connsiteX211" fmla="*/ 1497696 w 2194036"/>
                <a:gd name="connsiteY211" fmla="*/ 132772 h 1425012"/>
                <a:gd name="connsiteX212" fmla="*/ 1527415 w 2194036"/>
                <a:gd name="connsiteY212" fmla="*/ 116173 h 1425012"/>
                <a:gd name="connsiteX213" fmla="*/ 1553615 w 2194036"/>
                <a:gd name="connsiteY213" fmla="*/ 108299 h 1425012"/>
                <a:gd name="connsiteX214" fmla="*/ 1597315 w 2194036"/>
                <a:gd name="connsiteY214" fmla="*/ 81210 h 1425012"/>
                <a:gd name="connsiteX215" fmla="*/ 1636634 w 2194036"/>
                <a:gd name="connsiteY215" fmla="*/ 71596 h 1425012"/>
                <a:gd name="connsiteX216" fmla="*/ 1672474 w 2194036"/>
                <a:gd name="connsiteY216" fmla="*/ 69843 h 1425012"/>
                <a:gd name="connsiteX217" fmla="*/ 1682939 w 2194036"/>
                <a:gd name="connsiteY217" fmla="*/ 87319 h 1425012"/>
                <a:gd name="connsiteX218" fmla="*/ 1708287 w 2194036"/>
                <a:gd name="connsiteY218" fmla="*/ 108286 h 1425012"/>
                <a:gd name="connsiteX219" fmla="*/ 1737117 w 2194036"/>
                <a:gd name="connsiteY219" fmla="*/ 114408 h 1425012"/>
                <a:gd name="connsiteX220" fmla="*/ 1748496 w 2194036"/>
                <a:gd name="connsiteY220" fmla="*/ 143249 h 1425012"/>
                <a:gd name="connsiteX221" fmla="*/ 1765958 w 2194036"/>
                <a:gd name="connsiteY221" fmla="*/ 151110 h 1425012"/>
                <a:gd name="connsiteX222" fmla="*/ 1783446 w 2194036"/>
                <a:gd name="connsiteY222" fmla="*/ 154603 h 1425012"/>
                <a:gd name="connsiteX223" fmla="*/ 1798280 w 2194036"/>
                <a:gd name="connsiteY223" fmla="*/ 136251 h 1425012"/>
                <a:gd name="connsiteX224" fmla="*/ 1809647 w 2194036"/>
                <a:gd name="connsiteY224" fmla="*/ 125761 h 1425012"/>
                <a:gd name="connsiteX225" fmla="*/ 1826272 w 2194036"/>
                <a:gd name="connsiteY225" fmla="*/ 143237 h 1425012"/>
                <a:gd name="connsiteX226" fmla="*/ 1820150 w 2194036"/>
                <a:gd name="connsiteY226" fmla="*/ 157219 h 1425012"/>
                <a:gd name="connsiteX227" fmla="*/ 1840267 w 2194036"/>
                <a:gd name="connsiteY227" fmla="*/ 180816 h 1425012"/>
                <a:gd name="connsiteX228" fmla="*/ 1872588 w 2194036"/>
                <a:gd name="connsiteY228" fmla="*/ 188677 h 1425012"/>
                <a:gd name="connsiteX229" fmla="*/ 1898801 w 2194036"/>
                <a:gd name="connsiteY229" fmla="*/ 179940 h 1425012"/>
                <a:gd name="connsiteX230" fmla="*/ 1918029 w 2194036"/>
                <a:gd name="connsiteY230" fmla="*/ 187801 h 1425012"/>
                <a:gd name="connsiteX231" fmla="*/ 1926766 w 2194036"/>
                <a:gd name="connsiteY231" fmla="*/ 181680 h 1425012"/>
                <a:gd name="connsiteX232" fmla="*/ 1944254 w 2194036"/>
                <a:gd name="connsiteY232" fmla="*/ 174695 h 1425012"/>
                <a:gd name="connsiteX233" fmla="*/ 1962606 w 2194036"/>
                <a:gd name="connsiteY233" fmla="*/ 170326 h 1425012"/>
                <a:gd name="connsiteX234" fmla="*/ 1973070 w 2194036"/>
                <a:gd name="connsiteY234" fmla="*/ 174695 h 1425012"/>
                <a:gd name="connsiteX235" fmla="*/ 1977439 w 2194036"/>
                <a:gd name="connsiteY235" fmla="*/ 184308 h 1425012"/>
                <a:gd name="connsiteX236" fmla="*/ 1984437 w 2194036"/>
                <a:gd name="connsiteY236" fmla="*/ 168573 h 1425012"/>
                <a:gd name="connsiteX237" fmla="*/ 1992299 w 2194036"/>
                <a:gd name="connsiteY237" fmla="*/ 146729 h 1425012"/>
                <a:gd name="connsiteX238" fmla="*/ 2006294 w 2194036"/>
                <a:gd name="connsiteY238" fmla="*/ 124009 h 1425012"/>
                <a:gd name="connsiteX239" fmla="*/ 2035136 w 2194036"/>
                <a:gd name="connsiteY239" fmla="*/ 136239 h 1425012"/>
                <a:gd name="connsiteX240" fmla="*/ 2041231 w 2194036"/>
                <a:gd name="connsiteY240" fmla="*/ 147605 h 1425012"/>
                <a:gd name="connsiteX241" fmla="*/ 2029865 w 2194036"/>
                <a:gd name="connsiteY241" fmla="*/ 162464 h 1425012"/>
                <a:gd name="connsiteX242" fmla="*/ 2049092 w 2194036"/>
                <a:gd name="connsiteY242" fmla="*/ 164204 h 1425012"/>
                <a:gd name="connsiteX243" fmla="*/ 2063951 w 2194036"/>
                <a:gd name="connsiteY243" fmla="*/ 165081 h 1425012"/>
                <a:gd name="connsiteX244" fmla="*/ 2102394 w 2194036"/>
                <a:gd name="connsiteY244" fmla="*/ 179063 h 1425012"/>
                <a:gd name="connsiteX245" fmla="*/ 2140836 w 2194036"/>
                <a:gd name="connsiteY245" fmla="*/ 176435 h 1425012"/>
                <a:gd name="connsiteX246" fmla="*/ 2188905 w 2194036"/>
                <a:gd name="connsiteY246" fmla="*/ 158083 h 1425012"/>
                <a:gd name="connsiteX247" fmla="*/ 2188042 w 2194036"/>
                <a:gd name="connsiteY247" fmla="*/ 178187 h 1425012"/>
                <a:gd name="connsiteX248" fmla="*/ 2167062 w 2194036"/>
                <a:gd name="connsiteY248" fmla="*/ 193910 h 1425012"/>
                <a:gd name="connsiteX249" fmla="*/ 2159200 w 2194036"/>
                <a:gd name="connsiteY249" fmla="*/ 204400 h 1425012"/>
                <a:gd name="connsiteX250" fmla="*/ 2158337 w 2194036"/>
                <a:gd name="connsiteY250" fmla="*/ 220135 h 1425012"/>
                <a:gd name="connsiteX251" fmla="*/ 2170567 w 2194036"/>
                <a:gd name="connsiteY251" fmla="*/ 235858 h 1425012"/>
                <a:gd name="connsiteX252" fmla="*/ 2171430 w 2194036"/>
                <a:gd name="connsiteY252" fmla="*/ 247224 h 1425012"/>
                <a:gd name="connsiteX253" fmla="*/ 2166198 w 2194036"/>
                <a:gd name="connsiteY253" fmla="*/ 261207 h 1425012"/>
                <a:gd name="connsiteX254" fmla="*/ 2159200 w 2194036"/>
                <a:gd name="connsiteY254" fmla="*/ 269081 h 1425012"/>
                <a:gd name="connsiteX255" fmla="*/ 2145205 w 2194036"/>
                <a:gd name="connsiteY255" fmla="*/ 271710 h 1425012"/>
                <a:gd name="connsiteX256" fmla="*/ 2139973 w 2194036"/>
                <a:gd name="connsiteY256" fmla="*/ 270834 h 1425012"/>
                <a:gd name="connsiteX257" fmla="*/ 2130346 w 2194036"/>
                <a:gd name="connsiteY257" fmla="*/ 277819 h 1425012"/>
                <a:gd name="connsiteX258" fmla="*/ 2132975 w 2194036"/>
                <a:gd name="connsiteY258" fmla="*/ 307524 h 1425012"/>
                <a:gd name="connsiteX259" fmla="*/ 2121608 w 2194036"/>
                <a:gd name="connsiteY259" fmla="*/ 321507 h 1425012"/>
                <a:gd name="connsiteX260" fmla="*/ 2129469 w 2194036"/>
                <a:gd name="connsiteY260" fmla="*/ 331984 h 1425012"/>
                <a:gd name="connsiteX261" fmla="*/ 2143465 w 2194036"/>
                <a:gd name="connsiteY261" fmla="*/ 318001 h 1425012"/>
                <a:gd name="connsiteX262" fmla="*/ 2168789 w 2194036"/>
                <a:gd name="connsiteY262" fmla="*/ 310140 h 1425012"/>
                <a:gd name="connsiteX263" fmla="*/ 2171417 w 2194036"/>
                <a:gd name="connsiteY263" fmla="*/ 318878 h 1425012"/>
                <a:gd name="connsiteX264" fmla="*/ 2164419 w 2194036"/>
                <a:gd name="connsiteY264" fmla="*/ 349459 h 1425012"/>
                <a:gd name="connsiteX265" fmla="*/ 2153955 w 2194036"/>
                <a:gd name="connsiteY265" fmla="*/ 370427 h 1425012"/>
                <a:gd name="connsiteX266" fmla="*/ 2126840 w 2194036"/>
                <a:gd name="connsiteY266" fmla="*/ 376535 h 1425012"/>
                <a:gd name="connsiteX267" fmla="*/ 2119868 w 2194036"/>
                <a:gd name="connsiteY267" fmla="*/ 382657 h 1425012"/>
                <a:gd name="connsiteX268" fmla="*/ 2103243 w 2194036"/>
                <a:gd name="connsiteY268" fmla="*/ 394887 h 1425012"/>
                <a:gd name="connsiteX269" fmla="*/ 2070922 w 2194036"/>
                <a:gd name="connsiteY269" fmla="*/ 392271 h 1425012"/>
                <a:gd name="connsiteX270" fmla="*/ 2071785 w 2194036"/>
                <a:gd name="connsiteY270" fmla="*/ 373043 h 1425012"/>
                <a:gd name="connsiteX271" fmla="*/ 2076154 w 2194036"/>
                <a:gd name="connsiteY271" fmla="*/ 363429 h 1425012"/>
                <a:gd name="connsiteX272" fmla="*/ 2063060 w 2194036"/>
                <a:gd name="connsiteY272" fmla="*/ 335464 h 1425012"/>
                <a:gd name="connsiteX273" fmla="*/ 2069156 w 2194036"/>
                <a:gd name="connsiteY273" fmla="*/ 314483 h 1425012"/>
                <a:gd name="connsiteX274" fmla="*/ 2050830 w 2194036"/>
                <a:gd name="connsiteY274" fmla="*/ 347694 h 1425012"/>
                <a:gd name="connsiteX275" fmla="*/ 2036835 w 2194036"/>
                <a:gd name="connsiteY275" fmla="*/ 374783 h 1425012"/>
                <a:gd name="connsiteX276" fmla="*/ 2018483 w 2194036"/>
                <a:gd name="connsiteY276" fmla="*/ 362553 h 1425012"/>
                <a:gd name="connsiteX277" fmla="*/ 2008857 w 2194036"/>
                <a:gd name="connsiteY277" fmla="*/ 347693 h 1425012"/>
                <a:gd name="connsiteX278" fmla="*/ 1987025 w 2194036"/>
                <a:gd name="connsiteY278" fmla="*/ 345065 h 1425012"/>
                <a:gd name="connsiteX279" fmla="*/ 1986162 w 2194036"/>
                <a:gd name="connsiteY279" fmla="*/ 363416 h 1425012"/>
                <a:gd name="connsiteX280" fmla="*/ 1992258 w 2194036"/>
                <a:gd name="connsiteY280" fmla="*/ 371277 h 1425012"/>
                <a:gd name="connsiteX281" fmla="*/ 1966045 w 2194036"/>
                <a:gd name="connsiteY281" fmla="*/ 376522 h 1425012"/>
                <a:gd name="connsiteX282" fmla="*/ 1948582 w 2194036"/>
                <a:gd name="connsiteY282" fmla="*/ 393998 h 1425012"/>
                <a:gd name="connsiteX283" fmla="*/ 1935463 w 2194036"/>
                <a:gd name="connsiteY283" fmla="*/ 415842 h 1425012"/>
                <a:gd name="connsiteX284" fmla="*/ 1916235 w 2194036"/>
                <a:gd name="connsiteY284" fmla="*/ 438562 h 1425012"/>
                <a:gd name="connsiteX285" fmla="*/ 1920629 w 2194036"/>
                <a:gd name="connsiteY285" fmla="*/ 454297 h 1425012"/>
                <a:gd name="connsiteX286" fmla="*/ 1908374 w 2194036"/>
                <a:gd name="connsiteY286" fmla="*/ 449052 h 1425012"/>
                <a:gd name="connsiteX287" fmla="*/ 1890022 w 2194036"/>
                <a:gd name="connsiteY287" fmla="*/ 443807 h 1425012"/>
                <a:gd name="connsiteX288" fmla="*/ 1876052 w 2194036"/>
                <a:gd name="connsiteY288" fmla="*/ 442055 h 1425012"/>
                <a:gd name="connsiteX289" fmla="*/ 1905771 w 2194036"/>
                <a:gd name="connsiteY289" fmla="*/ 417582 h 1425012"/>
                <a:gd name="connsiteX290" fmla="*/ 1899649 w 2194036"/>
                <a:gd name="connsiteY290" fmla="*/ 409721 h 1425012"/>
                <a:gd name="connsiteX291" fmla="*/ 1884791 w 2194036"/>
                <a:gd name="connsiteY291" fmla="*/ 420211 h 1425012"/>
                <a:gd name="connsiteX292" fmla="*/ 1871697 w 2194036"/>
                <a:gd name="connsiteY292" fmla="*/ 416718 h 1425012"/>
                <a:gd name="connsiteX293" fmla="*/ 1857702 w 2194036"/>
                <a:gd name="connsiteY293" fmla="*/ 420211 h 1425012"/>
                <a:gd name="connsiteX294" fmla="*/ 1864700 w 2194036"/>
                <a:gd name="connsiteY294" fmla="*/ 446423 h 1425012"/>
                <a:gd name="connsiteX295" fmla="*/ 1847211 w 2194036"/>
                <a:gd name="connsiteY295" fmla="*/ 460406 h 1425012"/>
                <a:gd name="connsiteX296" fmla="*/ 1830612 w 2194036"/>
                <a:gd name="connsiteY296" fmla="*/ 473513 h 1425012"/>
                <a:gd name="connsiteX297" fmla="*/ 1806152 w 2194036"/>
                <a:gd name="connsiteY297" fmla="*/ 482250 h 1425012"/>
                <a:gd name="connsiteX298" fmla="*/ 1787800 w 2194036"/>
                <a:gd name="connsiteY298" fmla="*/ 482250 h 1425012"/>
                <a:gd name="connsiteX299" fmla="*/ 1778174 w 2194036"/>
                <a:gd name="connsiteY299" fmla="*/ 488359 h 1425012"/>
                <a:gd name="connsiteX300" fmla="*/ 1767709 w 2194036"/>
                <a:gd name="connsiteY300" fmla="*/ 512832 h 1425012"/>
                <a:gd name="connsiteX301" fmla="*/ 1756343 w 2194036"/>
                <a:gd name="connsiteY301" fmla="*/ 511955 h 1425012"/>
                <a:gd name="connsiteX302" fmla="*/ 1745853 w 2194036"/>
                <a:gd name="connsiteY302" fmla="*/ 509327 h 1425012"/>
                <a:gd name="connsiteX303" fmla="*/ 1744989 w 2194036"/>
                <a:gd name="connsiteY303" fmla="*/ 529431 h 1425012"/>
                <a:gd name="connsiteX304" fmla="*/ 1724872 w 2194036"/>
                <a:gd name="connsiteY304" fmla="*/ 520693 h 1425012"/>
                <a:gd name="connsiteX305" fmla="*/ 1710014 w 2194036"/>
                <a:gd name="connsiteY305" fmla="*/ 507587 h 1425012"/>
                <a:gd name="connsiteX306" fmla="*/ 1678556 w 2194036"/>
                <a:gd name="connsiteY306" fmla="*/ 523309 h 1425012"/>
                <a:gd name="connsiteX307" fmla="*/ 1685554 w 2194036"/>
                <a:gd name="connsiteY307" fmla="*/ 539908 h 1425012"/>
                <a:gd name="connsiteX308" fmla="*/ 1710014 w 2194036"/>
                <a:gd name="connsiteY308" fmla="*/ 536416 h 1425012"/>
                <a:gd name="connsiteX309" fmla="*/ 1726639 w 2194036"/>
                <a:gd name="connsiteY309" fmla="*/ 543414 h 1425012"/>
                <a:gd name="connsiteX310" fmla="*/ 1733637 w 2194036"/>
                <a:gd name="connsiteY310" fmla="*/ 548659 h 1425012"/>
                <a:gd name="connsiteX311" fmla="*/ 1732748 w 2194036"/>
                <a:gd name="connsiteY311" fmla="*/ 569626 h 1425012"/>
                <a:gd name="connsiteX312" fmla="*/ 1724010 w 2194036"/>
                <a:gd name="connsiteY312" fmla="*/ 574871 h 1425012"/>
                <a:gd name="connsiteX313" fmla="*/ 1719642 w 2194036"/>
                <a:gd name="connsiteY313" fmla="*/ 589718 h 1425012"/>
                <a:gd name="connsiteX314" fmla="*/ 1718778 w 2194036"/>
                <a:gd name="connsiteY314" fmla="*/ 609822 h 1425012"/>
                <a:gd name="connsiteX315" fmla="*/ 1701290 w 2194036"/>
                <a:gd name="connsiteY315" fmla="*/ 587965 h 1425012"/>
                <a:gd name="connsiteX316" fmla="*/ 1681199 w 2194036"/>
                <a:gd name="connsiteY316" fmla="*/ 573119 h 1425012"/>
                <a:gd name="connsiteX317" fmla="*/ 1668105 w 2194036"/>
                <a:gd name="connsiteY317" fmla="*/ 587965 h 1425012"/>
                <a:gd name="connsiteX318" fmla="*/ 1665477 w 2194036"/>
                <a:gd name="connsiteY318" fmla="*/ 614178 h 1425012"/>
                <a:gd name="connsiteX319" fmla="*/ 1671573 w 2194036"/>
                <a:gd name="connsiteY319" fmla="*/ 643020 h 1425012"/>
                <a:gd name="connsiteX320" fmla="*/ 1666340 w 2194036"/>
                <a:gd name="connsiteY320" fmla="*/ 674477 h 1425012"/>
                <a:gd name="connsiteX321" fmla="*/ 1681199 w 2194036"/>
                <a:gd name="connsiteY321" fmla="*/ 706811 h 1425012"/>
                <a:gd name="connsiteX322" fmla="*/ 1648852 w 2194036"/>
                <a:gd name="connsiteY322" fmla="*/ 712920 h 1425012"/>
                <a:gd name="connsiteX323" fmla="*/ 1594674 w 2194036"/>
                <a:gd name="connsiteY323" fmla="*/ 742625 h 1425012"/>
                <a:gd name="connsiteX324" fmla="*/ 1557095 w 2194036"/>
                <a:gd name="connsiteY324" fmla="*/ 731271 h 1425012"/>
                <a:gd name="connsiteX325" fmla="*/ 1572817 w 2194036"/>
                <a:gd name="connsiteY325" fmla="*/ 685831 h 1425012"/>
                <a:gd name="connsiteX326" fmla="*/ 1563216 w 2194036"/>
                <a:gd name="connsiteY326" fmla="*/ 666603 h 1425012"/>
                <a:gd name="connsiteX327" fmla="*/ 1549221 w 2194036"/>
                <a:gd name="connsiteY327" fmla="*/ 671848 h 1425012"/>
                <a:gd name="connsiteX328" fmla="*/ 1547481 w 2194036"/>
                <a:gd name="connsiteY328" fmla="*/ 700689 h 1425012"/>
                <a:gd name="connsiteX329" fmla="*/ 1527390 w 2194036"/>
                <a:gd name="connsiteY329" fmla="*/ 690212 h 1425012"/>
                <a:gd name="connsiteX330" fmla="*/ 1516900 w 2194036"/>
                <a:gd name="connsiteY330" fmla="*/ 687583 h 1425012"/>
                <a:gd name="connsiteX331" fmla="*/ 1496809 w 2194036"/>
                <a:gd name="connsiteY331" fmla="*/ 694568 h 1425012"/>
                <a:gd name="connsiteX332" fmla="*/ 1496809 w 2194036"/>
                <a:gd name="connsiteY332" fmla="*/ 722533 h 1425012"/>
                <a:gd name="connsiteX333" fmla="*/ 1521269 w 2194036"/>
                <a:gd name="connsiteY333" fmla="*/ 744377 h 1425012"/>
                <a:gd name="connsiteX334" fmla="*/ 1534363 w 2194036"/>
                <a:gd name="connsiteY334" fmla="*/ 755743 h 1425012"/>
                <a:gd name="connsiteX335" fmla="*/ 1535252 w 2194036"/>
                <a:gd name="connsiteY335" fmla="*/ 774971 h 1425012"/>
                <a:gd name="connsiteX336" fmla="*/ 1564081 w 2194036"/>
                <a:gd name="connsiteY336" fmla="*/ 768850 h 1425012"/>
                <a:gd name="connsiteX337" fmla="*/ 1543126 w 2194036"/>
                <a:gd name="connsiteY337" fmla="*/ 798555 h 1425012"/>
                <a:gd name="connsiteX338" fmla="*/ 1533500 w 2194036"/>
                <a:gd name="connsiteY338" fmla="*/ 803800 h 1425012"/>
                <a:gd name="connsiteX339" fmla="*/ 1532636 w 2194036"/>
                <a:gd name="connsiteY339" fmla="*/ 792446 h 1425012"/>
                <a:gd name="connsiteX340" fmla="*/ 1504684 w 2194036"/>
                <a:gd name="connsiteY340" fmla="*/ 810798 h 1425012"/>
                <a:gd name="connsiteX341" fmla="*/ 1495057 w 2194036"/>
                <a:gd name="connsiteY341" fmla="*/ 826520 h 1425012"/>
                <a:gd name="connsiteX342" fmla="*/ 1496822 w 2194036"/>
                <a:gd name="connsiteY342" fmla="*/ 850993 h 1425012"/>
                <a:gd name="connsiteX343" fmla="*/ 1495057 w 2194036"/>
                <a:gd name="connsiteY343" fmla="*/ 869345 h 1425012"/>
                <a:gd name="connsiteX344" fmla="*/ 1479335 w 2194036"/>
                <a:gd name="connsiteY344" fmla="*/ 873714 h 1425012"/>
                <a:gd name="connsiteX345" fmla="*/ 1460107 w 2194036"/>
                <a:gd name="connsiteY345" fmla="*/ 869345 h 1425012"/>
                <a:gd name="connsiteX346" fmla="*/ 1467969 w 2194036"/>
                <a:gd name="connsiteY346" fmla="*/ 886820 h 1425012"/>
                <a:gd name="connsiteX347" fmla="*/ 1467969 w 2194036"/>
                <a:gd name="connsiteY347" fmla="*/ 900803 h 1425012"/>
                <a:gd name="connsiteX348" fmla="*/ 1461847 w 2194036"/>
                <a:gd name="connsiteY348" fmla="*/ 920183 h 1425012"/>
                <a:gd name="connsiteX349" fmla="*/ 1461847 w 2194036"/>
                <a:gd name="connsiteY349" fmla="*/ 920183 h 1425012"/>
                <a:gd name="connsiteX350" fmla="*/ 1457585 w 2194036"/>
                <a:gd name="connsiteY350" fmla="*/ 919815 h 1425012"/>
                <a:gd name="connsiteX351" fmla="*/ 1457585 w 2194036"/>
                <a:gd name="connsiteY351" fmla="*/ 919815 h 14250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Lst>
              <a:rect l="l" t="t" r="r" b="b"/>
              <a:pathLst>
                <a:path w="2194036" h="1425012">
                  <a:moveTo>
                    <a:pt x="1457585" y="919815"/>
                  </a:moveTo>
                  <a:cubicBezTo>
                    <a:pt x="1457585" y="919815"/>
                    <a:pt x="1446218" y="924158"/>
                    <a:pt x="1441863" y="929403"/>
                  </a:cubicBezTo>
                  <a:cubicBezTo>
                    <a:pt x="1437468" y="934648"/>
                    <a:pt x="1424375" y="947729"/>
                    <a:pt x="1425238" y="933772"/>
                  </a:cubicBezTo>
                  <a:cubicBezTo>
                    <a:pt x="1426102" y="919815"/>
                    <a:pt x="1421745" y="919789"/>
                    <a:pt x="1417376" y="925035"/>
                  </a:cubicBezTo>
                  <a:cubicBezTo>
                    <a:pt x="1413008" y="930280"/>
                    <a:pt x="1407776" y="934648"/>
                    <a:pt x="1401654" y="938141"/>
                  </a:cubicBezTo>
                  <a:cubicBezTo>
                    <a:pt x="1395533" y="941634"/>
                    <a:pt x="1386795" y="949507"/>
                    <a:pt x="1390287" y="956493"/>
                  </a:cubicBezTo>
                  <a:cubicBezTo>
                    <a:pt x="1393780" y="963478"/>
                    <a:pt x="1399914" y="967008"/>
                    <a:pt x="1398174" y="976610"/>
                  </a:cubicBezTo>
                  <a:cubicBezTo>
                    <a:pt x="1396409" y="986223"/>
                    <a:pt x="1388547" y="997552"/>
                    <a:pt x="1387658" y="1007166"/>
                  </a:cubicBezTo>
                  <a:cubicBezTo>
                    <a:pt x="1386795" y="1016780"/>
                    <a:pt x="1389423" y="1027270"/>
                    <a:pt x="1382426" y="1026394"/>
                  </a:cubicBezTo>
                  <a:cubicBezTo>
                    <a:pt x="1375429" y="1025518"/>
                    <a:pt x="1363198" y="1023778"/>
                    <a:pt x="1366704" y="1029886"/>
                  </a:cubicBezTo>
                  <a:cubicBezTo>
                    <a:pt x="1370196" y="1036008"/>
                    <a:pt x="1365840" y="1039500"/>
                    <a:pt x="1357077" y="1046498"/>
                  </a:cubicBezTo>
                  <a:cubicBezTo>
                    <a:pt x="1348340" y="1053483"/>
                    <a:pt x="1338751" y="1062221"/>
                    <a:pt x="1335246" y="1071847"/>
                  </a:cubicBezTo>
                  <a:cubicBezTo>
                    <a:pt x="1331753" y="1081461"/>
                    <a:pt x="1328896" y="1090199"/>
                    <a:pt x="1329759" y="1101552"/>
                  </a:cubicBezTo>
                  <a:cubicBezTo>
                    <a:pt x="1330623" y="1112919"/>
                    <a:pt x="1331817" y="1115294"/>
                    <a:pt x="1327422" y="1124031"/>
                  </a:cubicBezTo>
                  <a:cubicBezTo>
                    <a:pt x="1325682" y="1127524"/>
                    <a:pt x="1318812" y="1135220"/>
                    <a:pt x="1317555" y="1134420"/>
                  </a:cubicBezTo>
                  <a:cubicBezTo>
                    <a:pt x="1304207" y="1126178"/>
                    <a:pt x="1288637" y="1117707"/>
                    <a:pt x="1277118" y="1117745"/>
                  </a:cubicBezTo>
                  <a:cubicBezTo>
                    <a:pt x="1269231" y="1117770"/>
                    <a:pt x="1264418" y="1124196"/>
                    <a:pt x="1258817" y="1127943"/>
                  </a:cubicBezTo>
                  <a:cubicBezTo>
                    <a:pt x="1251896" y="1132553"/>
                    <a:pt x="1242917" y="1135372"/>
                    <a:pt x="1239894" y="1139030"/>
                  </a:cubicBezTo>
                  <a:cubicBezTo>
                    <a:pt x="1236846" y="1142675"/>
                    <a:pt x="1239742" y="1147171"/>
                    <a:pt x="1234561" y="1147742"/>
                  </a:cubicBezTo>
                  <a:cubicBezTo>
                    <a:pt x="1224198" y="1148885"/>
                    <a:pt x="1215853" y="1148746"/>
                    <a:pt x="1199737" y="1153355"/>
                  </a:cubicBezTo>
                  <a:cubicBezTo>
                    <a:pt x="1192066" y="1155553"/>
                    <a:pt x="1180941" y="1156289"/>
                    <a:pt x="1172102" y="1161242"/>
                  </a:cubicBezTo>
                  <a:cubicBezTo>
                    <a:pt x="1162373" y="1166690"/>
                    <a:pt x="1159770" y="1177778"/>
                    <a:pt x="1158564" y="1184394"/>
                  </a:cubicBezTo>
                  <a:cubicBezTo>
                    <a:pt x="1160850" y="1197069"/>
                    <a:pt x="1163949" y="1218748"/>
                    <a:pt x="1150131" y="1232565"/>
                  </a:cubicBezTo>
                  <a:cubicBezTo>
                    <a:pt x="1147083" y="1235613"/>
                    <a:pt x="1144975" y="1243995"/>
                    <a:pt x="1141000" y="1249253"/>
                  </a:cubicBezTo>
                  <a:cubicBezTo>
                    <a:pt x="1129113" y="1265077"/>
                    <a:pt x="1116489" y="1281130"/>
                    <a:pt x="1139780" y="1266919"/>
                  </a:cubicBezTo>
                  <a:cubicBezTo>
                    <a:pt x="1142384" y="1265331"/>
                    <a:pt x="1147324" y="1268354"/>
                    <a:pt x="1149356" y="1270957"/>
                  </a:cubicBezTo>
                  <a:cubicBezTo>
                    <a:pt x="1157421" y="1281321"/>
                    <a:pt x="1143794" y="1280559"/>
                    <a:pt x="1132618" y="1290007"/>
                  </a:cubicBezTo>
                  <a:cubicBezTo>
                    <a:pt x="1129075" y="1288686"/>
                    <a:pt x="1119118" y="1294770"/>
                    <a:pt x="1111929" y="1293004"/>
                  </a:cubicBezTo>
                  <a:cubicBezTo>
                    <a:pt x="1084472" y="1286337"/>
                    <a:pt x="1084650" y="1327409"/>
                    <a:pt x="1075162" y="1312626"/>
                  </a:cubicBezTo>
                  <a:lnTo>
                    <a:pt x="1075162" y="1312626"/>
                  </a:lnTo>
                  <a:cubicBezTo>
                    <a:pt x="1063656" y="1335651"/>
                    <a:pt x="1058538" y="1356759"/>
                    <a:pt x="1059681" y="1370589"/>
                  </a:cubicBezTo>
                  <a:cubicBezTo>
                    <a:pt x="1060849" y="1384407"/>
                    <a:pt x="1064647" y="1400650"/>
                    <a:pt x="1064647" y="1400650"/>
                  </a:cubicBezTo>
                  <a:lnTo>
                    <a:pt x="1056417" y="1406555"/>
                  </a:lnTo>
                  <a:lnTo>
                    <a:pt x="1041583" y="1406161"/>
                  </a:lnTo>
                  <a:lnTo>
                    <a:pt x="1031563" y="1407050"/>
                  </a:lnTo>
                  <a:lnTo>
                    <a:pt x="1017174" y="1411292"/>
                  </a:lnTo>
                  <a:lnTo>
                    <a:pt x="1008894" y="1424666"/>
                  </a:lnTo>
                  <a:lnTo>
                    <a:pt x="1008894" y="1424666"/>
                  </a:lnTo>
                  <a:cubicBezTo>
                    <a:pt x="1008894" y="1424666"/>
                    <a:pt x="999940" y="1427295"/>
                    <a:pt x="993044" y="1418062"/>
                  </a:cubicBezTo>
                  <a:cubicBezTo>
                    <a:pt x="986123" y="1408854"/>
                    <a:pt x="980547" y="1402085"/>
                    <a:pt x="983989" y="1396332"/>
                  </a:cubicBezTo>
                  <a:cubicBezTo>
                    <a:pt x="987456" y="1390579"/>
                    <a:pt x="980420" y="1378451"/>
                    <a:pt x="972801" y="1375326"/>
                  </a:cubicBezTo>
                  <a:cubicBezTo>
                    <a:pt x="972001" y="1371427"/>
                    <a:pt x="970845" y="1363414"/>
                    <a:pt x="967047" y="1359223"/>
                  </a:cubicBezTo>
                  <a:cubicBezTo>
                    <a:pt x="964127" y="1355946"/>
                    <a:pt x="958666" y="1356543"/>
                    <a:pt x="956633" y="1353101"/>
                  </a:cubicBezTo>
                  <a:cubicBezTo>
                    <a:pt x="954208" y="1348987"/>
                    <a:pt x="955795" y="1344745"/>
                    <a:pt x="955388" y="1340401"/>
                  </a:cubicBezTo>
                  <a:cubicBezTo>
                    <a:pt x="954639" y="1331791"/>
                    <a:pt x="953128" y="1320805"/>
                    <a:pt x="943006" y="1320208"/>
                  </a:cubicBezTo>
                  <a:cubicBezTo>
                    <a:pt x="937024" y="1319865"/>
                    <a:pt x="929392" y="1317605"/>
                    <a:pt x="923461" y="1317605"/>
                  </a:cubicBezTo>
                  <a:cubicBezTo>
                    <a:pt x="906176" y="1317605"/>
                    <a:pt x="868686" y="1323561"/>
                    <a:pt x="865193" y="1337544"/>
                  </a:cubicBezTo>
                  <a:cubicBezTo>
                    <a:pt x="861700" y="1351514"/>
                    <a:pt x="871835" y="1367758"/>
                    <a:pt x="861345" y="1369497"/>
                  </a:cubicBezTo>
                  <a:cubicBezTo>
                    <a:pt x="850881" y="1371263"/>
                    <a:pt x="799827" y="1396510"/>
                    <a:pt x="799827" y="1396510"/>
                  </a:cubicBezTo>
                  <a:cubicBezTo>
                    <a:pt x="799306" y="1402708"/>
                    <a:pt x="784244" y="1401019"/>
                    <a:pt x="771518" y="1389894"/>
                  </a:cubicBezTo>
                  <a:cubicBezTo>
                    <a:pt x="761320" y="1380940"/>
                    <a:pt x="754056" y="1366945"/>
                    <a:pt x="740860" y="1361814"/>
                  </a:cubicBezTo>
                  <a:cubicBezTo>
                    <a:pt x="724719" y="1355515"/>
                    <a:pt x="718140" y="1357890"/>
                    <a:pt x="713175" y="1370171"/>
                  </a:cubicBezTo>
                  <a:cubicBezTo>
                    <a:pt x="710648" y="1376419"/>
                    <a:pt x="708514" y="1380813"/>
                    <a:pt x="706977" y="1386744"/>
                  </a:cubicBezTo>
                  <a:cubicBezTo>
                    <a:pt x="706177" y="1389843"/>
                    <a:pt x="706977" y="1396142"/>
                    <a:pt x="705415" y="1397984"/>
                  </a:cubicBezTo>
                  <a:cubicBezTo>
                    <a:pt x="698291" y="1406391"/>
                    <a:pt x="695421" y="1405820"/>
                    <a:pt x="689769" y="1400841"/>
                  </a:cubicBezTo>
                  <a:cubicBezTo>
                    <a:pt x="679647" y="1391939"/>
                    <a:pt x="681806" y="1375047"/>
                    <a:pt x="675533" y="1359274"/>
                  </a:cubicBezTo>
                  <a:cubicBezTo>
                    <a:pt x="674313" y="1356175"/>
                    <a:pt x="673945" y="1349825"/>
                    <a:pt x="670897" y="1347869"/>
                  </a:cubicBezTo>
                  <a:cubicBezTo>
                    <a:pt x="665792" y="1344593"/>
                    <a:pt x="667494" y="1343373"/>
                    <a:pt x="665220" y="1338027"/>
                  </a:cubicBezTo>
                  <a:cubicBezTo>
                    <a:pt x="661499" y="1329289"/>
                    <a:pt x="660686" y="1329442"/>
                    <a:pt x="657854" y="1320437"/>
                  </a:cubicBezTo>
                  <a:cubicBezTo>
                    <a:pt x="651529" y="1300498"/>
                    <a:pt x="637915" y="1287176"/>
                    <a:pt x="626472" y="1275962"/>
                  </a:cubicBezTo>
                  <a:cubicBezTo>
                    <a:pt x="619804" y="1269408"/>
                    <a:pt x="615207" y="1259642"/>
                    <a:pt x="608413" y="1255324"/>
                  </a:cubicBezTo>
                  <a:cubicBezTo>
                    <a:pt x="601199" y="1250765"/>
                    <a:pt x="591700" y="1251806"/>
                    <a:pt x="582746" y="1250689"/>
                  </a:cubicBezTo>
                  <a:cubicBezTo>
                    <a:pt x="571709" y="1249330"/>
                    <a:pt x="562184" y="1245304"/>
                    <a:pt x="550425" y="1249800"/>
                  </a:cubicBezTo>
                  <a:cubicBezTo>
                    <a:pt x="540011" y="1253775"/>
                    <a:pt x="524657" y="1245850"/>
                    <a:pt x="523437" y="1247069"/>
                  </a:cubicBezTo>
                  <a:cubicBezTo>
                    <a:pt x="519069" y="1251463"/>
                    <a:pt x="517481" y="1247958"/>
                    <a:pt x="491268" y="1251463"/>
                  </a:cubicBezTo>
                  <a:cubicBezTo>
                    <a:pt x="491445" y="1252429"/>
                    <a:pt x="470211" y="1255312"/>
                    <a:pt x="465741" y="1261738"/>
                  </a:cubicBezTo>
                  <a:cubicBezTo>
                    <a:pt x="458324" y="1272406"/>
                    <a:pt x="455962" y="1282274"/>
                    <a:pt x="456267" y="1283569"/>
                  </a:cubicBezTo>
                  <a:cubicBezTo>
                    <a:pt x="458895" y="1294935"/>
                    <a:pt x="457778" y="1295850"/>
                    <a:pt x="450806" y="1309807"/>
                  </a:cubicBezTo>
                  <a:cubicBezTo>
                    <a:pt x="449485" y="1312436"/>
                    <a:pt x="444659" y="1314836"/>
                    <a:pt x="444279" y="1317694"/>
                  </a:cubicBezTo>
                  <a:cubicBezTo>
                    <a:pt x="442615" y="1330026"/>
                    <a:pt x="454997" y="1345748"/>
                    <a:pt x="457131" y="1354981"/>
                  </a:cubicBezTo>
                  <a:cubicBezTo>
                    <a:pt x="453334" y="1357762"/>
                    <a:pt x="453042" y="1355210"/>
                    <a:pt x="453042" y="1355210"/>
                  </a:cubicBezTo>
                  <a:cubicBezTo>
                    <a:pt x="452127" y="1355210"/>
                    <a:pt x="453296" y="1355604"/>
                    <a:pt x="447390" y="1356073"/>
                  </a:cubicBezTo>
                  <a:cubicBezTo>
                    <a:pt x="441484" y="1356518"/>
                    <a:pt x="438513" y="1359299"/>
                    <a:pt x="434766" y="1361649"/>
                  </a:cubicBezTo>
                  <a:cubicBezTo>
                    <a:pt x="401403" y="1382604"/>
                    <a:pt x="419183" y="1403991"/>
                    <a:pt x="400780" y="1403991"/>
                  </a:cubicBezTo>
                  <a:cubicBezTo>
                    <a:pt x="389414" y="1403991"/>
                    <a:pt x="391548" y="1405654"/>
                    <a:pt x="388918" y="1401285"/>
                  </a:cubicBezTo>
                  <a:cubicBezTo>
                    <a:pt x="386289" y="1396916"/>
                    <a:pt x="365995" y="1387912"/>
                    <a:pt x="352012" y="1388788"/>
                  </a:cubicBezTo>
                  <a:cubicBezTo>
                    <a:pt x="338042" y="1389652"/>
                    <a:pt x="337597" y="1385042"/>
                    <a:pt x="326244" y="1394669"/>
                  </a:cubicBezTo>
                  <a:cubicBezTo>
                    <a:pt x="314877" y="1404270"/>
                    <a:pt x="308730" y="1406975"/>
                    <a:pt x="294761" y="1405210"/>
                  </a:cubicBezTo>
                  <a:cubicBezTo>
                    <a:pt x="280765" y="1403470"/>
                    <a:pt x="259734" y="1399228"/>
                    <a:pt x="254501" y="1402733"/>
                  </a:cubicBezTo>
                  <a:cubicBezTo>
                    <a:pt x="251555" y="1404117"/>
                    <a:pt x="232505" y="1406352"/>
                    <a:pt x="216427" y="1402987"/>
                  </a:cubicBezTo>
                  <a:cubicBezTo>
                    <a:pt x="203905" y="1400383"/>
                    <a:pt x="193186" y="1392001"/>
                    <a:pt x="193186" y="1392573"/>
                  </a:cubicBezTo>
                  <a:cubicBezTo>
                    <a:pt x="193186" y="1392573"/>
                    <a:pt x="184550" y="1377447"/>
                    <a:pt x="182696" y="1373345"/>
                  </a:cubicBezTo>
                  <a:cubicBezTo>
                    <a:pt x="173959" y="1354117"/>
                    <a:pt x="171330" y="1347132"/>
                    <a:pt x="169602" y="1337505"/>
                  </a:cubicBezTo>
                  <a:cubicBezTo>
                    <a:pt x="167837" y="1327904"/>
                    <a:pt x="155061" y="1306771"/>
                    <a:pt x="137598" y="1304142"/>
                  </a:cubicBezTo>
                  <a:cubicBezTo>
                    <a:pt x="131096" y="1303025"/>
                    <a:pt x="120530" y="1298364"/>
                    <a:pt x="116148" y="1292192"/>
                  </a:cubicBezTo>
                  <a:cubicBezTo>
                    <a:pt x="112744" y="1287378"/>
                    <a:pt x="115882" y="1281028"/>
                    <a:pt x="109328" y="1278653"/>
                  </a:cubicBezTo>
                  <a:cubicBezTo>
                    <a:pt x="104071" y="1276748"/>
                    <a:pt x="98165" y="1279923"/>
                    <a:pt x="95168" y="1274729"/>
                  </a:cubicBezTo>
                  <a:cubicBezTo>
                    <a:pt x="95066" y="1261305"/>
                    <a:pt x="87929" y="1264086"/>
                    <a:pt x="81846" y="1259527"/>
                  </a:cubicBezTo>
                  <a:cubicBezTo>
                    <a:pt x="74060" y="1253673"/>
                    <a:pt x="66860" y="1248313"/>
                    <a:pt x="63443" y="1250777"/>
                  </a:cubicBezTo>
                  <a:cubicBezTo>
                    <a:pt x="57322" y="1255146"/>
                    <a:pt x="26283" y="1247234"/>
                    <a:pt x="26283" y="1247234"/>
                  </a:cubicBezTo>
                  <a:cubicBezTo>
                    <a:pt x="26283" y="1247234"/>
                    <a:pt x="70" y="1237036"/>
                    <a:pt x="70" y="1226546"/>
                  </a:cubicBezTo>
                  <a:cubicBezTo>
                    <a:pt x="70" y="1216081"/>
                    <a:pt x="-1314" y="1195545"/>
                    <a:pt x="8300" y="1190300"/>
                  </a:cubicBezTo>
                  <a:cubicBezTo>
                    <a:pt x="17901" y="1185068"/>
                    <a:pt x="26537" y="1183327"/>
                    <a:pt x="33522" y="1175466"/>
                  </a:cubicBezTo>
                  <a:cubicBezTo>
                    <a:pt x="40520" y="1167579"/>
                    <a:pt x="43047" y="1164277"/>
                    <a:pt x="43911" y="1154664"/>
                  </a:cubicBezTo>
                  <a:cubicBezTo>
                    <a:pt x="44800" y="1145050"/>
                    <a:pt x="44089" y="1132210"/>
                    <a:pt x="52813" y="1123485"/>
                  </a:cubicBezTo>
                  <a:cubicBezTo>
                    <a:pt x="61563" y="1114748"/>
                    <a:pt x="79102" y="1100943"/>
                    <a:pt x="86963" y="1102695"/>
                  </a:cubicBezTo>
                  <a:cubicBezTo>
                    <a:pt x="94825" y="1104448"/>
                    <a:pt x="109188" y="1091062"/>
                    <a:pt x="114421" y="1083201"/>
                  </a:cubicBezTo>
                  <a:cubicBezTo>
                    <a:pt x="119679" y="1075340"/>
                    <a:pt x="136379" y="1083239"/>
                    <a:pt x="130245" y="1064024"/>
                  </a:cubicBezTo>
                  <a:cubicBezTo>
                    <a:pt x="124149" y="1044796"/>
                    <a:pt x="129432" y="1051921"/>
                    <a:pt x="136366" y="1047412"/>
                  </a:cubicBezTo>
                  <a:cubicBezTo>
                    <a:pt x="140405" y="1044783"/>
                    <a:pt x="149066" y="1034483"/>
                    <a:pt x="150806" y="1023993"/>
                  </a:cubicBezTo>
                  <a:cubicBezTo>
                    <a:pt x="152546" y="1013516"/>
                    <a:pt x="157080" y="998504"/>
                    <a:pt x="174568" y="985385"/>
                  </a:cubicBezTo>
                  <a:cubicBezTo>
                    <a:pt x="192030" y="972279"/>
                    <a:pt x="198482" y="973498"/>
                    <a:pt x="207232" y="973498"/>
                  </a:cubicBezTo>
                  <a:cubicBezTo>
                    <a:pt x="215970" y="973498"/>
                    <a:pt x="228708" y="970145"/>
                    <a:pt x="230473" y="951806"/>
                  </a:cubicBezTo>
                  <a:cubicBezTo>
                    <a:pt x="232213" y="933455"/>
                    <a:pt x="236823" y="932807"/>
                    <a:pt x="247313" y="931931"/>
                  </a:cubicBezTo>
                  <a:cubicBezTo>
                    <a:pt x="257778" y="931054"/>
                    <a:pt x="267036" y="927041"/>
                    <a:pt x="274034" y="920043"/>
                  </a:cubicBezTo>
                  <a:cubicBezTo>
                    <a:pt x="281031" y="913059"/>
                    <a:pt x="275520" y="899254"/>
                    <a:pt x="285921" y="888865"/>
                  </a:cubicBezTo>
                  <a:cubicBezTo>
                    <a:pt x="296322" y="878477"/>
                    <a:pt x="300755" y="878477"/>
                    <a:pt x="311169" y="878477"/>
                  </a:cubicBezTo>
                  <a:cubicBezTo>
                    <a:pt x="321557" y="878477"/>
                    <a:pt x="333419" y="856201"/>
                    <a:pt x="337890" y="838382"/>
                  </a:cubicBezTo>
                  <a:cubicBezTo>
                    <a:pt x="342334" y="820564"/>
                    <a:pt x="345014" y="801286"/>
                    <a:pt x="331667" y="813160"/>
                  </a:cubicBezTo>
                  <a:cubicBezTo>
                    <a:pt x="331667" y="813160"/>
                    <a:pt x="312959" y="822000"/>
                    <a:pt x="309048" y="834382"/>
                  </a:cubicBezTo>
                  <a:cubicBezTo>
                    <a:pt x="301187" y="842243"/>
                    <a:pt x="283902" y="859833"/>
                    <a:pt x="271672" y="864201"/>
                  </a:cubicBezTo>
                  <a:cubicBezTo>
                    <a:pt x="259442" y="868570"/>
                    <a:pt x="234982" y="874691"/>
                    <a:pt x="225368" y="883429"/>
                  </a:cubicBezTo>
                  <a:cubicBezTo>
                    <a:pt x="213760" y="887163"/>
                    <a:pt x="196323" y="898847"/>
                    <a:pt x="182531" y="905832"/>
                  </a:cubicBezTo>
                  <a:lnTo>
                    <a:pt x="172955" y="899533"/>
                  </a:lnTo>
                  <a:lnTo>
                    <a:pt x="157258" y="900041"/>
                  </a:lnTo>
                  <a:lnTo>
                    <a:pt x="151683" y="915662"/>
                  </a:lnTo>
                  <a:lnTo>
                    <a:pt x="155429" y="930242"/>
                  </a:lnTo>
                  <a:lnTo>
                    <a:pt x="137243" y="958576"/>
                  </a:lnTo>
                  <a:lnTo>
                    <a:pt x="126499" y="967999"/>
                  </a:lnTo>
                  <a:lnTo>
                    <a:pt x="121012" y="947399"/>
                  </a:lnTo>
                  <a:lnTo>
                    <a:pt x="120314" y="920005"/>
                  </a:lnTo>
                  <a:lnTo>
                    <a:pt x="123121" y="916615"/>
                  </a:lnTo>
                  <a:cubicBezTo>
                    <a:pt x="123121" y="916615"/>
                    <a:pt x="113519" y="900892"/>
                    <a:pt x="124886" y="890402"/>
                  </a:cubicBezTo>
                  <a:cubicBezTo>
                    <a:pt x="136252" y="879924"/>
                    <a:pt x="144114" y="878172"/>
                    <a:pt x="144114" y="878172"/>
                  </a:cubicBezTo>
                  <a:lnTo>
                    <a:pt x="144114" y="878172"/>
                  </a:lnTo>
                  <a:lnTo>
                    <a:pt x="147937" y="876444"/>
                  </a:lnTo>
                  <a:cubicBezTo>
                    <a:pt x="148851" y="863884"/>
                    <a:pt x="152051" y="848504"/>
                    <a:pt x="160484" y="834331"/>
                  </a:cubicBezTo>
                  <a:lnTo>
                    <a:pt x="160484" y="834331"/>
                  </a:lnTo>
                  <a:lnTo>
                    <a:pt x="158973" y="830115"/>
                  </a:lnTo>
                  <a:cubicBezTo>
                    <a:pt x="158973" y="830115"/>
                    <a:pt x="151556" y="810265"/>
                    <a:pt x="152420" y="799787"/>
                  </a:cubicBezTo>
                  <a:cubicBezTo>
                    <a:pt x="153284" y="789309"/>
                    <a:pt x="138856" y="768075"/>
                    <a:pt x="134488" y="766323"/>
                  </a:cubicBezTo>
                  <a:cubicBezTo>
                    <a:pt x="130119" y="764570"/>
                    <a:pt x="106535" y="744479"/>
                    <a:pt x="103030" y="740986"/>
                  </a:cubicBezTo>
                  <a:lnTo>
                    <a:pt x="103030" y="740986"/>
                  </a:lnTo>
                  <a:lnTo>
                    <a:pt x="97899" y="738294"/>
                  </a:lnTo>
                  <a:lnTo>
                    <a:pt x="97899" y="738294"/>
                  </a:lnTo>
                  <a:cubicBezTo>
                    <a:pt x="97607" y="733544"/>
                    <a:pt x="96756" y="728819"/>
                    <a:pt x="96045" y="725263"/>
                  </a:cubicBezTo>
                  <a:cubicBezTo>
                    <a:pt x="94305" y="716526"/>
                    <a:pt x="86444" y="692929"/>
                    <a:pt x="95182" y="683315"/>
                  </a:cubicBezTo>
                  <a:cubicBezTo>
                    <a:pt x="103919" y="673701"/>
                    <a:pt x="102179" y="668469"/>
                    <a:pt x="103043" y="660595"/>
                  </a:cubicBezTo>
                  <a:cubicBezTo>
                    <a:pt x="103906" y="652734"/>
                    <a:pt x="109164" y="645748"/>
                    <a:pt x="117038" y="640491"/>
                  </a:cubicBezTo>
                  <a:cubicBezTo>
                    <a:pt x="124899" y="635246"/>
                    <a:pt x="132761" y="623015"/>
                    <a:pt x="137993" y="614278"/>
                  </a:cubicBezTo>
                  <a:cubicBezTo>
                    <a:pt x="143251" y="605540"/>
                    <a:pt x="143251" y="591558"/>
                    <a:pt x="160713" y="589805"/>
                  </a:cubicBezTo>
                  <a:cubicBezTo>
                    <a:pt x="178201" y="588052"/>
                    <a:pt x="195664" y="575822"/>
                    <a:pt x="199156" y="567961"/>
                  </a:cubicBezTo>
                  <a:lnTo>
                    <a:pt x="199156" y="567961"/>
                  </a:lnTo>
                  <a:lnTo>
                    <a:pt x="201785" y="564469"/>
                  </a:lnTo>
                  <a:lnTo>
                    <a:pt x="204414" y="560100"/>
                  </a:lnTo>
                  <a:lnTo>
                    <a:pt x="204414" y="560100"/>
                  </a:lnTo>
                  <a:cubicBezTo>
                    <a:pt x="204414" y="560100"/>
                    <a:pt x="216644" y="512043"/>
                    <a:pt x="230614" y="496308"/>
                  </a:cubicBezTo>
                  <a:cubicBezTo>
                    <a:pt x="244609" y="480585"/>
                    <a:pt x="246362" y="452620"/>
                    <a:pt x="246362" y="443882"/>
                  </a:cubicBezTo>
                  <a:cubicBezTo>
                    <a:pt x="246362" y="435145"/>
                    <a:pt x="270822" y="382719"/>
                    <a:pt x="276918" y="374845"/>
                  </a:cubicBezTo>
                  <a:cubicBezTo>
                    <a:pt x="283040" y="366984"/>
                    <a:pt x="285668" y="345127"/>
                    <a:pt x="312758" y="351248"/>
                  </a:cubicBezTo>
                  <a:cubicBezTo>
                    <a:pt x="335186" y="356303"/>
                    <a:pt x="347416" y="354791"/>
                    <a:pt x="351976" y="342231"/>
                  </a:cubicBezTo>
                  <a:lnTo>
                    <a:pt x="351976" y="342231"/>
                  </a:lnTo>
                  <a:lnTo>
                    <a:pt x="347708" y="338154"/>
                  </a:lnTo>
                  <a:lnTo>
                    <a:pt x="347708" y="338154"/>
                  </a:lnTo>
                  <a:cubicBezTo>
                    <a:pt x="347708" y="338154"/>
                    <a:pt x="324988" y="326788"/>
                    <a:pt x="339847" y="310189"/>
                  </a:cubicBezTo>
                  <a:cubicBezTo>
                    <a:pt x="353842" y="294543"/>
                    <a:pt x="374848" y="253281"/>
                    <a:pt x="398407" y="302721"/>
                  </a:cubicBezTo>
                  <a:cubicBezTo>
                    <a:pt x="406573" y="292053"/>
                    <a:pt x="418523" y="282592"/>
                    <a:pt x="423731" y="277855"/>
                  </a:cubicBezTo>
                  <a:cubicBezTo>
                    <a:pt x="433332" y="269117"/>
                    <a:pt x="470912" y="218432"/>
                    <a:pt x="485771" y="187850"/>
                  </a:cubicBezTo>
                  <a:cubicBezTo>
                    <a:pt x="500629" y="157268"/>
                    <a:pt x="513749" y="164253"/>
                    <a:pt x="525979" y="164253"/>
                  </a:cubicBezTo>
                  <a:cubicBezTo>
                    <a:pt x="538209" y="164253"/>
                    <a:pt x="581021" y="159884"/>
                    <a:pt x="594140" y="153763"/>
                  </a:cubicBezTo>
                  <a:cubicBezTo>
                    <a:pt x="607234" y="147654"/>
                    <a:pt x="632583" y="143285"/>
                    <a:pt x="661412" y="145026"/>
                  </a:cubicBezTo>
                  <a:cubicBezTo>
                    <a:pt x="690253" y="146778"/>
                    <a:pt x="692870" y="114444"/>
                    <a:pt x="696362" y="96956"/>
                  </a:cubicBezTo>
                  <a:cubicBezTo>
                    <a:pt x="699855" y="79481"/>
                    <a:pt x="710358" y="70756"/>
                    <a:pt x="741803" y="48899"/>
                  </a:cubicBezTo>
                  <a:cubicBezTo>
                    <a:pt x="773261" y="27055"/>
                    <a:pt x="763660" y="1719"/>
                    <a:pt x="763660" y="1719"/>
                  </a:cubicBezTo>
                  <a:cubicBezTo>
                    <a:pt x="771305" y="-1609"/>
                    <a:pt x="774823" y="-377"/>
                    <a:pt x="789873" y="7840"/>
                  </a:cubicBezTo>
                  <a:cubicBezTo>
                    <a:pt x="809100" y="18318"/>
                    <a:pt x="810828" y="12209"/>
                    <a:pt x="811704" y="20947"/>
                  </a:cubicBezTo>
                  <a:cubicBezTo>
                    <a:pt x="812593" y="29684"/>
                    <a:pt x="811704" y="29684"/>
                    <a:pt x="802103" y="33177"/>
                  </a:cubicBezTo>
                  <a:cubicBezTo>
                    <a:pt x="792502" y="36670"/>
                    <a:pt x="782012" y="44543"/>
                    <a:pt x="802967" y="43667"/>
                  </a:cubicBezTo>
                  <a:cubicBezTo>
                    <a:pt x="823947" y="42791"/>
                    <a:pt x="828316" y="39298"/>
                    <a:pt x="842286" y="55897"/>
                  </a:cubicBezTo>
                  <a:cubicBezTo>
                    <a:pt x="856281" y="72496"/>
                    <a:pt x="843175" y="79481"/>
                    <a:pt x="836190" y="81234"/>
                  </a:cubicBezTo>
                  <a:cubicBezTo>
                    <a:pt x="829205" y="82986"/>
                    <a:pt x="821331" y="80370"/>
                    <a:pt x="821331" y="84726"/>
                  </a:cubicBezTo>
                  <a:cubicBezTo>
                    <a:pt x="821331" y="89095"/>
                    <a:pt x="844915" y="83850"/>
                    <a:pt x="847545" y="89971"/>
                  </a:cubicBezTo>
                  <a:cubicBezTo>
                    <a:pt x="850148" y="96080"/>
                    <a:pt x="843176" y="102201"/>
                    <a:pt x="838807" y="105694"/>
                  </a:cubicBezTo>
                  <a:cubicBezTo>
                    <a:pt x="834413" y="109186"/>
                    <a:pt x="830946" y="113555"/>
                    <a:pt x="831809" y="120540"/>
                  </a:cubicBezTo>
                  <a:cubicBezTo>
                    <a:pt x="832673" y="127538"/>
                    <a:pt x="830044" y="131907"/>
                    <a:pt x="827440" y="136276"/>
                  </a:cubicBezTo>
                  <a:cubicBezTo>
                    <a:pt x="824812" y="140644"/>
                    <a:pt x="823948" y="153751"/>
                    <a:pt x="835302" y="138028"/>
                  </a:cubicBezTo>
                  <a:cubicBezTo>
                    <a:pt x="846656" y="122306"/>
                    <a:pt x="839671" y="110939"/>
                    <a:pt x="858886" y="98697"/>
                  </a:cubicBezTo>
                  <a:cubicBezTo>
                    <a:pt x="878113" y="86466"/>
                    <a:pt x="878977" y="74236"/>
                    <a:pt x="879841" y="61993"/>
                  </a:cubicBezTo>
                  <a:cubicBezTo>
                    <a:pt x="880705" y="49750"/>
                    <a:pt x="876348" y="23550"/>
                    <a:pt x="890331" y="39273"/>
                  </a:cubicBezTo>
                  <a:cubicBezTo>
                    <a:pt x="904326" y="54996"/>
                    <a:pt x="929650" y="55872"/>
                    <a:pt x="942770" y="42766"/>
                  </a:cubicBezTo>
                  <a:cubicBezTo>
                    <a:pt x="955864" y="29659"/>
                    <a:pt x="972488" y="30535"/>
                    <a:pt x="977720" y="43642"/>
                  </a:cubicBezTo>
                  <a:cubicBezTo>
                    <a:pt x="982953" y="56748"/>
                    <a:pt x="970722" y="70731"/>
                    <a:pt x="989951" y="59365"/>
                  </a:cubicBezTo>
                  <a:cubicBezTo>
                    <a:pt x="1009178" y="48011"/>
                    <a:pt x="1017903" y="45382"/>
                    <a:pt x="1021408" y="26154"/>
                  </a:cubicBezTo>
                  <a:cubicBezTo>
                    <a:pt x="1024901" y="6939"/>
                    <a:pt x="1039760" y="-5304"/>
                    <a:pt x="1055495" y="3434"/>
                  </a:cubicBezTo>
                  <a:cubicBezTo>
                    <a:pt x="1071231" y="12171"/>
                    <a:pt x="1093938" y="27030"/>
                    <a:pt x="1100936" y="47122"/>
                  </a:cubicBezTo>
                  <a:cubicBezTo>
                    <a:pt x="1107934" y="67213"/>
                    <a:pt x="1112303" y="75087"/>
                    <a:pt x="1123656" y="81196"/>
                  </a:cubicBezTo>
                  <a:cubicBezTo>
                    <a:pt x="1135023" y="87317"/>
                    <a:pt x="1139379" y="99548"/>
                    <a:pt x="1143747" y="109161"/>
                  </a:cubicBezTo>
                  <a:cubicBezTo>
                    <a:pt x="1148116" y="118775"/>
                    <a:pt x="1145512" y="124884"/>
                    <a:pt x="1156867" y="134498"/>
                  </a:cubicBezTo>
                  <a:cubicBezTo>
                    <a:pt x="1168221" y="144112"/>
                    <a:pt x="1156867" y="149357"/>
                    <a:pt x="1153374" y="149357"/>
                  </a:cubicBezTo>
                  <a:cubicBezTo>
                    <a:pt x="1149881" y="149357"/>
                    <a:pt x="1144637" y="151986"/>
                    <a:pt x="1146376" y="160711"/>
                  </a:cubicBezTo>
                  <a:cubicBezTo>
                    <a:pt x="1148116" y="169448"/>
                    <a:pt x="1128024" y="177323"/>
                    <a:pt x="1121027" y="190429"/>
                  </a:cubicBezTo>
                  <a:cubicBezTo>
                    <a:pt x="1114029" y="203536"/>
                    <a:pt x="1107933" y="225380"/>
                    <a:pt x="1117534" y="240238"/>
                  </a:cubicBezTo>
                  <a:cubicBezTo>
                    <a:pt x="1127161" y="255085"/>
                    <a:pt x="1126285" y="274313"/>
                    <a:pt x="1116671" y="276942"/>
                  </a:cubicBezTo>
                  <a:cubicBezTo>
                    <a:pt x="1107070" y="279570"/>
                    <a:pt x="1099208" y="280434"/>
                    <a:pt x="1110575" y="290924"/>
                  </a:cubicBezTo>
                  <a:cubicBezTo>
                    <a:pt x="1121942" y="301414"/>
                    <a:pt x="1118437" y="307523"/>
                    <a:pt x="1116671" y="311892"/>
                  </a:cubicBezTo>
                  <a:cubicBezTo>
                    <a:pt x="1114931" y="316261"/>
                    <a:pt x="1108733" y="322090"/>
                    <a:pt x="1128038" y="324122"/>
                  </a:cubicBezTo>
                  <a:cubicBezTo>
                    <a:pt x="1144662" y="325875"/>
                    <a:pt x="1153386" y="337229"/>
                    <a:pt x="1154251" y="343350"/>
                  </a:cubicBezTo>
                  <a:cubicBezTo>
                    <a:pt x="1155419" y="351554"/>
                    <a:pt x="1143761" y="343350"/>
                    <a:pt x="1145513" y="352088"/>
                  </a:cubicBezTo>
                  <a:cubicBezTo>
                    <a:pt x="1147253" y="360825"/>
                    <a:pt x="1157743" y="355580"/>
                    <a:pt x="1168234" y="356456"/>
                  </a:cubicBezTo>
                  <a:cubicBezTo>
                    <a:pt x="1178724" y="357333"/>
                    <a:pt x="1190065" y="359085"/>
                    <a:pt x="1195323" y="370439"/>
                  </a:cubicBezTo>
                  <a:cubicBezTo>
                    <a:pt x="1200555" y="381806"/>
                    <a:pt x="1207553" y="383546"/>
                    <a:pt x="1215414" y="380053"/>
                  </a:cubicBezTo>
                  <a:cubicBezTo>
                    <a:pt x="1223274" y="376560"/>
                    <a:pt x="1243366" y="382682"/>
                    <a:pt x="1254733" y="375684"/>
                  </a:cubicBezTo>
                  <a:cubicBezTo>
                    <a:pt x="1266100" y="368700"/>
                    <a:pt x="1294078" y="359085"/>
                    <a:pt x="1323770" y="362578"/>
                  </a:cubicBezTo>
                  <a:cubicBezTo>
                    <a:pt x="1353488" y="366070"/>
                    <a:pt x="1374468" y="362578"/>
                    <a:pt x="1373579" y="347719"/>
                  </a:cubicBezTo>
                  <a:cubicBezTo>
                    <a:pt x="1372716" y="332872"/>
                    <a:pt x="1409419" y="311892"/>
                    <a:pt x="1404186" y="300538"/>
                  </a:cubicBezTo>
                  <a:cubicBezTo>
                    <a:pt x="1398928" y="289172"/>
                    <a:pt x="1381440" y="276942"/>
                    <a:pt x="1384069" y="269080"/>
                  </a:cubicBezTo>
                  <a:cubicBezTo>
                    <a:pt x="1386698" y="261206"/>
                    <a:pt x="1401557" y="252469"/>
                    <a:pt x="1423414" y="248113"/>
                  </a:cubicBezTo>
                  <a:cubicBezTo>
                    <a:pt x="1445245" y="243744"/>
                    <a:pt x="1454872" y="224516"/>
                    <a:pt x="1458365" y="219271"/>
                  </a:cubicBezTo>
                  <a:cubicBezTo>
                    <a:pt x="1461832" y="214026"/>
                    <a:pt x="1480196" y="198303"/>
                    <a:pt x="1490686" y="189566"/>
                  </a:cubicBezTo>
                  <a:cubicBezTo>
                    <a:pt x="1501176" y="180828"/>
                    <a:pt x="1518639" y="158108"/>
                    <a:pt x="1502053" y="151123"/>
                  </a:cubicBezTo>
                  <a:cubicBezTo>
                    <a:pt x="1485454" y="144125"/>
                    <a:pt x="1477567" y="148494"/>
                    <a:pt x="1475840" y="141509"/>
                  </a:cubicBezTo>
                  <a:cubicBezTo>
                    <a:pt x="1474099" y="134524"/>
                    <a:pt x="1475840" y="135401"/>
                    <a:pt x="1497696" y="132772"/>
                  </a:cubicBezTo>
                  <a:cubicBezTo>
                    <a:pt x="1519553" y="130143"/>
                    <a:pt x="1523045" y="124034"/>
                    <a:pt x="1527415" y="116173"/>
                  </a:cubicBezTo>
                  <a:cubicBezTo>
                    <a:pt x="1531784" y="108311"/>
                    <a:pt x="1544877" y="108299"/>
                    <a:pt x="1553615" y="108299"/>
                  </a:cubicBezTo>
                  <a:cubicBezTo>
                    <a:pt x="1562365" y="108299"/>
                    <a:pt x="1584197" y="91700"/>
                    <a:pt x="1597315" y="81210"/>
                  </a:cubicBezTo>
                  <a:cubicBezTo>
                    <a:pt x="1610409" y="70732"/>
                    <a:pt x="1627033" y="71596"/>
                    <a:pt x="1636634" y="71596"/>
                  </a:cubicBezTo>
                  <a:cubicBezTo>
                    <a:pt x="1646261" y="71596"/>
                    <a:pt x="1672474" y="57613"/>
                    <a:pt x="1672474" y="69843"/>
                  </a:cubicBezTo>
                  <a:cubicBezTo>
                    <a:pt x="1672474" y="82074"/>
                    <a:pt x="1663723" y="86455"/>
                    <a:pt x="1682939" y="87319"/>
                  </a:cubicBezTo>
                  <a:cubicBezTo>
                    <a:pt x="1702154" y="88182"/>
                    <a:pt x="1691689" y="115284"/>
                    <a:pt x="1708287" y="108286"/>
                  </a:cubicBezTo>
                  <a:cubicBezTo>
                    <a:pt x="1724886" y="101301"/>
                    <a:pt x="1745867" y="96056"/>
                    <a:pt x="1737117" y="114408"/>
                  </a:cubicBezTo>
                  <a:cubicBezTo>
                    <a:pt x="1728379" y="132759"/>
                    <a:pt x="1739745" y="135375"/>
                    <a:pt x="1748496" y="143249"/>
                  </a:cubicBezTo>
                  <a:cubicBezTo>
                    <a:pt x="1757233" y="151110"/>
                    <a:pt x="1755468" y="151110"/>
                    <a:pt x="1765958" y="151110"/>
                  </a:cubicBezTo>
                  <a:cubicBezTo>
                    <a:pt x="1776448" y="151110"/>
                    <a:pt x="1784310" y="161588"/>
                    <a:pt x="1783446" y="154603"/>
                  </a:cubicBezTo>
                  <a:cubicBezTo>
                    <a:pt x="1782557" y="147618"/>
                    <a:pt x="1809646" y="149358"/>
                    <a:pt x="1798280" y="136251"/>
                  </a:cubicBezTo>
                  <a:cubicBezTo>
                    <a:pt x="1786939" y="123145"/>
                    <a:pt x="1793912" y="121392"/>
                    <a:pt x="1809647" y="125761"/>
                  </a:cubicBezTo>
                  <a:cubicBezTo>
                    <a:pt x="1825395" y="130130"/>
                    <a:pt x="1836762" y="143237"/>
                    <a:pt x="1826272" y="143237"/>
                  </a:cubicBezTo>
                  <a:cubicBezTo>
                    <a:pt x="1815782" y="143237"/>
                    <a:pt x="1805292" y="149345"/>
                    <a:pt x="1820150" y="157219"/>
                  </a:cubicBezTo>
                  <a:cubicBezTo>
                    <a:pt x="1835009" y="165094"/>
                    <a:pt x="1820150" y="175571"/>
                    <a:pt x="1840267" y="180816"/>
                  </a:cubicBezTo>
                  <a:cubicBezTo>
                    <a:pt x="1860358" y="186061"/>
                    <a:pt x="1864727" y="200920"/>
                    <a:pt x="1872588" y="188677"/>
                  </a:cubicBezTo>
                  <a:cubicBezTo>
                    <a:pt x="1880450" y="176447"/>
                    <a:pt x="1890051" y="179940"/>
                    <a:pt x="1898801" y="179940"/>
                  </a:cubicBezTo>
                  <a:cubicBezTo>
                    <a:pt x="1907539" y="179940"/>
                    <a:pt x="1911032" y="184308"/>
                    <a:pt x="1918029" y="187801"/>
                  </a:cubicBezTo>
                  <a:cubicBezTo>
                    <a:pt x="1925026" y="191293"/>
                    <a:pt x="1925890" y="188664"/>
                    <a:pt x="1926766" y="181680"/>
                  </a:cubicBezTo>
                  <a:cubicBezTo>
                    <a:pt x="1927642" y="174695"/>
                    <a:pt x="1937256" y="173818"/>
                    <a:pt x="1944254" y="174695"/>
                  </a:cubicBezTo>
                  <a:cubicBezTo>
                    <a:pt x="1951252" y="175571"/>
                    <a:pt x="1957348" y="173818"/>
                    <a:pt x="1962606" y="170326"/>
                  </a:cubicBezTo>
                  <a:cubicBezTo>
                    <a:pt x="1967838" y="166834"/>
                    <a:pt x="1975700" y="168573"/>
                    <a:pt x="1973070" y="174695"/>
                  </a:cubicBezTo>
                  <a:cubicBezTo>
                    <a:pt x="1970441" y="180816"/>
                    <a:pt x="1970442" y="181680"/>
                    <a:pt x="1977439" y="184308"/>
                  </a:cubicBezTo>
                  <a:cubicBezTo>
                    <a:pt x="1984436" y="186937"/>
                    <a:pt x="1988806" y="178200"/>
                    <a:pt x="1984437" y="168573"/>
                  </a:cubicBezTo>
                  <a:cubicBezTo>
                    <a:pt x="1980068" y="158972"/>
                    <a:pt x="1980068" y="153727"/>
                    <a:pt x="1992299" y="146729"/>
                  </a:cubicBezTo>
                  <a:cubicBezTo>
                    <a:pt x="2004529" y="139731"/>
                    <a:pt x="1992299" y="127501"/>
                    <a:pt x="2006294" y="124009"/>
                  </a:cubicBezTo>
                  <a:cubicBezTo>
                    <a:pt x="2020289" y="120503"/>
                    <a:pt x="2023782" y="134486"/>
                    <a:pt x="2035136" y="136239"/>
                  </a:cubicBezTo>
                  <a:cubicBezTo>
                    <a:pt x="2046477" y="137992"/>
                    <a:pt x="2050858" y="145853"/>
                    <a:pt x="2041231" y="147605"/>
                  </a:cubicBezTo>
                  <a:cubicBezTo>
                    <a:pt x="2031630" y="149358"/>
                    <a:pt x="2019553" y="141814"/>
                    <a:pt x="2029865" y="162464"/>
                  </a:cubicBezTo>
                  <a:cubicBezTo>
                    <a:pt x="2035986" y="174695"/>
                    <a:pt x="2042095" y="169449"/>
                    <a:pt x="2049092" y="164204"/>
                  </a:cubicBezTo>
                  <a:cubicBezTo>
                    <a:pt x="2056089" y="158959"/>
                    <a:pt x="2058719" y="156343"/>
                    <a:pt x="2063951" y="165081"/>
                  </a:cubicBezTo>
                  <a:cubicBezTo>
                    <a:pt x="2069183" y="173818"/>
                    <a:pt x="2080550" y="185185"/>
                    <a:pt x="2102394" y="179063"/>
                  </a:cubicBezTo>
                  <a:cubicBezTo>
                    <a:pt x="2124250" y="172942"/>
                    <a:pt x="2124250" y="186925"/>
                    <a:pt x="2140836" y="176435"/>
                  </a:cubicBezTo>
                  <a:cubicBezTo>
                    <a:pt x="2157422" y="165944"/>
                    <a:pt x="2182784" y="151098"/>
                    <a:pt x="2188905" y="158083"/>
                  </a:cubicBezTo>
                  <a:cubicBezTo>
                    <a:pt x="2195001" y="165068"/>
                    <a:pt x="2196767" y="179051"/>
                    <a:pt x="2188042" y="178187"/>
                  </a:cubicBezTo>
                  <a:cubicBezTo>
                    <a:pt x="2179291" y="177311"/>
                    <a:pt x="2167062" y="188665"/>
                    <a:pt x="2167062" y="193910"/>
                  </a:cubicBezTo>
                  <a:cubicBezTo>
                    <a:pt x="2167062" y="199155"/>
                    <a:pt x="2163569" y="206140"/>
                    <a:pt x="2159200" y="204400"/>
                  </a:cubicBezTo>
                  <a:cubicBezTo>
                    <a:pt x="2154831" y="202660"/>
                    <a:pt x="2152202" y="213137"/>
                    <a:pt x="2158337" y="220135"/>
                  </a:cubicBezTo>
                  <a:cubicBezTo>
                    <a:pt x="2164432" y="227120"/>
                    <a:pt x="2164432" y="232366"/>
                    <a:pt x="2170567" y="235858"/>
                  </a:cubicBezTo>
                  <a:cubicBezTo>
                    <a:pt x="2176701" y="239350"/>
                    <a:pt x="2176688" y="245472"/>
                    <a:pt x="2171430" y="247224"/>
                  </a:cubicBezTo>
                  <a:cubicBezTo>
                    <a:pt x="2166198" y="248977"/>
                    <a:pt x="2161829" y="251593"/>
                    <a:pt x="2166198" y="261207"/>
                  </a:cubicBezTo>
                  <a:cubicBezTo>
                    <a:pt x="2170567" y="270821"/>
                    <a:pt x="2164433" y="270821"/>
                    <a:pt x="2159200" y="269081"/>
                  </a:cubicBezTo>
                  <a:cubicBezTo>
                    <a:pt x="2153967" y="267341"/>
                    <a:pt x="2146081" y="264712"/>
                    <a:pt x="2145205" y="271710"/>
                  </a:cubicBezTo>
                  <a:cubicBezTo>
                    <a:pt x="2144341" y="278695"/>
                    <a:pt x="2140836" y="277819"/>
                    <a:pt x="2139973" y="270834"/>
                  </a:cubicBezTo>
                  <a:cubicBezTo>
                    <a:pt x="2139109" y="263849"/>
                    <a:pt x="2126853" y="266465"/>
                    <a:pt x="2130346" y="277819"/>
                  </a:cubicBezTo>
                  <a:cubicBezTo>
                    <a:pt x="2133839" y="289172"/>
                    <a:pt x="2142602" y="300539"/>
                    <a:pt x="2132975" y="307524"/>
                  </a:cubicBezTo>
                  <a:cubicBezTo>
                    <a:pt x="2123374" y="314509"/>
                    <a:pt x="2112019" y="318014"/>
                    <a:pt x="2121608" y="321507"/>
                  </a:cubicBezTo>
                  <a:cubicBezTo>
                    <a:pt x="2131234" y="324999"/>
                    <a:pt x="2124236" y="331984"/>
                    <a:pt x="2129469" y="331984"/>
                  </a:cubicBezTo>
                  <a:cubicBezTo>
                    <a:pt x="2134727" y="331984"/>
                    <a:pt x="2126841" y="322383"/>
                    <a:pt x="2143465" y="318001"/>
                  </a:cubicBezTo>
                  <a:cubicBezTo>
                    <a:pt x="2160064" y="313633"/>
                    <a:pt x="2163556" y="315385"/>
                    <a:pt x="2168789" y="310140"/>
                  </a:cubicBezTo>
                  <a:cubicBezTo>
                    <a:pt x="2174047" y="304895"/>
                    <a:pt x="2178415" y="308388"/>
                    <a:pt x="2171417" y="318878"/>
                  </a:cubicBezTo>
                  <a:cubicBezTo>
                    <a:pt x="2164419" y="329368"/>
                    <a:pt x="2153066" y="338106"/>
                    <a:pt x="2164419" y="349459"/>
                  </a:cubicBezTo>
                  <a:cubicBezTo>
                    <a:pt x="2175786" y="360826"/>
                    <a:pt x="2160051" y="367811"/>
                    <a:pt x="2153955" y="370427"/>
                  </a:cubicBezTo>
                  <a:cubicBezTo>
                    <a:pt x="2147833" y="373056"/>
                    <a:pt x="2135603" y="378288"/>
                    <a:pt x="2126840" y="376535"/>
                  </a:cubicBezTo>
                  <a:cubicBezTo>
                    <a:pt x="2118103" y="374796"/>
                    <a:pt x="2117239" y="376535"/>
                    <a:pt x="2119868" y="382657"/>
                  </a:cubicBezTo>
                  <a:cubicBezTo>
                    <a:pt x="2122471" y="388765"/>
                    <a:pt x="2113746" y="396640"/>
                    <a:pt x="2103243" y="394887"/>
                  </a:cubicBezTo>
                  <a:cubicBezTo>
                    <a:pt x="2092779" y="393147"/>
                    <a:pt x="2075291" y="397516"/>
                    <a:pt x="2070922" y="392271"/>
                  </a:cubicBezTo>
                  <a:cubicBezTo>
                    <a:pt x="2066553" y="387026"/>
                    <a:pt x="2061295" y="376535"/>
                    <a:pt x="2071785" y="373043"/>
                  </a:cubicBezTo>
                  <a:cubicBezTo>
                    <a:pt x="2082275" y="369551"/>
                    <a:pt x="2091013" y="366935"/>
                    <a:pt x="2076154" y="363429"/>
                  </a:cubicBezTo>
                  <a:cubicBezTo>
                    <a:pt x="2061295" y="359924"/>
                    <a:pt x="2058692" y="346818"/>
                    <a:pt x="2063060" y="335464"/>
                  </a:cubicBezTo>
                  <a:cubicBezTo>
                    <a:pt x="2067429" y="324098"/>
                    <a:pt x="2077919" y="314483"/>
                    <a:pt x="2069156" y="314483"/>
                  </a:cubicBezTo>
                  <a:cubicBezTo>
                    <a:pt x="2060419" y="314483"/>
                    <a:pt x="2051694" y="336327"/>
                    <a:pt x="2050830" y="347694"/>
                  </a:cubicBezTo>
                  <a:cubicBezTo>
                    <a:pt x="2049941" y="359060"/>
                    <a:pt x="2051694" y="371290"/>
                    <a:pt x="2036835" y="374783"/>
                  </a:cubicBezTo>
                  <a:cubicBezTo>
                    <a:pt x="2021976" y="378275"/>
                    <a:pt x="2012374" y="371290"/>
                    <a:pt x="2018483" y="362553"/>
                  </a:cubicBezTo>
                  <a:cubicBezTo>
                    <a:pt x="2024605" y="353815"/>
                    <a:pt x="2017620" y="345077"/>
                    <a:pt x="2008857" y="347693"/>
                  </a:cubicBezTo>
                  <a:cubicBezTo>
                    <a:pt x="2000119" y="350322"/>
                    <a:pt x="1992258" y="338092"/>
                    <a:pt x="1987025" y="345065"/>
                  </a:cubicBezTo>
                  <a:cubicBezTo>
                    <a:pt x="1981793" y="352062"/>
                    <a:pt x="1976535" y="365169"/>
                    <a:pt x="1986162" y="363416"/>
                  </a:cubicBezTo>
                  <a:cubicBezTo>
                    <a:pt x="1995763" y="361664"/>
                    <a:pt x="2004488" y="364280"/>
                    <a:pt x="1992258" y="371277"/>
                  </a:cubicBezTo>
                  <a:cubicBezTo>
                    <a:pt x="1980027" y="378262"/>
                    <a:pt x="1971302" y="377386"/>
                    <a:pt x="1966045" y="376522"/>
                  </a:cubicBezTo>
                  <a:cubicBezTo>
                    <a:pt x="1960812" y="375646"/>
                    <a:pt x="1948582" y="385260"/>
                    <a:pt x="1948582" y="393998"/>
                  </a:cubicBezTo>
                  <a:cubicBezTo>
                    <a:pt x="1948582" y="402735"/>
                    <a:pt x="1950322" y="410597"/>
                    <a:pt x="1935463" y="415842"/>
                  </a:cubicBezTo>
                  <a:cubicBezTo>
                    <a:pt x="1920629" y="421087"/>
                    <a:pt x="1909250" y="427196"/>
                    <a:pt x="1916235" y="438562"/>
                  </a:cubicBezTo>
                  <a:cubicBezTo>
                    <a:pt x="1923221" y="449928"/>
                    <a:pt x="1929355" y="450792"/>
                    <a:pt x="1920629" y="454297"/>
                  </a:cubicBezTo>
                  <a:cubicBezTo>
                    <a:pt x="1911879" y="457790"/>
                    <a:pt x="1911879" y="452545"/>
                    <a:pt x="1908374" y="449052"/>
                  </a:cubicBezTo>
                  <a:cubicBezTo>
                    <a:pt x="1904868" y="445560"/>
                    <a:pt x="1897909" y="436822"/>
                    <a:pt x="1890022" y="443807"/>
                  </a:cubicBezTo>
                  <a:cubicBezTo>
                    <a:pt x="1882186" y="450792"/>
                    <a:pt x="1870819" y="447300"/>
                    <a:pt x="1876052" y="442055"/>
                  </a:cubicBezTo>
                  <a:cubicBezTo>
                    <a:pt x="1881285" y="436810"/>
                    <a:pt x="1898773" y="425456"/>
                    <a:pt x="1905771" y="417582"/>
                  </a:cubicBezTo>
                  <a:cubicBezTo>
                    <a:pt x="1912743" y="409721"/>
                    <a:pt x="1907511" y="407968"/>
                    <a:pt x="1899649" y="409721"/>
                  </a:cubicBezTo>
                  <a:cubicBezTo>
                    <a:pt x="1891788" y="411473"/>
                    <a:pt x="1888283" y="414966"/>
                    <a:pt x="1884791" y="420211"/>
                  </a:cubicBezTo>
                  <a:cubicBezTo>
                    <a:pt x="1881298" y="425456"/>
                    <a:pt x="1876053" y="428072"/>
                    <a:pt x="1871697" y="416718"/>
                  </a:cubicBezTo>
                  <a:cubicBezTo>
                    <a:pt x="1867328" y="405364"/>
                    <a:pt x="1852469" y="405364"/>
                    <a:pt x="1857702" y="420211"/>
                  </a:cubicBezTo>
                  <a:cubicBezTo>
                    <a:pt x="1862934" y="435070"/>
                    <a:pt x="1873424" y="440315"/>
                    <a:pt x="1864700" y="446423"/>
                  </a:cubicBezTo>
                  <a:cubicBezTo>
                    <a:pt x="1855962" y="452532"/>
                    <a:pt x="1848977" y="452532"/>
                    <a:pt x="1847211" y="460406"/>
                  </a:cubicBezTo>
                  <a:cubicBezTo>
                    <a:pt x="1845471" y="468267"/>
                    <a:pt x="1841116" y="474389"/>
                    <a:pt x="1830612" y="473513"/>
                  </a:cubicBezTo>
                  <a:cubicBezTo>
                    <a:pt x="1820109" y="472637"/>
                    <a:pt x="1813124" y="477005"/>
                    <a:pt x="1806152" y="482250"/>
                  </a:cubicBezTo>
                  <a:cubicBezTo>
                    <a:pt x="1799154" y="487495"/>
                    <a:pt x="1782543" y="490111"/>
                    <a:pt x="1787800" y="482250"/>
                  </a:cubicBezTo>
                  <a:cubicBezTo>
                    <a:pt x="1793033" y="474389"/>
                    <a:pt x="1778174" y="470884"/>
                    <a:pt x="1778174" y="488359"/>
                  </a:cubicBezTo>
                  <a:cubicBezTo>
                    <a:pt x="1778174" y="505834"/>
                    <a:pt x="1770312" y="505834"/>
                    <a:pt x="1767709" y="512832"/>
                  </a:cubicBezTo>
                  <a:cubicBezTo>
                    <a:pt x="1765081" y="519829"/>
                    <a:pt x="1758959" y="520693"/>
                    <a:pt x="1756343" y="511955"/>
                  </a:cubicBezTo>
                  <a:cubicBezTo>
                    <a:pt x="1753714" y="503218"/>
                    <a:pt x="1751974" y="497973"/>
                    <a:pt x="1745853" y="509327"/>
                  </a:cubicBezTo>
                  <a:cubicBezTo>
                    <a:pt x="1739731" y="520693"/>
                    <a:pt x="1762452" y="521557"/>
                    <a:pt x="1744989" y="529431"/>
                  </a:cubicBezTo>
                  <a:cubicBezTo>
                    <a:pt x="1727501" y="537292"/>
                    <a:pt x="1717011" y="529431"/>
                    <a:pt x="1724872" y="520693"/>
                  </a:cubicBezTo>
                  <a:cubicBezTo>
                    <a:pt x="1732734" y="511956"/>
                    <a:pt x="1724009" y="505847"/>
                    <a:pt x="1710014" y="507587"/>
                  </a:cubicBezTo>
                  <a:cubicBezTo>
                    <a:pt x="1696044" y="509327"/>
                    <a:pt x="1684690" y="506710"/>
                    <a:pt x="1678556" y="523309"/>
                  </a:cubicBezTo>
                  <a:cubicBezTo>
                    <a:pt x="1672460" y="539908"/>
                    <a:pt x="1671558" y="553891"/>
                    <a:pt x="1685554" y="539908"/>
                  </a:cubicBezTo>
                  <a:cubicBezTo>
                    <a:pt x="1699549" y="525926"/>
                    <a:pt x="1706534" y="522433"/>
                    <a:pt x="1710014" y="536416"/>
                  </a:cubicBezTo>
                  <a:cubicBezTo>
                    <a:pt x="1713507" y="550411"/>
                    <a:pt x="1717012" y="547782"/>
                    <a:pt x="1726639" y="543414"/>
                  </a:cubicBezTo>
                  <a:cubicBezTo>
                    <a:pt x="1736240" y="539045"/>
                    <a:pt x="1739733" y="537292"/>
                    <a:pt x="1733637" y="548659"/>
                  </a:cubicBezTo>
                  <a:cubicBezTo>
                    <a:pt x="1727516" y="560013"/>
                    <a:pt x="1730144" y="564381"/>
                    <a:pt x="1732748" y="569626"/>
                  </a:cubicBezTo>
                  <a:cubicBezTo>
                    <a:pt x="1735376" y="574871"/>
                    <a:pt x="1735376" y="576624"/>
                    <a:pt x="1724010" y="574871"/>
                  </a:cubicBezTo>
                  <a:cubicBezTo>
                    <a:pt x="1712645" y="573119"/>
                    <a:pt x="1713520" y="580116"/>
                    <a:pt x="1719642" y="589718"/>
                  </a:cubicBezTo>
                  <a:cubicBezTo>
                    <a:pt x="1725738" y="599332"/>
                    <a:pt x="1731008" y="615931"/>
                    <a:pt x="1718778" y="609822"/>
                  </a:cubicBezTo>
                  <a:cubicBezTo>
                    <a:pt x="1706548" y="603701"/>
                    <a:pt x="1700427" y="601085"/>
                    <a:pt x="1701290" y="587965"/>
                  </a:cubicBezTo>
                  <a:cubicBezTo>
                    <a:pt x="1702154" y="574859"/>
                    <a:pt x="1689060" y="572243"/>
                    <a:pt x="1681199" y="573119"/>
                  </a:cubicBezTo>
                  <a:cubicBezTo>
                    <a:pt x="1673338" y="573995"/>
                    <a:pt x="1668105" y="580980"/>
                    <a:pt x="1668105" y="587965"/>
                  </a:cubicBezTo>
                  <a:cubicBezTo>
                    <a:pt x="1668105" y="594963"/>
                    <a:pt x="1657615" y="602824"/>
                    <a:pt x="1665477" y="614178"/>
                  </a:cubicBezTo>
                  <a:cubicBezTo>
                    <a:pt x="1673338" y="625532"/>
                    <a:pt x="1683828" y="638651"/>
                    <a:pt x="1671573" y="643020"/>
                  </a:cubicBezTo>
                  <a:cubicBezTo>
                    <a:pt x="1659342" y="647388"/>
                    <a:pt x="1654974" y="661371"/>
                    <a:pt x="1666340" y="674477"/>
                  </a:cubicBezTo>
                  <a:cubicBezTo>
                    <a:pt x="1677707" y="687584"/>
                    <a:pt x="1683828" y="704183"/>
                    <a:pt x="1681199" y="706811"/>
                  </a:cubicBezTo>
                  <a:cubicBezTo>
                    <a:pt x="1678571" y="709428"/>
                    <a:pt x="1675967" y="716425"/>
                    <a:pt x="1648852" y="712920"/>
                  </a:cubicBezTo>
                  <a:cubicBezTo>
                    <a:pt x="1621763" y="709428"/>
                    <a:pt x="1620900" y="736517"/>
                    <a:pt x="1594674" y="742625"/>
                  </a:cubicBezTo>
                  <a:cubicBezTo>
                    <a:pt x="1568449" y="748734"/>
                    <a:pt x="1548370" y="752239"/>
                    <a:pt x="1557095" y="731271"/>
                  </a:cubicBezTo>
                  <a:cubicBezTo>
                    <a:pt x="1566798" y="708005"/>
                    <a:pt x="1581580" y="695444"/>
                    <a:pt x="1572817" y="685831"/>
                  </a:cubicBezTo>
                  <a:cubicBezTo>
                    <a:pt x="1564080" y="676217"/>
                    <a:pt x="1560587" y="671848"/>
                    <a:pt x="1563216" y="666603"/>
                  </a:cubicBezTo>
                  <a:cubicBezTo>
                    <a:pt x="1565845" y="661358"/>
                    <a:pt x="1549221" y="660481"/>
                    <a:pt x="1549221" y="671848"/>
                  </a:cubicBezTo>
                  <a:cubicBezTo>
                    <a:pt x="1549221" y="683214"/>
                    <a:pt x="1561477" y="692815"/>
                    <a:pt x="1547481" y="700689"/>
                  </a:cubicBezTo>
                  <a:cubicBezTo>
                    <a:pt x="1533486" y="708563"/>
                    <a:pt x="1526501" y="697197"/>
                    <a:pt x="1527390" y="690212"/>
                  </a:cubicBezTo>
                  <a:cubicBezTo>
                    <a:pt x="1528253" y="683214"/>
                    <a:pt x="1526501" y="683214"/>
                    <a:pt x="1516900" y="687583"/>
                  </a:cubicBezTo>
                  <a:cubicBezTo>
                    <a:pt x="1507273" y="691951"/>
                    <a:pt x="1494180" y="683214"/>
                    <a:pt x="1496809" y="694568"/>
                  </a:cubicBezTo>
                  <a:cubicBezTo>
                    <a:pt x="1499413" y="705934"/>
                    <a:pt x="1497672" y="716412"/>
                    <a:pt x="1496809" y="722533"/>
                  </a:cubicBezTo>
                  <a:cubicBezTo>
                    <a:pt x="1495945" y="728641"/>
                    <a:pt x="1501178" y="746117"/>
                    <a:pt x="1521269" y="744377"/>
                  </a:cubicBezTo>
                  <a:cubicBezTo>
                    <a:pt x="1541361" y="742637"/>
                    <a:pt x="1547482" y="745253"/>
                    <a:pt x="1534363" y="755743"/>
                  </a:cubicBezTo>
                  <a:cubicBezTo>
                    <a:pt x="1521269" y="766233"/>
                    <a:pt x="1525626" y="778464"/>
                    <a:pt x="1535252" y="774971"/>
                  </a:cubicBezTo>
                  <a:cubicBezTo>
                    <a:pt x="1544853" y="771466"/>
                    <a:pt x="1561846" y="755464"/>
                    <a:pt x="1564081" y="768850"/>
                  </a:cubicBezTo>
                  <a:cubicBezTo>
                    <a:pt x="1564971" y="774095"/>
                    <a:pt x="1549223" y="782833"/>
                    <a:pt x="1543126" y="798555"/>
                  </a:cubicBezTo>
                  <a:cubicBezTo>
                    <a:pt x="1537005" y="814278"/>
                    <a:pt x="1536128" y="809921"/>
                    <a:pt x="1533500" y="803800"/>
                  </a:cubicBezTo>
                  <a:cubicBezTo>
                    <a:pt x="1530896" y="797692"/>
                    <a:pt x="1543126" y="784572"/>
                    <a:pt x="1532636" y="792446"/>
                  </a:cubicBezTo>
                  <a:cubicBezTo>
                    <a:pt x="1522146" y="800307"/>
                    <a:pt x="1514285" y="808169"/>
                    <a:pt x="1504684" y="810798"/>
                  </a:cubicBezTo>
                  <a:cubicBezTo>
                    <a:pt x="1495057" y="813414"/>
                    <a:pt x="1483703" y="816043"/>
                    <a:pt x="1495057" y="826520"/>
                  </a:cubicBezTo>
                  <a:cubicBezTo>
                    <a:pt x="1506411" y="836998"/>
                    <a:pt x="1499426" y="845748"/>
                    <a:pt x="1496822" y="850993"/>
                  </a:cubicBezTo>
                  <a:cubicBezTo>
                    <a:pt x="1494193" y="856238"/>
                    <a:pt x="1492453" y="863224"/>
                    <a:pt x="1495057" y="869345"/>
                  </a:cubicBezTo>
                  <a:cubicBezTo>
                    <a:pt x="1497686" y="875453"/>
                    <a:pt x="1488059" y="882451"/>
                    <a:pt x="1479335" y="873714"/>
                  </a:cubicBezTo>
                  <a:cubicBezTo>
                    <a:pt x="1470597" y="864976"/>
                    <a:pt x="1463612" y="860607"/>
                    <a:pt x="1460107" y="869345"/>
                  </a:cubicBezTo>
                  <a:cubicBezTo>
                    <a:pt x="1456602" y="878083"/>
                    <a:pt x="1474102" y="881575"/>
                    <a:pt x="1467969" y="886820"/>
                  </a:cubicBezTo>
                  <a:cubicBezTo>
                    <a:pt x="1461835" y="892065"/>
                    <a:pt x="1460107" y="894681"/>
                    <a:pt x="1467969" y="900803"/>
                  </a:cubicBezTo>
                  <a:cubicBezTo>
                    <a:pt x="1475830" y="906912"/>
                    <a:pt x="1470597" y="915980"/>
                    <a:pt x="1461847" y="920183"/>
                  </a:cubicBezTo>
                  <a:lnTo>
                    <a:pt x="1461847" y="920183"/>
                  </a:lnTo>
                  <a:lnTo>
                    <a:pt x="1457585" y="919815"/>
                  </a:lnTo>
                  <a:lnTo>
                    <a:pt x="1457585" y="919815"/>
                  </a:lnTo>
                  <a:close/>
                </a:path>
              </a:pathLst>
            </a:cu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1" name="任意多边形 98">
              <a:extLst>
                <a:ext uri="{FF2B5EF4-FFF2-40B4-BE49-F238E27FC236}">
                  <a16:creationId xmlns:a16="http://schemas.microsoft.com/office/drawing/2014/main" id="{46DF521D-9D6D-4186-A747-0E932EC06A27}"/>
                </a:ext>
              </a:extLst>
            </p:cNvPr>
            <p:cNvSpPr/>
            <p:nvPr/>
          </p:nvSpPr>
          <p:spPr>
            <a:xfrm>
              <a:off x="3979887" y="3921727"/>
              <a:ext cx="972784" cy="1015654"/>
            </a:xfrm>
            <a:custGeom>
              <a:avLst/>
              <a:gdLst>
                <a:gd name="connsiteX0" fmla="*/ 2666707 w 2905039"/>
                <a:gd name="connsiteY0" fmla="*/ 2368697 h 3033061"/>
                <a:gd name="connsiteX1" fmla="*/ 2677413 w 2905039"/>
                <a:gd name="connsiteY1" fmla="*/ 2343945 h 3033061"/>
                <a:gd name="connsiteX2" fmla="*/ 2706572 w 2905039"/>
                <a:gd name="connsiteY2" fmla="*/ 2317212 h 3033061"/>
                <a:gd name="connsiteX3" fmla="*/ 2723451 w 2905039"/>
                <a:gd name="connsiteY3" fmla="*/ 2302150 h 3033061"/>
                <a:gd name="connsiteX4" fmla="*/ 2740431 w 2905039"/>
                <a:gd name="connsiteY4" fmla="*/ 2285132 h 3033061"/>
                <a:gd name="connsiteX5" fmla="*/ 2772599 w 2905039"/>
                <a:gd name="connsiteY5" fmla="*/ 2257802 h 3033061"/>
                <a:gd name="connsiteX6" fmla="*/ 2803346 w 2905039"/>
                <a:gd name="connsiteY6" fmla="*/ 2254424 h 3033061"/>
                <a:gd name="connsiteX7" fmla="*/ 2832137 w 2905039"/>
                <a:gd name="connsiteY7" fmla="*/ 2272636 h 3033061"/>
                <a:gd name="connsiteX8" fmla="*/ 2857245 w 2905039"/>
                <a:gd name="connsiteY8" fmla="*/ 2260558 h 3033061"/>
                <a:gd name="connsiteX9" fmla="*/ 2875241 w 2905039"/>
                <a:gd name="connsiteY9" fmla="*/ 2240594 h 3033061"/>
                <a:gd name="connsiteX10" fmla="*/ 2882771 w 2905039"/>
                <a:gd name="connsiteY10" fmla="*/ 2208869 h 3033061"/>
                <a:gd name="connsiteX11" fmla="*/ 2899650 w 2905039"/>
                <a:gd name="connsiteY11" fmla="*/ 2150335 h 3033061"/>
                <a:gd name="connsiteX12" fmla="*/ 2899294 w 2905039"/>
                <a:gd name="connsiteY12" fmla="*/ 2121137 h 3033061"/>
                <a:gd name="connsiteX13" fmla="*/ 2893224 w 2905039"/>
                <a:gd name="connsiteY13" fmla="*/ 2088689 h 3033061"/>
                <a:gd name="connsiteX14" fmla="*/ 2874301 w 2905039"/>
                <a:gd name="connsiteY14" fmla="*/ 2066197 h 3033061"/>
                <a:gd name="connsiteX15" fmla="*/ 2869792 w 2905039"/>
                <a:gd name="connsiteY15" fmla="*/ 2051961 h 3033061"/>
                <a:gd name="connsiteX16" fmla="*/ 2860750 w 2905039"/>
                <a:gd name="connsiteY16" fmla="*/ 2034994 h 3033061"/>
                <a:gd name="connsiteX17" fmla="*/ 2833927 w 2905039"/>
                <a:gd name="connsiteY17" fmla="*/ 2038588 h 3033061"/>
                <a:gd name="connsiteX18" fmla="*/ 2814521 w 2905039"/>
                <a:gd name="connsiteY18" fmla="*/ 2033012 h 3033061"/>
                <a:gd name="connsiteX19" fmla="*/ 2807600 w 2905039"/>
                <a:gd name="connsiteY19" fmla="*/ 2051249 h 3033061"/>
                <a:gd name="connsiteX20" fmla="*/ 2792207 w 2905039"/>
                <a:gd name="connsiteY20" fmla="*/ 2061194 h 3033061"/>
                <a:gd name="connsiteX21" fmla="*/ 2772649 w 2905039"/>
                <a:gd name="connsiteY21" fmla="*/ 2060647 h 3033061"/>
                <a:gd name="connsiteX22" fmla="*/ 2756723 w 2905039"/>
                <a:gd name="connsiteY22" fmla="*/ 2048494 h 3033061"/>
                <a:gd name="connsiteX23" fmla="*/ 2720795 w 2905039"/>
                <a:gd name="connsiteY23" fmla="*/ 2051249 h 3033061"/>
                <a:gd name="connsiteX24" fmla="*/ 2708984 w 2905039"/>
                <a:gd name="connsiteY24" fmla="*/ 2028999 h 3033061"/>
                <a:gd name="connsiteX25" fmla="*/ 2693261 w 2905039"/>
                <a:gd name="connsiteY25" fmla="*/ 2045598 h 3033061"/>
                <a:gd name="connsiteX26" fmla="*/ 2687483 w 2905039"/>
                <a:gd name="connsiteY26" fmla="*/ 2060253 h 3033061"/>
                <a:gd name="connsiteX27" fmla="*/ 2668674 w 2905039"/>
                <a:gd name="connsiteY27" fmla="*/ 2059581 h 3033061"/>
                <a:gd name="connsiteX28" fmla="*/ 2642741 w 2905039"/>
                <a:gd name="connsiteY28" fmla="*/ 2049383 h 3033061"/>
                <a:gd name="connsiteX29" fmla="*/ 2627526 w 2905039"/>
                <a:gd name="connsiteY29" fmla="*/ 2026662 h 3033061"/>
                <a:gd name="connsiteX30" fmla="*/ 2610229 w 2905039"/>
                <a:gd name="connsiteY30" fmla="*/ 2038042 h 3033061"/>
                <a:gd name="connsiteX31" fmla="*/ 2584727 w 2905039"/>
                <a:gd name="connsiteY31" fmla="*/ 2029291 h 3033061"/>
                <a:gd name="connsiteX32" fmla="*/ 2571799 w 2905039"/>
                <a:gd name="connsiteY32" fmla="*/ 2002850 h 3033061"/>
                <a:gd name="connsiteX33" fmla="*/ 2596272 w 2905039"/>
                <a:gd name="connsiteY33" fmla="*/ 1991420 h 3033061"/>
                <a:gd name="connsiteX34" fmla="*/ 2577920 w 2905039"/>
                <a:gd name="connsiteY34" fmla="*/ 1959098 h 3033061"/>
                <a:gd name="connsiteX35" fmla="*/ 2562388 w 2905039"/>
                <a:gd name="connsiteY35" fmla="*/ 1928365 h 3033061"/>
                <a:gd name="connsiteX36" fmla="*/ 2550170 w 2905039"/>
                <a:gd name="connsiteY36" fmla="*/ 1924173 h 3033061"/>
                <a:gd name="connsiteX37" fmla="*/ 2535489 w 2905039"/>
                <a:gd name="connsiteY37" fmla="*/ 1903307 h 3033061"/>
                <a:gd name="connsiteX38" fmla="*/ 2513798 w 2905039"/>
                <a:gd name="connsiteY38" fmla="*/ 1905416 h 3033061"/>
                <a:gd name="connsiteX39" fmla="*/ 2493312 w 2905039"/>
                <a:gd name="connsiteY39" fmla="*/ 1909239 h 3033061"/>
                <a:gd name="connsiteX40" fmla="*/ 2469716 w 2905039"/>
                <a:gd name="connsiteY40" fmla="*/ 1898279 h 3033061"/>
                <a:gd name="connsiteX41" fmla="*/ 2439998 w 2905039"/>
                <a:gd name="connsiteY41" fmla="*/ 1888957 h 3033061"/>
                <a:gd name="connsiteX42" fmla="*/ 2414509 w 2905039"/>
                <a:gd name="connsiteY42" fmla="*/ 1916262 h 3033061"/>
                <a:gd name="connsiteX43" fmla="*/ 2411017 w 2905039"/>
                <a:gd name="connsiteY43" fmla="*/ 1935439 h 3033061"/>
                <a:gd name="connsiteX44" fmla="*/ 2395472 w 2905039"/>
                <a:gd name="connsiteY44" fmla="*/ 1922485 h 3033061"/>
                <a:gd name="connsiteX45" fmla="*/ 2376003 w 2905039"/>
                <a:gd name="connsiteY45" fmla="*/ 1908947 h 3033061"/>
                <a:gd name="connsiteX46" fmla="*/ 2366478 w 2905039"/>
                <a:gd name="connsiteY46" fmla="*/ 1886024 h 3033061"/>
                <a:gd name="connsiteX47" fmla="*/ 2349968 w 2905039"/>
                <a:gd name="connsiteY47" fmla="*/ 1838272 h 3033061"/>
                <a:gd name="connsiteX48" fmla="*/ 2328606 w 2905039"/>
                <a:gd name="connsiteY48" fmla="*/ 1829661 h 3033061"/>
                <a:gd name="connsiteX49" fmla="*/ 2348977 w 2905039"/>
                <a:gd name="connsiteY49" fmla="*/ 1809672 h 3033061"/>
                <a:gd name="connsiteX50" fmla="*/ 2369945 w 2905039"/>
                <a:gd name="connsiteY50" fmla="*/ 1796552 h 3033061"/>
                <a:gd name="connsiteX51" fmla="*/ 2368192 w 2905039"/>
                <a:gd name="connsiteY51" fmla="*/ 1760738 h 3033061"/>
                <a:gd name="connsiteX52" fmla="*/ 2405771 w 2905039"/>
                <a:gd name="connsiteY52" fmla="*/ 1707436 h 3033061"/>
                <a:gd name="connsiteX53" fmla="*/ 2416249 w 2905039"/>
                <a:gd name="connsiteY53" fmla="*/ 1682976 h 3033061"/>
                <a:gd name="connsiteX54" fmla="*/ 2398773 w 2905039"/>
                <a:gd name="connsiteY54" fmla="*/ 1682531 h 3033061"/>
                <a:gd name="connsiteX55" fmla="*/ 2398773 w 2905039"/>
                <a:gd name="connsiteY55" fmla="*/ 1681211 h 3033061"/>
                <a:gd name="connsiteX56" fmla="*/ 2358527 w 2905039"/>
                <a:gd name="connsiteY56" fmla="*/ 1687980 h 3033061"/>
                <a:gd name="connsiteX57" fmla="*/ 2345624 w 2905039"/>
                <a:gd name="connsiteY57" fmla="*/ 1681262 h 3033061"/>
                <a:gd name="connsiteX58" fmla="*/ 2345560 w 2905039"/>
                <a:gd name="connsiteY58" fmla="*/ 1672029 h 3033061"/>
                <a:gd name="connsiteX59" fmla="*/ 2358349 w 2905039"/>
                <a:gd name="connsiteY59" fmla="*/ 1667165 h 3033061"/>
                <a:gd name="connsiteX60" fmla="*/ 2383063 w 2905039"/>
                <a:gd name="connsiteY60" fmla="*/ 1661983 h 3033061"/>
                <a:gd name="connsiteX61" fmla="*/ 2417823 w 2905039"/>
                <a:gd name="connsiteY61" fmla="*/ 1647988 h 3033061"/>
                <a:gd name="connsiteX62" fmla="*/ 2438423 w 2905039"/>
                <a:gd name="connsiteY62" fmla="*/ 1609913 h 3033061"/>
                <a:gd name="connsiteX63" fmla="*/ 2456876 w 2905039"/>
                <a:gd name="connsiteY63" fmla="*/ 1626335 h 3033061"/>
                <a:gd name="connsiteX64" fmla="*/ 2461587 w 2905039"/>
                <a:gd name="connsiteY64" fmla="*/ 1604478 h 3033061"/>
                <a:gd name="connsiteX65" fmla="*/ 2454704 w 2905039"/>
                <a:gd name="connsiteY65" fmla="*/ 1592070 h 3033061"/>
                <a:gd name="connsiteX66" fmla="*/ 2425850 w 2905039"/>
                <a:gd name="connsiteY66" fmla="*/ 1586864 h 3033061"/>
                <a:gd name="connsiteX67" fmla="*/ 2401618 w 2905039"/>
                <a:gd name="connsiteY67" fmla="*/ 1580615 h 3033061"/>
                <a:gd name="connsiteX68" fmla="*/ 2397351 w 2905039"/>
                <a:gd name="connsiteY68" fmla="*/ 1556435 h 3033061"/>
                <a:gd name="connsiteX69" fmla="*/ 2366223 w 2905039"/>
                <a:gd name="connsiteY69" fmla="*/ 1529447 h 3033061"/>
                <a:gd name="connsiteX70" fmla="*/ 2378212 w 2905039"/>
                <a:gd name="connsiteY70" fmla="*/ 1499856 h 3033061"/>
                <a:gd name="connsiteX71" fmla="*/ 2362946 w 2905039"/>
                <a:gd name="connsiteY71" fmla="*/ 1500529 h 3033061"/>
                <a:gd name="connsiteX72" fmla="*/ 2336759 w 2905039"/>
                <a:gd name="connsiteY72" fmla="*/ 1497608 h 3033061"/>
                <a:gd name="connsiteX73" fmla="*/ 2321405 w 2905039"/>
                <a:gd name="connsiteY73" fmla="*/ 1469287 h 3033061"/>
                <a:gd name="connsiteX74" fmla="*/ 2305708 w 2905039"/>
                <a:gd name="connsiteY74" fmla="*/ 1415045 h 3033061"/>
                <a:gd name="connsiteX75" fmla="*/ 2327120 w 2905039"/>
                <a:gd name="connsiteY75" fmla="*/ 1418195 h 3033061"/>
                <a:gd name="connsiteX76" fmla="*/ 2341865 w 2905039"/>
                <a:gd name="connsiteY76" fmla="*/ 1374469 h 3033061"/>
                <a:gd name="connsiteX77" fmla="*/ 2353231 w 2905039"/>
                <a:gd name="connsiteY77" fmla="*/ 1339366 h 3033061"/>
                <a:gd name="connsiteX78" fmla="*/ 2359022 w 2905039"/>
                <a:gd name="connsiteY78" fmla="*/ 1309877 h 3033061"/>
                <a:gd name="connsiteX79" fmla="*/ 2364039 w 2905039"/>
                <a:gd name="connsiteY79" fmla="*/ 1291055 h 3033061"/>
                <a:gd name="connsiteX80" fmla="*/ 2385095 w 2905039"/>
                <a:gd name="connsiteY80" fmla="*/ 1279219 h 3033061"/>
                <a:gd name="connsiteX81" fmla="*/ 2394151 w 2905039"/>
                <a:gd name="connsiteY81" fmla="*/ 1245157 h 3033061"/>
                <a:gd name="connsiteX82" fmla="*/ 2397351 w 2905039"/>
                <a:gd name="connsiteY82" fmla="*/ 1241538 h 3033061"/>
                <a:gd name="connsiteX83" fmla="*/ 2403510 w 2905039"/>
                <a:gd name="connsiteY83" fmla="*/ 1235684 h 3033061"/>
                <a:gd name="connsiteX84" fmla="*/ 2411130 w 2905039"/>
                <a:gd name="connsiteY84" fmla="*/ 1228864 h 3033061"/>
                <a:gd name="connsiteX85" fmla="*/ 2428923 w 2905039"/>
                <a:gd name="connsiteY85" fmla="*/ 1217282 h 3033061"/>
                <a:gd name="connsiteX86" fmla="*/ 2445954 w 2905039"/>
                <a:gd name="connsiteY86" fmla="*/ 1201508 h 3033061"/>
                <a:gd name="connsiteX87" fmla="*/ 2425850 w 2905039"/>
                <a:gd name="connsiteY87" fmla="*/ 1137716 h 3033061"/>
                <a:gd name="connsiteX88" fmla="*/ 2398761 w 2905039"/>
                <a:gd name="connsiteY88" fmla="*/ 1107134 h 3033061"/>
                <a:gd name="connsiteX89" fmla="*/ 2378657 w 2905039"/>
                <a:gd name="connsiteY89" fmla="*/ 1081785 h 3033061"/>
                <a:gd name="connsiteX90" fmla="*/ 2358553 w 2905039"/>
                <a:gd name="connsiteY90" fmla="*/ 1064323 h 3033061"/>
                <a:gd name="connsiteX91" fmla="*/ 2331464 w 2905039"/>
                <a:gd name="connsiteY91" fmla="*/ 1088783 h 3033061"/>
                <a:gd name="connsiteX92" fmla="*/ 2292132 w 2905039"/>
                <a:gd name="connsiteY92" fmla="*/ 1093152 h 3033061"/>
                <a:gd name="connsiteX93" fmla="*/ 2262427 w 2905039"/>
                <a:gd name="connsiteY93" fmla="*/ 1094917 h 3033061"/>
                <a:gd name="connsiteX94" fmla="*/ 2247580 w 2905039"/>
                <a:gd name="connsiteY94" fmla="*/ 1115872 h 3033061"/>
                <a:gd name="connsiteX95" fmla="*/ 2247580 w 2905039"/>
                <a:gd name="connsiteY95" fmla="*/ 1115872 h 3033061"/>
                <a:gd name="connsiteX96" fmla="*/ 2241459 w 2905039"/>
                <a:gd name="connsiteY96" fmla="*/ 1120241 h 3033061"/>
                <a:gd name="connsiteX97" fmla="*/ 2241459 w 2905039"/>
                <a:gd name="connsiteY97" fmla="*/ 1120241 h 3033061"/>
                <a:gd name="connsiteX98" fmla="*/ 2185528 w 2905039"/>
                <a:gd name="connsiteY98" fmla="*/ 1122870 h 3033061"/>
                <a:gd name="connsiteX99" fmla="*/ 2144469 w 2905039"/>
                <a:gd name="connsiteY99" fmla="*/ 1100149 h 3033061"/>
                <a:gd name="connsiteX100" fmla="*/ 2144469 w 2905039"/>
                <a:gd name="connsiteY100" fmla="*/ 1100149 h 3033061"/>
                <a:gd name="connsiteX101" fmla="*/ 2139211 w 2905039"/>
                <a:gd name="connsiteY101" fmla="*/ 1096111 h 3033061"/>
                <a:gd name="connsiteX102" fmla="*/ 2139211 w 2905039"/>
                <a:gd name="connsiteY102" fmla="*/ 1096111 h 3033061"/>
                <a:gd name="connsiteX103" fmla="*/ 2145345 w 2905039"/>
                <a:gd name="connsiteY103" fmla="*/ 1084427 h 3033061"/>
                <a:gd name="connsiteX104" fmla="*/ 2136608 w 2905039"/>
                <a:gd name="connsiteY104" fmla="*/ 1024991 h 3033061"/>
                <a:gd name="connsiteX105" fmla="*/ 2136608 w 2905039"/>
                <a:gd name="connsiteY105" fmla="*/ 1024991 h 3033061"/>
                <a:gd name="connsiteX106" fmla="*/ 2138360 w 2905039"/>
                <a:gd name="connsiteY106" fmla="*/ 1028484 h 3033061"/>
                <a:gd name="connsiteX107" fmla="*/ 2138360 w 2905039"/>
                <a:gd name="connsiteY107" fmla="*/ 1028484 h 3033061"/>
                <a:gd name="connsiteX108" fmla="*/ 2151466 w 2905039"/>
                <a:gd name="connsiteY108" fmla="*/ 986536 h 3033061"/>
                <a:gd name="connsiteX109" fmla="*/ 2143605 w 2905039"/>
                <a:gd name="connsiteY109" fmla="*/ 935863 h 3033061"/>
                <a:gd name="connsiteX110" fmla="*/ 2111271 w 2905039"/>
                <a:gd name="connsiteY110" fmla="*/ 940232 h 3033061"/>
                <a:gd name="connsiteX111" fmla="*/ 2111271 w 2905039"/>
                <a:gd name="connsiteY111" fmla="*/ 940232 h 3033061"/>
                <a:gd name="connsiteX112" fmla="*/ 2106902 w 2905039"/>
                <a:gd name="connsiteY112" fmla="*/ 935000 h 3033061"/>
                <a:gd name="connsiteX113" fmla="*/ 2106902 w 2905039"/>
                <a:gd name="connsiteY113" fmla="*/ 935000 h 3033061"/>
                <a:gd name="connsiteX114" fmla="*/ 2102114 w 2905039"/>
                <a:gd name="connsiteY114" fmla="*/ 904367 h 3033061"/>
                <a:gd name="connsiteX115" fmla="*/ 2111703 w 2905039"/>
                <a:gd name="connsiteY115" fmla="*/ 886155 h 3033061"/>
                <a:gd name="connsiteX116" fmla="*/ 2123984 w 2905039"/>
                <a:gd name="connsiteY116" fmla="*/ 866013 h 3033061"/>
                <a:gd name="connsiteX117" fmla="*/ 2163481 w 2905039"/>
                <a:gd name="connsiteY117" fmla="*/ 843991 h 3033061"/>
                <a:gd name="connsiteX118" fmla="*/ 2208261 w 2905039"/>
                <a:gd name="connsiteY118" fmla="*/ 811797 h 3033061"/>
                <a:gd name="connsiteX119" fmla="*/ 2218751 w 2905039"/>
                <a:gd name="connsiteY119" fmla="*/ 782955 h 3033061"/>
                <a:gd name="connsiteX120" fmla="*/ 2243897 w 2905039"/>
                <a:gd name="connsiteY120" fmla="*/ 785953 h 3033061"/>
                <a:gd name="connsiteX121" fmla="*/ 2249333 w 2905039"/>
                <a:gd name="connsiteY121" fmla="*/ 795186 h 3033061"/>
                <a:gd name="connsiteX122" fmla="*/ 2255276 w 2905039"/>
                <a:gd name="connsiteY122" fmla="*/ 796900 h 3033061"/>
                <a:gd name="connsiteX123" fmla="*/ 2255276 w 2905039"/>
                <a:gd name="connsiteY123" fmla="*/ 796900 h 3033061"/>
                <a:gd name="connsiteX124" fmla="*/ 2255454 w 2905039"/>
                <a:gd name="connsiteY124" fmla="*/ 804812 h 3033061"/>
                <a:gd name="connsiteX125" fmla="*/ 2265944 w 2905039"/>
                <a:gd name="connsiteY125" fmla="*/ 823164 h 3033061"/>
                <a:gd name="connsiteX126" fmla="*/ 2293910 w 2905039"/>
                <a:gd name="connsiteY126" fmla="*/ 852857 h 3033061"/>
                <a:gd name="connsiteX127" fmla="*/ 2306102 w 2905039"/>
                <a:gd name="connsiteY127" fmla="*/ 860870 h 3033061"/>
                <a:gd name="connsiteX128" fmla="*/ 2306102 w 2905039"/>
                <a:gd name="connsiteY128" fmla="*/ 860870 h 3033061"/>
                <a:gd name="connsiteX129" fmla="*/ 2311385 w 2905039"/>
                <a:gd name="connsiteY129" fmla="*/ 853746 h 3033061"/>
                <a:gd name="connsiteX130" fmla="*/ 2311385 w 2905039"/>
                <a:gd name="connsiteY130" fmla="*/ 853746 h 3033061"/>
                <a:gd name="connsiteX131" fmla="*/ 2347212 w 2905039"/>
                <a:gd name="connsiteY131" fmla="*/ 813537 h 3033061"/>
                <a:gd name="connsiteX132" fmla="*/ 2383038 w 2905039"/>
                <a:gd name="connsiteY132" fmla="*/ 797815 h 3033061"/>
                <a:gd name="connsiteX133" fmla="*/ 2411880 w 2905039"/>
                <a:gd name="connsiteY133" fmla="*/ 831902 h 3033061"/>
                <a:gd name="connsiteX134" fmla="*/ 2432848 w 2905039"/>
                <a:gd name="connsiteY134" fmla="*/ 854622 h 3033061"/>
                <a:gd name="connsiteX135" fmla="*/ 2482657 w 2905039"/>
                <a:gd name="connsiteY135" fmla="*/ 853759 h 3033061"/>
                <a:gd name="connsiteX136" fmla="*/ 2514115 w 2905039"/>
                <a:gd name="connsiteY136" fmla="*/ 848501 h 3033061"/>
                <a:gd name="connsiteX137" fmla="*/ 2531590 w 2905039"/>
                <a:gd name="connsiteY137" fmla="*/ 865126 h 3033061"/>
                <a:gd name="connsiteX138" fmla="*/ 2577895 w 2905039"/>
                <a:gd name="connsiteY138" fmla="*/ 829286 h 3033061"/>
                <a:gd name="connsiteX139" fmla="*/ 2618103 w 2905039"/>
                <a:gd name="connsiteY139" fmla="*/ 827546 h 3033061"/>
                <a:gd name="connsiteX140" fmla="*/ 2642563 w 2905039"/>
                <a:gd name="connsiteY140" fmla="*/ 827546 h 3033061"/>
                <a:gd name="connsiteX141" fmla="*/ 2652177 w 2905039"/>
                <a:gd name="connsiteY141" fmla="*/ 789967 h 3033061"/>
                <a:gd name="connsiteX142" fmla="*/ 2663543 w 2905039"/>
                <a:gd name="connsiteY142" fmla="*/ 758509 h 3033061"/>
                <a:gd name="connsiteX143" fmla="*/ 2677526 w 2905039"/>
                <a:gd name="connsiteY143" fmla="*/ 723558 h 3033061"/>
                <a:gd name="connsiteX144" fmla="*/ 2668789 w 2905039"/>
                <a:gd name="connsiteY144" fmla="*/ 692976 h 3033061"/>
                <a:gd name="connsiteX145" fmla="*/ 2671418 w 2905039"/>
                <a:gd name="connsiteY145" fmla="*/ 677229 h 3033061"/>
                <a:gd name="connsiteX146" fmla="*/ 2654819 w 2905039"/>
                <a:gd name="connsiteY146" fmla="*/ 659766 h 3033061"/>
                <a:gd name="connsiteX147" fmla="*/ 2667049 w 2905039"/>
                <a:gd name="connsiteY147" fmla="*/ 628308 h 3033061"/>
                <a:gd name="connsiteX148" fmla="*/ 2651314 w 2905039"/>
                <a:gd name="connsiteY148" fmla="*/ 605588 h 3033061"/>
                <a:gd name="connsiteX149" fmla="*/ 2631210 w 2905039"/>
                <a:gd name="connsiteY149" fmla="*/ 591593 h 3033061"/>
                <a:gd name="connsiteX150" fmla="*/ 2604997 w 2905039"/>
                <a:gd name="connsiteY150" fmla="*/ 567132 h 3033061"/>
                <a:gd name="connsiteX151" fmla="*/ 2555188 w 2905039"/>
                <a:gd name="connsiteY151" fmla="*/ 597714 h 3033061"/>
                <a:gd name="connsiteX152" fmla="*/ 2534220 w 2905039"/>
                <a:gd name="connsiteY152" fmla="*/ 642266 h 3033061"/>
                <a:gd name="connsiteX153" fmla="*/ 2495777 w 2905039"/>
                <a:gd name="connsiteY153" fmla="*/ 640525 h 3033061"/>
                <a:gd name="connsiteX154" fmla="*/ 2458198 w 2905039"/>
                <a:gd name="connsiteY154" fmla="*/ 653619 h 3033061"/>
                <a:gd name="connsiteX155" fmla="*/ 2405772 w 2905039"/>
                <a:gd name="connsiteY155" fmla="*/ 630899 h 3033061"/>
                <a:gd name="connsiteX156" fmla="*/ 2352458 w 2905039"/>
                <a:gd name="connsiteY156" fmla="*/ 581979 h 3033061"/>
                <a:gd name="connsiteX157" fmla="*/ 2367316 w 2905039"/>
                <a:gd name="connsiteY157" fmla="*/ 566231 h 3033061"/>
                <a:gd name="connsiteX158" fmla="*/ 2394406 w 2905039"/>
                <a:gd name="connsiteY158" fmla="*/ 540907 h 3033061"/>
                <a:gd name="connsiteX159" fmla="*/ 2390913 w 2905039"/>
                <a:gd name="connsiteY159" fmla="*/ 527787 h 3033061"/>
                <a:gd name="connsiteX160" fmla="*/ 2393529 w 2905039"/>
                <a:gd name="connsiteY160" fmla="*/ 512928 h 3033061"/>
                <a:gd name="connsiteX161" fmla="*/ 2394406 w 2905039"/>
                <a:gd name="connsiteY161" fmla="*/ 488468 h 3033061"/>
                <a:gd name="connsiteX162" fmla="*/ 2381286 w 2905039"/>
                <a:gd name="connsiteY162" fmla="*/ 471869 h 3033061"/>
                <a:gd name="connsiteX163" fmla="*/ 2350705 w 2905039"/>
                <a:gd name="connsiteY163" fmla="*/ 474497 h 3033061"/>
                <a:gd name="connsiteX164" fmla="*/ 2350705 w 2905039"/>
                <a:gd name="connsiteY164" fmla="*/ 474497 h 3033061"/>
                <a:gd name="connsiteX165" fmla="*/ 2334423 w 2905039"/>
                <a:gd name="connsiteY165" fmla="*/ 478219 h 3033061"/>
                <a:gd name="connsiteX166" fmla="*/ 2334423 w 2905039"/>
                <a:gd name="connsiteY166" fmla="*/ 478219 h 3033061"/>
                <a:gd name="connsiteX167" fmla="*/ 2346336 w 2905039"/>
                <a:gd name="connsiteY167" fmla="*/ 445656 h 3033061"/>
                <a:gd name="connsiteX168" fmla="*/ 2360319 w 2905039"/>
                <a:gd name="connsiteY168" fmla="*/ 389725 h 3033061"/>
                <a:gd name="connsiteX169" fmla="*/ 2418002 w 2905039"/>
                <a:gd name="connsiteY169" fmla="*/ 354775 h 3033061"/>
                <a:gd name="connsiteX170" fmla="*/ 2399117 w 2905039"/>
                <a:gd name="connsiteY170" fmla="*/ 354228 h 3033061"/>
                <a:gd name="connsiteX171" fmla="*/ 2365030 w 2905039"/>
                <a:gd name="connsiteY171" fmla="*/ 348996 h 3033061"/>
                <a:gd name="connsiteX172" fmla="*/ 2324835 w 2905039"/>
                <a:gd name="connsiteY172" fmla="*/ 352489 h 3033061"/>
                <a:gd name="connsiteX173" fmla="*/ 2284627 w 2905039"/>
                <a:gd name="connsiteY173" fmla="*/ 358584 h 3033061"/>
                <a:gd name="connsiteX174" fmla="*/ 2257550 w 2905039"/>
                <a:gd name="connsiteY174" fmla="*/ 355092 h 3033061"/>
                <a:gd name="connsiteX175" fmla="*/ 2230448 w 2905039"/>
                <a:gd name="connsiteY175" fmla="*/ 344627 h 3033061"/>
                <a:gd name="connsiteX176" fmla="*/ 2211233 w 2905039"/>
                <a:gd name="connsiteY176" fmla="*/ 346367 h 3033061"/>
                <a:gd name="connsiteX177" fmla="*/ 2199867 w 2905039"/>
                <a:gd name="connsiteY177" fmla="*/ 369088 h 3033061"/>
                <a:gd name="connsiteX178" fmla="*/ 2212973 w 2905039"/>
                <a:gd name="connsiteY178" fmla="*/ 422390 h 3033061"/>
                <a:gd name="connsiteX179" fmla="*/ 2208604 w 2905039"/>
                <a:gd name="connsiteY179" fmla="*/ 469571 h 3033061"/>
                <a:gd name="connsiteX180" fmla="*/ 2182392 w 2905039"/>
                <a:gd name="connsiteY180" fmla="*/ 492291 h 3033061"/>
                <a:gd name="connsiteX181" fmla="*/ 2145689 w 2905039"/>
                <a:gd name="connsiteY181" fmla="*/ 481826 h 3033061"/>
                <a:gd name="connsiteX182" fmla="*/ 2115983 w 2905039"/>
                <a:gd name="connsiteY182" fmla="*/ 487059 h 3033061"/>
                <a:gd name="connsiteX183" fmla="*/ 2080157 w 2905039"/>
                <a:gd name="connsiteY183" fmla="*/ 518516 h 3033061"/>
                <a:gd name="connsiteX184" fmla="*/ 2088894 w 2905039"/>
                <a:gd name="connsiteY184" fmla="*/ 556096 h 3033061"/>
                <a:gd name="connsiteX185" fmla="*/ 2097632 w 2905039"/>
                <a:gd name="connsiteY185" fmla="*/ 584937 h 3033061"/>
                <a:gd name="connsiteX186" fmla="*/ 2091511 w 2905039"/>
                <a:gd name="connsiteY186" fmla="*/ 616395 h 3033061"/>
                <a:gd name="connsiteX187" fmla="*/ 2063545 w 2905039"/>
                <a:gd name="connsiteY187" fmla="*/ 660947 h 3033061"/>
                <a:gd name="connsiteX188" fmla="*/ 2026842 w 2905039"/>
                <a:gd name="connsiteY188" fmla="*/ 698526 h 3033061"/>
                <a:gd name="connsiteX189" fmla="*/ 1996261 w 2905039"/>
                <a:gd name="connsiteY189" fmla="*/ 724739 h 3033061"/>
                <a:gd name="connsiteX190" fmla="*/ 1972664 w 2905039"/>
                <a:gd name="connsiteY190" fmla="*/ 754457 h 3033061"/>
                <a:gd name="connsiteX191" fmla="*/ 1952560 w 2905039"/>
                <a:gd name="connsiteY191" fmla="*/ 777177 h 3033061"/>
                <a:gd name="connsiteX192" fmla="*/ 1931592 w 2905039"/>
                <a:gd name="connsiteY192" fmla="*/ 788544 h 3033061"/>
                <a:gd name="connsiteX193" fmla="*/ 1910625 w 2905039"/>
                <a:gd name="connsiteY193" fmla="*/ 785051 h 3033061"/>
                <a:gd name="connsiteX194" fmla="*/ 1894026 w 2905039"/>
                <a:gd name="connsiteY194" fmla="*/ 788544 h 3033061"/>
                <a:gd name="connsiteX195" fmla="*/ 1888781 w 2905039"/>
                <a:gd name="connsiteY195" fmla="*/ 811265 h 3033061"/>
                <a:gd name="connsiteX196" fmla="*/ 1881783 w 2905039"/>
                <a:gd name="connsiteY196" fmla="*/ 840983 h 3033061"/>
                <a:gd name="connsiteX197" fmla="*/ 1873922 w 2905039"/>
                <a:gd name="connsiteY197" fmla="*/ 896024 h 3033061"/>
                <a:gd name="connsiteX198" fmla="*/ 1868677 w 2905039"/>
                <a:gd name="connsiteY198" fmla="*/ 922238 h 3033061"/>
                <a:gd name="connsiteX199" fmla="*/ 1869553 w 2905039"/>
                <a:gd name="connsiteY199" fmla="*/ 944094 h 3033061"/>
                <a:gd name="connsiteX200" fmla="*/ 1886152 w 2905039"/>
                <a:gd name="connsiteY200" fmla="*/ 980784 h 3033061"/>
                <a:gd name="connsiteX201" fmla="*/ 1894026 w 2905039"/>
                <a:gd name="connsiteY201" fmla="*/ 1044577 h 3033061"/>
                <a:gd name="connsiteX202" fmla="*/ 1905392 w 2905039"/>
                <a:gd name="connsiteY202" fmla="*/ 1079527 h 3033061"/>
                <a:gd name="connsiteX203" fmla="*/ 1901024 w 2905039"/>
                <a:gd name="connsiteY203" fmla="*/ 1110109 h 3033061"/>
                <a:gd name="connsiteX204" fmla="*/ 1889657 w 2905039"/>
                <a:gd name="connsiteY204" fmla="*/ 1151181 h 3033061"/>
                <a:gd name="connsiteX205" fmla="*/ 1866937 w 2905039"/>
                <a:gd name="connsiteY205" fmla="*/ 1170408 h 3033061"/>
                <a:gd name="connsiteX206" fmla="*/ 1843353 w 2905039"/>
                <a:gd name="connsiteY206" fmla="*/ 1173901 h 3033061"/>
                <a:gd name="connsiteX207" fmla="*/ 1822385 w 2905039"/>
                <a:gd name="connsiteY207" fmla="*/ 1185268 h 3033061"/>
                <a:gd name="connsiteX208" fmla="*/ 1795296 w 2905039"/>
                <a:gd name="connsiteY208" fmla="*/ 1200990 h 3033061"/>
                <a:gd name="connsiteX209" fmla="*/ 1765591 w 2905039"/>
                <a:gd name="connsiteY209" fmla="*/ 1204483 h 3033061"/>
                <a:gd name="connsiteX210" fmla="*/ 1763838 w 2905039"/>
                <a:gd name="connsiteY210" fmla="*/ 1173000 h 3033061"/>
                <a:gd name="connsiteX211" fmla="*/ 1749856 w 2905039"/>
                <a:gd name="connsiteY211" fmla="*/ 1153772 h 3033061"/>
                <a:gd name="connsiteX212" fmla="*/ 1699424 w 2905039"/>
                <a:gd name="connsiteY212" fmla="*/ 1176670 h 3033061"/>
                <a:gd name="connsiteX213" fmla="*/ 1652421 w 2905039"/>
                <a:gd name="connsiteY213" fmla="*/ 1199048 h 3033061"/>
                <a:gd name="connsiteX214" fmla="*/ 1599856 w 2905039"/>
                <a:gd name="connsiteY214" fmla="*/ 1234570 h 3033061"/>
                <a:gd name="connsiteX215" fmla="*/ 1580044 w 2905039"/>
                <a:gd name="connsiteY215" fmla="*/ 1234824 h 3033061"/>
                <a:gd name="connsiteX216" fmla="*/ 1558162 w 2905039"/>
                <a:gd name="connsiteY216" fmla="*/ 1229363 h 3033061"/>
                <a:gd name="connsiteX217" fmla="*/ 1524431 w 2905039"/>
                <a:gd name="connsiteY217" fmla="*/ 1226290 h 3033061"/>
                <a:gd name="connsiteX218" fmla="*/ 1502675 w 2905039"/>
                <a:gd name="connsiteY218" fmla="*/ 1208129 h 3033061"/>
                <a:gd name="connsiteX219" fmla="*/ 1488299 w 2905039"/>
                <a:gd name="connsiteY219" fmla="*/ 1176556 h 3033061"/>
                <a:gd name="connsiteX220" fmla="*/ 1483448 w 2905039"/>
                <a:gd name="connsiteY220" fmla="*/ 1155792 h 3033061"/>
                <a:gd name="connsiteX221" fmla="*/ 1468652 w 2905039"/>
                <a:gd name="connsiteY221" fmla="*/ 1153061 h 3033061"/>
                <a:gd name="connsiteX222" fmla="*/ 1443557 w 2905039"/>
                <a:gd name="connsiteY222" fmla="*/ 1151346 h 3033061"/>
                <a:gd name="connsiteX223" fmla="*/ 1428825 w 2905039"/>
                <a:gd name="connsiteY223" fmla="*/ 1125946 h 3033061"/>
                <a:gd name="connsiteX224" fmla="*/ 1434286 w 2905039"/>
                <a:gd name="connsiteY224" fmla="*/ 1112522 h 3033061"/>
                <a:gd name="connsiteX225" fmla="*/ 1454885 w 2905039"/>
                <a:gd name="connsiteY225" fmla="*/ 1116510 h 3033061"/>
                <a:gd name="connsiteX226" fmla="*/ 1454390 w 2905039"/>
                <a:gd name="connsiteY226" fmla="*/ 1103492 h 3033061"/>
                <a:gd name="connsiteX227" fmla="*/ 1439112 w 2905039"/>
                <a:gd name="connsiteY227" fmla="*/ 1069901 h 3033061"/>
                <a:gd name="connsiteX228" fmla="*/ 1408352 w 2905039"/>
                <a:gd name="connsiteY228" fmla="*/ 1044843 h 3033061"/>
                <a:gd name="connsiteX229" fmla="*/ 1385619 w 2905039"/>
                <a:gd name="connsiteY229" fmla="*/ 1041694 h 3033061"/>
                <a:gd name="connsiteX230" fmla="*/ 1370265 w 2905039"/>
                <a:gd name="connsiteY230" fmla="*/ 1029019 h 3033061"/>
                <a:gd name="connsiteX231" fmla="*/ 1381213 w 2905039"/>
                <a:gd name="connsiteY231" fmla="*/ 1002921 h 3033061"/>
                <a:gd name="connsiteX232" fmla="*/ 1400364 w 2905039"/>
                <a:gd name="connsiteY232" fmla="*/ 992533 h 3033061"/>
                <a:gd name="connsiteX233" fmla="*/ 1409165 w 2905039"/>
                <a:gd name="connsiteY233" fmla="*/ 983211 h 3033061"/>
                <a:gd name="connsiteX234" fmla="*/ 1400936 w 2905039"/>
                <a:gd name="connsiteY234" fmla="*/ 967412 h 3033061"/>
                <a:gd name="connsiteX235" fmla="*/ 1409635 w 2905039"/>
                <a:gd name="connsiteY235" fmla="*/ 956972 h 3033061"/>
                <a:gd name="connsiteX236" fmla="*/ 1413229 w 2905039"/>
                <a:gd name="connsiteY236" fmla="*/ 941618 h 3033061"/>
                <a:gd name="connsiteX237" fmla="*/ 1400681 w 2905039"/>
                <a:gd name="connsiteY237" fmla="*/ 952959 h 3033061"/>
                <a:gd name="connsiteX238" fmla="*/ 1386267 w 2905039"/>
                <a:gd name="connsiteY238" fmla="*/ 955740 h 3033061"/>
                <a:gd name="connsiteX239" fmla="*/ 1376323 w 2905039"/>
                <a:gd name="connsiteY239" fmla="*/ 946342 h 3033061"/>
                <a:gd name="connsiteX240" fmla="*/ 1380527 w 2905039"/>
                <a:gd name="connsiteY240" fmla="*/ 930810 h 3033061"/>
                <a:gd name="connsiteX241" fmla="*/ 1384641 w 2905039"/>
                <a:gd name="connsiteY241" fmla="*/ 907125 h 3033061"/>
                <a:gd name="connsiteX242" fmla="*/ 1347964 w 2905039"/>
                <a:gd name="connsiteY242" fmla="*/ 887275 h 3033061"/>
                <a:gd name="connsiteX243" fmla="*/ 1341779 w 2905039"/>
                <a:gd name="connsiteY243" fmla="*/ 864250 h 3033061"/>
                <a:gd name="connsiteX244" fmla="*/ 1327885 w 2905039"/>
                <a:gd name="connsiteY244" fmla="*/ 854522 h 3033061"/>
                <a:gd name="connsiteX245" fmla="*/ 1309826 w 2905039"/>
                <a:gd name="connsiteY245" fmla="*/ 833110 h 3033061"/>
                <a:gd name="connsiteX246" fmla="*/ 1317916 w 2905039"/>
                <a:gd name="connsiteY246" fmla="*/ 810618 h 3033061"/>
                <a:gd name="connsiteX247" fmla="*/ 1311553 w 2905039"/>
                <a:gd name="connsiteY247" fmla="*/ 782297 h 3033061"/>
                <a:gd name="connsiteX248" fmla="*/ 1286051 w 2905039"/>
                <a:gd name="connsiteY248" fmla="*/ 770017 h 3033061"/>
                <a:gd name="connsiteX249" fmla="*/ 1291385 w 2905039"/>
                <a:gd name="connsiteY249" fmla="*/ 753125 h 3033061"/>
                <a:gd name="connsiteX250" fmla="*/ 1278355 w 2905039"/>
                <a:gd name="connsiteY250" fmla="*/ 729211 h 3033061"/>
                <a:gd name="connsiteX251" fmla="*/ 1268271 w 2905039"/>
                <a:gd name="connsiteY251" fmla="*/ 706910 h 3033061"/>
                <a:gd name="connsiteX252" fmla="*/ 1250021 w 2905039"/>
                <a:gd name="connsiteY252" fmla="*/ 676253 h 3033061"/>
                <a:gd name="connsiteX253" fmla="*/ 1237613 w 2905039"/>
                <a:gd name="connsiteY253" fmla="*/ 668061 h 3033061"/>
                <a:gd name="connsiteX254" fmla="*/ 1235442 w 2905039"/>
                <a:gd name="connsiteY254" fmla="*/ 653672 h 3033061"/>
                <a:gd name="connsiteX255" fmla="*/ 1241919 w 2905039"/>
                <a:gd name="connsiteY255" fmla="*/ 635891 h 3033061"/>
                <a:gd name="connsiteX256" fmla="*/ 1225231 w 2905039"/>
                <a:gd name="connsiteY256" fmla="*/ 621286 h 3033061"/>
                <a:gd name="connsiteX257" fmla="*/ 1229447 w 2905039"/>
                <a:gd name="connsiteY257" fmla="*/ 610326 h 3033061"/>
                <a:gd name="connsiteX258" fmla="*/ 1223084 w 2905039"/>
                <a:gd name="connsiteY258" fmla="*/ 600624 h 3033061"/>
                <a:gd name="connsiteX259" fmla="*/ 1209940 w 2905039"/>
                <a:gd name="connsiteY259" fmla="*/ 585523 h 3033061"/>
                <a:gd name="connsiteX260" fmla="*/ 1185429 w 2905039"/>
                <a:gd name="connsiteY260" fmla="*/ 511774 h 3033061"/>
                <a:gd name="connsiteX261" fmla="*/ 1173897 w 2905039"/>
                <a:gd name="connsiteY261" fmla="*/ 508396 h 3033061"/>
                <a:gd name="connsiteX262" fmla="*/ 1135937 w 2905039"/>
                <a:gd name="connsiteY262" fmla="*/ 535828 h 3033061"/>
                <a:gd name="connsiteX263" fmla="*/ 1115642 w 2905039"/>
                <a:gd name="connsiteY263" fmla="*/ 531929 h 3033061"/>
                <a:gd name="connsiteX264" fmla="*/ 1086039 w 2905039"/>
                <a:gd name="connsiteY264" fmla="*/ 573852 h 3033061"/>
                <a:gd name="connsiteX265" fmla="*/ 1064017 w 2905039"/>
                <a:gd name="connsiteY265" fmla="*/ 552021 h 3033061"/>
                <a:gd name="connsiteX266" fmla="*/ 1065452 w 2905039"/>
                <a:gd name="connsiteY266" fmla="*/ 517565 h 3033061"/>
                <a:gd name="connsiteX267" fmla="*/ 1051444 w 2905039"/>
                <a:gd name="connsiteY267" fmla="*/ 505830 h 3033061"/>
                <a:gd name="connsiteX268" fmla="*/ 1033143 w 2905039"/>
                <a:gd name="connsiteY268" fmla="*/ 498667 h 3033061"/>
                <a:gd name="connsiteX269" fmla="*/ 1033804 w 2905039"/>
                <a:gd name="connsiteY269" fmla="*/ 480290 h 3033061"/>
                <a:gd name="connsiteX270" fmla="*/ 1007464 w 2905039"/>
                <a:gd name="connsiteY270" fmla="*/ 440780 h 3033061"/>
                <a:gd name="connsiteX271" fmla="*/ 995259 w 2905039"/>
                <a:gd name="connsiteY271" fmla="*/ 403468 h 3033061"/>
                <a:gd name="connsiteX272" fmla="*/ 1000898 w 2905039"/>
                <a:gd name="connsiteY272" fmla="*/ 387326 h 3033061"/>
                <a:gd name="connsiteX273" fmla="*/ 1026006 w 2905039"/>
                <a:gd name="connsiteY273" fmla="*/ 382309 h 3033061"/>
                <a:gd name="connsiteX274" fmla="*/ 1038008 w 2905039"/>
                <a:gd name="connsiteY274" fmla="*/ 368123 h 3033061"/>
                <a:gd name="connsiteX275" fmla="*/ 1034668 w 2905039"/>
                <a:gd name="connsiteY275" fmla="*/ 347828 h 3033061"/>
                <a:gd name="connsiteX276" fmla="*/ 1042465 w 2905039"/>
                <a:gd name="connsiteY276" fmla="*/ 335649 h 3033061"/>
                <a:gd name="connsiteX277" fmla="*/ 1011808 w 2905039"/>
                <a:gd name="connsiteY277" fmla="*/ 315850 h 3033061"/>
                <a:gd name="connsiteX278" fmla="*/ 1011668 w 2905039"/>
                <a:gd name="connsiteY278" fmla="*/ 293422 h 3033061"/>
                <a:gd name="connsiteX279" fmla="*/ 991437 w 2905039"/>
                <a:gd name="connsiteY279" fmla="*/ 270524 h 3033061"/>
                <a:gd name="connsiteX280" fmla="*/ 972526 w 2905039"/>
                <a:gd name="connsiteY280" fmla="*/ 228334 h 3033061"/>
                <a:gd name="connsiteX281" fmla="*/ 960715 w 2905039"/>
                <a:gd name="connsiteY281" fmla="*/ 222505 h 3033061"/>
                <a:gd name="connsiteX282" fmla="*/ 941843 w 2905039"/>
                <a:gd name="connsiteY282" fmla="*/ 189193 h 3033061"/>
                <a:gd name="connsiteX283" fmla="*/ 919821 w 2905039"/>
                <a:gd name="connsiteY283" fmla="*/ 171184 h 3033061"/>
                <a:gd name="connsiteX284" fmla="*/ 919859 w 2905039"/>
                <a:gd name="connsiteY284" fmla="*/ 140971 h 3033061"/>
                <a:gd name="connsiteX285" fmla="*/ 884846 w 2905039"/>
                <a:gd name="connsiteY285" fmla="*/ 153671 h 3033061"/>
                <a:gd name="connsiteX286" fmla="*/ 869123 w 2905039"/>
                <a:gd name="connsiteY286" fmla="*/ 176886 h 3033061"/>
                <a:gd name="connsiteX287" fmla="*/ 854772 w 2905039"/>
                <a:gd name="connsiteY287" fmla="*/ 191872 h 3033061"/>
                <a:gd name="connsiteX288" fmla="*/ 851660 w 2905039"/>
                <a:gd name="connsiteY288" fmla="*/ 204445 h 3033061"/>
                <a:gd name="connsiteX289" fmla="*/ 835468 w 2905039"/>
                <a:gd name="connsiteY289" fmla="*/ 220942 h 3033061"/>
                <a:gd name="connsiteX290" fmla="*/ 810576 w 2905039"/>
                <a:gd name="connsiteY290" fmla="*/ 231305 h 3033061"/>
                <a:gd name="connsiteX291" fmla="*/ 815402 w 2905039"/>
                <a:gd name="connsiteY291" fmla="*/ 253797 h 3033061"/>
                <a:gd name="connsiteX292" fmla="*/ 812227 w 2905039"/>
                <a:gd name="connsiteY292" fmla="*/ 277343 h 3033061"/>
                <a:gd name="connsiteX293" fmla="*/ 811655 w 2905039"/>
                <a:gd name="connsiteY293" fmla="*/ 289205 h 3033061"/>
                <a:gd name="connsiteX294" fmla="*/ 792263 w 2905039"/>
                <a:gd name="connsiteY294" fmla="*/ 300610 h 3033061"/>
                <a:gd name="connsiteX295" fmla="*/ 792263 w 2905039"/>
                <a:gd name="connsiteY295" fmla="*/ 340323 h 3033061"/>
                <a:gd name="connsiteX296" fmla="*/ 775206 w 2905039"/>
                <a:gd name="connsiteY296" fmla="*/ 378321 h 3033061"/>
                <a:gd name="connsiteX297" fmla="*/ 775206 w 2905039"/>
                <a:gd name="connsiteY297" fmla="*/ 378321 h 3033061"/>
                <a:gd name="connsiteX298" fmla="*/ 769415 w 2905039"/>
                <a:gd name="connsiteY298" fmla="*/ 390031 h 3033061"/>
                <a:gd name="connsiteX299" fmla="*/ 769415 w 2905039"/>
                <a:gd name="connsiteY299" fmla="*/ 390031 h 3033061"/>
                <a:gd name="connsiteX300" fmla="*/ 752816 w 2905039"/>
                <a:gd name="connsiteY300" fmla="*/ 362052 h 3033061"/>
                <a:gd name="connsiteX301" fmla="*/ 729220 w 2905039"/>
                <a:gd name="connsiteY301" fmla="*/ 322733 h 3033061"/>
                <a:gd name="connsiteX302" fmla="*/ 726591 w 2905039"/>
                <a:gd name="connsiteY302" fmla="*/ 275552 h 3033061"/>
                <a:gd name="connsiteX303" fmla="*/ 721346 w 2905039"/>
                <a:gd name="connsiteY303" fmla="*/ 211760 h 3033061"/>
                <a:gd name="connsiteX304" fmla="*/ 716101 w 2905039"/>
                <a:gd name="connsiteY304" fmla="*/ 139230 h 3033061"/>
                <a:gd name="connsiteX305" fmla="*/ 722222 w 2905039"/>
                <a:gd name="connsiteY305" fmla="*/ 115647 h 3033061"/>
                <a:gd name="connsiteX306" fmla="*/ 728331 w 2905039"/>
                <a:gd name="connsiteY306" fmla="*/ 78067 h 3033061"/>
                <a:gd name="connsiteX307" fmla="*/ 733576 w 2905039"/>
                <a:gd name="connsiteY307" fmla="*/ 21260 h 3033061"/>
                <a:gd name="connsiteX308" fmla="*/ 736814 w 2905039"/>
                <a:gd name="connsiteY308" fmla="*/ 0 h 3033061"/>
                <a:gd name="connsiteX309" fmla="*/ 728000 w 2905039"/>
                <a:gd name="connsiteY309" fmla="*/ 838 h 3033061"/>
                <a:gd name="connsiteX310" fmla="*/ 689558 w 2905039"/>
                <a:gd name="connsiteY310" fmla="*/ 3442 h 3033061"/>
                <a:gd name="connsiteX311" fmla="*/ 693926 w 2905039"/>
                <a:gd name="connsiteY311" fmla="*/ 41021 h 3033061"/>
                <a:gd name="connsiteX312" fmla="*/ 685189 w 2905039"/>
                <a:gd name="connsiteY312" fmla="*/ 65481 h 3033061"/>
                <a:gd name="connsiteX313" fmla="*/ 664208 w 2905039"/>
                <a:gd name="connsiteY313" fmla="*/ 91694 h 3033061"/>
                <a:gd name="connsiteX314" fmla="*/ 666837 w 2905039"/>
                <a:gd name="connsiteY314" fmla="*/ 123178 h 3033061"/>
                <a:gd name="connsiteX315" fmla="*/ 658100 w 2905039"/>
                <a:gd name="connsiteY315" fmla="*/ 138900 h 3033061"/>
                <a:gd name="connsiteX316" fmla="*/ 633627 w 2905039"/>
                <a:gd name="connsiteY316" fmla="*/ 144996 h 3033061"/>
                <a:gd name="connsiteX317" fmla="*/ 629258 w 2905039"/>
                <a:gd name="connsiteY317" fmla="*/ 93446 h 3033061"/>
                <a:gd name="connsiteX318" fmla="*/ 622476 w 2905039"/>
                <a:gd name="connsiteY318" fmla="*/ 56363 h 3033061"/>
                <a:gd name="connsiteX319" fmla="*/ 581201 w 2905039"/>
                <a:gd name="connsiteY319" fmla="*/ 78588 h 3033061"/>
                <a:gd name="connsiteX320" fmla="*/ 581201 w 2905039"/>
                <a:gd name="connsiteY320" fmla="*/ 78588 h 3033061"/>
                <a:gd name="connsiteX321" fmla="*/ 575092 w 2905039"/>
                <a:gd name="connsiteY321" fmla="*/ 82956 h 3033061"/>
                <a:gd name="connsiteX322" fmla="*/ 575092 w 2905039"/>
                <a:gd name="connsiteY322" fmla="*/ 82956 h 3033061"/>
                <a:gd name="connsiteX323" fmla="*/ 575956 w 2905039"/>
                <a:gd name="connsiteY323" fmla="*/ 120535 h 3033061"/>
                <a:gd name="connsiteX324" fmla="*/ 575956 w 2905039"/>
                <a:gd name="connsiteY324" fmla="*/ 120535 h 3033061"/>
                <a:gd name="connsiteX325" fmla="*/ 577162 w 2905039"/>
                <a:gd name="connsiteY325" fmla="*/ 117360 h 3033061"/>
                <a:gd name="connsiteX326" fmla="*/ 577162 w 2905039"/>
                <a:gd name="connsiteY326" fmla="*/ 117360 h 3033061"/>
                <a:gd name="connsiteX327" fmla="*/ 578445 w 2905039"/>
                <a:gd name="connsiteY327" fmla="*/ 170396 h 3033061"/>
                <a:gd name="connsiteX328" fmla="*/ 578445 w 2905039"/>
                <a:gd name="connsiteY328" fmla="*/ 170396 h 3033061"/>
                <a:gd name="connsiteX329" fmla="*/ 571587 w 2905039"/>
                <a:gd name="connsiteY329" fmla="*/ 173838 h 3033061"/>
                <a:gd name="connsiteX330" fmla="*/ 571587 w 2905039"/>
                <a:gd name="connsiteY330" fmla="*/ 173838 h 3033061"/>
                <a:gd name="connsiteX331" fmla="*/ 552359 w 2905039"/>
                <a:gd name="connsiteY331" fmla="*/ 183438 h 3033061"/>
                <a:gd name="connsiteX332" fmla="*/ 552359 w 2905039"/>
                <a:gd name="connsiteY332" fmla="*/ 235877 h 3033061"/>
                <a:gd name="connsiteX333" fmla="*/ 570711 w 2905039"/>
                <a:gd name="connsiteY333" fmla="*/ 276949 h 3033061"/>
                <a:gd name="connsiteX334" fmla="*/ 572451 w 2905039"/>
                <a:gd name="connsiteY334" fmla="*/ 318897 h 3033061"/>
                <a:gd name="connsiteX335" fmla="*/ 561097 w 2905039"/>
                <a:gd name="connsiteY335" fmla="*/ 352082 h 3033061"/>
                <a:gd name="connsiteX336" fmla="*/ 525270 w 2905039"/>
                <a:gd name="connsiteY336" fmla="*/ 365201 h 3033061"/>
                <a:gd name="connsiteX337" fmla="*/ 503426 w 2905039"/>
                <a:gd name="connsiteY337" fmla="*/ 366941 h 3033061"/>
                <a:gd name="connsiteX338" fmla="*/ 471956 w 2905039"/>
                <a:gd name="connsiteY338" fmla="*/ 380061 h 3033061"/>
                <a:gd name="connsiteX339" fmla="*/ 462355 w 2905039"/>
                <a:gd name="connsiteY339" fmla="*/ 336360 h 3033061"/>
                <a:gd name="connsiteX340" fmla="*/ 445159 w 2905039"/>
                <a:gd name="connsiteY340" fmla="*/ 282360 h 3033061"/>
                <a:gd name="connsiteX341" fmla="*/ 421562 w 2905039"/>
                <a:gd name="connsiteY341" fmla="*/ 273127 h 3033061"/>
                <a:gd name="connsiteX342" fmla="*/ 422146 w 2905039"/>
                <a:gd name="connsiteY342" fmla="*/ 317133 h 3033061"/>
                <a:gd name="connsiteX343" fmla="*/ 396962 w 2905039"/>
                <a:gd name="connsiteY343" fmla="*/ 344146 h 3033061"/>
                <a:gd name="connsiteX344" fmla="*/ 381087 w 2905039"/>
                <a:gd name="connsiteY344" fmla="*/ 367831 h 3033061"/>
                <a:gd name="connsiteX345" fmla="*/ 368857 w 2905039"/>
                <a:gd name="connsiteY345" fmla="*/ 423736 h 3033061"/>
                <a:gd name="connsiteX346" fmla="*/ 392441 w 2905039"/>
                <a:gd name="connsiteY346" fmla="*/ 529476 h 3033061"/>
                <a:gd name="connsiteX347" fmla="*/ 392441 w 2905039"/>
                <a:gd name="connsiteY347" fmla="*/ 529476 h 3033061"/>
                <a:gd name="connsiteX348" fmla="*/ 402931 w 2905039"/>
                <a:gd name="connsiteY348" fmla="*/ 568796 h 3033061"/>
                <a:gd name="connsiteX349" fmla="*/ 450988 w 2905039"/>
                <a:gd name="connsiteY349" fmla="*/ 581915 h 3033061"/>
                <a:gd name="connsiteX350" fmla="*/ 468857 w 2905039"/>
                <a:gd name="connsiteY350" fmla="*/ 554305 h 3033061"/>
                <a:gd name="connsiteX351" fmla="*/ 526134 w 2905039"/>
                <a:gd name="connsiteY351" fmla="*/ 587147 h 3033061"/>
                <a:gd name="connsiteX352" fmla="*/ 501255 w 2905039"/>
                <a:gd name="connsiteY352" fmla="*/ 631864 h 3033061"/>
                <a:gd name="connsiteX353" fmla="*/ 501255 w 2905039"/>
                <a:gd name="connsiteY353" fmla="*/ 631864 h 3033061"/>
                <a:gd name="connsiteX354" fmla="*/ 501255 w 2905039"/>
                <a:gd name="connsiteY354" fmla="*/ 648463 h 3033061"/>
                <a:gd name="connsiteX355" fmla="*/ 501255 w 2905039"/>
                <a:gd name="connsiteY355" fmla="*/ 648463 h 3033061"/>
                <a:gd name="connsiteX356" fmla="*/ 505623 w 2905039"/>
                <a:gd name="connsiteY356" fmla="*/ 696532 h 3033061"/>
                <a:gd name="connsiteX357" fmla="*/ 488339 w 2905039"/>
                <a:gd name="connsiteY357" fmla="*/ 739319 h 3033061"/>
                <a:gd name="connsiteX358" fmla="*/ 489901 w 2905039"/>
                <a:gd name="connsiteY358" fmla="*/ 746341 h 3033061"/>
                <a:gd name="connsiteX359" fmla="*/ 504760 w 2905039"/>
                <a:gd name="connsiteY359" fmla="*/ 801383 h 3033061"/>
                <a:gd name="connsiteX360" fmla="*/ 498638 w 2905039"/>
                <a:gd name="connsiteY360" fmla="*/ 816242 h 3033061"/>
                <a:gd name="connsiteX361" fmla="*/ 498638 w 2905039"/>
                <a:gd name="connsiteY361" fmla="*/ 816242 h 3033061"/>
                <a:gd name="connsiteX362" fmla="*/ 497762 w 2905039"/>
                <a:gd name="connsiteY362" fmla="*/ 830237 h 3033061"/>
                <a:gd name="connsiteX363" fmla="*/ 497762 w 2905039"/>
                <a:gd name="connsiteY363" fmla="*/ 830237 h 3033061"/>
                <a:gd name="connsiteX364" fmla="*/ 492517 w 2905039"/>
                <a:gd name="connsiteY364" fmla="*/ 893140 h 3033061"/>
                <a:gd name="connsiteX365" fmla="*/ 487272 w 2905039"/>
                <a:gd name="connsiteY365" fmla="*/ 956932 h 3033061"/>
                <a:gd name="connsiteX366" fmla="*/ 483386 w 2905039"/>
                <a:gd name="connsiteY366" fmla="*/ 962241 h 3033061"/>
                <a:gd name="connsiteX367" fmla="*/ 450848 w 2905039"/>
                <a:gd name="connsiteY367" fmla="*/ 1037793 h 3033061"/>
                <a:gd name="connsiteX368" fmla="*/ 437081 w 2905039"/>
                <a:gd name="connsiteY368" fmla="*/ 1098562 h 3033061"/>
                <a:gd name="connsiteX369" fmla="*/ 423086 w 2905039"/>
                <a:gd name="connsiteY369" fmla="*/ 1087196 h 3033061"/>
                <a:gd name="connsiteX370" fmla="*/ 408240 w 2905039"/>
                <a:gd name="connsiteY370" fmla="*/ 1083703 h 3033061"/>
                <a:gd name="connsiteX371" fmla="*/ 400645 w 2905039"/>
                <a:gd name="connsiteY371" fmla="*/ 1124851 h 3033061"/>
                <a:gd name="connsiteX372" fmla="*/ 433576 w 2905039"/>
                <a:gd name="connsiteY372" fmla="*/ 1171091 h 3033061"/>
                <a:gd name="connsiteX373" fmla="*/ 433576 w 2905039"/>
                <a:gd name="connsiteY373" fmla="*/ 1171091 h 3033061"/>
                <a:gd name="connsiteX374" fmla="*/ 437945 w 2905039"/>
                <a:gd name="connsiteY374" fmla="*/ 1178089 h 3033061"/>
                <a:gd name="connsiteX375" fmla="*/ 437945 w 2905039"/>
                <a:gd name="connsiteY375" fmla="*/ 1178089 h 3033061"/>
                <a:gd name="connsiteX376" fmla="*/ 438822 w 2905039"/>
                <a:gd name="connsiteY376" fmla="*/ 1198180 h 3033061"/>
                <a:gd name="connsiteX377" fmla="*/ 407364 w 2905039"/>
                <a:gd name="connsiteY377" fmla="*/ 1211300 h 3033061"/>
                <a:gd name="connsiteX378" fmla="*/ 407364 w 2905039"/>
                <a:gd name="connsiteY378" fmla="*/ 1211300 h 3033061"/>
                <a:gd name="connsiteX379" fmla="*/ 390752 w 2905039"/>
                <a:gd name="connsiteY379" fmla="*/ 1199044 h 3033061"/>
                <a:gd name="connsiteX380" fmla="*/ 378458 w 2905039"/>
                <a:gd name="connsiteY380" fmla="*/ 1266113 h 3033061"/>
                <a:gd name="connsiteX381" fmla="*/ 378458 w 2905039"/>
                <a:gd name="connsiteY381" fmla="*/ 1266113 h 3033061"/>
                <a:gd name="connsiteX382" fmla="*/ 347255 w 2905039"/>
                <a:gd name="connsiteY382" fmla="*/ 1265693 h 3033061"/>
                <a:gd name="connsiteX383" fmla="*/ 323556 w 2905039"/>
                <a:gd name="connsiteY383" fmla="*/ 1286953 h 3033061"/>
                <a:gd name="connsiteX384" fmla="*/ 322782 w 2905039"/>
                <a:gd name="connsiteY384" fmla="*/ 1289290 h 3033061"/>
                <a:gd name="connsiteX385" fmla="*/ 312292 w 2905039"/>
                <a:gd name="connsiteY385" fmla="*/ 1277060 h 3033061"/>
                <a:gd name="connsiteX386" fmla="*/ 261415 w 2905039"/>
                <a:gd name="connsiteY386" fmla="*/ 1277898 h 3033061"/>
                <a:gd name="connsiteX387" fmla="*/ 266864 w 2905039"/>
                <a:gd name="connsiteY387" fmla="*/ 1284921 h 3033061"/>
                <a:gd name="connsiteX388" fmla="*/ 255599 w 2905039"/>
                <a:gd name="connsiteY388" fmla="*/ 1309330 h 3033061"/>
                <a:gd name="connsiteX389" fmla="*/ 243419 w 2905039"/>
                <a:gd name="connsiteY389" fmla="*/ 1332152 h 3033061"/>
                <a:gd name="connsiteX390" fmla="*/ 163562 w 2905039"/>
                <a:gd name="connsiteY390" fmla="*/ 1397265 h 3033061"/>
                <a:gd name="connsiteX391" fmla="*/ 137349 w 2905039"/>
                <a:gd name="connsiteY391" fmla="*/ 1378914 h 3033061"/>
                <a:gd name="connsiteX392" fmla="*/ 137349 w 2905039"/>
                <a:gd name="connsiteY392" fmla="*/ 1378914 h 3033061"/>
                <a:gd name="connsiteX393" fmla="*/ 127735 w 2905039"/>
                <a:gd name="connsiteY393" fmla="*/ 1383282 h 3033061"/>
                <a:gd name="connsiteX394" fmla="*/ 127735 w 2905039"/>
                <a:gd name="connsiteY394" fmla="*/ 1383282 h 3033061"/>
                <a:gd name="connsiteX395" fmla="*/ 116369 w 2905039"/>
                <a:gd name="connsiteY395" fmla="*/ 1404238 h 3033061"/>
                <a:gd name="connsiteX396" fmla="*/ 116369 w 2905039"/>
                <a:gd name="connsiteY396" fmla="*/ 1404238 h 3033061"/>
                <a:gd name="connsiteX397" fmla="*/ 102780 w 2905039"/>
                <a:gd name="connsiteY397" fmla="*/ 1419592 h 3033061"/>
                <a:gd name="connsiteX398" fmla="*/ 85787 w 2905039"/>
                <a:gd name="connsiteY398" fmla="*/ 1458581 h 3033061"/>
                <a:gd name="connsiteX399" fmla="*/ 77049 w 2905039"/>
                <a:gd name="connsiteY399" fmla="*/ 1490750 h 3033061"/>
                <a:gd name="connsiteX400" fmla="*/ 52577 w 2905039"/>
                <a:gd name="connsiteY400" fmla="*/ 1534426 h 3033061"/>
                <a:gd name="connsiteX401" fmla="*/ 21614 w 2905039"/>
                <a:gd name="connsiteY401" fmla="*/ 1555190 h 3033061"/>
                <a:gd name="connsiteX402" fmla="*/ 18490 w 2905039"/>
                <a:gd name="connsiteY402" fmla="*/ 1560651 h 3033061"/>
                <a:gd name="connsiteX403" fmla="*/ 15874 w 2905039"/>
                <a:gd name="connsiteY403" fmla="*/ 1575510 h 3033061"/>
                <a:gd name="connsiteX404" fmla="*/ 15874 w 2905039"/>
                <a:gd name="connsiteY404" fmla="*/ 1575510 h 3033061"/>
                <a:gd name="connsiteX405" fmla="*/ 1015 w 2905039"/>
                <a:gd name="connsiteY405" fmla="*/ 1618424 h 3033061"/>
                <a:gd name="connsiteX406" fmla="*/ 54329 w 2905039"/>
                <a:gd name="connsiteY406" fmla="*/ 1769503 h 3033061"/>
                <a:gd name="connsiteX407" fmla="*/ 54329 w 2905039"/>
                <a:gd name="connsiteY407" fmla="*/ 1769503 h 3033061"/>
                <a:gd name="connsiteX408" fmla="*/ 55205 w 2905039"/>
                <a:gd name="connsiteY408" fmla="*/ 1773872 h 3033061"/>
                <a:gd name="connsiteX409" fmla="*/ 55205 w 2905039"/>
                <a:gd name="connsiteY409" fmla="*/ 1773872 h 3033061"/>
                <a:gd name="connsiteX410" fmla="*/ 65632 w 2905039"/>
                <a:gd name="connsiteY410" fmla="*/ 1825370 h 3033061"/>
                <a:gd name="connsiteX411" fmla="*/ 36790 w 2905039"/>
                <a:gd name="connsiteY411" fmla="*/ 1848954 h 3033061"/>
                <a:gd name="connsiteX412" fmla="*/ 21068 w 2905039"/>
                <a:gd name="connsiteY412" fmla="*/ 1864676 h 3033061"/>
                <a:gd name="connsiteX413" fmla="*/ 9701 w 2905039"/>
                <a:gd name="connsiteY413" fmla="*/ 1890025 h 3033061"/>
                <a:gd name="connsiteX414" fmla="*/ 29805 w 2905039"/>
                <a:gd name="connsiteY414" fmla="*/ 1918854 h 3033061"/>
                <a:gd name="connsiteX415" fmla="*/ 29805 w 2905039"/>
                <a:gd name="connsiteY415" fmla="*/ 1918854 h 3033061"/>
                <a:gd name="connsiteX416" fmla="*/ 35051 w 2905039"/>
                <a:gd name="connsiteY416" fmla="*/ 1918854 h 3033061"/>
                <a:gd name="connsiteX417" fmla="*/ 35051 w 2905039"/>
                <a:gd name="connsiteY417" fmla="*/ 1918854 h 3033061"/>
                <a:gd name="connsiteX418" fmla="*/ 82231 w 2905039"/>
                <a:gd name="connsiteY418" fmla="*/ 1895270 h 3033061"/>
                <a:gd name="connsiteX419" fmla="*/ 112813 w 2905039"/>
                <a:gd name="connsiteY419" fmla="*/ 1876043 h 3033061"/>
                <a:gd name="connsiteX420" fmla="*/ 135533 w 2905039"/>
                <a:gd name="connsiteY420" fmla="*/ 1863813 h 3033061"/>
                <a:gd name="connsiteX421" fmla="*/ 135533 w 2905039"/>
                <a:gd name="connsiteY421" fmla="*/ 1863813 h 3033061"/>
                <a:gd name="connsiteX422" fmla="*/ 153008 w 2905039"/>
                <a:gd name="connsiteY422" fmla="*/ 1862048 h 3033061"/>
                <a:gd name="connsiteX423" fmla="*/ 153008 w 2905039"/>
                <a:gd name="connsiteY423" fmla="*/ 1862048 h 3033061"/>
                <a:gd name="connsiteX424" fmla="*/ 228929 w 2905039"/>
                <a:gd name="connsiteY424" fmla="*/ 1840762 h 3033061"/>
                <a:gd name="connsiteX425" fmla="*/ 323404 w 2905039"/>
                <a:gd name="connsiteY425" fmla="*/ 1849817 h 3033061"/>
                <a:gd name="connsiteX426" fmla="*/ 349617 w 2905039"/>
                <a:gd name="connsiteY426" fmla="*/ 1862048 h 3033061"/>
                <a:gd name="connsiteX427" fmla="*/ 349617 w 2905039"/>
                <a:gd name="connsiteY427" fmla="*/ 1862048 h 3033061"/>
                <a:gd name="connsiteX428" fmla="*/ 356081 w 2905039"/>
                <a:gd name="connsiteY428" fmla="*/ 1868893 h 3033061"/>
                <a:gd name="connsiteX429" fmla="*/ 356081 w 2905039"/>
                <a:gd name="connsiteY429" fmla="*/ 1868893 h 3033061"/>
                <a:gd name="connsiteX430" fmla="*/ 368299 w 2905039"/>
                <a:gd name="connsiteY430" fmla="*/ 1866759 h 3033061"/>
                <a:gd name="connsiteX431" fmla="*/ 389266 w 2905039"/>
                <a:gd name="connsiteY431" fmla="*/ 1859761 h 3033061"/>
                <a:gd name="connsiteX432" fmla="*/ 415479 w 2905039"/>
                <a:gd name="connsiteY432" fmla="*/ 1859761 h 3033061"/>
                <a:gd name="connsiteX433" fmla="*/ 450099 w 2905039"/>
                <a:gd name="connsiteY433" fmla="*/ 1850680 h 3033061"/>
                <a:gd name="connsiteX434" fmla="*/ 450099 w 2905039"/>
                <a:gd name="connsiteY434" fmla="*/ 1850680 h 3033061"/>
                <a:gd name="connsiteX435" fmla="*/ 454468 w 2905039"/>
                <a:gd name="connsiteY435" fmla="*/ 1862047 h 3033061"/>
                <a:gd name="connsiteX436" fmla="*/ 454468 w 2905039"/>
                <a:gd name="connsiteY436" fmla="*/ 1862047 h 3033061"/>
                <a:gd name="connsiteX437" fmla="*/ 446607 w 2905039"/>
                <a:gd name="connsiteY437" fmla="*/ 1887396 h 3033061"/>
                <a:gd name="connsiteX438" fmla="*/ 423010 w 2905039"/>
                <a:gd name="connsiteY438" fmla="*/ 1897886 h 3033061"/>
                <a:gd name="connsiteX439" fmla="*/ 423010 w 2905039"/>
                <a:gd name="connsiteY439" fmla="*/ 1897886 h 3033061"/>
                <a:gd name="connsiteX440" fmla="*/ 359739 w 2905039"/>
                <a:gd name="connsiteY440" fmla="*/ 1919044 h 3033061"/>
                <a:gd name="connsiteX441" fmla="*/ 366571 w 2905039"/>
                <a:gd name="connsiteY441" fmla="*/ 1978048 h 3033061"/>
                <a:gd name="connsiteX442" fmla="*/ 393191 w 2905039"/>
                <a:gd name="connsiteY442" fmla="*/ 1996629 h 3033061"/>
                <a:gd name="connsiteX443" fmla="*/ 393191 w 2905039"/>
                <a:gd name="connsiteY443" fmla="*/ 1996629 h 3033061"/>
                <a:gd name="connsiteX444" fmla="*/ 393191 w 2905039"/>
                <a:gd name="connsiteY444" fmla="*/ 2005366 h 3033061"/>
                <a:gd name="connsiteX445" fmla="*/ 393191 w 2905039"/>
                <a:gd name="connsiteY445" fmla="*/ 2005366 h 3033061"/>
                <a:gd name="connsiteX446" fmla="*/ 397902 w 2905039"/>
                <a:gd name="connsiteY446" fmla="*/ 2044279 h 3033061"/>
                <a:gd name="connsiteX447" fmla="*/ 398436 w 2905039"/>
                <a:gd name="connsiteY447" fmla="*/ 2093619 h 3033061"/>
                <a:gd name="connsiteX448" fmla="*/ 403084 w 2905039"/>
                <a:gd name="connsiteY448" fmla="*/ 2126614 h 3033061"/>
                <a:gd name="connsiteX449" fmla="*/ 415060 w 2905039"/>
                <a:gd name="connsiteY449" fmla="*/ 2156306 h 3033061"/>
                <a:gd name="connsiteX450" fmla="*/ 443140 w 2905039"/>
                <a:gd name="connsiteY450" fmla="*/ 2226779 h 3033061"/>
                <a:gd name="connsiteX451" fmla="*/ 492073 w 2905039"/>
                <a:gd name="connsiteY451" fmla="*/ 2255875 h 3033061"/>
                <a:gd name="connsiteX452" fmla="*/ 568095 w 2905039"/>
                <a:gd name="connsiteY452" fmla="*/ 2264359 h 3033061"/>
                <a:gd name="connsiteX453" fmla="*/ 602169 w 2905039"/>
                <a:gd name="connsiteY453" fmla="*/ 2273960 h 3033061"/>
                <a:gd name="connsiteX454" fmla="*/ 602169 w 2905039"/>
                <a:gd name="connsiteY454" fmla="*/ 2273960 h 3033061"/>
                <a:gd name="connsiteX455" fmla="*/ 630985 w 2905039"/>
                <a:gd name="connsiteY455" fmla="*/ 2270137 h 3033061"/>
                <a:gd name="connsiteX456" fmla="*/ 614386 w 2905039"/>
                <a:gd name="connsiteY456" fmla="*/ 2321711 h 3033061"/>
                <a:gd name="connsiteX457" fmla="*/ 574191 w 2905039"/>
                <a:gd name="connsiteY457" fmla="*/ 2366263 h 3033061"/>
                <a:gd name="connsiteX458" fmla="*/ 565453 w 2905039"/>
                <a:gd name="connsiteY458" fmla="*/ 2433560 h 3033061"/>
                <a:gd name="connsiteX459" fmla="*/ 565453 w 2905039"/>
                <a:gd name="connsiteY459" fmla="*/ 2433560 h 3033061"/>
                <a:gd name="connsiteX460" fmla="*/ 561961 w 2905039"/>
                <a:gd name="connsiteY460" fmla="*/ 2446654 h 3033061"/>
                <a:gd name="connsiteX461" fmla="*/ 561961 w 2905039"/>
                <a:gd name="connsiteY461" fmla="*/ 2446654 h 3033061"/>
                <a:gd name="connsiteX462" fmla="*/ 551471 w 2905039"/>
                <a:gd name="connsiteY462" fmla="*/ 2472003 h 3033061"/>
                <a:gd name="connsiteX463" fmla="*/ 519136 w 2905039"/>
                <a:gd name="connsiteY463" fmla="*/ 2506090 h 3033061"/>
                <a:gd name="connsiteX464" fmla="*/ 497292 w 2905039"/>
                <a:gd name="connsiteY464" fmla="*/ 2554134 h 3033061"/>
                <a:gd name="connsiteX465" fmla="*/ 466711 w 2905039"/>
                <a:gd name="connsiteY465" fmla="*/ 2590850 h 3033061"/>
                <a:gd name="connsiteX466" fmla="*/ 466711 w 2905039"/>
                <a:gd name="connsiteY466" fmla="*/ 2590850 h 3033061"/>
                <a:gd name="connsiteX467" fmla="*/ 474572 w 2905039"/>
                <a:gd name="connsiteY467" fmla="*/ 2595218 h 3033061"/>
                <a:gd name="connsiteX468" fmla="*/ 474572 w 2905039"/>
                <a:gd name="connsiteY468" fmla="*/ 2595218 h 3033061"/>
                <a:gd name="connsiteX469" fmla="*/ 506818 w 2905039"/>
                <a:gd name="connsiteY469" fmla="*/ 2623171 h 3033061"/>
                <a:gd name="connsiteX470" fmla="*/ 557999 w 2905039"/>
                <a:gd name="connsiteY470" fmla="*/ 2626193 h 3033061"/>
                <a:gd name="connsiteX471" fmla="*/ 595565 w 2905039"/>
                <a:gd name="connsiteY471" fmla="*/ 2640189 h 3033061"/>
                <a:gd name="connsiteX472" fmla="*/ 595565 w 2905039"/>
                <a:gd name="connsiteY472" fmla="*/ 2640189 h 3033061"/>
                <a:gd name="connsiteX473" fmla="*/ 606055 w 2905039"/>
                <a:gd name="connsiteY473" fmla="*/ 2643681 h 3033061"/>
                <a:gd name="connsiteX474" fmla="*/ 606055 w 2905039"/>
                <a:gd name="connsiteY474" fmla="*/ 2643681 h 3033061"/>
                <a:gd name="connsiteX475" fmla="*/ 633144 w 2905039"/>
                <a:gd name="connsiteY475" fmla="*/ 2652419 h 3033061"/>
                <a:gd name="connsiteX476" fmla="*/ 710043 w 2905039"/>
                <a:gd name="connsiteY476" fmla="*/ 2663849 h 3033061"/>
                <a:gd name="connsiteX477" fmla="*/ 710043 w 2905039"/>
                <a:gd name="connsiteY477" fmla="*/ 2671634 h 3033061"/>
                <a:gd name="connsiteX478" fmla="*/ 717041 w 2905039"/>
                <a:gd name="connsiteY478" fmla="*/ 2696119 h 3033061"/>
                <a:gd name="connsiteX479" fmla="*/ 740231 w 2905039"/>
                <a:gd name="connsiteY479" fmla="*/ 2713188 h 3033061"/>
                <a:gd name="connsiteX480" fmla="*/ 783055 w 2905039"/>
                <a:gd name="connsiteY480" fmla="*/ 2855619 h 3033061"/>
                <a:gd name="connsiteX481" fmla="*/ 783055 w 2905039"/>
                <a:gd name="connsiteY481" fmla="*/ 2855619 h 3033061"/>
                <a:gd name="connsiteX482" fmla="*/ 797038 w 2905039"/>
                <a:gd name="connsiteY482" fmla="*/ 2857384 h 3033061"/>
                <a:gd name="connsiteX483" fmla="*/ 797038 w 2905039"/>
                <a:gd name="connsiteY483" fmla="*/ 2857384 h 3033061"/>
                <a:gd name="connsiteX484" fmla="*/ 837322 w 2905039"/>
                <a:gd name="connsiteY484" fmla="*/ 2857384 h 3033061"/>
                <a:gd name="connsiteX485" fmla="*/ 887906 w 2905039"/>
                <a:gd name="connsiteY485" fmla="*/ 2851262 h 3033061"/>
                <a:gd name="connsiteX486" fmla="*/ 952676 w 2905039"/>
                <a:gd name="connsiteY486" fmla="*/ 2877361 h 3033061"/>
                <a:gd name="connsiteX487" fmla="*/ 987538 w 2905039"/>
                <a:gd name="connsiteY487" fmla="*/ 2862629 h 3033061"/>
                <a:gd name="connsiteX488" fmla="*/ 987538 w 2905039"/>
                <a:gd name="connsiteY488" fmla="*/ 2862629 h 3033061"/>
                <a:gd name="connsiteX489" fmla="*/ 997152 w 2905039"/>
                <a:gd name="connsiteY489" fmla="*/ 2856508 h 3033061"/>
                <a:gd name="connsiteX490" fmla="*/ 997152 w 2905039"/>
                <a:gd name="connsiteY490" fmla="*/ 2856508 h 3033061"/>
                <a:gd name="connsiteX491" fmla="*/ 1036471 w 2905039"/>
                <a:gd name="connsiteY491" fmla="*/ 2814560 h 3033061"/>
                <a:gd name="connsiteX492" fmla="*/ 1036471 w 2905039"/>
                <a:gd name="connsiteY492" fmla="*/ 2814560 h 3033061"/>
                <a:gd name="connsiteX493" fmla="*/ 1039836 w 2905039"/>
                <a:gd name="connsiteY493" fmla="*/ 2810661 h 3033061"/>
                <a:gd name="connsiteX494" fmla="*/ 1039836 w 2905039"/>
                <a:gd name="connsiteY494" fmla="*/ 2810661 h 3033061"/>
                <a:gd name="connsiteX495" fmla="*/ 1079295 w 2905039"/>
                <a:gd name="connsiteY495" fmla="*/ 2809328 h 3033061"/>
                <a:gd name="connsiteX496" fmla="*/ 1131619 w 2905039"/>
                <a:gd name="connsiteY496" fmla="*/ 2795307 h 3033061"/>
                <a:gd name="connsiteX497" fmla="*/ 1134680 w 2905039"/>
                <a:gd name="connsiteY497" fmla="*/ 2815767 h 3033061"/>
                <a:gd name="connsiteX498" fmla="*/ 1115516 w 2905039"/>
                <a:gd name="connsiteY498" fmla="*/ 2873146 h 3033061"/>
                <a:gd name="connsiteX499" fmla="*/ 1108467 w 2905039"/>
                <a:gd name="connsiteY499" fmla="*/ 2888449 h 3033061"/>
                <a:gd name="connsiteX500" fmla="*/ 1108467 w 2905039"/>
                <a:gd name="connsiteY500" fmla="*/ 2888449 h 3033061"/>
                <a:gd name="connsiteX501" fmla="*/ 1117802 w 2905039"/>
                <a:gd name="connsiteY501" fmla="*/ 2890291 h 3033061"/>
                <a:gd name="connsiteX502" fmla="*/ 1117802 w 2905039"/>
                <a:gd name="connsiteY502" fmla="*/ 2890291 h 3033061"/>
                <a:gd name="connsiteX503" fmla="*/ 1107108 w 2905039"/>
                <a:gd name="connsiteY503" fmla="*/ 2945752 h 3033061"/>
                <a:gd name="connsiteX504" fmla="*/ 1121104 w 2905039"/>
                <a:gd name="connsiteY504" fmla="*/ 2975470 h 3033061"/>
                <a:gd name="connsiteX505" fmla="*/ 1135747 w 2905039"/>
                <a:gd name="connsiteY505" fmla="*/ 3022994 h 3033061"/>
                <a:gd name="connsiteX506" fmla="*/ 1179841 w 2905039"/>
                <a:gd name="connsiteY506" fmla="*/ 3021355 h 3033061"/>
                <a:gd name="connsiteX507" fmla="*/ 1260067 w 2905039"/>
                <a:gd name="connsiteY507" fmla="*/ 2987180 h 3033061"/>
                <a:gd name="connsiteX508" fmla="*/ 1327466 w 2905039"/>
                <a:gd name="connsiteY508" fmla="*/ 3033040 h 3033061"/>
                <a:gd name="connsiteX509" fmla="*/ 1385873 w 2905039"/>
                <a:gd name="connsiteY509" fmla="*/ 2986228 h 3033061"/>
                <a:gd name="connsiteX510" fmla="*/ 1360613 w 2905039"/>
                <a:gd name="connsiteY510" fmla="*/ 2923871 h 3033061"/>
                <a:gd name="connsiteX511" fmla="*/ 1376260 w 2905039"/>
                <a:gd name="connsiteY511" fmla="*/ 2873515 h 3033061"/>
                <a:gd name="connsiteX512" fmla="*/ 1392859 w 2905039"/>
                <a:gd name="connsiteY512" fmla="*/ 2856916 h 3033061"/>
                <a:gd name="connsiteX513" fmla="*/ 1376348 w 2905039"/>
                <a:gd name="connsiteY513" fmla="*/ 2817102 h 3033061"/>
                <a:gd name="connsiteX514" fmla="*/ 1373720 w 2905039"/>
                <a:gd name="connsiteY514" fmla="*/ 2791753 h 3033061"/>
                <a:gd name="connsiteX515" fmla="*/ 1373720 w 2905039"/>
                <a:gd name="connsiteY515" fmla="*/ 2762924 h 3033061"/>
                <a:gd name="connsiteX516" fmla="*/ 1350136 w 2905039"/>
                <a:gd name="connsiteY516" fmla="*/ 2732342 h 3033061"/>
                <a:gd name="connsiteX517" fmla="*/ 1345399 w 2905039"/>
                <a:gd name="connsiteY517" fmla="*/ 2726513 h 3033061"/>
                <a:gd name="connsiteX518" fmla="*/ 1337906 w 2905039"/>
                <a:gd name="connsiteY518" fmla="*/ 2705253 h 3033061"/>
                <a:gd name="connsiteX519" fmla="*/ 1333537 w 2905039"/>
                <a:gd name="connsiteY519" fmla="*/ 2676411 h 3033061"/>
                <a:gd name="connsiteX520" fmla="*/ 1311515 w 2905039"/>
                <a:gd name="connsiteY520" fmla="*/ 2630322 h 3033061"/>
                <a:gd name="connsiteX521" fmla="*/ 1346669 w 2905039"/>
                <a:gd name="connsiteY521" fmla="*/ 2587206 h 3033061"/>
                <a:gd name="connsiteX522" fmla="*/ 1351774 w 2905039"/>
                <a:gd name="connsiteY522" fmla="*/ 2568156 h 3033061"/>
                <a:gd name="connsiteX523" fmla="*/ 1365884 w 2905039"/>
                <a:gd name="connsiteY523" fmla="*/ 2558364 h 3033061"/>
                <a:gd name="connsiteX524" fmla="*/ 1395005 w 2905039"/>
                <a:gd name="connsiteY524" fmla="*/ 2564270 h 3033061"/>
                <a:gd name="connsiteX525" fmla="*/ 1472132 w 2905039"/>
                <a:gd name="connsiteY525" fmla="*/ 2571293 h 3033061"/>
                <a:gd name="connsiteX526" fmla="*/ 1525485 w 2905039"/>
                <a:gd name="connsiteY526" fmla="*/ 2582748 h 3033061"/>
                <a:gd name="connsiteX527" fmla="*/ 1567331 w 2905039"/>
                <a:gd name="connsiteY527" fmla="*/ 2550058 h 3033061"/>
                <a:gd name="connsiteX528" fmla="*/ 1594522 w 2905039"/>
                <a:gd name="connsiteY528" fmla="*/ 2537257 h 3033061"/>
                <a:gd name="connsiteX529" fmla="*/ 1594522 w 2905039"/>
                <a:gd name="connsiteY529" fmla="*/ 2537257 h 3033061"/>
                <a:gd name="connsiteX530" fmla="*/ 1596275 w 2905039"/>
                <a:gd name="connsiteY530" fmla="*/ 2524137 h 3033061"/>
                <a:gd name="connsiteX531" fmla="*/ 1605889 w 2905039"/>
                <a:gd name="connsiteY531" fmla="*/ 2511044 h 3033061"/>
                <a:gd name="connsiteX532" fmla="*/ 1622488 w 2905039"/>
                <a:gd name="connsiteY532" fmla="*/ 2498813 h 3033061"/>
                <a:gd name="connsiteX533" fmla="*/ 1635594 w 2905039"/>
                <a:gd name="connsiteY533" fmla="*/ 2484818 h 3033061"/>
                <a:gd name="connsiteX534" fmla="*/ 1649577 w 2905039"/>
                <a:gd name="connsiteY534" fmla="*/ 2496185 h 3033061"/>
                <a:gd name="connsiteX535" fmla="*/ 1670544 w 2905039"/>
                <a:gd name="connsiteY535" fmla="*/ 2507552 h 3033061"/>
                <a:gd name="connsiteX536" fmla="*/ 1694484 w 2905039"/>
                <a:gd name="connsiteY536" fmla="*/ 2523172 h 3033061"/>
                <a:gd name="connsiteX537" fmla="*/ 1736419 w 2905039"/>
                <a:gd name="connsiteY537" fmla="*/ 2553779 h 3033061"/>
                <a:gd name="connsiteX538" fmla="*/ 1752154 w 2905039"/>
                <a:gd name="connsiteY538" fmla="*/ 2577363 h 3033061"/>
                <a:gd name="connsiteX539" fmla="*/ 1772258 w 2905039"/>
                <a:gd name="connsiteY539" fmla="*/ 2601823 h 3033061"/>
                <a:gd name="connsiteX540" fmla="*/ 1794115 w 2905039"/>
                <a:gd name="connsiteY540" fmla="*/ 2618422 h 3033061"/>
                <a:gd name="connsiteX541" fmla="*/ 1815959 w 2905039"/>
                <a:gd name="connsiteY541" fmla="*/ 2610561 h 3033061"/>
                <a:gd name="connsiteX542" fmla="*/ 1833434 w 2905039"/>
                <a:gd name="connsiteY542" fmla="*/ 2597467 h 3033061"/>
                <a:gd name="connsiteX543" fmla="*/ 1848293 w 2905039"/>
                <a:gd name="connsiteY543" fmla="*/ 2578240 h 3033061"/>
                <a:gd name="connsiteX544" fmla="*/ 1866645 w 2905039"/>
                <a:gd name="connsiteY544" fmla="*/ 2525331 h 3033061"/>
                <a:gd name="connsiteX545" fmla="*/ 1886495 w 2905039"/>
                <a:gd name="connsiteY545" fmla="*/ 2507640 h 3033061"/>
                <a:gd name="connsiteX546" fmla="*/ 1886495 w 2905039"/>
                <a:gd name="connsiteY546" fmla="*/ 2507640 h 3033061"/>
                <a:gd name="connsiteX547" fmla="*/ 1892858 w 2905039"/>
                <a:gd name="connsiteY547" fmla="*/ 2498242 h 3033061"/>
                <a:gd name="connsiteX548" fmla="*/ 1892858 w 2905039"/>
                <a:gd name="connsiteY548" fmla="*/ 2498242 h 3033061"/>
                <a:gd name="connsiteX549" fmla="*/ 1895487 w 2905039"/>
                <a:gd name="connsiteY549" fmla="*/ 2493873 h 3033061"/>
                <a:gd name="connsiteX550" fmla="*/ 1919947 w 2905039"/>
                <a:gd name="connsiteY550" fmla="*/ 2475522 h 3033061"/>
                <a:gd name="connsiteX551" fmla="*/ 1945283 w 2905039"/>
                <a:gd name="connsiteY551" fmla="*/ 2514841 h 3033061"/>
                <a:gd name="connsiteX552" fmla="*/ 1975865 w 2905039"/>
                <a:gd name="connsiteY552" fmla="*/ 2548052 h 3033061"/>
                <a:gd name="connsiteX553" fmla="*/ 2011692 w 2905039"/>
                <a:gd name="connsiteY553" fmla="*/ 2482520 h 3033061"/>
                <a:gd name="connsiteX554" fmla="*/ 2011692 w 2905039"/>
                <a:gd name="connsiteY554" fmla="*/ 2482520 h 3033061"/>
                <a:gd name="connsiteX555" fmla="*/ 2019553 w 2905039"/>
                <a:gd name="connsiteY555" fmla="*/ 2479891 h 3033061"/>
                <a:gd name="connsiteX556" fmla="*/ 2019553 w 2905039"/>
                <a:gd name="connsiteY556" fmla="*/ 2479891 h 3033061"/>
                <a:gd name="connsiteX557" fmla="*/ 2051887 w 2905039"/>
                <a:gd name="connsiteY557" fmla="*/ 2519211 h 3033061"/>
                <a:gd name="connsiteX558" fmla="*/ 2089403 w 2905039"/>
                <a:gd name="connsiteY558" fmla="*/ 2600821 h 3033061"/>
                <a:gd name="connsiteX559" fmla="*/ 2259037 w 2905039"/>
                <a:gd name="connsiteY559" fmla="*/ 2539328 h 3033061"/>
                <a:gd name="connsiteX560" fmla="*/ 2271267 w 2905039"/>
                <a:gd name="connsiteY560" fmla="*/ 2546300 h 3033061"/>
                <a:gd name="connsiteX561" fmla="*/ 2271267 w 2905039"/>
                <a:gd name="connsiteY561" fmla="*/ 2546300 h 3033061"/>
                <a:gd name="connsiteX562" fmla="*/ 2277388 w 2905039"/>
                <a:gd name="connsiteY562" fmla="*/ 2541068 h 3033061"/>
                <a:gd name="connsiteX563" fmla="*/ 2277388 w 2905039"/>
                <a:gd name="connsiteY563" fmla="*/ 2541068 h 3033061"/>
                <a:gd name="connsiteX564" fmla="*/ 2302725 w 2905039"/>
                <a:gd name="connsiteY564" fmla="*/ 2520977 h 3033061"/>
                <a:gd name="connsiteX565" fmla="*/ 2328074 w 2905039"/>
                <a:gd name="connsiteY565" fmla="*/ 2504378 h 3033061"/>
                <a:gd name="connsiteX566" fmla="*/ 2328074 w 2905039"/>
                <a:gd name="connsiteY566" fmla="*/ 2504378 h 3033061"/>
                <a:gd name="connsiteX567" fmla="*/ 2335072 w 2905039"/>
                <a:gd name="connsiteY567" fmla="*/ 2499984 h 3033061"/>
                <a:gd name="connsiteX568" fmla="*/ 2335072 w 2905039"/>
                <a:gd name="connsiteY568" fmla="*/ 2499984 h 3033061"/>
                <a:gd name="connsiteX569" fmla="*/ 2371927 w 2905039"/>
                <a:gd name="connsiteY569" fmla="*/ 2476985 h 3033061"/>
                <a:gd name="connsiteX570" fmla="*/ 2391815 w 2905039"/>
                <a:gd name="connsiteY570" fmla="*/ 2475524 h 3033061"/>
                <a:gd name="connsiteX571" fmla="*/ 2391815 w 2905039"/>
                <a:gd name="connsiteY571" fmla="*/ 2475524 h 3033061"/>
                <a:gd name="connsiteX572" fmla="*/ 2397924 w 2905039"/>
                <a:gd name="connsiteY572" fmla="*/ 2471155 h 3033061"/>
                <a:gd name="connsiteX573" fmla="*/ 2397924 w 2905039"/>
                <a:gd name="connsiteY573" fmla="*/ 2471155 h 3033061"/>
                <a:gd name="connsiteX574" fmla="*/ 2429382 w 2905039"/>
                <a:gd name="connsiteY574" fmla="*/ 2456297 h 3033061"/>
                <a:gd name="connsiteX575" fmla="*/ 2438665 w 2905039"/>
                <a:gd name="connsiteY575" fmla="*/ 2440104 h 3033061"/>
                <a:gd name="connsiteX576" fmla="*/ 2434182 w 2905039"/>
                <a:gd name="connsiteY576" fmla="*/ 2426566 h 3033061"/>
                <a:gd name="connsiteX577" fmla="*/ 2432874 w 2905039"/>
                <a:gd name="connsiteY577" fmla="*/ 2431824 h 3033061"/>
                <a:gd name="connsiteX578" fmla="*/ 2426766 w 2905039"/>
                <a:gd name="connsiteY578" fmla="*/ 2424851 h 3033061"/>
                <a:gd name="connsiteX579" fmla="*/ 2426766 w 2905039"/>
                <a:gd name="connsiteY579" fmla="*/ 2424851 h 3033061"/>
                <a:gd name="connsiteX580" fmla="*/ 2421521 w 2905039"/>
                <a:gd name="connsiteY580" fmla="*/ 2397762 h 3033061"/>
                <a:gd name="connsiteX581" fmla="*/ 2482900 w 2905039"/>
                <a:gd name="connsiteY581" fmla="*/ 2354697 h 3033061"/>
                <a:gd name="connsiteX582" fmla="*/ 2486189 w 2905039"/>
                <a:gd name="connsiteY582" fmla="*/ 2359282 h 3033061"/>
                <a:gd name="connsiteX583" fmla="*/ 2492310 w 2905039"/>
                <a:gd name="connsiteY583" fmla="*/ 2354049 h 3033061"/>
                <a:gd name="connsiteX584" fmla="*/ 2492310 w 2905039"/>
                <a:gd name="connsiteY584" fmla="*/ 2354049 h 3033061"/>
                <a:gd name="connsiteX585" fmla="*/ 2547352 w 2905039"/>
                <a:gd name="connsiteY585" fmla="*/ 2333958 h 3033061"/>
                <a:gd name="connsiteX586" fmla="*/ 2547352 w 2905039"/>
                <a:gd name="connsiteY586" fmla="*/ 2333958 h 3033061"/>
                <a:gd name="connsiteX587" fmla="*/ 2555226 w 2905039"/>
                <a:gd name="connsiteY587" fmla="*/ 2334822 h 3033061"/>
                <a:gd name="connsiteX588" fmla="*/ 2555226 w 2905039"/>
                <a:gd name="connsiteY588" fmla="*/ 2334822 h 3033061"/>
                <a:gd name="connsiteX589" fmla="*/ 2577946 w 2905039"/>
                <a:gd name="connsiteY589" fmla="*/ 2325221 h 3033061"/>
                <a:gd name="connsiteX590" fmla="*/ 2599105 w 2905039"/>
                <a:gd name="connsiteY590" fmla="*/ 2299529 h 3033061"/>
                <a:gd name="connsiteX591" fmla="*/ 2648736 w 2905039"/>
                <a:gd name="connsiteY591" fmla="*/ 2343750 h 3033061"/>
                <a:gd name="connsiteX592" fmla="*/ 2658337 w 2905039"/>
                <a:gd name="connsiteY592" fmla="*/ 2363664 h 3033061"/>
                <a:gd name="connsiteX593" fmla="*/ 2658337 w 2905039"/>
                <a:gd name="connsiteY593" fmla="*/ 2363664 h 3033061"/>
                <a:gd name="connsiteX594" fmla="*/ 2663583 w 2905039"/>
                <a:gd name="connsiteY594" fmla="*/ 2368896 h 3033061"/>
                <a:gd name="connsiteX595" fmla="*/ 2666707 w 2905039"/>
                <a:gd name="connsiteY595" fmla="*/ 2368697 h 3033061"/>
                <a:gd name="connsiteX0" fmla="*/ 2666707 w 2905039"/>
                <a:gd name="connsiteY0" fmla="*/ 2368697 h 3033061"/>
                <a:gd name="connsiteX1" fmla="*/ 2677413 w 2905039"/>
                <a:gd name="connsiteY1" fmla="*/ 2343945 h 3033061"/>
                <a:gd name="connsiteX2" fmla="*/ 2706572 w 2905039"/>
                <a:gd name="connsiteY2" fmla="*/ 2317212 h 3033061"/>
                <a:gd name="connsiteX3" fmla="*/ 2723451 w 2905039"/>
                <a:gd name="connsiteY3" fmla="*/ 2302150 h 3033061"/>
                <a:gd name="connsiteX4" fmla="*/ 2740431 w 2905039"/>
                <a:gd name="connsiteY4" fmla="*/ 2285132 h 3033061"/>
                <a:gd name="connsiteX5" fmla="*/ 2772599 w 2905039"/>
                <a:gd name="connsiteY5" fmla="*/ 2257802 h 3033061"/>
                <a:gd name="connsiteX6" fmla="*/ 2803346 w 2905039"/>
                <a:gd name="connsiteY6" fmla="*/ 2254424 h 3033061"/>
                <a:gd name="connsiteX7" fmla="*/ 2832137 w 2905039"/>
                <a:gd name="connsiteY7" fmla="*/ 2272636 h 3033061"/>
                <a:gd name="connsiteX8" fmla="*/ 2857245 w 2905039"/>
                <a:gd name="connsiteY8" fmla="*/ 2260558 h 3033061"/>
                <a:gd name="connsiteX9" fmla="*/ 2875241 w 2905039"/>
                <a:gd name="connsiteY9" fmla="*/ 2240594 h 3033061"/>
                <a:gd name="connsiteX10" fmla="*/ 2882771 w 2905039"/>
                <a:gd name="connsiteY10" fmla="*/ 2208869 h 3033061"/>
                <a:gd name="connsiteX11" fmla="*/ 2899650 w 2905039"/>
                <a:gd name="connsiteY11" fmla="*/ 2150335 h 3033061"/>
                <a:gd name="connsiteX12" fmla="*/ 2899294 w 2905039"/>
                <a:gd name="connsiteY12" fmla="*/ 2121137 h 3033061"/>
                <a:gd name="connsiteX13" fmla="*/ 2893224 w 2905039"/>
                <a:gd name="connsiteY13" fmla="*/ 2088689 h 3033061"/>
                <a:gd name="connsiteX14" fmla="*/ 2874301 w 2905039"/>
                <a:gd name="connsiteY14" fmla="*/ 2066197 h 3033061"/>
                <a:gd name="connsiteX15" fmla="*/ 2869792 w 2905039"/>
                <a:gd name="connsiteY15" fmla="*/ 2051961 h 3033061"/>
                <a:gd name="connsiteX16" fmla="*/ 2860750 w 2905039"/>
                <a:gd name="connsiteY16" fmla="*/ 2034994 h 3033061"/>
                <a:gd name="connsiteX17" fmla="*/ 2833927 w 2905039"/>
                <a:gd name="connsiteY17" fmla="*/ 2038588 h 3033061"/>
                <a:gd name="connsiteX18" fmla="*/ 2814521 w 2905039"/>
                <a:gd name="connsiteY18" fmla="*/ 2033012 h 3033061"/>
                <a:gd name="connsiteX19" fmla="*/ 2807600 w 2905039"/>
                <a:gd name="connsiteY19" fmla="*/ 2051249 h 3033061"/>
                <a:gd name="connsiteX20" fmla="*/ 2792207 w 2905039"/>
                <a:gd name="connsiteY20" fmla="*/ 2061194 h 3033061"/>
                <a:gd name="connsiteX21" fmla="*/ 2772649 w 2905039"/>
                <a:gd name="connsiteY21" fmla="*/ 2060647 h 3033061"/>
                <a:gd name="connsiteX22" fmla="*/ 2756723 w 2905039"/>
                <a:gd name="connsiteY22" fmla="*/ 2048494 h 3033061"/>
                <a:gd name="connsiteX23" fmla="*/ 2720795 w 2905039"/>
                <a:gd name="connsiteY23" fmla="*/ 2051249 h 3033061"/>
                <a:gd name="connsiteX24" fmla="*/ 2708984 w 2905039"/>
                <a:gd name="connsiteY24" fmla="*/ 2028999 h 3033061"/>
                <a:gd name="connsiteX25" fmla="*/ 2693261 w 2905039"/>
                <a:gd name="connsiteY25" fmla="*/ 2045598 h 3033061"/>
                <a:gd name="connsiteX26" fmla="*/ 2687483 w 2905039"/>
                <a:gd name="connsiteY26" fmla="*/ 2060253 h 3033061"/>
                <a:gd name="connsiteX27" fmla="*/ 2668674 w 2905039"/>
                <a:gd name="connsiteY27" fmla="*/ 2059581 h 3033061"/>
                <a:gd name="connsiteX28" fmla="*/ 2642741 w 2905039"/>
                <a:gd name="connsiteY28" fmla="*/ 2049383 h 3033061"/>
                <a:gd name="connsiteX29" fmla="*/ 2627526 w 2905039"/>
                <a:gd name="connsiteY29" fmla="*/ 2026662 h 3033061"/>
                <a:gd name="connsiteX30" fmla="*/ 2610229 w 2905039"/>
                <a:gd name="connsiteY30" fmla="*/ 2038042 h 3033061"/>
                <a:gd name="connsiteX31" fmla="*/ 2584727 w 2905039"/>
                <a:gd name="connsiteY31" fmla="*/ 2029291 h 3033061"/>
                <a:gd name="connsiteX32" fmla="*/ 2571799 w 2905039"/>
                <a:gd name="connsiteY32" fmla="*/ 2002850 h 3033061"/>
                <a:gd name="connsiteX33" fmla="*/ 2596272 w 2905039"/>
                <a:gd name="connsiteY33" fmla="*/ 1991420 h 3033061"/>
                <a:gd name="connsiteX34" fmla="*/ 2577920 w 2905039"/>
                <a:gd name="connsiteY34" fmla="*/ 1959098 h 3033061"/>
                <a:gd name="connsiteX35" fmla="*/ 2562388 w 2905039"/>
                <a:gd name="connsiteY35" fmla="*/ 1928365 h 3033061"/>
                <a:gd name="connsiteX36" fmla="*/ 2550170 w 2905039"/>
                <a:gd name="connsiteY36" fmla="*/ 1924173 h 3033061"/>
                <a:gd name="connsiteX37" fmla="*/ 2535489 w 2905039"/>
                <a:gd name="connsiteY37" fmla="*/ 1903307 h 3033061"/>
                <a:gd name="connsiteX38" fmla="*/ 2513798 w 2905039"/>
                <a:gd name="connsiteY38" fmla="*/ 1905416 h 3033061"/>
                <a:gd name="connsiteX39" fmla="*/ 2493312 w 2905039"/>
                <a:gd name="connsiteY39" fmla="*/ 1909239 h 3033061"/>
                <a:gd name="connsiteX40" fmla="*/ 2469716 w 2905039"/>
                <a:gd name="connsiteY40" fmla="*/ 1898279 h 3033061"/>
                <a:gd name="connsiteX41" fmla="*/ 2439998 w 2905039"/>
                <a:gd name="connsiteY41" fmla="*/ 1888957 h 3033061"/>
                <a:gd name="connsiteX42" fmla="*/ 2414509 w 2905039"/>
                <a:gd name="connsiteY42" fmla="*/ 1916262 h 3033061"/>
                <a:gd name="connsiteX43" fmla="*/ 2411017 w 2905039"/>
                <a:gd name="connsiteY43" fmla="*/ 1935439 h 3033061"/>
                <a:gd name="connsiteX44" fmla="*/ 2395472 w 2905039"/>
                <a:gd name="connsiteY44" fmla="*/ 1922485 h 3033061"/>
                <a:gd name="connsiteX45" fmla="*/ 2376003 w 2905039"/>
                <a:gd name="connsiteY45" fmla="*/ 1908947 h 3033061"/>
                <a:gd name="connsiteX46" fmla="*/ 2366478 w 2905039"/>
                <a:gd name="connsiteY46" fmla="*/ 1886024 h 3033061"/>
                <a:gd name="connsiteX47" fmla="*/ 2349968 w 2905039"/>
                <a:gd name="connsiteY47" fmla="*/ 1838272 h 3033061"/>
                <a:gd name="connsiteX48" fmla="*/ 2328606 w 2905039"/>
                <a:gd name="connsiteY48" fmla="*/ 1829661 h 3033061"/>
                <a:gd name="connsiteX49" fmla="*/ 2348977 w 2905039"/>
                <a:gd name="connsiteY49" fmla="*/ 1809672 h 3033061"/>
                <a:gd name="connsiteX50" fmla="*/ 2369945 w 2905039"/>
                <a:gd name="connsiteY50" fmla="*/ 1796552 h 3033061"/>
                <a:gd name="connsiteX51" fmla="*/ 2368192 w 2905039"/>
                <a:gd name="connsiteY51" fmla="*/ 1760738 h 3033061"/>
                <a:gd name="connsiteX52" fmla="*/ 2405771 w 2905039"/>
                <a:gd name="connsiteY52" fmla="*/ 1707436 h 3033061"/>
                <a:gd name="connsiteX53" fmla="*/ 2416249 w 2905039"/>
                <a:gd name="connsiteY53" fmla="*/ 1682976 h 3033061"/>
                <a:gd name="connsiteX54" fmla="*/ 2398773 w 2905039"/>
                <a:gd name="connsiteY54" fmla="*/ 1682531 h 3033061"/>
                <a:gd name="connsiteX55" fmla="*/ 2398773 w 2905039"/>
                <a:gd name="connsiteY55" fmla="*/ 1681211 h 3033061"/>
                <a:gd name="connsiteX56" fmla="*/ 2358527 w 2905039"/>
                <a:gd name="connsiteY56" fmla="*/ 1687980 h 3033061"/>
                <a:gd name="connsiteX57" fmla="*/ 2345624 w 2905039"/>
                <a:gd name="connsiteY57" fmla="*/ 1681262 h 3033061"/>
                <a:gd name="connsiteX58" fmla="*/ 2345560 w 2905039"/>
                <a:gd name="connsiteY58" fmla="*/ 1672029 h 3033061"/>
                <a:gd name="connsiteX59" fmla="*/ 2358349 w 2905039"/>
                <a:gd name="connsiteY59" fmla="*/ 1667165 h 3033061"/>
                <a:gd name="connsiteX60" fmla="*/ 2383063 w 2905039"/>
                <a:gd name="connsiteY60" fmla="*/ 1661983 h 3033061"/>
                <a:gd name="connsiteX61" fmla="*/ 2417823 w 2905039"/>
                <a:gd name="connsiteY61" fmla="*/ 1647988 h 3033061"/>
                <a:gd name="connsiteX62" fmla="*/ 2438423 w 2905039"/>
                <a:gd name="connsiteY62" fmla="*/ 1609913 h 3033061"/>
                <a:gd name="connsiteX63" fmla="*/ 2456876 w 2905039"/>
                <a:gd name="connsiteY63" fmla="*/ 1626335 h 3033061"/>
                <a:gd name="connsiteX64" fmla="*/ 2461587 w 2905039"/>
                <a:gd name="connsiteY64" fmla="*/ 1604478 h 3033061"/>
                <a:gd name="connsiteX65" fmla="*/ 2454704 w 2905039"/>
                <a:gd name="connsiteY65" fmla="*/ 1592070 h 3033061"/>
                <a:gd name="connsiteX66" fmla="*/ 2425850 w 2905039"/>
                <a:gd name="connsiteY66" fmla="*/ 1586864 h 3033061"/>
                <a:gd name="connsiteX67" fmla="*/ 2401618 w 2905039"/>
                <a:gd name="connsiteY67" fmla="*/ 1580615 h 3033061"/>
                <a:gd name="connsiteX68" fmla="*/ 2397351 w 2905039"/>
                <a:gd name="connsiteY68" fmla="*/ 1556435 h 3033061"/>
                <a:gd name="connsiteX69" fmla="*/ 2366223 w 2905039"/>
                <a:gd name="connsiteY69" fmla="*/ 1529447 h 3033061"/>
                <a:gd name="connsiteX70" fmla="*/ 2378212 w 2905039"/>
                <a:gd name="connsiteY70" fmla="*/ 1499856 h 3033061"/>
                <a:gd name="connsiteX71" fmla="*/ 2362946 w 2905039"/>
                <a:gd name="connsiteY71" fmla="*/ 1500529 h 3033061"/>
                <a:gd name="connsiteX72" fmla="*/ 2336759 w 2905039"/>
                <a:gd name="connsiteY72" fmla="*/ 1497608 h 3033061"/>
                <a:gd name="connsiteX73" fmla="*/ 2321405 w 2905039"/>
                <a:gd name="connsiteY73" fmla="*/ 1469287 h 3033061"/>
                <a:gd name="connsiteX74" fmla="*/ 2305708 w 2905039"/>
                <a:gd name="connsiteY74" fmla="*/ 1415045 h 3033061"/>
                <a:gd name="connsiteX75" fmla="*/ 2327120 w 2905039"/>
                <a:gd name="connsiteY75" fmla="*/ 1418195 h 3033061"/>
                <a:gd name="connsiteX76" fmla="*/ 2341865 w 2905039"/>
                <a:gd name="connsiteY76" fmla="*/ 1374469 h 3033061"/>
                <a:gd name="connsiteX77" fmla="*/ 2353231 w 2905039"/>
                <a:gd name="connsiteY77" fmla="*/ 1339366 h 3033061"/>
                <a:gd name="connsiteX78" fmla="*/ 2359022 w 2905039"/>
                <a:gd name="connsiteY78" fmla="*/ 1309877 h 3033061"/>
                <a:gd name="connsiteX79" fmla="*/ 2364039 w 2905039"/>
                <a:gd name="connsiteY79" fmla="*/ 1291055 h 3033061"/>
                <a:gd name="connsiteX80" fmla="*/ 2385095 w 2905039"/>
                <a:gd name="connsiteY80" fmla="*/ 1279219 h 3033061"/>
                <a:gd name="connsiteX81" fmla="*/ 2394151 w 2905039"/>
                <a:gd name="connsiteY81" fmla="*/ 1245157 h 3033061"/>
                <a:gd name="connsiteX82" fmla="*/ 2397351 w 2905039"/>
                <a:gd name="connsiteY82" fmla="*/ 1241538 h 3033061"/>
                <a:gd name="connsiteX83" fmla="*/ 2403510 w 2905039"/>
                <a:gd name="connsiteY83" fmla="*/ 1235684 h 3033061"/>
                <a:gd name="connsiteX84" fmla="*/ 2411130 w 2905039"/>
                <a:gd name="connsiteY84" fmla="*/ 1228864 h 3033061"/>
                <a:gd name="connsiteX85" fmla="*/ 2428923 w 2905039"/>
                <a:gd name="connsiteY85" fmla="*/ 1217282 h 3033061"/>
                <a:gd name="connsiteX86" fmla="*/ 2445954 w 2905039"/>
                <a:gd name="connsiteY86" fmla="*/ 1201508 h 3033061"/>
                <a:gd name="connsiteX87" fmla="*/ 2425850 w 2905039"/>
                <a:gd name="connsiteY87" fmla="*/ 1137716 h 3033061"/>
                <a:gd name="connsiteX88" fmla="*/ 2398761 w 2905039"/>
                <a:gd name="connsiteY88" fmla="*/ 1107134 h 3033061"/>
                <a:gd name="connsiteX89" fmla="*/ 2378657 w 2905039"/>
                <a:gd name="connsiteY89" fmla="*/ 1081785 h 3033061"/>
                <a:gd name="connsiteX90" fmla="*/ 2358553 w 2905039"/>
                <a:gd name="connsiteY90" fmla="*/ 1064323 h 3033061"/>
                <a:gd name="connsiteX91" fmla="*/ 2331464 w 2905039"/>
                <a:gd name="connsiteY91" fmla="*/ 1088783 h 3033061"/>
                <a:gd name="connsiteX92" fmla="*/ 2292132 w 2905039"/>
                <a:gd name="connsiteY92" fmla="*/ 1093152 h 3033061"/>
                <a:gd name="connsiteX93" fmla="*/ 2262427 w 2905039"/>
                <a:gd name="connsiteY93" fmla="*/ 1094917 h 3033061"/>
                <a:gd name="connsiteX94" fmla="*/ 2247580 w 2905039"/>
                <a:gd name="connsiteY94" fmla="*/ 1115872 h 3033061"/>
                <a:gd name="connsiteX95" fmla="*/ 2247580 w 2905039"/>
                <a:gd name="connsiteY95" fmla="*/ 1115872 h 3033061"/>
                <a:gd name="connsiteX96" fmla="*/ 2241459 w 2905039"/>
                <a:gd name="connsiteY96" fmla="*/ 1120241 h 3033061"/>
                <a:gd name="connsiteX97" fmla="*/ 2241459 w 2905039"/>
                <a:gd name="connsiteY97" fmla="*/ 1120241 h 3033061"/>
                <a:gd name="connsiteX98" fmla="*/ 2185528 w 2905039"/>
                <a:gd name="connsiteY98" fmla="*/ 1122870 h 3033061"/>
                <a:gd name="connsiteX99" fmla="*/ 2144469 w 2905039"/>
                <a:gd name="connsiteY99" fmla="*/ 1100149 h 3033061"/>
                <a:gd name="connsiteX100" fmla="*/ 2144469 w 2905039"/>
                <a:gd name="connsiteY100" fmla="*/ 1100149 h 3033061"/>
                <a:gd name="connsiteX101" fmla="*/ 2139211 w 2905039"/>
                <a:gd name="connsiteY101" fmla="*/ 1096111 h 3033061"/>
                <a:gd name="connsiteX102" fmla="*/ 2139211 w 2905039"/>
                <a:gd name="connsiteY102" fmla="*/ 1096111 h 3033061"/>
                <a:gd name="connsiteX103" fmla="*/ 2145345 w 2905039"/>
                <a:gd name="connsiteY103" fmla="*/ 1084427 h 3033061"/>
                <a:gd name="connsiteX104" fmla="*/ 2136608 w 2905039"/>
                <a:gd name="connsiteY104" fmla="*/ 1024991 h 3033061"/>
                <a:gd name="connsiteX105" fmla="*/ 2136608 w 2905039"/>
                <a:gd name="connsiteY105" fmla="*/ 1024991 h 3033061"/>
                <a:gd name="connsiteX106" fmla="*/ 2138360 w 2905039"/>
                <a:gd name="connsiteY106" fmla="*/ 1028484 h 3033061"/>
                <a:gd name="connsiteX107" fmla="*/ 2138360 w 2905039"/>
                <a:gd name="connsiteY107" fmla="*/ 1028484 h 3033061"/>
                <a:gd name="connsiteX108" fmla="*/ 2151466 w 2905039"/>
                <a:gd name="connsiteY108" fmla="*/ 986536 h 3033061"/>
                <a:gd name="connsiteX109" fmla="*/ 2143605 w 2905039"/>
                <a:gd name="connsiteY109" fmla="*/ 935863 h 3033061"/>
                <a:gd name="connsiteX110" fmla="*/ 2111271 w 2905039"/>
                <a:gd name="connsiteY110" fmla="*/ 940232 h 3033061"/>
                <a:gd name="connsiteX111" fmla="*/ 2111271 w 2905039"/>
                <a:gd name="connsiteY111" fmla="*/ 940232 h 3033061"/>
                <a:gd name="connsiteX112" fmla="*/ 2106902 w 2905039"/>
                <a:gd name="connsiteY112" fmla="*/ 935000 h 3033061"/>
                <a:gd name="connsiteX113" fmla="*/ 2106902 w 2905039"/>
                <a:gd name="connsiteY113" fmla="*/ 935000 h 3033061"/>
                <a:gd name="connsiteX114" fmla="*/ 2102114 w 2905039"/>
                <a:gd name="connsiteY114" fmla="*/ 904367 h 3033061"/>
                <a:gd name="connsiteX115" fmla="*/ 2111703 w 2905039"/>
                <a:gd name="connsiteY115" fmla="*/ 886155 h 3033061"/>
                <a:gd name="connsiteX116" fmla="*/ 2123984 w 2905039"/>
                <a:gd name="connsiteY116" fmla="*/ 866013 h 3033061"/>
                <a:gd name="connsiteX117" fmla="*/ 2163481 w 2905039"/>
                <a:gd name="connsiteY117" fmla="*/ 843991 h 3033061"/>
                <a:gd name="connsiteX118" fmla="*/ 2208261 w 2905039"/>
                <a:gd name="connsiteY118" fmla="*/ 811797 h 3033061"/>
                <a:gd name="connsiteX119" fmla="*/ 2218751 w 2905039"/>
                <a:gd name="connsiteY119" fmla="*/ 782955 h 3033061"/>
                <a:gd name="connsiteX120" fmla="*/ 2243897 w 2905039"/>
                <a:gd name="connsiteY120" fmla="*/ 785953 h 3033061"/>
                <a:gd name="connsiteX121" fmla="*/ 2249333 w 2905039"/>
                <a:gd name="connsiteY121" fmla="*/ 795186 h 3033061"/>
                <a:gd name="connsiteX122" fmla="*/ 2255276 w 2905039"/>
                <a:gd name="connsiteY122" fmla="*/ 796900 h 3033061"/>
                <a:gd name="connsiteX123" fmla="*/ 2255276 w 2905039"/>
                <a:gd name="connsiteY123" fmla="*/ 796900 h 3033061"/>
                <a:gd name="connsiteX124" fmla="*/ 2255454 w 2905039"/>
                <a:gd name="connsiteY124" fmla="*/ 804812 h 3033061"/>
                <a:gd name="connsiteX125" fmla="*/ 2265944 w 2905039"/>
                <a:gd name="connsiteY125" fmla="*/ 823164 h 3033061"/>
                <a:gd name="connsiteX126" fmla="*/ 2293910 w 2905039"/>
                <a:gd name="connsiteY126" fmla="*/ 852857 h 3033061"/>
                <a:gd name="connsiteX127" fmla="*/ 2306102 w 2905039"/>
                <a:gd name="connsiteY127" fmla="*/ 860870 h 3033061"/>
                <a:gd name="connsiteX128" fmla="*/ 2306102 w 2905039"/>
                <a:gd name="connsiteY128" fmla="*/ 860870 h 3033061"/>
                <a:gd name="connsiteX129" fmla="*/ 2311385 w 2905039"/>
                <a:gd name="connsiteY129" fmla="*/ 853746 h 3033061"/>
                <a:gd name="connsiteX130" fmla="*/ 2311385 w 2905039"/>
                <a:gd name="connsiteY130" fmla="*/ 853746 h 3033061"/>
                <a:gd name="connsiteX131" fmla="*/ 2347212 w 2905039"/>
                <a:gd name="connsiteY131" fmla="*/ 813537 h 3033061"/>
                <a:gd name="connsiteX132" fmla="*/ 2383038 w 2905039"/>
                <a:gd name="connsiteY132" fmla="*/ 797815 h 3033061"/>
                <a:gd name="connsiteX133" fmla="*/ 2411880 w 2905039"/>
                <a:gd name="connsiteY133" fmla="*/ 831902 h 3033061"/>
                <a:gd name="connsiteX134" fmla="*/ 2432848 w 2905039"/>
                <a:gd name="connsiteY134" fmla="*/ 854622 h 3033061"/>
                <a:gd name="connsiteX135" fmla="*/ 2482657 w 2905039"/>
                <a:gd name="connsiteY135" fmla="*/ 853759 h 3033061"/>
                <a:gd name="connsiteX136" fmla="*/ 2514115 w 2905039"/>
                <a:gd name="connsiteY136" fmla="*/ 848501 h 3033061"/>
                <a:gd name="connsiteX137" fmla="*/ 2531590 w 2905039"/>
                <a:gd name="connsiteY137" fmla="*/ 865126 h 3033061"/>
                <a:gd name="connsiteX138" fmla="*/ 2577895 w 2905039"/>
                <a:gd name="connsiteY138" fmla="*/ 829286 h 3033061"/>
                <a:gd name="connsiteX139" fmla="*/ 2618103 w 2905039"/>
                <a:gd name="connsiteY139" fmla="*/ 827546 h 3033061"/>
                <a:gd name="connsiteX140" fmla="*/ 2642563 w 2905039"/>
                <a:gd name="connsiteY140" fmla="*/ 827546 h 3033061"/>
                <a:gd name="connsiteX141" fmla="*/ 2652177 w 2905039"/>
                <a:gd name="connsiteY141" fmla="*/ 789967 h 3033061"/>
                <a:gd name="connsiteX142" fmla="*/ 2663543 w 2905039"/>
                <a:gd name="connsiteY142" fmla="*/ 758509 h 3033061"/>
                <a:gd name="connsiteX143" fmla="*/ 2677526 w 2905039"/>
                <a:gd name="connsiteY143" fmla="*/ 723558 h 3033061"/>
                <a:gd name="connsiteX144" fmla="*/ 2668789 w 2905039"/>
                <a:gd name="connsiteY144" fmla="*/ 692976 h 3033061"/>
                <a:gd name="connsiteX145" fmla="*/ 2671418 w 2905039"/>
                <a:gd name="connsiteY145" fmla="*/ 677229 h 3033061"/>
                <a:gd name="connsiteX146" fmla="*/ 2654819 w 2905039"/>
                <a:gd name="connsiteY146" fmla="*/ 659766 h 3033061"/>
                <a:gd name="connsiteX147" fmla="*/ 2667049 w 2905039"/>
                <a:gd name="connsiteY147" fmla="*/ 628308 h 3033061"/>
                <a:gd name="connsiteX148" fmla="*/ 2651314 w 2905039"/>
                <a:gd name="connsiteY148" fmla="*/ 605588 h 3033061"/>
                <a:gd name="connsiteX149" fmla="*/ 2631210 w 2905039"/>
                <a:gd name="connsiteY149" fmla="*/ 591593 h 3033061"/>
                <a:gd name="connsiteX150" fmla="*/ 2604997 w 2905039"/>
                <a:gd name="connsiteY150" fmla="*/ 567132 h 3033061"/>
                <a:gd name="connsiteX151" fmla="*/ 2555188 w 2905039"/>
                <a:gd name="connsiteY151" fmla="*/ 597714 h 3033061"/>
                <a:gd name="connsiteX152" fmla="*/ 2534220 w 2905039"/>
                <a:gd name="connsiteY152" fmla="*/ 642266 h 3033061"/>
                <a:gd name="connsiteX153" fmla="*/ 2495777 w 2905039"/>
                <a:gd name="connsiteY153" fmla="*/ 640525 h 3033061"/>
                <a:gd name="connsiteX154" fmla="*/ 2458198 w 2905039"/>
                <a:gd name="connsiteY154" fmla="*/ 653619 h 3033061"/>
                <a:gd name="connsiteX155" fmla="*/ 2405772 w 2905039"/>
                <a:gd name="connsiteY155" fmla="*/ 630899 h 3033061"/>
                <a:gd name="connsiteX156" fmla="*/ 2352458 w 2905039"/>
                <a:gd name="connsiteY156" fmla="*/ 581979 h 3033061"/>
                <a:gd name="connsiteX157" fmla="*/ 2367316 w 2905039"/>
                <a:gd name="connsiteY157" fmla="*/ 566231 h 3033061"/>
                <a:gd name="connsiteX158" fmla="*/ 2394406 w 2905039"/>
                <a:gd name="connsiteY158" fmla="*/ 540907 h 3033061"/>
                <a:gd name="connsiteX159" fmla="*/ 2390913 w 2905039"/>
                <a:gd name="connsiteY159" fmla="*/ 527787 h 3033061"/>
                <a:gd name="connsiteX160" fmla="*/ 2393529 w 2905039"/>
                <a:gd name="connsiteY160" fmla="*/ 512928 h 3033061"/>
                <a:gd name="connsiteX161" fmla="*/ 2394406 w 2905039"/>
                <a:gd name="connsiteY161" fmla="*/ 488468 h 3033061"/>
                <a:gd name="connsiteX162" fmla="*/ 2381286 w 2905039"/>
                <a:gd name="connsiteY162" fmla="*/ 471869 h 3033061"/>
                <a:gd name="connsiteX163" fmla="*/ 2350705 w 2905039"/>
                <a:gd name="connsiteY163" fmla="*/ 474497 h 3033061"/>
                <a:gd name="connsiteX164" fmla="*/ 2350705 w 2905039"/>
                <a:gd name="connsiteY164" fmla="*/ 474497 h 3033061"/>
                <a:gd name="connsiteX165" fmla="*/ 2334423 w 2905039"/>
                <a:gd name="connsiteY165" fmla="*/ 478219 h 3033061"/>
                <a:gd name="connsiteX166" fmla="*/ 2334423 w 2905039"/>
                <a:gd name="connsiteY166" fmla="*/ 478219 h 3033061"/>
                <a:gd name="connsiteX167" fmla="*/ 2346336 w 2905039"/>
                <a:gd name="connsiteY167" fmla="*/ 445656 h 3033061"/>
                <a:gd name="connsiteX168" fmla="*/ 2360319 w 2905039"/>
                <a:gd name="connsiteY168" fmla="*/ 389725 h 3033061"/>
                <a:gd name="connsiteX169" fmla="*/ 2418002 w 2905039"/>
                <a:gd name="connsiteY169" fmla="*/ 354775 h 3033061"/>
                <a:gd name="connsiteX170" fmla="*/ 2399117 w 2905039"/>
                <a:gd name="connsiteY170" fmla="*/ 354228 h 3033061"/>
                <a:gd name="connsiteX171" fmla="*/ 2365030 w 2905039"/>
                <a:gd name="connsiteY171" fmla="*/ 348996 h 3033061"/>
                <a:gd name="connsiteX172" fmla="*/ 2324835 w 2905039"/>
                <a:gd name="connsiteY172" fmla="*/ 352489 h 3033061"/>
                <a:gd name="connsiteX173" fmla="*/ 2284627 w 2905039"/>
                <a:gd name="connsiteY173" fmla="*/ 358584 h 3033061"/>
                <a:gd name="connsiteX174" fmla="*/ 2257550 w 2905039"/>
                <a:gd name="connsiteY174" fmla="*/ 355092 h 3033061"/>
                <a:gd name="connsiteX175" fmla="*/ 2230448 w 2905039"/>
                <a:gd name="connsiteY175" fmla="*/ 344627 h 3033061"/>
                <a:gd name="connsiteX176" fmla="*/ 2211233 w 2905039"/>
                <a:gd name="connsiteY176" fmla="*/ 346367 h 3033061"/>
                <a:gd name="connsiteX177" fmla="*/ 2199867 w 2905039"/>
                <a:gd name="connsiteY177" fmla="*/ 369088 h 3033061"/>
                <a:gd name="connsiteX178" fmla="*/ 2212973 w 2905039"/>
                <a:gd name="connsiteY178" fmla="*/ 422390 h 3033061"/>
                <a:gd name="connsiteX179" fmla="*/ 2208604 w 2905039"/>
                <a:gd name="connsiteY179" fmla="*/ 469571 h 3033061"/>
                <a:gd name="connsiteX180" fmla="*/ 2182392 w 2905039"/>
                <a:gd name="connsiteY180" fmla="*/ 492291 h 3033061"/>
                <a:gd name="connsiteX181" fmla="*/ 2145689 w 2905039"/>
                <a:gd name="connsiteY181" fmla="*/ 481826 h 3033061"/>
                <a:gd name="connsiteX182" fmla="*/ 2115983 w 2905039"/>
                <a:gd name="connsiteY182" fmla="*/ 487059 h 3033061"/>
                <a:gd name="connsiteX183" fmla="*/ 2080157 w 2905039"/>
                <a:gd name="connsiteY183" fmla="*/ 518516 h 3033061"/>
                <a:gd name="connsiteX184" fmla="*/ 2088894 w 2905039"/>
                <a:gd name="connsiteY184" fmla="*/ 556096 h 3033061"/>
                <a:gd name="connsiteX185" fmla="*/ 2097632 w 2905039"/>
                <a:gd name="connsiteY185" fmla="*/ 584937 h 3033061"/>
                <a:gd name="connsiteX186" fmla="*/ 2091511 w 2905039"/>
                <a:gd name="connsiteY186" fmla="*/ 616395 h 3033061"/>
                <a:gd name="connsiteX187" fmla="*/ 2063545 w 2905039"/>
                <a:gd name="connsiteY187" fmla="*/ 660947 h 3033061"/>
                <a:gd name="connsiteX188" fmla="*/ 2026842 w 2905039"/>
                <a:gd name="connsiteY188" fmla="*/ 698526 h 3033061"/>
                <a:gd name="connsiteX189" fmla="*/ 1996261 w 2905039"/>
                <a:gd name="connsiteY189" fmla="*/ 724739 h 3033061"/>
                <a:gd name="connsiteX190" fmla="*/ 1972664 w 2905039"/>
                <a:gd name="connsiteY190" fmla="*/ 754457 h 3033061"/>
                <a:gd name="connsiteX191" fmla="*/ 1952560 w 2905039"/>
                <a:gd name="connsiteY191" fmla="*/ 777177 h 3033061"/>
                <a:gd name="connsiteX192" fmla="*/ 1931592 w 2905039"/>
                <a:gd name="connsiteY192" fmla="*/ 788544 h 3033061"/>
                <a:gd name="connsiteX193" fmla="*/ 1910625 w 2905039"/>
                <a:gd name="connsiteY193" fmla="*/ 785051 h 3033061"/>
                <a:gd name="connsiteX194" fmla="*/ 1894026 w 2905039"/>
                <a:gd name="connsiteY194" fmla="*/ 788544 h 3033061"/>
                <a:gd name="connsiteX195" fmla="*/ 1888781 w 2905039"/>
                <a:gd name="connsiteY195" fmla="*/ 811265 h 3033061"/>
                <a:gd name="connsiteX196" fmla="*/ 1881783 w 2905039"/>
                <a:gd name="connsiteY196" fmla="*/ 840983 h 3033061"/>
                <a:gd name="connsiteX197" fmla="*/ 1873922 w 2905039"/>
                <a:gd name="connsiteY197" fmla="*/ 896024 h 3033061"/>
                <a:gd name="connsiteX198" fmla="*/ 1868677 w 2905039"/>
                <a:gd name="connsiteY198" fmla="*/ 922238 h 3033061"/>
                <a:gd name="connsiteX199" fmla="*/ 1869553 w 2905039"/>
                <a:gd name="connsiteY199" fmla="*/ 944094 h 3033061"/>
                <a:gd name="connsiteX200" fmla="*/ 1886152 w 2905039"/>
                <a:gd name="connsiteY200" fmla="*/ 980784 h 3033061"/>
                <a:gd name="connsiteX201" fmla="*/ 1894026 w 2905039"/>
                <a:gd name="connsiteY201" fmla="*/ 1044577 h 3033061"/>
                <a:gd name="connsiteX202" fmla="*/ 1905392 w 2905039"/>
                <a:gd name="connsiteY202" fmla="*/ 1079527 h 3033061"/>
                <a:gd name="connsiteX203" fmla="*/ 1901024 w 2905039"/>
                <a:gd name="connsiteY203" fmla="*/ 1110109 h 3033061"/>
                <a:gd name="connsiteX204" fmla="*/ 1889657 w 2905039"/>
                <a:gd name="connsiteY204" fmla="*/ 1151181 h 3033061"/>
                <a:gd name="connsiteX205" fmla="*/ 1866937 w 2905039"/>
                <a:gd name="connsiteY205" fmla="*/ 1170408 h 3033061"/>
                <a:gd name="connsiteX206" fmla="*/ 1843353 w 2905039"/>
                <a:gd name="connsiteY206" fmla="*/ 1173901 h 3033061"/>
                <a:gd name="connsiteX207" fmla="*/ 1822385 w 2905039"/>
                <a:gd name="connsiteY207" fmla="*/ 1185268 h 3033061"/>
                <a:gd name="connsiteX208" fmla="*/ 1795296 w 2905039"/>
                <a:gd name="connsiteY208" fmla="*/ 1200990 h 3033061"/>
                <a:gd name="connsiteX209" fmla="*/ 1765591 w 2905039"/>
                <a:gd name="connsiteY209" fmla="*/ 1204483 h 3033061"/>
                <a:gd name="connsiteX210" fmla="*/ 1763838 w 2905039"/>
                <a:gd name="connsiteY210" fmla="*/ 1173000 h 3033061"/>
                <a:gd name="connsiteX211" fmla="*/ 1749856 w 2905039"/>
                <a:gd name="connsiteY211" fmla="*/ 1153772 h 3033061"/>
                <a:gd name="connsiteX212" fmla="*/ 1699424 w 2905039"/>
                <a:gd name="connsiteY212" fmla="*/ 1176670 h 3033061"/>
                <a:gd name="connsiteX213" fmla="*/ 1652421 w 2905039"/>
                <a:gd name="connsiteY213" fmla="*/ 1199048 h 3033061"/>
                <a:gd name="connsiteX214" fmla="*/ 1599856 w 2905039"/>
                <a:gd name="connsiteY214" fmla="*/ 1234570 h 3033061"/>
                <a:gd name="connsiteX215" fmla="*/ 1580044 w 2905039"/>
                <a:gd name="connsiteY215" fmla="*/ 1234824 h 3033061"/>
                <a:gd name="connsiteX216" fmla="*/ 1558162 w 2905039"/>
                <a:gd name="connsiteY216" fmla="*/ 1229363 h 3033061"/>
                <a:gd name="connsiteX217" fmla="*/ 1524431 w 2905039"/>
                <a:gd name="connsiteY217" fmla="*/ 1226290 h 3033061"/>
                <a:gd name="connsiteX218" fmla="*/ 1502675 w 2905039"/>
                <a:gd name="connsiteY218" fmla="*/ 1208129 h 3033061"/>
                <a:gd name="connsiteX219" fmla="*/ 1488299 w 2905039"/>
                <a:gd name="connsiteY219" fmla="*/ 1176556 h 3033061"/>
                <a:gd name="connsiteX220" fmla="*/ 1483448 w 2905039"/>
                <a:gd name="connsiteY220" fmla="*/ 1155792 h 3033061"/>
                <a:gd name="connsiteX221" fmla="*/ 1468652 w 2905039"/>
                <a:gd name="connsiteY221" fmla="*/ 1153061 h 3033061"/>
                <a:gd name="connsiteX222" fmla="*/ 1443557 w 2905039"/>
                <a:gd name="connsiteY222" fmla="*/ 1151346 h 3033061"/>
                <a:gd name="connsiteX223" fmla="*/ 1428825 w 2905039"/>
                <a:gd name="connsiteY223" fmla="*/ 1125946 h 3033061"/>
                <a:gd name="connsiteX224" fmla="*/ 1434286 w 2905039"/>
                <a:gd name="connsiteY224" fmla="*/ 1112522 h 3033061"/>
                <a:gd name="connsiteX225" fmla="*/ 1454885 w 2905039"/>
                <a:gd name="connsiteY225" fmla="*/ 1116510 h 3033061"/>
                <a:gd name="connsiteX226" fmla="*/ 1454390 w 2905039"/>
                <a:gd name="connsiteY226" fmla="*/ 1103492 h 3033061"/>
                <a:gd name="connsiteX227" fmla="*/ 1439112 w 2905039"/>
                <a:gd name="connsiteY227" fmla="*/ 1069901 h 3033061"/>
                <a:gd name="connsiteX228" fmla="*/ 1408352 w 2905039"/>
                <a:gd name="connsiteY228" fmla="*/ 1044843 h 3033061"/>
                <a:gd name="connsiteX229" fmla="*/ 1385619 w 2905039"/>
                <a:gd name="connsiteY229" fmla="*/ 1041694 h 3033061"/>
                <a:gd name="connsiteX230" fmla="*/ 1370265 w 2905039"/>
                <a:gd name="connsiteY230" fmla="*/ 1029019 h 3033061"/>
                <a:gd name="connsiteX231" fmla="*/ 1381213 w 2905039"/>
                <a:gd name="connsiteY231" fmla="*/ 1002921 h 3033061"/>
                <a:gd name="connsiteX232" fmla="*/ 1400364 w 2905039"/>
                <a:gd name="connsiteY232" fmla="*/ 992533 h 3033061"/>
                <a:gd name="connsiteX233" fmla="*/ 1409165 w 2905039"/>
                <a:gd name="connsiteY233" fmla="*/ 983211 h 3033061"/>
                <a:gd name="connsiteX234" fmla="*/ 1400936 w 2905039"/>
                <a:gd name="connsiteY234" fmla="*/ 967412 h 3033061"/>
                <a:gd name="connsiteX235" fmla="*/ 1409635 w 2905039"/>
                <a:gd name="connsiteY235" fmla="*/ 956972 h 3033061"/>
                <a:gd name="connsiteX236" fmla="*/ 1413229 w 2905039"/>
                <a:gd name="connsiteY236" fmla="*/ 941618 h 3033061"/>
                <a:gd name="connsiteX237" fmla="*/ 1400681 w 2905039"/>
                <a:gd name="connsiteY237" fmla="*/ 952959 h 3033061"/>
                <a:gd name="connsiteX238" fmla="*/ 1386267 w 2905039"/>
                <a:gd name="connsiteY238" fmla="*/ 955740 h 3033061"/>
                <a:gd name="connsiteX239" fmla="*/ 1376323 w 2905039"/>
                <a:gd name="connsiteY239" fmla="*/ 946342 h 3033061"/>
                <a:gd name="connsiteX240" fmla="*/ 1380527 w 2905039"/>
                <a:gd name="connsiteY240" fmla="*/ 930810 h 3033061"/>
                <a:gd name="connsiteX241" fmla="*/ 1384641 w 2905039"/>
                <a:gd name="connsiteY241" fmla="*/ 907125 h 3033061"/>
                <a:gd name="connsiteX242" fmla="*/ 1347964 w 2905039"/>
                <a:gd name="connsiteY242" fmla="*/ 887275 h 3033061"/>
                <a:gd name="connsiteX243" fmla="*/ 1341779 w 2905039"/>
                <a:gd name="connsiteY243" fmla="*/ 864250 h 3033061"/>
                <a:gd name="connsiteX244" fmla="*/ 1327885 w 2905039"/>
                <a:gd name="connsiteY244" fmla="*/ 854522 h 3033061"/>
                <a:gd name="connsiteX245" fmla="*/ 1309826 w 2905039"/>
                <a:gd name="connsiteY245" fmla="*/ 833110 h 3033061"/>
                <a:gd name="connsiteX246" fmla="*/ 1317916 w 2905039"/>
                <a:gd name="connsiteY246" fmla="*/ 810618 h 3033061"/>
                <a:gd name="connsiteX247" fmla="*/ 1311553 w 2905039"/>
                <a:gd name="connsiteY247" fmla="*/ 782297 h 3033061"/>
                <a:gd name="connsiteX248" fmla="*/ 1286051 w 2905039"/>
                <a:gd name="connsiteY248" fmla="*/ 770017 h 3033061"/>
                <a:gd name="connsiteX249" fmla="*/ 1291385 w 2905039"/>
                <a:gd name="connsiteY249" fmla="*/ 753125 h 3033061"/>
                <a:gd name="connsiteX250" fmla="*/ 1278355 w 2905039"/>
                <a:gd name="connsiteY250" fmla="*/ 729211 h 3033061"/>
                <a:gd name="connsiteX251" fmla="*/ 1268271 w 2905039"/>
                <a:gd name="connsiteY251" fmla="*/ 706910 h 3033061"/>
                <a:gd name="connsiteX252" fmla="*/ 1250021 w 2905039"/>
                <a:gd name="connsiteY252" fmla="*/ 676253 h 3033061"/>
                <a:gd name="connsiteX253" fmla="*/ 1237613 w 2905039"/>
                <a:gd name="connsiteY253" fmla="*/ 668061 h 3033061"/>
                <a:gd name="connsiteX254" fmla="*/ 1235442 w 2905039"/>
                <a:gd name="connsiteY254" fmla="*/ 653672 h 3033061"/>
                <a:gd name="connsiteX255" fmla="*/ 1241919 w 2905039"/>
                <a:gd name="connsiteY255" fmla="*/ 635891 h 3033061"/>
                <a:gd name="connsiteX256" fmla="*/ 1225231 w 2905039"/>
                <a:gd name="connsiteY256" fmla="*/ 621286 h 3033061"/>
                <a:gd name="connsiteX257" fmla="*/ 1229447 w 2905039"/>
                <a:gd name="connsiteY257" fmla="*/ 610326 h 3033061"/>
                <a:gd name="connsiteX258" fmla="*/ 1223084 w 2905039"/>
                <a:gd name="connsiteY258" fmla="*/ 600624 h 3033061"/>
                <a:gd name="connsiteX259" fmla="*/ 1209940 w 2905039"/>
                <a:gd name="connsiteY259" fmla="*/ 585523 h 3033061"/>
                <a:gd name="connsiteX260" fmla="*/ 1185429 w 2905039"/>
                <a:gd name="connsiteY260" fmla="*/ 511774 h 3033061"/>
                <a:gd name="connsiteX261" fmla="*/ 1173897 w 2905039"/>
                <a:gd name="connsiteY261" fmla="*/ 508396 h 3033061"/>
                <a:gd name="connsiteX262" fmla="*/ 1135937 w 2905039"/>
                <a:gd name="connsiteY262" fmla="*/ 535828 h 3033061"/>
                <a:gd name="connsiteX263" fmla="*/ 1115642 w 2905039"/>
                <a:gd name="connsiteY263" fmla="*/ 531929 h 3033061"/>
                <a:gd name="connsiteX264" fmla="*/ 1086039 w 2905039"/>
                <a:gd name="connsiteY264" fmla="*/ 573852 h 3033061"/>
                <a:gd name="connsiteX265" fmla="*/ 1064017 w 2905039"/>
                <a:gd name="connsiteY265" fmla="*/ 552021 h 3033061"/>
                <a:gd name="connsiteX266" fmla="*/ 1065452 w 2905039"/>
                <a:gd name="connsiteY266" fmla="*/ 517565 h 3033061"/>
                <a:gd name="connsiteX267" fmla="*/ 1051444 w 2905039"/>
                <a:gd name="connsiteY267" fmla="*/ 505830 h 3033061"/>
                <a:gd name="connsiteX268" fmla="*/ 1033143 w 2905039"/>
                <a:gd name="connsiteY268" fmla="*/ 498667 h 3033061"/>
                <a:gd name="connsiteX269" fmla="*/ 1033804 w 2905039"/>
                <a:gd name="connsiteY269" fmla="*/ 480290 h 3033061"/>
                <a:gd name="connsiteX270" fmla="*/ 1007464 w 2905039"/>
                <a:gd name="connsiteY270" fmla="*/ 440780 h 3033061"/>
                <a:gd name="connsiteX271" fmla="*/ 995259 w 2905039"/>
                <a:gd name="connsiteY271" fmla="*/ 403468 h 3033061"/>
                <a:gd name="connsiteX272" fmla="*/ 1000898 w 2905039"/>
                <a:gd name="connsiteY272" fmla="*/ 387326 h 3033061"/>
                <a:gd name="connsiteX273" fmla="*/ 1026006 w 2905039"/>
                <a:gd name="connsiteY273" fmla="*/ 382309 h 3033061"/>
                <a:gd name="connsiteX274" fmla="*/ 1038008 w 2905039"/>
                <a:gd name="connsiteY274" fmla="*/ 368123 h 3033061"/>
                <a:gd name="connsiteX275" fmla="*/ 1034668 w 2905039"/>
                <a:gd name="connsiteY275" fmla="*/ 347828 h 3033061"/>
                <a:gd name="connsiteX276" fmla="*/ 1042465 w 2905039"/>
                <a:gd name="connsiteY276" fmla="*/ 335649 h 3033061"/>
                <a:gd name="connsiteX277" fmla="*/ 1011808 w 2905039"/>
                <a:gd name="connsiteY277" fmla="*/ 315850 h 3033061"/>
                <a:gd name="connsiteX278" fmla="*/ 1011668 w 2905039"/>
                <a:gd name="connsiteY278" fmla="*/ 293422 h 3033061"/>
                <a:gd name="connsiteX279" fmla="*/ 991437 w 2905039"/>
                <a:gd name="connsiteY279" fmla="*/ 270524 h 3033061"/>
                <a:gd name="connsiteX280" fmla="*/ 972526 w 2905039"/>
                <a:gd name="connsiteY280" fmla="*/ 228334 h 3033061"/>
                <a:gd name="connsiteX281" fmla="*/ 960715 w 2905039"/>
                <a:gd name="connsiteY281" fmla="*/ 222505 h 3033061"/>
                <a:gd name="connsiteX282" fmla="*/ 941843 w 2905039"/>
                <a:gd name="connsiteY282" fmla="*/ 189193 h 3033061"/>
                <a:gd name="connsiteX283" fmla="*/ 919821 w 2905039"/>
                <a:gd name="connsiteY283" fmla="*/ 171184 h 3033061"/>
                <a:gd name="connsiteX284" fmla="*/ 919859 w 2905039"/>
                <a:gd name="connsiteY284" fmla="*/ 140971 h 3033061"/>
                <a:gd name="connsiteX285" fmla="*/ 884846 w 2905039"/>
                <a:gd name="connsiteY285" fmla="*/ 153671 h 3033061"/>
                <a:gd name="connsiteX286" fmla="*/ 869123 w 2905039"/>
                <a:gd name="connsiteY286" fmla="*/ 176886 h 3033061"/>
                <a:gd name="connsiteX287" fmla="*/ 854772 w 2905039"/>
                <a:gd name="connsiteY287" fmla="*/ 191872 h 3033061"/>
                <a:gd name="connsiteX288" fmla="*/ 851660 w 2905039"/>
                <a:gd name="connsiteY288" fmla="*/ 204445 h 3033061"/>
                <a:gd name="connsiteX289" fmla="*/ 835468 w 2905039"/>
                <a:gd name="connsiteY289" fmla="*/ 220942 h 3033061"/>
                <a:gd name="connsiteX290" fmla="*/ 810576 w 2905039"/>
                <a:gd name="connsiteY290" fmla="*/ 231305 h 3033061"/>
                <a:gd name="connsiteX291" fmla="*/ 815402 w 2905039"/>
                <a:gd name="connsiteY291" fmla="*/ 253797 h 3033061"/>
                <a:gd name="connsiteX292" fmla="*/ 812227 w 2905039"/>
                <a:gd name="connsiteY292" fmla="*/ 277343 h 3033061"/>
                <a:gd name="connsiteX293" fmla="*/ 811655 w 2905039"/>
                <a:gd name="connsiteY293" fmla="*/ 289205 h 3033061"/>
                <a:gd name="connsiteX294" fmla="*/ 792263 w 2905039"/>
                <a:gd name="connsiteY294" fmla="*/ 300610 h 3033061"/>
                <a:gd name="connsiteX295" fmla="*/ 792263 w 2905039"/>
                <a:gd name="connsiteY295" fmla="*/ 340323 h 3033061"/>
                <a:gd name="connsiteX296" fmla="*/ 775206 w 2905039"/>
                <a:gd name="connsiteY296" fmla="*/ 378321 h 3033061"/>
                <a:gd name="connsiteX297" fmla="*/ 775206 w 2905039"/>
                <a:gd name="connsiteY297" fmla="*/ 378321 h 3033061"/>
                <a:gd name="connsiteX298" fmla="*/ 769415 w 2905039"/>
                <a:gd name="connsiteY298" fmla="*/ 390031 h 3033061"/>
                <a:gd name="connsiteX299" fmla="*/ 769415 w 2905039"/>
                <a:gd name="connsiteY299" fmla="*/ 390031 h 3033061"/>
                <a:gd name="connsiteX300" fmla="*/ 752816 w 2905039"/>
                <a:gd name="connsiteY300" fmla="*/ 362052 h 3033061"/>
                <a:gd name="connsiteX301" fmla="*/ 729220 w 2905039"/>
                <a:gd name="connsiteY301" fmla="*/ 322733 h 3033061"/>
                <a:gd name="connsiteX302" fmla="*/ 726591 w 2905039"/>
                <a:gd name="connsiteY302" fmla="*/ 275552 h 3033061"/>
                <a:gd name="connsiteX303" fmla="*/ 721346 w 2905039"/>
                <a:gd name="connsiteY303" fmla="*/ 211760 h 3033061"/>
                <a:gd name="connsiteX304" fmla="*/ 716101 w 2905039"/>
                <a:gd name="connsiteY304" fmla="*/ 139230 h 3033061"/>
                <a:gd name="connsiteX305" fmla="*/ 722222 w 2905039"/>
                <a:gd name="connsiteY305" fmla="*/ 115647 h 3033061"/>
                <a:gd name="connsiteX306" fmla="*/ 728331 w 2905039"/>
                <a:gd name="connsiteY306" fmla="*/ 78067 h 3033061"/>
                <a:gd name="connsiteX307" fmla="*/ 733576 w 2905039"/>
                <a:gd name="connsiteY307" fmla="*/ 21260 h 3033061"/>
                <a:gd name="connsiteX308" fmla="*/ 736814 w 2905039"/>
                <a:gd name="connsiteY308" fmla="*/ 0 h 3033061"/>
                <a:gd name="connsiteX309" fmla="*/ 728000 w 2905039"/>
                <a:gd name="connsiteY309" fmla="*/ 838 h 3033061"/>
                <a:gd name="connsiteX310" fmla="*/ 689558 w 2905039"/>
                <a:gd name="connsiteY310" fmla="*/ 3442 h 3033061"/>
                <a:gd name="connsiteX311" fmla="*/ 693926 w 2905039"/>
                <a:gd name="connsiteY311" fmla="*/ 41021 h 3033061"/>
                <a:gd name="connsiteX312" fmla="*/ 685189 w 2905039"/>
                <a:gd name="connsiteY312" fmla="*/ 65481 h 3033061"/>
                <a:gd name="connsiteX313" fmla="*/ 664208 w 2905039"/>
                <a:gd name="connsiteY313" fmla="*/ 91694 h 3033061"/>
                <a:gd name="connsiteX314" fmla="*/ 666837 w 2905039"/>
                <a:gd name="connsiteY314" fmla="*/ 123178 h 3033061"/>
                <a:gd name="connsiteX315" fmla="*/ 658100 w 2905039"/>
                <a:gd name="connsiteY315" fmla="*/ 138900 h 3033061"/>
                <a:gd name="connsiteX316" fmla="*/ 633627 w 2905039"/>
                <a:gd name="connsiteY316" fmla="*/ 144996 h 3033061"/>
                <a:gd name="connsiteX317" fmla="*/ 629258 w 2905039"/>
                <a:gd name="connsiteY317" fmla="*/ 93446 h 3033061"/>
                <a:gd name="connsiteX318" fmla="*/ 622476 w 2905039"/>
                <a:gd name="connsiteY318" fmla="*/ 56363 h 3033061"/>
                <a:gd name="connsiteX319" fmla="*/ 581201 w 2905039"/>
                <a:gd name="connsiteY319" fmla="*/ 78588 h 3033061"/>
                <a:gd name="connsiteX320" fmla="*/ 581201 w 2905039"/>
                <a:gd name="connsiteY320" fmla="*/ 78588 h 3033061"/>
                <a:gd name="connsiteX321" fmla="*/ 575092 w 2905039"/>
                <a:gd name="connsiteY321" fmla="*/ 82956 h 3033061"/>
                <a:gd name="connsiteX322" fmla="*/ 575092 w 2905039"/>
                <a:gd name="connsiteY322" fmla="*/ 82956 h 3033061"/>
                <a:gd name="connsiteX323" fmla="*/ 575956 w 2905039"/>
                <a:gd name="connsiteY323" fmla="*/ 120535 h 3033061"/>
                <a:gd name="connsiteX324" fmla="*/ 575956 w 2905039"/>
                <a:gd name="connsiteY324" fmla="*/ 120535 h 3033061"/>
                <a:gd name="connsiteX325" fmla="*/ 577162 w 2905039"/>
                <a:gd name="connsiteY325" fmla="*/ 117360 h 3033061"/>
                <a:gd name="connsiteX326" fmla="*/ 577162 w 2905039"/>
                <a:gd name="connsiteY326" fmla="*/ 117360 h 3033061"/>
                <a:gd name="connsiteX327" fmla="*/ 578445 w 2905039"/>
                <a:gd name="connsiteY327" fmla="*/ 170396 h 3033061"/>
                <a:gd name="connsiteX328" fmla="*/ 578445 w 2905039"/>
                <a:gd name="connsiteY328" fmla="*/ 170396 h 3033061"/>
                <a:gd name="connsiteX329" fmla="*/ 571587 w 2905039"/>
                <a:gd name="connsiteY329" fmla="*/ 173838 h 3033061"/>
                <a:gd name="connsiteX330" fmla="*/ 571587 w 2905039"/>
                <a:gd name="connsiteY330" fmla="*/ 173838 h 3033061"/>
                <a:gd name="connsiteX331" fmla="*/ 552359 w 2905039"/>
                <a:gd name="connsiteY331" fmla="*/ 183438 h 3033061"/>
                <a:gd name="connsiteX332" fmla="*/ 552359 w 2905039"/>
                <a:gd name="connsiteY332" fmla="*/ 235877 h 3033061"/>
                <a:gd name="connsiteX333" fmla="*/ 570711 w 2905039"/>
                <a:gd name="connsiteY333" fmla="*/ 276949 h 3033061"/>
                <a:gd name="connsiteX334" fmla="*/ 572451 w 2905039"/>
                <a:gd name="connsiteY334" fmla="*/ 318897 h 3033061"/>
                <a:gd name="connsiteX335" fmla="*/ 561097 w 2905039"/>
                <a:gd name="connsiteY335" fmla="*/ 352082 h 3033061"/>
                <a:gd name="connsiteX336" fmla="*/ 525270 w 2905039"/>
                <a:gd name="connsiteY336" fmla="*/ 365201 h 3033061"/>
                <a:gd name="connsiteX337" fmla="*/ 503426 w 2905039"/>
                <a:gd name="connsiteY337" fmla="*/ 366941 h 3033061"/>
                <a:gd name="connsiteX338" fmla="*/ 471956 w 2905039"/>
                <a:gd name="connsiteY338" fmla="*/ 380061 h 3033061"/>
                <a:gd name="connsiteX339" fmla="*/ 462355 w 2905039"/>
                <a:gd name="connsiteY339" fmla="*/ 336360 h 3033061"/>
                <a:gd name="connsiteX340" fmla="*/ 445159 w 2905039"/>
                <a:gd name="connsiteY340" fmla="*/ 282360 h 3033061"/>
                <a:gd name="connsiteX341" fmla="*/ 421562 w 2905039"/>
                <a:gd name="connsiteY341" fmla="*/ 273127 h 3033061"/>
                <a:gd name="connsiteX342" fmla="*/ 422146 w 2905039"/>
                <a:gd name="connsiteY342" fmla="*/ 317133 h 3033061"/>
                <a:gd name="connsiteX343" fmla="*/ 396962 w 2905039"/>
                <a:gd name="connsiteY343" fmla="*/ 344146 h 3033061"/>
                <a:gd name="connsiteX344" fmla="*/ 381087 w 2905039"/>
                <a:gd name="connsiteY344" fmla="*/ 367831 h 3033061"/>
                <a:gd name="connsiteX345" fmla="*/ 368857 w 2905039"/>
                <a:gd name="connsiteY345" fmla="*/ 423736 h 3033061"/>
                <a:gd name="connsiteX346" fmla="*/ 392441 w 2905039"/>
                <a:gd name="connsiteY346" fmla="*/ 529476 h 3033061"/>
                <a:gd name="connsiteX347" fmla="*/ 392441 w 2905039"/>
                <a:gd name="connsiteY347" fmla="*/ 529476 h 3033061"/>
                <a:gd name="connsiteX348" fmla="*/ 402931 w 2905039"/>
                <a:gd name="connsiteY348" fmla="*/ 568796 h 3033061"/>
                <a:gd name="connsiteX349" fmla="*/ 450988 w 2905039"/>
                <a:gd name="connsiteY349" fmla="*/ 581915 h 3033061"/>
                <a:gd name="connsiteX350" fmla="*/ 468857 w 2905039"/>
                <a:gd name="connsiteY350" fmla="*/ 554305 h 3033061"/>
                <a:gd name="connsiteX351" fmla="*/ 526134 w 2905039"/>
                <a:gd name="connsiteY351" fmla="*/ 587147 h 3033061"/>
                <a:gd name="connsiteX352" fmla="*/ 501255 w 2905039"/>
                <a:gd name="connsiteY352" fmla="*/ 631864 h 3033061"/>
                <a:gd name="connsiteX353" fmla="*/ 501255 w 2905039"/>
                <a:gd name="connsiteY353" fmla="*/ 631864 h 3033061"/>
                <a:gd name="connsiteX354" fmla="*/ 501255 w 2905039"/>
                <a:gd name="connsiteY354" fmla="*/ 648463 h 3033061"/>
                <a:gd name="connsiteX355" fmla="*/ 501255 w 2905039"/>
                <a:gd name="connsiteY355" fmla="*/ 648463 h 3033061"/>
                <a:gd name="connsiteX356" fmla="*/ 505623 w 2905039"/>
                <a:gd name="connsiteY356" fmla="*/ 696532 h 3033061"/>
                <a:gd name="connsiteX357" fmla="*/ 488339 w 2905039"/>
                <a:gd name="connsiteY357" fmla="*/ 739319 h 3033061"/>
                <a:gd name="connsiteX358" fmla="*/ 489901 w 2905039"/>
                <a:gd name="connsiteY358" fmla="*/ 746341 h 3033061"/>
                <a:gd name="connsiteX359" fmla="*/ 504760 w 2905039"/>
                <a:gd name="connsiteY359" fmla="*/ 801383 h 3033061"/>
                <a:gd name="connsiteX360" fmla="*/ 498638 w 2905039"/>
                <a:gd name="connsiteY360" fmla="*/ 816242 h 3033061"/>
                <a:gd name="connsiteX361" fmla="*/ 498638 w 2905039"/>
                <a:gd name="connsiteY361" fmla="*/ 816242 h 3033061"/>
                <a:gd name="connsiteX362" fmla="*/ 497762 w 2905039"/>
                <a:gd name="connsiteY362" fmla="*/ 830237 h 3033061"/>
                <a:gd name="connsiteX363" fmla="*/ 497762 w 2905039"/>
                <a:gd name="connsiteY363" fmla="*/ 830237 h 3033061"/>
                <a:gd name="connsiteX364" fmla="*/ 492517 w 2905039"/>
                <a:gd name="connsiteY364" fmla="*/ 893140 h 3033061"/>
                <a:gd name="connsiteX365" fmla="*/ 487272 w 2905039"/>
                <a:gd name="connsiteY365" fmla="*/ 956932 h 3033061"/>
                <a:gd name="connsiteX366" fmla="*/ 483386 w 2905039"/>
                <a:gd name="connsiteY366" fmla="*/ 962241 h 3033061"/>
                <a:gd name="connsiteX367" fmla="*/ 450848 w 2905039"/>
                <a:gd name="connsiteY367" fmla="*/ 1037793 h 3033061"/>
                <a:gd name="connsiteX368" fmla="*/ 437081 w 2905039"/>
                <a:gd name="connsiteY368" fmla="*/ 1098562 h 3033061"/>
                <a:gd name="connsiteX369" fmla="*/ 423086 w 2905039"/>
                <a:gd name="connsiteY369" fmla="*/ 1087196 h 3033061"/>
                <a:gd name="connsiteX370" fmla="*/ 408240 w 2905039"/>
                <a:gd name="connsiteY370" fmla="*/ 1083703 h 3033061"/>
                <a:gd name="connsiteX371" fmla="*/ 400645 w 2905039"/>
                <a:gd name="connsiteY371" fmla="*/ 1124851 h 3033061"/>
                <a:gd name="connsiteX372" fmla="*/ 433576 w 2905039"/>
                <a:gd name="connsiteY372" fmla="*/ 1171091 h 3033061"/>
                <a:gd name="connsiteX373" fmla="*/ 433576 w 2905039"/>
                <a:gd name="connsiteY373" fmla="*/ 1171091 h 3033061"/>
                <a:gd name="connsiteX374" fmla="*/ 437945 w 2905039"/>
                <a:gd name="connsiteY374" fmla="*/ 1178089 h 3033061"/>
                <a:gd name="connsiteX375" fmla="*/ 437945 w 2905039"/>
                <a:gd name="connsiteY375" fmla="*/ 1178089 h 3033061"/>
                <a:gd name="connsiteX376" fmla="*/ 438822 w 2905039"/>
                <a:gd name="connsiteY376" fmla="*/ 1198180 h 3033061"/>
                <a:gd name="connsiteX377" fmla="*/ 407364 w 2905039"/>
                <a:gd name="connsiteY377" fmla="*/ 1211300 h 3033061"/>
                <a:gd name="connsiteX378" fmla="*/ 407364 w 2905039"/>
                <a:gd name="connsiteY378" fmla="*/ 1211300 h 3033061"/>
                <a:gd name="connsiteX379" fmla="*/ 390752 w 2905039"/>
                <a:gd name="connsiteY379" fmla="*/ 1199044 h 3033061"/>
                <a:gd name="connsiteX380" fmla="*/ 378458 w 2905039"/>
                <a:gd name="connsiteY380" fmla="*/ 1266113 h 3033061"/>
                <a:gd name="connsiteX381" fmla="*/ 378458 w 2905039"/>
                <a:gd name="connsiteY381" fmla="*/ 1266113 h 3033061"/>
                <a:gd name="connsiteX382" fmla="*/ 347255 w 2905039"/>
                <a:gd name="connsiteY382" fmla="*/ 1265693 h 3033061"/>
                <a:gd name="connsiteX383" fmla="*/ 323556 w 2905039"/>
                <a:gd name="connsiteY383" fmla="*/ 1286953 h 3033061"/>
                <a:gd name="connsiteX384" fmla="*/ 322782 w 2905039"/>
                <a:gd name="connsiteY384" fmla="*/ 1289290 h 3033061"/>
                <a:gd name="connsiteX385" fmla="*/ 312292 w 2905039"/>
                <a:gd name="connsiteY385" fmla="*/ 1277060 h 3033061"/>
                <a:gd name="connsiteX386" fmla="*/ 261415 w 2905039"/>
                <a:gd name="connsiteY386" fmla="*/ 1277898 h 3033061"/>
                <a:gd name="connsiteX387" fmla="*/ 266864 w 2905039"/>
                <a:gd name="connsiteY387" fmla="*/ 1284921 h 3033061"/>
                <a:gd name="connsiteX388" fmla="*/ 255599 w 2905039"/>
                <a:gd name="connsiteY388" fmla="*/ 1309330 h 3033061"/>
                <a:gd name="connsiteX389" fmla="*/ 243419 w 2905039"/>
                <a:gd name="connsiteY389" fmla="*/ 1332152 h 3033061"/>
                <a:gd name="connsiteX390" fmla="*/ 163562 w 2905039"/>
                <a:gd name="connsiteY390" fmla="*/ 1397265 h 3033061"/>
                <a:gd name="connsiteX391" fmla="*/ 137349 w 2905039"/>
                <a:gd name="connsiteY391" fmla="*/ 1378914 h 3033061"/>
                <a:gd name="connsiteX392" fmla="*/ 137349 w 2905039"/>
                <a:gd name="connsiteY392" fmla="*/ 1378914 h 3033061"/>
                <a:gd name="connsiteX393" fmla="*/ 127735 w 2905039"/>
                <a:gd name="connsiteY393" fmla="*/ 1383282 h 3033061"/>
                <a:gd name="connsiteX394" fmla="*/ 127735 w 2905039"/>
                <a:gd name="connsiteY394" fmla="*/ 1383282 h 3033061"/>
                <a:gd name="connsiteX395" fmla="*/ 116369 w 2905039"/>
                <a:gd name="connsiteY395" fmla="*/ 1404238 h 3033061"/>
                <a:gd name="connsiteX396" fmla="*/ 116369 w 2905039"/>
                <a:gd name="connsiteY396" fmla="*/ 1404238 h 3033061"/>
                <a:gd name="connsiteX397" fmla="*/ 102780 w 2905039"/>
                <a:gd name="connsiteY397" fmla="*/ 1419592 h 3033061"/>
                <a:gd name="connsiteX398" fmla="*/ 85787 w 2905039"/>
                <a:gd name="connsiteY398" fmla="*/ 1458581 h 3033061"/>
                <a:gd name="connsiteX399" fmla="*/ 77049 w 2905039"/>
                <a:gd name="connsiteY399" fmla="*/ 1490750 h 3033061"/>
                <a:gd name="connsiteX400" fmla="*/ 52577 w 2905039"/>
                <a:gd name="connsiteY400" fmla="*/ 1534426 h 3033061"/>
                <a:gd name="connsiteX401" fmla="*/ 21614 w 2905039"/>
                <a:gd name="connsiteY401" fmla="*/ 1555190 h 3033061"/>
                <a:gd name="connsiteX402" fmla="*/ 18490 w 2905039"/>
                <a:gd name="connsiteY402" fmla="*/ 1560651 h 3033061"/>
                <a:gd name="connsiteX403" fmla="*/ 15874 w 2905039"/>
                <a:gd name="connsiteY403" fmla="*/ 1575510 h 3033061"/>
                <a:gd name="connsiteX404" fmla="*/ 15874 w 2905039"/>
                <a:gd name="connsiteY404" fmla="*/ 1575510 h 3033061"/>
                <a:gd name="connsiteX405" fmla="*/ 1015 w 2905039"/>
                <a:gd name="connsiteY405" fmla="*/ 1618424 h 3033061"/>
                <a:gd name="connsiteX406" fmla="*/ 54329 w 2905039"/>
                <a:gd name="connsiteY406" fmla="*/ 1769503 h 3033061"/>
                <a:gd name="connsiteX407" fmla="*/ 54329 w 2905039"/>
                <a:gd name="connsiteY407" fmla="*/ 1769503 h 3033061"/>
                <a:gd name="connsiteX408" fmla="*/ 55205 w 2905039"/>
                <a:gd name="connsiteY408" fmla="*/ 1773872 h 3033061"/>
                <a:gd name="connsiteX409" fmla="*/ 55205 w 2905039"/>
                <a:gd name="connsiteY409" fmla="*/ 1773872 h 3033061"/>
                <a:gd name="connsiteX410" fmla="*/ 65632 w 2905039"/>
                <a:gd name="connsiteY410" fmla="*/ 1825370 h 3033061"/>
                <a:gd name="connsiteX411" fmla="*/ 36790 w 2905039"/>
                <a:gd name="connsiteY411" fmla="*/ 1848954 h 3033061"/>
                <a:gd name="connsiteX412" fmla="*/ 21068 w 2905039"/>
                <a:gd name="connsiteY412" fmla="*/ 1864676 h 3033061"/>
                <a:gd name="connsiteX413" fmla="*/ 9701 w 2905039"/>
                <a:gd name="connsiteY413" fmla="*/ 1890025 h 3033061"/>
                <a:gd name="connsiteX414" fmla="*/ 29805 w 2905039"/>
                <a:gd name="connsiteY414" fmla="*/ 1918854 h 3033061"/>
                <a:gd name="connsiteX415" fmla="*/ 29805 w 2905039"/>
                <a:gd name="connsiteY415" fmla="*/ 1918854 h 3033061"/>
                <a:gd name="connsiteX416" fmla="*/ 35051 w 2905039"/>
                <a:gd name="connsiteY416" fmla="*/ 1918854 h 3033061"/>
                <a:gd name="connsiteX417" fmla="*/ 35051 w 2905039"/>
                <a:gd name="connsiteY417" fmla="*/ 1918854 h 3033061"/>
                <a:gd name="connsiteX418" fmla="*/ 82231 w 2905039"/>
                <a:gd name="connsiteY418" fmla="*/ 1895270 h 3033061"/>
                <a:gd name="connsiteX419" fmla="*/ 112813 w 2905039"/>
                <a:gd name="connsiteY419" fmla="*/ 1876043 h 3033061"/>
                <a:gd name="connsiteX420" fmla="*/ 135533 w 2905039"/>
                <a:gd name="connsiteY420" fmla="*/ 1863813 h 3033061"/>
                <a:gd name="connsiteX421" fmla="*/ 135533 w 2905039"/>
                <a:gd name="connsiteY421" fmla="*/ 1863813 h 3033061"/>
                <a:gd name="connsiteX422" fmla="*/ 153008 w 2905039"/>
                <a:gd name="connsiteY422" fmla="*/ 1862048 h 3033061"/>
                <a:gd name="connsiteX423" fmla="*/ 153008 w 2905039"/>
                <a:gd name="connsiteY423" fmla="*/ 1862048 h 3033061"/>
                <a:gd name="connsiteX424" fmla="*/ 228929 w 2905039"/>
                <a:gd name="connsiteY424" fmla="*/ 1840762 h 3033061"/>
                <a:gd name="connsiteX425" fmla="*/ 323404 w 2905039"/>
                <a:gd name="connsiteY425" fmla="*/ 1849817 h 3033061"/>
                <a:gd name="connsiteX426" fmla="*/ 349617 w 2905039"/>
                <a:gd name="connsiteY426" fmla="*/ 1862048 h 3033061"/>
                <a:gd name="connsiteX427" fmla="*/ 349617 w 2905039"/>
                <a:gd name="connsiteY427" fmla="*/ 1862048 h 3033061"/>
                <a:gd name="connsiteX428" fmla="*/ 356081 w 2905039"/>
                <a:gd name="connsiteY428" fmla="*/ 1868893 h 3033061"/>
                <a:gd name="connsiteX429" fmla="*/ 356081 w 2905039"/>
                <a:gd name="connsiteY429" fmla="*/ 1868893 h 3033061"/>
                <a:gd name="connsiteX430" fmla="*/ 368299 w 2905039"/>
                <a:gd name="connsiteY430" fmla="*/ 1866759 h 3033061"/>
                <a:gd name="connsiteX431" fmla="*/ 389266 w 2905039"/>
                <a:gd name="connsiteY431" fmla="*/ 1859761 h 3033061"/>
                <a:gd name="connsiteX432" fmla="*/ 415479 w 2905039"/>
                <a:gd name="connsiteY432" fmla="*/ 1859761 h 3033061"/>
                <a:gd name="connsiteX433" fmla="*/ 450099 w 2905039"/>
                <a:gd name="connsiteY433" fmla="*/ 1850680 h 3033061"/>
                <a:gd name="connsiteX434" fmla="*/ 450099 w 2905039"/>
                <a:gd name="connsiteY434" fmla="*/ 1850680 h 3033061"/>
                <a:gd name="connsiteX435" fmla="*/ 454468 w 2905039"/>
                <a:gd name="connsiteY435" fmla="*/ 1862047 h 3033061"/>
                <a:gd name="connsiteX436" fmla="*/ 454468 w 2905039"/>
                <a:gd name="connsiteY436" fmla="*/ 1862047 h 3033061"/>
                <a:gd name="connsiteX437" fmla="*/ 446607 w 2905039"/>
                <a:gd name="connsiteY437" fmla="*/ 1887396 h 3033061"/>
                <a:gd name="connsiteX438" fmla="*/ 423010 w 2905039"/>
                <a:gd name="connsiteY438" fmla="*/ 1897886 h 3033061"/>
                <a:gd name="connsiteX439" fmla="*/ 423010 w 2905039"/>
                <a:gd name="connsiteY439" fmla="*/ 1897886 h 3033061"/>
                <a:gd name="connsiteX440" fmla="*/ 359739 w 2905039"/>
                <a:gd name="connsiteY440" fmla="*/ 1919044 h 3033061"/>
                <a:gd name="connsiteX441" fmla="*/ 366571 w 2905039"/>
                <a:gd name="connsiteY441" fmla="*/ 1978048 h 3033061"/>
                <a:gd name="connsiteX442" fmla="*/ 393191 w 2905039"/>
                <a:gd name="connsiteY442" fmla="*/ 1996629 h 3033061"/>
                <a:gd name="connsiteX443" fmla="*/ 393191 w 2905039"/>
                <a:gd name="connsiteY443" fmla="*/ 1996629 h 3033061"/>
                <a:gd name="connsiteX444" fmla="*/ 393191 w 2905039"/>
                <a:gd name="connsiteY444" fmla="*/ 2005366 h 3033061"/>
                <a:gd name="connsiteX445" fmla="*/ 393191 w 2905039"/>
                <a:gd name="connsiteY445" fmla="*/ 2005366 h 3033061"/>
                <a:gd name="connsiteX446" fmla="*/ 397902 w 2905039"/>
                <a:gd name="connsiteY446" fmla="*/ 2044279 h 3033061"/>
                <a:gd name="connsiteX447" fmla="*/ 398436 w 2905039"/>
                <a:gd name="connsiteY447" fmla="*/ 2093619 h 3033061"/>
                <a:gd name="connsiteX448" fmla="*/ 403084 w 2905039"/>
                <a:gd name="connsiteY448" fmla="*/ 2126614 h 3033061"/>
                <a:gd name="connsiteX449" fmla="*/ 415060 w 2905039"/>
                <a:gd name="connsiteY449" fmla="*/ 2156306 h 3033061"/>
                <a:gd name="connsiteX450" fmla="*/ 443140 w 2905039"/>
                <a:gd name="connsiteY450" fmla="*/ 2226779 h 3033061"/>
                <a:gd name="connsiteX451" fmla="*/ 492073 w 2905039"/>
                <a:gd name="connsiteY451" fmla="*/ 2255875 h 3033061"/>
                <a:gd name="connsiteX452" fmla="*/ 568095 w 2905039"/>
                <a:gd name="connsiteY452" fmla="*/ 2264359 h 3033061"/>
                <a:gd name="connsiteX453" fmla="*/ 602169 w 2905039"/>
                <a:gd name="connsiteY453" fmla="*/ 2273960 h 3033061"/>
                <a:gd name="connsiteX454" fmla="*/ 602169 w 2905039"/>
                <a:gd name="connsiteY454" fmla="*/ 2273960 h 3033061"/>
                <a:gd name="connsiteX455" fmla="*/ 630985 w 2905039"/>
                <a:gd name="connsiteY455" fmla="*/ 2270137 h 3033061"/>
                <a:gd name="connsiteX456" fmla="*/ 614386 w 2905039"/>
                <a:gd name="connsiteY456" fmla="*/ 2321711 h 3033061"/>
                <a:gd name="connsiteX457" fmla="*/ 574191 w 2905039"/>
                <a:gd name="connsiteY457" fmla="*/ 2366263 h 3033061"/>
                <a:gd name="connsiteX458" fmla="*/ 565453 w 2905039"/>
                <a:gd name="connsiteY458" fmla="*/ 2433560 h 3033061"/>
                <a:gd name="connsiteX459" fmla="*/ 565453 w 2905039"/>
                <a:gd name="connsiteY459" fmla="*/ 2433560 h 3033061"/>
                <a:gd name="connsiteX460" fmla="*/ 561961 w 2905039"/>
                <a:gd name="connsiteY460" fmla="*/ 2446654 h 3033061"/>
                <a:gd name="connsiteX461" fmla="*/ 561961 w 2905039"/>
                <a:gd name="connsiteY461" fmla="*/ 2446654 h 3033061"/>
                <a:gd name="connsiteX462" fmla="*/ 551471 w 2905039"/>
                <a:gd name="connsiteY462" fmla="*/ 2472003 h 3033061"/>
                <a:gd name="connsiteX463" fmla="*/ 519136 w 2905039"/>
                <a:gd name="connsiteY463" fmla="*/ 2506090 h 3033061"/>
                <a:gd name="connsiteX464" fmla="*/ 497292 w 2905039"/>
                <a:gd name="connsiteY464" fmla="*/ 2554134 h 3033061"/>
                <a:gd name="connsiteX465" fmla="*/ 466711 w 2905039"/>
                <a:gd name="connsiteY465" fmla="*/ 2590850 h 3033061"/>
                <a:gd name="connsiteX466" fmla="*/ 466711 w 2905039"/>
                <a:gd name="connsiteY466" fmla="*/ 2590850 h 3033061"/>
                <a:gd name="connsiteX467" fmla="*/ 474572 w 2905039"/>
                <a:gd name="connsiteY467" fmla="*/ 2595218 h 3033061"/>
                <a:gd name="connsiteX468" fmla="*/ 474572 w 2905039"/>
                <a:gd name="connsiteY468" fmla="*/ 2595218 h 3033061"/>
                <a:gd name="connsiteX469" fmla="*/ 506818 w 2905039"/>
                <a:gd name="connsiteY469" fmla="*/ 2623171 h 3033061"/>
                <a:gd name="connsiteX470" fmla="*/ 557999 w 2905039"/>
                <a:gd name="connsiteY470" fmla="*/ 2626193 h 3033061"/>
                <a:gd name="connsiteX471" fmla="*/ 595565 w 2905039"/>
                <a:gd name="connsiteY471" fmla="*/ 2640189 h 3033061"/>
                <a:gd name="connsiteX472" fmla="*/ 595565 w 2905039"/>
                <a:gd name="connsiteY472" fmla="*/ 2640189 h 3033061"/>
                <a:gd name="connsiteX473" fmla="*/ 606055 w 2905039"/>
                <a:gd name="connsiteY473" fmla="*/ 2643681 h 3033061"/>
                <a:gd name="connsiteX474" fmla="*/ 606055 w 2905039"/>
                <a:gd name="connsiteY474" fmla="*/ 2643681 h 3033061"/>
                <a:gd name="connsiteX475" fmla="*/ 633144 w 2905039"/>
                <a:gd name="connsiteY475" fmla="*/ 2652419 h 3033061"/>
                <a:gd name="connsiteX476" fmla="*/ 710043 w 2905039"/>
                <a:gd name="connsiteY476" fmla="*/ 2663849 h 3033061"/>
                <a:gd name="connsiteX477" fmla="*/ 710043 w 2905039"/>
                <a:gd name="connsiteY477" fmla="*/ 2671634 h 3033061"/>
                <a:gd name="connsiteX478" fmla="*/ 717041 w 2905039"/>
                <a:gd name="connsiteY478" fmla="*/ 2696119 h 3033061"/>
                <a:gd name="connsiteX479" fmla="*/ 740231 w 2905039"/>
                <a:gd name="connsiteY479" fmla="*/ 2713188 h 3033061"/>
                <a:gd name="connsiteX480" fmla="*/ 783055 w 2905039"/>
                <a:gd name="connsiteY480" fmla="*/ 2855619 h 3033061"/>
                <a:gd name="connsiteX481" fmla="*/ 783055 w 2905039"/>
                <a:gd name="connsiteY481" fmla="*/ 2855619 h 3033061"/>
                <a:gd name="connsiteX482" fmla="*/ 797038 w 2905039"/>
                <a:gd name="connsiteY482" fmla="*/ 2857384 h 3033061"/>
                <a:gd name="connsiteX483" fmla="*/ 797038 w 2905039"/>
                <a:gd name="connsiteY483" fmla="*/ 2857384 h 3033061"/>
                <a:gd name="connsiteX484" fmla="*/ 837322 w 2905039"/>
                <a:gd name="connsiteY484" fmla="*/ 2857384 h 3033061"/>
                <a:gd name="connsiteX485" fmla="*/ 887906 w 2905039"/>
                <a:gd name="connsiteY485" fmla="*/ 2851262 h 3033061"/>
                <a:gd name="connsiteX486" fmla="*/ 952676 w 2905039"/>
                <a:gd name="connsiteY486" fmla="*/ 2877361 h 3033061"/>
                <a:gd name="connsiteX487" fmla="*/ 987538 w 2905039"/>
                <a:gd name="connsiteY487" fmla="*/ 2862629 h 3033061"/>
                <a:gd name="connsiteX488" fmla="*/ 987538 w 2905039"/>
                <a:gd name="connsiteY488" fmla="*/ 2862629 h 3033061"/>
                <a:gd name="connsiteX489" fmla="*/ 997152 w 2905039"/>
                <a:gd name="connsiteY489" fmla="*/ 2856508 h 3033061"/>
                <a:gd name="connsiteX490" fmla="*/ 997152 w 2905039"/>
                <a:gd name="connsiteY490" fmla="*/ 2856508 h 3033061"/>
                <a:gd name="connsiteX491" fmla="*/ 1036471 w 2905039"/>
                <a:gd name="connsiteY491" fmla="*/ 2814560 h 3033061"/>
                <a:gd name="connsiteX492" fmla="*/ 1036471 w 2905039"/>
                <a:gd name="connsiteY492" fmla="*/ 2814560 h 3033061"/>
                <a:gd name="connsiteX493" fmla="*/ 1039836 w 2905039"/>
                <a:gd name="connsiteY493" fmla="*/ 2810661 h 3033061"/>
                <a:gd name="connsiteX494" fmla="*/ 1039836 w 2905039"/>
                <a:gd name="connsiteY494" fmla="*/ 2810661 h 3033061"/>
                <a:gd name="connsiteX495" fmla="*/ 1079295 w 2905039"/>
                <a:gd name="connsiteY495" fmla="*/ 2809328 h 3033061"/>
                <a:gd name="connsiteX496" fmla="*/ 1131619 w 2905039"/>
                <a:gd name="connsiteY496" fmla="*/ 2795307 h 3033061"/>
                <a:gd name="connsiteX497" fmla="*/ 1134680 w 2905039"/>
                <a:gd name="connsiteY497" fmla="*/ 2815767 h 3033061"/>
                <a:gd name="connsiteX498" fmla="*/ 1115516 w 2905039"/>
                <a:gd name="connsiteY498" fmla="*/ 2873146 h 3033061"/>
                <a:gd name="connsiteX499" fmla="*/ 1108467 w 2905039"/>
                <a:gd name="connsiteY499" fmla="*/ 2888449 h 3033061"/>
                <a:gd name="connsiteX500" fmla="*/ 1108467 w 2905039"/>
                <a:gd name="connsiteY500" fmla="*/ 2888449 h 3033061"/>
                <a:gd name="connsiteX501" fmla="*/ 1117802 w 2905039"/>
                <a:gd name="connsiteY501" fmla="*/ 2890291 h 3033061"/>
                <a:gd name="connsiteX502" fmla="*/ 1117802 w 2905039"/>
                <a:gd name="connsiteY502" fmla="*/ 2890291 h 3033061"/>
                <a:gd name="connsiteX503" fmla="*/ 1107108 w 2905039"/>
                <a:gd name="connsiteY503" fmla="*/ 2945752 h 3033061"/>
                <a:gd name="connsiteX504" fmla="*/ 1121104 w 2905039"/>
                <a:gd name="connsiteY504" fmla="*/ 2975470 h 3033061"/>
                <a:gd name="connsiteX505" fmla="*/ 1135747 w 2905039"/>
                <a:gd name="connsiteY505" fmla="*/ 3022994 h 3033061"/>
                <a:gd name="connsiteX506" fmla="*/ 1179841 w 2905039"/>
                <a:gd name="connsiteY506" fmla="*/ 3021355 h 3033061"/>
                <a:gd name="connsiteX507" fmla="*/ 1260067 w 2905039"/>
                <a:gd name="connsiteY507" fmla="*/ 2987180 h 3033061"/>
                <a:gd name="connsiteX508" fmla="*/ 1327466 w 2905039"/>
                <a:gd name="connsiteY508" fmla="*/ 3033040 h 3033061"/>
                <a:gd name="connsiteX509" fmla="*/ 1385873 w 2905039"/>
                <a:gd name="connsiteY509" fmla="*/ 2986228 h 3033061"/>
                <a:gd name="connsiteX510" fmla="*/ 1360613 w 2905039"/>
                <a:gd name="connsiteY510" fmla="*/ 2923871 h 3033061"/>
                <a:gd name="connsiteX511" fmla="*/ 1376260 w 2905039"/>
                <a:gd name="connsiteY511" fmla="*/ 2873515 h 3033061"/>
                <a:gd name="connsiteX512" fmla="*/ 1392859 w 2905039"/>
                <a:gd name="connsiteY512" fmla="*/ 2856916 h 3033061"/>
                <a:gd name="connsiteX513" fmla="*/ 1376348 w 2905039"/>
                <a:gd name="connsiteY513" fmla="*/ 2817102 h 3033061"/>
                <a:gd name="connsiteX514" fmla="*/ 1373720 w 2905039"/>
                <a:gd name="connsiteY514" fmla="*/ 2791753 h 3033061"/>
                <a:gd name="connsiteX515" fmla="*/ 1373720 w 2905039"/>
                <a:gd name="connsiteY515" fmla="*/ 2762924 h 3033061"/>
                <a:gd name="connsiteX516" fmla="*/ 1350136 w 2905039"/>
                <a:gd name="connsiteY516" fmla="*/ 2732342 h 3033061"/>
                <a:gd name="connsiteX517" fmla="*/ 1345399 w 2905039"/>
                <a:gd name="connsiteY517" fmla="*/ 2726513 h 3033061"/>
                <a:gd name="connsiteX518" fmla="*/ 1337906 w 2905039"/>
                <a:gd name="connsiteY518" fmla="*/ 2705253 h 3033061"/>
                <a:gd name="connsiteX519" fmla="*/ 1333537 w 2905039"/>
                <a:gd name="connsiteY519" fmla="*/ 2676411 h 3033061"/>
                <a:gd name="connsiteX520" fmla="*/ 1311515 w 2905039"/>
                <a:gd name="connsiteY520" fmla="*/ 2630322 h 3033061"/>
                <a:gd name="connsiteX521" fmla="*/ 1346669 w 2905039"/>
                <a:gd name="connsiteY521" fmla="*/ 2587206 h 3033061"/>
                <a:gd name="connsiteX522" fmla="*/ 1351774 w 2905039"/>
                <a:gd name="connsiteY522" fmla="*/ 2568156 h 3033061"/>
                <a:gd name="connsiteX523" fmla="*/ 1365884 w 2905039"/>
                <a:gd name="connsiteY523" fmla="*/ 2558364 h 3033061"/>
                <a:gd name="connsiteX524" fmla="*/ 1395005 w 2905039"/>
                <a:gd name="connsiteY524" fmla="*/ 2564270 h 3033061"/>
                <a:gd name="connsiteX525" fmla="*/ 1472132 w 2905039"/>
                <a:gd name="connsiteY525" fmla="*/ 2571293 h 3033061"/>
                <a:gd name="connsiteX526" fmla="*/ 1525485 w 2905039"/>
                <a:gd name="connsiteY526" fmla="*/ 2582748 h 3033061"/>
                <a:gd name="connsiteX527" fmla="*/ 1567331 w 2905039"/>
                <a:gd name="connsiteY527" fmla="*/ 2550058 h 3033061"/>
                <a:gd name="connsiteX528" fmla="*/ 1594522 w 2905039"/>
                <a:gd name="connsiteY528" fmla="*/ 2537257 h 3033061"/>
                <a:gd name="connsiteX529" fmla="*/ 1594522 w 2905039"/>
                <a:gd name="connsiteY529" fmla="*/ 2537257 h 3033061"/>
                <a:gd name="connsiteX530" fmla="*/ 1596275 w 2905039"/>
                <a:gd name="connsiteY530" fmla="*/ 2524137 h 3033061"/>
                <a:gd name="connsiteX531" fmla="*/ 1605889 w 2905039"/>
                <a:gd name="connsiteY531" fmla="*/ 2511044 h 3033061"/>
                <a:gd name="connsiteX532" fmla="*/ 1622488 w 2905039"/>
                <a:gd name="connsiteY532" fmla="*/ 2498813 h 3033061"/>
                <a:gd name="connsiteX533" fmla="*/ 1635594 w 2905039"/>
                <a:gd name="connsiteY533" fmla="*/ 2484818 h 3033061"/>
                <a:gd name="connsiteX534" fmla="*/ 1649577 w 2905039"/>
                <a:gd name="connsiteY534" fmla="*/ 2496185 h 3033061"/>
                <a:gd name="connsiteX535" fmla="*/ 1670544 w 2905039"/>
                <a:gd name="connsiteY535" fmla="*/ 2507552 h 3033061"/>
                <a:gd name="connsiteX536" fmla="*/ 1694484 w 2905039"/>
                <a:gd name="connsiteY536" fmla="*/ 2523172 h 3033061"/>
                <a:gd name="connsiteX537" fmla="*/ 1736419 w 2905039"/>
                <a:gd name="connsiteY537" fmla="*/ 2553779 h 3033061"/>
                <a:gd name="connsiteX538" fmla="*/ 1752154 w 2905039"/>
                <a:gd name="connsiteY538" fmla="*/ 2577363 h 3033061"/>
                <a:gd name="connsiteX539" fmla="*/ 1772258 w 2905039"/>
                <a:gd name="connsiteY539" fmla="*/ 2601823 h 3033061"/>
                <a:gd name="connsiteX540" fmla="*/ 1794115 w 2905039"/>
                <a:gd name="connsiteY540" fmla="*/ 2618422 h 3033061"/>
                <a:gd name="connsiteX541" fmla="*/ 1815959 w 2905039"/>
                <a:gd name="connsiteY541" fmla="*/ 2610561 h 3033061"/>
                <a:gd name="connsiteX542" fmla="*/ 1833434 w 2905039"/>
                <a:gd name="connsiteY542" fmla="*/ 2597467 h 3033061"/>
                <a:gd name="connsiteX543" fmla="*/ 1848293 w 2905039"/>
                <a:gd name="connsiteY543" fmla="*/ 2578240 h 3033061"/>
                <a:gd name="connsiteX544" fmla="*/ 1866645 w 2905039"/>
                <a:gd name="connsiteY544" fmla="*/ 2525331 h 3033061"/>
                <a:gd name="connsiteX545" fmla="*/ 1886495 w 2905039"/>
                <a:gd name="connsiteY545" fmla="*/ 2507640 h 3033061"/>
                <a:gd name="connsiteX546" fmla="*/ 1886495 w 2905039"/>
                <a:gd name="connsiteY546" fmla="*/ 2507640 h 3033061"/>
                <a:gd name="connsiteX547" fmla="*/ 1892858 w 2905039"/>
                <a:gd name="connsiteY547" fmla="*/ 2498242 h 3033061"/>
                <a:gd name="connsiteX548" fmla="*/ 1892858 w 2905039"/>
                <a:gd name="connsiteY548" fmla="*/ 2498242 h 3033061"/>
                <a:gd name="connsiteX549" fmla="*/ 1895487 w 2905039"/>
                <a:gd name="connsiteY549" fmla="*/ 2493873 h 3033061"/>
                <a:gd name="connsiteX550" fmla="*/ 1919947 w 2905039"/>
                <a:gd name="connsiteY550" fmla="*/ 2475522 h 3033061"/>
                <a:gd name="connsiteX551" fmla="*/ 1945283 w 2905039"/>
                <a:gd name="connsiteY551" fmla="*/ 2514841 h 3033061"/>
                <a:gd name="connsiteX552" fmla="*/ 1975865 w 2905039"/>
                <a:gd name="connsiteY552" fmla="*/ 2548052 h 3033061"/>
                <a:gd name="connsiteX553" fmla="*/ 2011692 w 2905039"/>
                <a:gd name="connsiteY553" fmla="*/ 2482520 h 3033061"/>
                <a:gd name="connsiteX554" fmla="*/ 2011692 w 2905039"/>
                <a:gd name="connsiteY554" fmla="*/ 2482520 h 3033061"/>
                <a:gd name="connsiteX555" fmla="*/ 2019553 w 2905039"/>
                <a:gd name="connsiteY555" fmla="*/ 2479891 h 3033061"/>
                <a:gd name="connsiteX556" fmla="*/ 2019553 w 2905039"/>
                <a:gd name="connsiteY556" fmla="*/ 2479891 h 3033061"/>
                <a:gd name="connsiteX557" fmla="*/ 2051887 w 2905039"/>
                <a:gd name="connsiteY557" fmla="*/ 2519211 h 3033061"/>
                <a:gd name="connsiteX558" fmla="*/ 2089403 w 2905039"/>
                <a:gd name="connsiteY558" fmla="*/ 2600821 h 3033061"/>
                <a:gd name="connsiteX559" fmla="*/ 2259037 w 2905039"/>
                <a:gd name="connsiteY559" fmla="*/ 2539328 h 3033061"/>
                <a:gd name="connsiteX560" fmla="*/ 2271267 w 2905039"/>
                <a:gd name="connsiteY560" fmla="*/ 2546300 h 3033061"/>
                <a:gd name="connsiteX561" fmla="*/ 2271267 w 2905039"/>
                <a:gd name="connsiteY561" fmla="*/ 2546300 h 3033061"/>
                <a:gd name="connsiteX562" fmla="*/ 2277388 w 2905039"/>
                <a:gd name="connsiteY562" fmla="*/ 2541068 h 3033061"/>
                <a:gd name="connsiteX563" fmla="*/ 2277388 w 2905039"/>
                <a:gd name="connsiteY563" fmla="*/ 2541068 h 3033061"/>
                <a:gd name="connsiteX564" fmla="*/ 2302725 w 2905039"/>
                <a:gd name="connsiteY564" fmla="*/ 2520977 h 3033061"/>
                <a:gd name="connsiteX565" fmla="*/ 2328074 w 2905039"/>
                <a:gd name="connsiteY565" fmla="*/ 2504378 h 3033061"/>
                <a:gd name="connsiteX566" fmla="*/ 2328074 w 2905039"/>
                <a:gd name="connsiteY566" fmla="*/ 2504378 h 3033061"/>
                <a:gd name="connsiteX567" fmla="*/ 2335072 w 2905039"/>
                <a:gd name="connsiteY567" fmla="*/ 2499984 h 3033061"/>
                <a:gd name="connsiteX568" fmla="*/ 2335072 w 2905039"/>
                <a:gd name="connsiteY568" fmla="*/ 2499984 h 3033061"/>
                <a:gd name="connsiteX569" fmla="*/ 2371927 w 2905039"/>
                <a:gd name="connsiteY569" fmla="*/ 2476985 h 3033061"/>
                <a:gd name="connsiteX570" fmla="*/ 2391815 w 2905039"/>
                <a:gd name="connsiteY570" fmla="*/ 2475524 h 3033061"/>
                <a:gd name="connsiteX571" fmla="*/ 2391815 w 2905039"/>
                <a:gd name="connsiteY571" fmla="*/ 2475524 h 3033061"/>
                <a:gd name="connsiteX572" fmla="*/ 2397924 w 2905039"/>
                <a:gd name="connsiteY572" fmla="*/ 2471155 h 3033061"/>
                <a:gd name="connsiteX573" fmla="*/ 2397924 w 2905039"/>
                <a:gd name="connsiteY573" fmla="*/ 2471155 h 3033061"/>
                <a:gd name="connsiteX574" fmla="*/ 2429382 w 2905039"/>
                <a:gd name="connsiteY574" fmla="*/ 2456297 h 3033061"/>
                <a:gd name="connsiteX575" fmla="*/ 2438665 w 2905039"/>
                <a:gd name="connsiteY575" fmla="*/ 2440104 h 3033061"/>
                <a:gd name="connsiteX576" fmla="*/ 2434182 w 2905039"/>
                <a:gd name="connsiteY576" fmla="*/ 2426566 h 3033061"/>
                <a:gd name="connsiteX577" fmla="*/ 2432874 w 2905039"/>
                <a:gd name="connsiteY577" fmla="*/ 2431824 h 3033061"/>
                <a:gd name="connsiteX578" fmla="*/ 2426766 w 2905039"/>
                <a:gd name="connsiteY578" fmla="*/ 2424851 h 3033061"/>
                <a:gd name="connsiteX579" fmla="*/ 2426766 w 2905039"/>
                <a:gd name="connsiteY579" fmla="*/ 2424851 h 3033061"/>
                <a:gd name="connsiteX580" fmla="*/ 2421521 w 2905039"/>
                <a:gd name="connsiteY580" fmla="*/ 2397762 h 3033061"/>
                <a:gd name="connsiteX581" fmla="*/ 2482900 w 2905039"/>
                <a:gd name="connsiteY581" fmla="*/ 2354697 h 3033061"/>
                <a:gd name="connsiteX582" fmla="*/ 2486189 w 2905039"/>
                <a:gd name="connsiteY582" fmla="*/ 2359282 h 3033061"/>
                <a:gd name="connsiteX583" fmla="*/ 2492310 w 2905039"/>
                <a:gd name="connsiteY583" fmla="*/ 2354049 h 3033061"/>
                <a:gd name="connsiteX584" fmla="*/ 2492310 w 2905039"/>
                <a:gd name="connsiteY584" fmla="*/ 2354049 h 3033061"/>
                <a:gd name="connsiteX585" fmla="*/ 2547352 w 2905039"/>
                <a:gd name="connsiteY585" fmla="*/ 2333958 h 3033061"/>
                <a:gd name="connsiteX586" fmla="*/ 2547352 w 2905039"/>
                <a:gd name="connsiteY586" fmla="*/ 2333958 h 3033061"/>
                <a:gd name="connsiteX587" fmla="*/ 2555226 w 2905039"/>
                <a:gd name="connsiteY587" fmla="*/ 2334822 h 3033061"/>
                <a:gd name="connsiteX588" fmla="*/ 2555226 w 2905039"/>
                <a:gd name="connsiteY588" fmla="*/ 2334822 h 3033061"/>
                <a:gd name="connsiteX589" fmla="*/ 2577946 w 2905039"/>
                <a:gd name="connsiteY589" fmla="*/ 2325221 h 3033061"/>
                <a:gd name="connsiteX590" fmla="*/ 2599105 w 2905039"/>
                <a:gd name="connsiteY590" fmla="*/ 2299529 h 3033061"/>
                <a:gd name="connsiteX591" fmla="*/ 2648736 w 2905039"/>
                <a:gd name="connsiteY591" fmla="*/ 2343750 h 3033061"/>
                <a:gd name="connsiteX592" fmla="*/ 2658337 w 2905039"/>
                <a:gd name="connsiteY592" fmla="*/ 2363664 h 3033061"/>
                <a:gd name="connsiteX593" fmla="*/ 2658337 w 2905039"/>
                <a:gd name="connsiteY593" fmla="*/ 2363664 h 3033061"/>
                <a:gd name="connsiteX594" fmla="*/ 2663583 w 2905039"/>
                <a:gd name="connsiteY594" fmla="*/ 2368896 h 3033061"/>
                <a:gd name="connsiteX595" fmla="*/ 2666707 w 2905039"/>
                <a:gd name="connsiteY595" fmla="*/ 2368697 h 30330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Lst>
              <a:rect l="l" t="t" r="r" b="b"/>
              <a:pathLst>
                <a:path w="2905039" h="3033061">
                  <a:moveTo>
                    <a:pt x="2666707" y="2368697"/>
                  </a:moveTo>
                  <a:cubicBezTo>
                    <a:pt x="2666707" y="2368697"/>
                    <a:pt x="2669450" y="2356175"/>
                    <a:pt x="2677413" y="2343945"/>
                  </a:cubicBezTo>
                  <a:cubicBezTo>
                    <a:pt x="2685884" y="2330928"/>
                    <a:pt x="2699816" y="2318101"/>
                    <a:pt x="2706572" y="2317212"/>
                  </a:cubicBezTo>
                  <a:cubicBezTo>
                    <a:pt x="2719679" y="2315472"/>
                    <a:pt x="2733064" y="2315282"/>
                    <a:pt x="2723451" y="2302150"/>
                  </a:cubicBezTo>
                  <a:cubicBezTo>
                    <a:pt x="2713837" y="2289056"/>
                    <a:pt x="2722955" y="2291266"/>
                    <a:pt x="2740431" y="2285132"/>
                  </a:cubicBezTo>
                  <a:cubicBezTo>
                    <a:pt x="2758312" y="2270972"/>
                    <a:pt x="2764941" y="2266869"/>
                    <a:pt x="2772599" y="2257802"/>
                  </a:cubicBezTo>
                  <a:cubicBezTo>
                    <a:pt x="2777845" y="2244682"/>
                    <a:pt x="2789376" y="2247439"/>
                    <a:pt x="2803346" y="2254424"/>
                  </a:cubicBezTo>
                  <a:cubicBezTo>
                    <a:pt x="2817329" y="2261422"/>
                    <a:pt x="2827768" y="2260406"/>
                    <a:pt x="2832137" y="2272636"/>
                  </a:cubicBezTo>
                  <a:cubicBezTo>
                    <a:pt x="2841332" y="2273575"/>
                    <a:pt x="2845891" y="2269308"/>
                    <a:pt x="2857245" y="2260558"/>
                  </a:cubicBezTo>
                  <a:cubicBezTo>
                    <a:pt x="2868611" y="2251821"/>
                    <a:pt x="2874364" y="2254576"/>
                    <a:pt x="2875241" y="2240594"/>
                  </a:cubicBezTo>
                  <a:cubicBezTo>
                    <a:pt x="2876104" y="2226598"/>
                    <a:pt x="2877539" y="2220210"/>
                    <a:pt x="2882771" y="2208869"/>
                  </a:cubicBezTo>
                  <a:cubicBezTo>
                    <a:pt x="2892233" y="2188803"/>
                    <a:pt x="2889414" y="2163098"/>
                    <a:pt x="2899650" y="2150335"/>
                  </a:cubicBezTo>
                  <a:cubicBezTo>
                    <a:pt x="2906635" y="2141584"/>
                    <a:pt x="2907156" y="2133368"/>
                    <a:pt x="2899294" y="2121137"/>
                  </a:cubicBezTo>
                  <a:cubicBezTo>
                    <a:pt x="2892792" y="2111015"/>
                    <a:pt x="2897135" y="2097643"/>
                    <a:pt x="2893224" y="2088689"/>
                  </a:cubicBezTo>
                  <a:cubicBezTo>
                    <a:pt x="2889299" y="2079735"/>
                    <a:pt x="2879724" y="2071226"/>
                    <a:pt x="2874301" y="2066197"/>
                  </a:cubicBezTo>
                  <a:cubicBezTo>
                    <a:pt x="2872103" y="2059326"/>
                    <a:pt x="2869792" y="2051961"/>
                    <a:pt x="2869792" y="2051961"/>
                  </a:cubicBezTo>
                  <a:cubicBezTo>
                    <a:pt x="2869792" y="2051961"/>
                    <a:pt x="2864242" y="2038486"/>
                    <a:pt x="2860750" y="2034994"/>
                  </a:cubicBezTo>
                  <a:cubicBezTo>
                    <a:pt x="2857257" y="2031526"/>
                    <a:pt x="2846170" y="2037725"/>
                    <a:pt x="2833927" y="2038588"/>
                  </a:cubicBezTo>
                  <a:cubicBezTo>
                    <a:pt x="2827806" y="2039032"/>
                    <a:pt x="2818878" y="2030282"/>
                    <a:pt x="2814521" y="2033012"/>
                  </a:cubicBezTo>
                  <a:cubicBezTo>
                    <a:pt x="2810153" y="2035743"/>
                    <a:pt x="2806723" y="2045141"/>
                    <a:pt x="2807600" y="2051249"/>
                  </a:cubicBezTo>
                  <a:cubicBezTo>
                    <a:pt x="2809352" y="2063480"/>
                    <a:pt x="2801821" y="2059453"/>
                    <a:pt x="2792207" y="2061194"/>
                  </a:cubicBezTo>
                  <a:cubicBezTo>
                    <a:pt x="2782593" y="2062959"/>
                    <a:pt x="2775278" y="2070274"/>
                    <a:pt x="2772649" y="2060647"/>
                  </a:cubicBezTo>
                  <a:cubicBezTo>
                    <a:pt x="2770033" y="2051046"/>
                    <a:pt x="2768954" y="2046753"/>
                    <a:pt x="2756723" y="2048494"/>
                  </a:cubicBezTo>
                  <a:cubicBezTo>
                    <a:pt x="2744481" y="2050259"/>
                    <a:pt x="2725176" y="2073970"/>
                    <a:pt x="2720795" y="2051249"/>
                  </a:cubicBezTo>
                  <a:cubicBezTo>
                    <a:pt x="2719703" y="2038105"/>
                    <a:pt x="2720465" y="2036644"/>
                    <a:pt x="2708984" y="2028999"/>
                  </a:cubicBezTo>
                  <a:cubicBezTo>
                    <a:pt x="2696754" y="2022001"/>
                    <a:pt x="2693261" y="2033367"/>
                    <a:pt x="2693261" y="2045598"/>
                  </a:cubicBezTo>
                  <a:cubicBezTo>
                    <a:pt x="2693261" y="2057854"/>
                    <a:pt x="2687483" y="2060253"/>
                    <a:pt x="2687483" y="2060253"/>
                  </a:cubicBezTo>
                  <a:cubicBezTo>
                    <a:pt x="2687483" y="2060305"/>
                    <a:pt x="2679482" y="2061346"/>
                    <a:pt x="2668674" y="2059581"/>
                  </a:cubicBezTo>
                  <a:cubicBezTo>
                    <a:pt x="2657536" y="2057739"/>
                    <a:pt x="2644963" y="2057371"/>
                    <a:pt x="2642741" y="2049383"/>
                  </a:cubicBezTo>
                  <a:cubicBezTo>
                    <a:pt x="2638372" y="2033660"/>
                    <a:pt x="2635388" y="2027526"/>
                    <a:pt x="2627526" y="2026662"/>
                  </a:cubicBezTo>
                  <a:cubicBezTo>
                    <a:pt x="2619665" y="2025799"/>
                    <a:pt x="2613734" y="2032809"/>
                    <a:pt x="2610229" y="2038042"/>
                  </a:cubicBezTo>
                  <a:cubicBezTo>
                    <a:pt x="2606737" y="2043299"/>
                    <a:pt x="2592589" y="2036277"/>
                    <a:pt x="2584727" y="2029291"/>
                  </a:cubicBezTo>
                  <a:cubicBezTo>
                    <a:pt x="2576866" y="2022318"/>
                    <a:pt x="2562198" y="2008082"/>
                    <a:pt x="2571799" y="2002850"/>
                  </a:cubicBezTo>
                  <a:cubicBezTo>
                    <a:pt x="2581413" y="1997592"/>
                    <a:pt x="2606749" y="2000170"/>
                    <a:pt x="2596272" y="1991420"/>
                  </a:cubicBezTo>
                  <a:cubicBezTo>
                    <a:pt x="2585781" y="1982682"/>
                    <a:pt x="2577920" y="1970464"/>
                    <a:pt x="2577920" y="1959098"/>
                  </a:cubicBezTo>
                  <a:cubicBezTo>
                    <a:pt x="2577920" y="1947732"/>
                    <a:pt x="2576358" y="1936225"/>
                    <a:pt x="2562388" y="1928365"/>
                  </a:cubicBezTo>
                  <a:cubicBezTo>
                    <a:pt x="2559988" y="1927031"/>
                    <a:pt x="2550971" y="1926307"/>
                    <a:pt x="2550170" y="1924173"/>
                  </a:cubicBezTo>
                  <a:cubicBezTo>
                    <a:pt x="2546170" y="1913353"/>
                    <a:pt x="2542271" y="1905670"/>
                    <a:pt x="2535489" y="1903307"/>
                  </a:cubicBezTo>
                  <a:cubicBezTo>
                    <a:pt x="2530384" y="1905149"/>
                    <a:pt x="2520148" y="1904996"/>
                    <a:pt x="2513798" y="1905416"/>
                  </a:cubicBezTo>
                  <a:cubicBezTo>
                    <a:pt x="2508210" y="1905784"/>
                    <a:pt x="2501085" y="1911270"/>
                    <a:pt x="2493312" y="1909239"/>
                  </a:cubicBezTo>
                  <a:cubicBezTo>
                    <a:pt x="2486823" y="1907524"/>
                    <a:pt x="2476612" y="1900552"/>
                    <a:pt x="2469716" y="1898279"/>
                  </a:cubicBezTo>
                  <a:cubicBezTo>
                    <a:pt x="2458946" y="1894684"/>
                    <a:pt x="2447453" y="1889503"/>
                    <a:pt x="2439998" y="1888957"/>
                  </a:cubicBezTo>
                  <a:cubicBezTo>
                    <a:pt x="2427768" y="1888093"/>
                    <a:pt x="2412756" y="1903168"/>
                    <a:pt x="2414509" y="1916262"/>
                  </a:cubicBezTo>
                  <a:cubicBezTo>
                    <a:pt x="2416262" y="1929382"/>
                    <a:pt x="2424123" y="1938931"/>
                    <a:pt x="2411017" y="1935439"/>
                  </a:cubicBezTo>
                  <a:cubicBezTo>
                    <a:pt x="2405289" y="1933928"/>
                    <a:pt x="2402685" y="1928645"/>
                    <a:pt x="2395472" y="1922485"/>
                  </a:cubicBezTo>
                  <a:cubicBezTo>
                    <a:pt x="2389871" y="1917671"/>
                    <a:pt x="2376904" y="1915513"/>
                    <a:pt x="2376003" y="1908947"/>
                  </a:cubicBezTo>
                  <a:cubicBezTo>
                    <a:pt x="2375076" y="1902178"/>
                    <a:pt x="2370821" y="1894532"/>
                    <a:pt x="2366478" y="1886024"/>
                  </a:cubicBezTo>
                  <a:cubicBezTo>
                    <a:pt x="2363823" y="1873095"/>
                    <a:pt x="2355683" y="1849778"/>
                    <a:pt x="2349968" y="1838272"/>
                  </a:cubicBezTo>
                  <a:cubicBezTo>
                    <a:pt x="2344938" y="1831350"/>
                    <a:pt x="2328200" y="1841319"/>
                    <a:pt x="2328606" y="1829661"/>
                  </a:cubicBezTo>
                  <a:cubicBezTo>
                    <a:pt x="2328771" y="1825127"/>
                    <a:pt x="2346996" y="1813837"/>
                    <a:pt x="2348977" y="1809672"/>
                  </a:cubicBezTo>
                  <a:cubicBezTo>
                    <a:pt x="2355962" y="1794813"/>
                    <a:pt x="2371697" y="1799182"/>
                    <a:pt x="2369945" y="1796552"/>
                  </a:cubicBezTo>
                  <a:cubicBezTo>
                    <a:pt x="2361690" y="1784170"/>
                    <a:pt x="2364700" y="1785186"/>
                    <a:pt x="2368192" y="1760738"/>
                  </a:cubicBezTo>
                  <a:cubicBezTo>
                    <a:pt x="2371684" y="1736291"/>
                    <a:pt x="2391789" y="1716161"/>
                    <a:pt x="2405771" y="1707436"/>
                  </a:cubicBezTo>
                  <a:cubicBezTo>
                    <a:pt x="2419754" y="1698699"/>
                    <a:pt x="2421494" y="1691714"/>
                    <a:pt x="2416249" y="1682976"/>
                  </a:cubicBezTo>
                  <a:cubicBezTo>
                    <a:pt x="2411004" y="1674225"/>
                    <a:pt x="2398773" y="1682531"/>
                    <a:pt x="2398773" y="1682531"/>
                  </a:cubicBezTo>
                  <a:lnTo>
                    <a:pt x="2398773" y="1681211"/>
                  </a:lnTo>
                  <a:lnTo>
                    <a:pt x="2358527" y="1687980"/>
                  </a:lnTo>
                  <a:lnTo>
                    <a:pt x="2345624" y="1681262"/>
                  </a:lnTo>
                  <a:lnTo>
                    <a:pt x="2345560" y="1672029"/>
                  </a:lnTo>
                  <a:lnTo>
                    <a:pt x="2358349" y="1667165"/>
                  </a:lnTo>
                  <a:lnTo>
                    <a:pt x="2383063" y="1661983"/>
                  </a:lnTo>
                  <a:cubicBezTo>
                    <a:pt x="2383063" y="1661983"/>
                    <a:pt x="2404806" y="1655532"/>
                    <a:pt x="2417823" y="1647988"/>
                  </a:cubicBezTo>
                  <a:cubicBezTo>
                    <a:pt x="2419906" y="1646769"/>
                    <a:pt x="2437927" y="1611869"/>
                    <a:pt x="2438423" y="1609913"/>
                  </a:cubicBezTo>
                  <a:lnTo>
                    <a:pt x="2456876" y="1626335"/>
                  </a:lnTo>
                  <a:cubicBezTo>
                    <a:pt x="2456876" y="1606244"/>
                    <a:pt x="2457206" y="1608847"/>
                    <a:pt x="2461587" y="1604478"/>
                  </a:cubicBezTo>
                  <a:cubicBezTo>
                    <a:pt x="2465956" y="1600109"/>
                    <a:pt x="2466058" y="1589441"/>
                    <a:pt x="2454704" y="1592070"/>
                  </a:cubicBezTo>
                  <a:cubicBezTo>
                    <a:pt x="2443337" y="1594674"/>
                    <a:pt x="2433711" y="1580729"/>
                    <a:pt x="2425850" y="1586864"/>
                  </a:cubicBezTo>
                  <a:cubicBezTo>
                    <a:pt x="2417988" y="1592998"/>
                    <a:pt x="2399865" y="1592871"/>
                    <a:pt x="2401618" y="1580615"/>
                  </a:cubicBezTo>
                  <a:cubicBezTo>
                    <a:pt x="2403370" y="1568385"/>
                    <a:pt x="2406965" y="1561692"/>
                    <a:pt x="2397351" y="1556435"/>
                  </a:cubicBezTo>
                  <a:cubicBezTo>
                    <a:pt x="2387737" y="1551202"/>
                    <a:pt x="2367976" y="1541677"/>
                    <a:pt x="2366223" y="1529447"/>
                  </a:cubicBezTo>
                  <a:cubicBezTo>
                    <a:pt x="2365347" y="1523351"/>
                    <a:pt x="2381158" y="1504936"/>
                    <a:pt x="2378212" y="1499856"/>
                  </a:cubicBezTo>
                  <a:cubicBezTo>
                    <a:pt x="2375265" y="1494801"/>
                    <a:pt x="2369499" y="1495741"/>
                    <a:pt x="2362946" y="1500529"/>
                  </a:cubicBezTo>
                  <a:cubicBezTo>
                    <a:pt x="2349840" y="1510155"/>
                    <a:pt x="2335895" y="1511565"/>
                    <a:pt x="2336759" y="1497608"/>
                  </a:cubicBezTo>
                  <a:cubicBezTo>
                    <a:pt x="2338055" y="1474760"/>
                    <a:pt x="2338880" y="1469287"/>
                    <a:pt x="2321405" y="1469287"/>
                  </a:cubicBezTo>
                  <a:cubicBezTo>
                    <a:pt x="2303929" y="1469287"/>
                    <a:pt x="2303091" y="1425536"/>
                    <a:pt x="2305708" y="1415045"/>
                  </a:cubicBezTo>
                  <a:cubicBezTo>
                    <a:pt x="2308324" y="1404555"/>
                    <a:pt x="2318382" y="1429562"/>
                    <a:pt x="2327120" y="1418195"/>
                  </a:cubicBezTo>
                  <a:cubicBezTo>
                    <a:pt x="2329444" y="1402028"/>
                    <a:pt x="2341865" y="1388426"/>
                    <a:pt x="2341865" y="1374469"/>
                  </a:cubicBezTo>
                  <a:cubicBezTo>
                    <a:pt x="2341865" y="1360474"/>
                    <a:pt x="2348862" y="1347227"/>
                    <a:pt x="2353231" y="1339366"/>
                  </a:cubicBezTo>
                  <a:cubicBezTo>
                    <a:pt x="2357600" y="1331505"/>
                    <a:pt x="2359022" y="1316849"/>
                    <a:pt x="2359022" y="1309877"/>
                  </a:cubicBezTo>
                  <a:cubicBezTo>
                    <a:pt x="2359022" y="1302879"/>
                    <a:pt x="2355314" y="1291944"/>
                    <a:pt x="2364039" y="1291055"/>
                  </a:cubicBezTo>
                  <a:cubicBezTo>
                    <a:pt x="2372776" y="1290192"/>
                    <a:pt x="2382479" y="1294954"/>
                    <a:pt x="2385095" y="1279219"/>
                  </a:cubicBezTo>
                  <a:cubicBezTo>
                    <a:pt x="2387724" y="1263497"/>
                    <a:pt x="2394151" y="1253920"/>
                    <a:pt x="2394151" y="1245157"/>
                  </a:cubicBezTo>
                  <a:lnTo>
                    <a:pt x="2397351" y="1241538"/>
                  </a:lnTo>
                  <a:lnTo>
                    <a:pt x="2403510" y="1235684"/>
                  </a:lnTo>
                  <a:lnTo>
                    <a:pt x="2411130" y="1228864"/>
                  </a:lnTo>
                  <a:cubicBezTo>
                    <a:pt x="2419004" y="1220126"/>
                    <a:pt x="2420186" y="1226007"/>
                    <a:pt x="2428923" y="1217282"/>
                  </a:cubicBezTo>
                  <a:cubicBezTo>
                    <a:pt x="2428923" y="1217282"/>
                    <a:pt x="2438537" y="1209001"/>
                    <a:pt x="2445954" y="1201508"/>
                  </a:cubicBezTo>
                  <a:cubicBezTo>
                    <a:pt x="2450323" y="1171790"/>
                    <a:pt x="2431108" y="1149934"/>
                    <a:pt x="2425850" y="1137716"/>
                  </a:cubicBezTo>
                  <a:cubicBezTo>
                    <a:pt x="2420605" y="1125486"/>
                    <a:pt x="2407498" y="1108874"/>
                    <a:pt x="2398761" y="1107134"/>
                  </a:cubicBezTo>
                  <a:cubicBezTo>
                    <a:pt x="2390023" y="1105394"/>
                    <a:pt x="2381286" y="1094015"/>
                    <a:pt x="2378657" y="1081785"/>
                  </a:cubicBezTo>
                  <a:cubicBezTo>
                    <a:pt x="2376028" y="1069555"/>
                    <a:pt x="2367290" y="1066926"/>
                    <a:pt x="2358553" y="1064323"/>
                  </a:cubicBezTo>
                  <a:cubicBezTo>
                    <a:pt x="2349815" y="1061694"/>
                    <a:pt x="2345446" y="1073924"/>
                    <a:pt x="2331464" y="1088783"/>
                  </a:cubicBezTo>
                  <a:cubicBezTo>
                    <a:pt x="2317481" y="1103642"/>
                    <a:pt x="2292132" y="1093152"/>
                    <a:pt x="2292132" y="1093152"/>
                  </a:cubicBezTo>
                  <a:cubicBezTo>
                    <a:pt x="2277273" y="1084415"/>
                    <a:pt x="2270288" y="1090548"/>
                    <a:pt x="2262427" y="1094917"/>
                  </a:cubicBezTo>
                  <a:cubicBezTo>
                    <a:pt x="2254565" y="1099286"/>
                    <a:pt x="2251073" y="1107147"/>
                    <a:pt x="2247580" y="1115872"/>
                  </a:cubicBezTo>
                  <a:lnTo>
                    <a:pt x="2247580" y="1115872"/>
                  </a:lnTo>
                  <a:lnTo>
                    <a:pt x="2241459" y="1120241"/>
                  </a:lnTo>
                  <a:lnTo>
                    <a:pt x="2241459" y="1120241"/>
                  </a:lnTo>
                  <a:cubicBezTo>
                    <a:pt x="2241459" y="1120241"/>
                    <a:pt x="2202140" y="1130731"/>
                    <a:pt x="2185528" y="1122870"/>
                  </a:cubicBezTo>
                  <a:cubicBezTo>
                    <a:pt x="2168929" y="1115008"/>
                    <a:pt x="2155823" y="1100149"/>
                    <a:pt x="2144469" y="1100149"/>
                  </a:cubicBezTo>
                  <a:lnTo>
                    <a:pt x="2144469" y="1100149"/>
                  </a:lnTo>
                  <a:lnTo>
                    <a:pt x="2139211" y="1096111"/>
                  </a:lnTo>
                  <a:lnTo>
                    <a:pt x="2139211" y="1096111"/>
                  </a:lnTo>
                  <a:cubicBezTo>
                    <a:pt x="2140697" y="1092212"/>
                    <a:pt x="2142678" y="1088300"/>
                    <a:pt x="2145345" y="1084427"/>
                  </a:cubicBezTo>
                  <a:cubicBezTo>
                    <a:pt x="2154959" y="1070432"/>
                    <a:pt x="2136608" y="1024991"/>
                    <a:pt x="2136608" y="1024991"/>
                  </a:cubicBezTo>
                  <a:lnTo>
                    <a:pt x="2136608" y="1024991"/>
                  </a:lnTo>
                  <a:lnTo>
                    <a:pt x="2138360" y="1028484"/>
                  </a:lnTo>
                  <a:lnTo>
                    <a:pt x="2138360" y="1028484"/>
                  </a:lnTo>
                  <a:cubicBezTo>
                    <a:pt x="2129622" y="1009256"/>
                    <a:pt x="2140989" y="997026"/>
                    <a:pt x="2151466" y="986536"/>
                  </a:cubicBezTo>
                  <a:cubicBezTo>
                    <a:pt x="2161957" y="976072"/>
                    <a:pt x="2156712" y="957707"/>
                    <a:pt x="2143605" y="935863"/>
                  </a:cubicBezTo>
                  <a:cubicBezTo>
                    <a:pt x="2130499" y="914019"/>
                    <a:pt x="2118256" y="931494"/>
                    <a:pt x="2111271" y="940232"/>
                  </a:cubicBezTo>
                  <a:lnTo>
                    <a:pt x="2111271" y="940232"/>
                  </a:lnTo>
                  <a:lnTo>
                    <a:pt x="2106902" y="935000"/>
                  </a:lnTo>
                  <a:lnTo>
                    <a:pt x="2106902" y="935000"/>
                  </a:lnTo>
                  <a:cubicBezTo>
                    <a:pt x="2106902" y="935000"/>
                    <a:pt x="2100857" y="915277"/>
                    <a:pt x="2102114" y="904367"/>
                  </a:cubicBezTo>
                  <a:cubicBezTo>
                    <a:pt x="2102978" y="888099"/>
                    <a:pt x="2108159" y="898690"/>
                    <a:pt x="2111703" y="886155"/>
                  </a:cubicBezTo>
                  <a:cubicBezTo>
                    <a:pt x="2114256" y="877126"/>
                    <a:pt x="2115157" y="866013"/>
                    <a:pt x="2123984" y="866013"/>
                  </a:cubicBezTo>
                  <a:cubicBezTo>
                    <a:pt x="2138830" y="866013"/>
                    <a:pt x="2150374" y="856221"/>
                    <a:pt x="2163481" y="843991"/>
                  </a:cubicBezTo>
                  <a:cubicBezTo>
                    <a:pt x="2176587" y="831761"/>
                    <a:pt x="2204768" y="820521"/>
                    <a:pt x="2208261" y="811797"/>
                  </a:cubicBezTo>
                  <a:cubicBezTo>
                    <a:pt x="2211753" y="803046"/>
                    <a:pt x="2205645" y="775957"/>
                    <a:pt x="2218751" y="782955"/>
                  </a:cubicBezTo>
                  <a:cubicBezTo>
                    <a:pt x="2231858" y="789953"/>
                    <a:pt x="2236912" y="785089"/>
                    <a:pt x="2243897" y="785953"/>
                  </a:cubicBezTo>
                  <a:lnTo>
                    <a:pt x="2249333" y="795186"/>
                  </a:lnTo>
                  <a:lnTo>
                    <a:pt x="2255276" y="796900"/>
                  </a:lnTo>
                  <a:lnTo>
                    <a:pt x="2255276" y="796900"/>
                  </a:lnTo>
                  <a:cubicBezTo>
                    <a:pt x="2255454" y="799847"/>
                    <a:pt x="2255454" y="802552"/>
                    <a:pt x="2255454" y="804812"/>
                  </a:cubicBezTo>
                  <a:cubicBezTo>
                    <a:pt x="2255454" y="811810"/>
                    <a:pt x="2256318" y="819671"/>
                    <a:pt x="2265944" y="823164"/>
                  </a:cubicBezTo>
                  <a:cubicBezTo>
                    <a:pt x="2275558" y="826657"/>
                    <a:pt x="2287788" y="839763"/>
                    <a:pt x="2293910" y="852857"/>
                  </a:cubicBezTo>
                  <a:cubicBezTo>
                    <a:pt x="2296691" y="856704"/>
                    <a:pt x="2301149" y="859131"/>
                    <a:pt x="2306102" y="860870"/>
                  </a:cubicBezTo>
                  <a:lnTo>
                    <a:pt x="2306102" y="860870"/>
                  </a:lnTo>
                  <a:lnTo>
                    <a:pt x="2311385" y="853746"/>
                  </a:lnTo>
                  <a:lnTo>
                    <a:pt x="2311385" y="853746"/>
                  </a:lnTo>
                  <a:cubicBezTo>
                    <a:pt x="2311385" y="853746"/>
                    <a:pt x="2335858" y="829260"/>
                    <a:pt x="2347212" y="813537"/>
                  </a:cubicBezTo>
                  <a:cubicBezTo>
                    <a:pt x="2358565" y="797814"/>
                    <a:pt x="2362058" y="784708"/>
                    <a:pt x="2383038" y="797815"/>
                  </a:cubicBezTo>
                  <a:cubicBezTo>
                    <a:pt x="2404006" y="810934"/>
                    <a:pt x="2409251" y="812674"/>
                    <a:pt x="2411880" y="831902"/>
                  </a:cubicBezTo>
                  <a:cubicBezTo>
                    <a:pt x="2414496" y="851130"/>
                    <a:pt x="2416249" y="857251"/>
                    <a:pt x="2432848" y="854622"/>
                  </a:cubicBezTo>
                  <a:cubicBezTo>
                    <a:pt x="2449447" y="851994"/>
                    <a:pt x="2473907" y="850254"/>
                    <a:pt x="2482657" y="853759"/>
                  </a:cubicBezTo>
                  <a:cubicBezTo>
                    <a:pt x="2491395" y="857252"/>
                    <a:pt x="2507994" y="836271"/>
                    <a:pt x="2514115" y="848501"/>
                  </a:cubicBezTo>
                  <a:cubicBezTo>
                    <a:pt x="2520224" y="860731"/>
                    <a:pt x="2516731" y="873850"/>
                    <a:pt x="2531590" y="865126"/>
                  </a:cubicBezTo>
                  <a:cubicBezTo>
                    <a:pt x="2546449" y="856375"/>
                    <a:pt x="2561296" y="833642"/>
                    <a:pt x="2577895" y="829286"/>
                  </a:cubicBezTo>
                  <a:cubicBezTo>
                    <a:pt x="2594506" y="824917"/>
                    <a:pt x="2604984" y="817056"/>
                    <a:pt x="2618103" y="827546"/>
                  </a:cubicBezTo>
                  <a:cubicBezTo>
                    <a:pt x="2631209" y="838036"/>
                    <a:pt x="2641687" y="844145"/>
                    <a:pt x="2642563" y="827546"/>
                  </a:cubicBezTo>
                  <a:cubicBezTo>
                    <a:pt x="2643439" y="810947"/>
                    <a:pt x="2654793" y="803962"/>
                    <a:pt x="2652177" y="789967"/>
                  </a:cubicBezTo>
                  <a:cubicBezTo>
                    <a:pt x="2649560" y="775971"/>
                    <a:pt x="2653929" y="765506"/>
                    <a:pt x="2663543" y="758509"/>
                  </a:cubicBezTo>
                  <a:cubicBezTo>
                    <a:pt x="2673158" y="751512"/>
                    <a:pt x="2682771" y="732296"/>
                    <a:pt x="2677526" y="723558"/>
                  </a:cubicBezTo>
                  <a:cubicBezTo>
                    <a:pt x="2672281" y="714808"/>
                    <a:pt x="2660914" y="700838"/>
                    <a:pt x="2668789" y="692976"/>
                  </a:cubicBezTo>
                  <a:cubicBezTo>
                    <a:pt x="2676663" y="685115"/>
                    <a:pt x="2683648" y="678118"/>
                    <a:pt x="2671418" y="677229"/>
                  </a:cubicBezTo>
                  <a:cubicBezTo>
                    <a:pt x="2659187" y="676365"/>
                    <a:pt x="2651314" y="678994"/>
                    <a:pt x="2654819" y="659766"/>
                  </a:cubicBezTo>
                  <a:cubicBezTo>
                    <a:pt x="2658311" y="640538"/>
                    <a:pt x="2670554" y="640538"/>
                    <a:pt x="2667049" y="628308"/>
                  </a:cubicBezTo>
                  <a:cubicBezTo>
                    <a:pt x="2663557" y="616052"/>
                    <a:pt x="2664420" y="602959"/>
                    <a:pt x="2651314" y="605588"/>
                  </a:cubicBezTo>
                  <a:cubicBezTo>
                    <a:pt x="2638207" y="608192"/>
                    <a:pt x="2631210" y="606451"/>
                    <a:pt x="2631210" y="591593"/>
                  </a:cubicBezTo>
                  <a:cubicBezTo>
                    <a:pt x="2631210" y="576734"/>
                    <a:pt x="2619843" y="568009"/>
                    <a:pt x="2604997" y="567132"/>
                  </a:cubicBezTo>
                  <a:cubicBezTo>
                    <a:pt x="2590138" y="566243"/>
                    <a:pt x="2565944" y="582740"/>
                    <a:pt x="2555188" y="597714"/>
                  </a:cubicBezTo>
                  <a:cubicBezTo>
                    <a:pt x="2535084" y="625667"/>
                    <a:pt x="2543821" y="642266"/>
                    <a:pt x="2534220" y="642266"/>
                  </a:cubicBezTo>
                  <a:cubicBezTo>
                    <a:pt x="2524606" y="642266"/>
                    <a:pt x="2505378" y="637897"/>
                    <a:pt x="2495777" y="640525"/>
                  </a:cubicBezTo>
                  <a:cubicBezTo>
                    <a:pt x="2486163" y="643154"/>
                    <a:pt x="2466935" y="645758"/>
                    <a:pt x="2458198" y="653619"/>
                  </a:cubicBezTo>
                  <a:cubicBezTo>
                    <a:pt x="2449460" y="661481"/>
                    <a:pt x="2419755" y="647523"/>
                    <a:pt x="2405772" y="630899"/>
                  </a:cubicBezTo>
                  <a:cubicBezTo>
                    <a:pt x="2391789" y="614300"/>
                    <a:pt x="2355963" y="589852"/>
                    <a:pt x="2352458" y="581979"/>
                  </a:cubicBezTo>
                  <a:cubicBezTo>
                    <a:pt x="2348965" y="574117"/>
                    <a:pt x="2347212" y="569723"/>
                    <a:pt x="2367316" y="566231"/>
                  </a:cubicBezTo>
                  <a:cubicBezTo>
                    <a:pt x="2387420" y="562763"/>
                    <a:pt x="2389160" y="548768"/>
                    <a:pt x="2394406" y="540907"/>
                  </a:cubicBezTo>
                  <a:cubicBezTo>
                    <a:pt x="2399638" y="533045"/>
                    <a:pt x="2399638" y="530417"/>
                    <a:pt x="2390913" y="527787"/>
                  </a:cubicBezTo>
                  <a:cubicBezTo>
                    <a:pt x="2382175" y="525184"/>
                    <a:pt x="2381299" y="519050"/>
                    <a:pt x="2393529" y="512928"/>
                  </a:cubicBezTo>
                  <a:cubicBezTo>
                    <a:pt x="2405772" y="506833"/>
                    <a:pt x="2402267" y="492837"/>
                    <a:pt x="2394406" y="488468"/>
                  </a:cubicBezTo>
                  <a:cubicBezTo>
                    <a:pt x="2386532" y="484099"/>
                    <a:pt x="2381286" y="480606"/>
                    <a:pt x="2381286" y="471869"/>
                  </a:cubicBezTo>
                  <a:cubicBezTo>
                    <a:pt x="2381286" y="463118"/>
                    <a:pt x="2371685" y="457874"/>
                    <a:pt x="2350705" y="474497"/>
                  </a:cubicBezTo>
                  <a:lnTo>
                    <a:pt x="2350705" y="474497"/>
                  </a:lnTo>
                  <a:lnTo>
                    <a:pt x="2334423" y="478219"/>
                  </a:lnTo>
                  <a:lnTo>
                    <a:pt x="2334423" y="478219"/>
                  </a:lnTo>
                  <a:cubicBezTo>
                    <a:pt x="2340202" y="469888"/>
                    <a:pt x="2346844" y="457633"/>
                    <a:pt x="2346336" y="445656"/>
                  </a:cubicBezTo>
                  <a:cubicBezTo>
                    <a:pt x="2345460" y="424676"/>
                    <a:pt x="2344583" y="396710"/>
                    <a:pt x="2360319" y="389725"/>
                  </a:cubicBezTo>
                  <a:cubicBezTo>
                    <a:pt x="2376054" y="382753"/>
                    <a:pt x="2404007" y="368770"/>
                    <a:pt x="2418002" y="354775"/>
                  </a:cubicBezTo>
                  <a:cubicBezTo>
                    <a:pt x="2411982" y="355219"/>
                    <a:pt x="2404146" y="354546"/>
                    <a:pt x="2399117" y="354228"/>
                  </a:cubicBezTo>
                  <a:cubicBezTo>
                    <a:pt x="2385135" y="353365"/>
                    <a:pt x="2372905" y="356857"/>
                    <a:pt x="2365030" y="348996"/>
                  </a:cubicBezTo>
                  <a:cubicBezTo>
                    <a:pt x="2357156" y="341134"/>
                    <a:pt x="2337941" y="343764"/>
                    <a:pt x="2324835" y="352489"/>
                  </a:cubicBezTo>
                  <a:cubicBezTo>
                    <a:pt x="2311729" y="361214"/>
                    <a:pt x="2291624" y="364719"/>
                    <a:pt x="2284627" y="358584"/>
                  </a:cubicBezTo>
                  <a:cubicBezTo>
                    <a:pt x="2277642" y="352489"/>
                    <a:pt x="2268028" y="353352"/>
                    <a:pt x="2257550" y="355092"/>
                  </a:cubicBezTo>
                  <a:cubicBezTo>
                    <a:pt x="2247060" y="356857"/>
                    <a:pt x="2239199" y="359486"/>
                    <a:pt x="2230448" y="344627"/>
                  </a:cubicBezTo>
                  <a:cubicBezTo>
                    <a:pt x="2221711" y="329768"/>
                    <a:pt x="2212973" y="337629"/>
                    <a:pt x="2211233" y="346367"/>
                  </a:cubicBezTo>
                  <a:cubicBezTo>
                    <a:pt x="2209481" y="355105"/>
                    <a:pt x="2210357" y="359487"/>
                    <a:pt x="2199867" y="369088"/>
                  </a:cubicBezTo>
                  <a:cubicBezTo>
                    <a:pt x="2189377" y="378714"/>
                    <a:pt x="2202483" y="403175"/>
                    <a:pt x="2212973" y="422390"/>
                  </a:cubicBezTo>
                  <a:cubicBezTo>
                    <a:pt x="2223463" y="441617"/>
                    <a:pt x="2219971" y="464338"/>
                    <a:pt x="2208604" y="469571"/>
                  </a:cubicBezTo>
                  <a:cubicBezTo>
                    <a:pt x="2197238" y="474828"/>
                    <a:pt x="2189377" y="477457"/>
                    <a:pt x="2182392" y="492291"/>
                  </a:cubicBezTo>
                  <a:cubicBezTo>
                    <a:pt x="2175407" y="507150"/>
                    <a:pt x="2152686" y="496685"/>
                    <a:pt x="2145689" y="481826"/>
                  </a:cubicBezTo>
                  <a:cubicBezTo>
                    <a:pt x="2138704" y="466968"/>
                    <a:pt x="2122105" y="476569"/>
                    <a:pt x="2115983" y="487059"/>
                  </a:cubicBezTo>
                  <a:cubicBezTo>
                    <a:pt x="2109875" y="497549"/>
                    <a:pt x="2095879" y="511519"/>
                    <a:pt x="2080157" y="518516"/>
                  </a:cubicBezTo>
                  <a:cubicBezTo>
                    <a:pt x="2064434" y="525514"/>
                    <a:pt x="2080157" y="547358"/>
                    <a:pt x="2088894" y="556096"/>
                  </a:cubicBezTo>
                  <a:cubicBezTo>
                    <a:pt x="2097632" y="564833"/>
                    <a:pt x="2102877" y="577076"/>
                    <a:pt x="2097632" y="584937"/>
                  </a:cubicBezTo>
                  <a:cubicBezTo>
                    <a:pt x="2092387" y="592799"/>
                    <a:pt x="2088018" y="597167"/>
                    <a:pt x="2091511" y="616395"/>
                  </a:cubicBezTo>
                  <a:cubicBezTo>
                    <a:pt x="2095003" y="635623"/>
                    <a:pt x="2076664" y="656578"/>
                    <a:pt x="2063545" y="660947"/>
                  </a:cubicBezTo>
                  <a:cubicBezTo>
                    <a:pt x="2050439" y="665341"/>
                    <a:pt x="2031211" y="688925"/>
                    <a:pt x="2026842" y="698526"/>
                  </a:cubicBezTo>
                  <a:cubicBezTo>
                    <a:pt x="2022474" y="708152"/>
                    <a:pt x="2008491" y="723011"/>
                    <a:pt x="1996261" y="724739"/>
                  </a:cubicBezTo>
                  <a:cubicBezTo>
                    <a:pt x="1984031" y="726504"/>
                    <a:pt x="1974404" y="737858"/>
                    <a:pt x="1972664" y="754457"/>
                  </a:cubicBezTo>
                  <a:cubicBezTo>
                    <a:pt x="1970911" y="771056"/>
                    <a:pt x="1959558" y="776314"/>
                    <a:pt x="1952560" y="777177"/>
                  </a:cubicBezTo>
                  <a:cubicBezTo>
                    <a:pt x="1945562" y="778041"/>
                    <a:pt x="1939454" y="774549"/>
                    <a:pt x="1931592" y="788544"/>
                  </a:cubicBezTo>
                  <a:cubicBezTo>
                    <a:pt x="1923731" y="802514"/>
                    <a:pt x="1916733" y="796406"/>
                    <a:pt x="1910625" y="785051"/>
                  </a:cubicBezTo>
                  <a:cubicBezTo>
                    <a:pt x="1904516" y="773697"/>
                    <a:pt x="1893149" y="779819"/>
                    <a:pt x="1894026" y="788544"/>
                  </a:cubicBezTo>
                  <a:cubicBezTo>
                    <a:pt x="1894902" y="797269"/>
                    <a:pt x="1894902" y="804266"/>
                    <a:pt x="1888781" y="811265"/>
                  </a:cubicBezTo>
                  <a:cubicBezTo>
                    <a:pt x="1882659" y="818263"/>
                    <a:pt x="1878290" y="827863"/>
                    <a:pt x="1881783" y="840983"/>
                  </a:cubicBezTo>
                  <a:cubicBezTo>
                    <a:pt x="1885275" y="854077"/>
                    <a:pt x="1877414" y="887287"/>
                    <a:pt x="1873922" y="896024"/>
                  </a:cubicBezTo>
                  <a:cubicBezTo>
                    <a:pt x="1870429" y="904762"/>
                    <a:pt x="1865184" y="916115"/>
                    <a:pt x="1868677" y="922238"/>
                  </a:cubicBezTo>
                  <a:cubicBezTo>
                    <a:pt x="1872169" y="928333"/>
                    <a:pt x="1869553" y="933604"/>
                    <a:pt x="1869553" y="944094"/>
                  </a:cubicBezTo>
                  <a:cubicBezTo>
                    <a:pt x="1869553" y="954559"/>
                    <a:pt x="1871305" y="966789"/>
                    <a:pt x="1886152" y="980784"/>
                  </a:cubicBezTo>
                  <a:cubicBezTo>
                    <a:pt x="1901011" y="994780"/>
                    <a:pt x="1897518" y="1028854"/>
                    <a:pt x="1894026" y="1044577"/>
                  </a:cubicBezTo>
                  <a:cubicBezTo>
                    <a:pt x="1890533" y="1060299"/>
                    <a:pt x="1896655" y="1075158"/>
                    <a:pt x="1905392" y="1079527"/>
                  </a:cubicBezTo>
                  <a:cubicBezTo>
                    <a:pt x="1914130" y="1083896"/>
                    <a:pt x="1911514" y="1105740"/>
                    <a:pt x="1901024" y="1110109"/>
                  </a:cubicBezTo>
                  <a:cubicBezTo>
                    <a:pt x="1890533" y="1114478"/>
                    <a:pt x="1887917" y="1128461"/>
                    <a:pt x="1889657" y="1151181"/>
                  </a:cubicBezTo>
                  <a:cubicBezTo>
                    <a:pt x="1891397" y="1173901"/>
                    <a:pt x="1873934" y="1174765"/>
                    <a:pt x="1866937" y="1170408"/>
                  </a:cubicBezTo>
                  <a:cubicBezTo>
                    <a:pt x="1859952" y="1166040"/>
                    <a:pt x="1848598" y="1168643"/>
                    <a:pt x="1843353" y="1173901"/>
                  </a:cubicBezTo>
                  <a:cubicBezTo>
                    <a:pt x="1838108" y="1179134"/>
                    <a:pt x="1833739" y="1186132"/>
                    <a:pt x="1822385" y="1185268"/>
                  </a:cubicBezTo>
                  <a:cubicBezTo>
                    <a:pt x="1811019" y="1184379"/>
                    <a:pt x="1804034" y="1186132"/>
                    <a:pt x="1795296" y="1200990"/>
                  </a:cubicBezTo>
                  <a:cubicBezTo>
                    <a:pt x="1786559" y="1215849"/>
                    <a:pt x="1776068" y="1211455"/>
                    <a:pt x="1765591" y="1204483"/>
                  </a:cubicBezTo>
                  <a:cubicBezTo>
                    <a:pt x="1755113" y="1197485"/>
                    <a:pt x="1758593" y="1184367"/>
                    <a:pt x="1763838" y="1173000"/>
                  </a:cubicBezTo>
                  <a:cubicBezTo>
                    <a:pt x="1769083" y="1161659"/>
                    <a:pt x="1758593" y="1155537"/>
                    <a:pt x="1749856" y="1153772"/>
                  </a:cubicBezTo>
                  <a:cubicBezTo>
                    <a:pt x="1741118" y="1152032"/>
                    <a:pt x="1722144" y="1161811"/>
                    <a:pt x="1699424" y="1176670"/>
                  </a:cubicBezTo>
                  <a:cubicBezTo>
                    <a:pt x="1676704" y="1191529"/>
                    <a:pt x="1668779" y="1192698"/>
                    <a:pt x="1652421" y="1199048"/>
                  </a:cubicBezTo>
                  <a:cubicBezTo>
                    <a:pt x="1638261" y="1198057"/>
                    <a:pt x="1616658" y="1223304"/>
                    <a:pt x="1599856" y="1234570"/>
                  </a:cubicBezTo>
                  <a:cubicBezTo>
                    <a:pt x="1591652" y="1240056"/>
                    <a:pt x="1590953" y="1234150"/>
                    <a:pt x="1580044" y="1234824"/>
                  </a:cubicBezTo>
                  <a:cubicBezTo>
                    <a:pt x="1575434" y="1233783"/>
                    <a:pt x="1564385" y="1230430"/>
                    <a:pt x="1558162" y="1229363"/>
                  </a:cubicBezTo>
                  <a:cubicBezTo>
                    <a:pt x="1547062" y="1227458"/>
                    <a:pt x="1535111" y="1231052"/>
                    <a:pt x="1524431" y="1226290"/>
                  </a:cubicBezTo>
                  <a:cubicBezTo>
                    <a:pt x="1515083" y="1222098"/>
                    <a:pt x="1508733" y="1213958"/>
                    <a:pt x="1502675" y="1208129"/>
                  </a:cubicBezTo>
                  <a:cubicBezTo>
                    <a:pt x="1492973" y="1198756"/>
                    <a:pt x="1490204" y="1185611"/>
                    <a:pt x="1488299" y="1176556"/>
                  </a:cubicBezTo>
                  <a:cubicBezTo>
                    <a:pt x="1488274" y="1176403"/>
                    <a:pt x="1488210" y="1158547"/>
                    <a:pt x="1483448" y="1155792"/>
                  </a:cubicBezTo>
                  <a:cubicBezTo>
                    <a:pt x="1479257" y="1153391"/>
                    <a:pt x="1472754" y="1154204"/>
                    <a:pt x="1468652" y="1153061"/>
                  </a:cubicBezTo>
                  <a:cubicBezTo>
                    <a:pt x="1455863" y="1149492"/>
                    <a:pt x="1445538" y="1151917"/>
                    <a:pt x="1443557" y="1151346"/>
                  </a:cubicBezTo>
                  <a:cubicBezTo>
                    <a:pt x="1419960" y="1144678"/>
                    <a:pt x="1428444" y="1129744"/>
                    <a:pt x="1428825" y="1125946"/>
                  </a:cubicBezTo>
                  <a:cubicBezTo>
                    <a:pt x="1429409" y="1120346"/>
                    <a:pt x="1430082" y="1116244"/>
                    <a:pt x="1434286" y="1112522"/>
                  </a:cubicBezTo>
                  <a:cubicBezTo>
                    <a:pt x="1432686" y="1110185"/>
                    <a:pt x="1450478" y="1119126"/>
                    <a:pt x="1454885" y="1116510"/>
                  </a:cubicBezTo>
                  <a:cubicBezTo>
                    <a:pt x="1458301" y="1114479"/>
                    <a:pt x="1455330" y="1106071"/>
                    <a:pt x="1454390" y="1103492"/>
                  </a:cubicBezTo>
                  <a:cubicBezTo>
                    <a:pt x="1447125" y="1083299"/>
                    <a:pt x="1445474" y="1079527"/>
                    <a:pt x="1439112" y="1069901"/>
                  </a:cubicBezTo>
                  <a:cubicBezTo>
                    <a:pt x="1431822" y="1068237"/>
                    <a:pt x="1421548" y="1052514"/>
                    <a:pt x="1408352" y="1044843"/>
                  </a:cubicBezTo>
                  <a:cubicBezTo>
                    <a:pt x="1401443" y="1040830"/>
                    <a:pt x="1391144" y="1045098"/>
                    <a:pt x="1385619" y="1041694"/>
                  </a:cubicBezTo>
                  <a:cubicBezTo>
                    <a:pt x="1373910" y="1034455"/>
                    <a:pt x="1369897" y="1032943"/>
                    <a:pt x="1370265" y="1029019"/>
                  </a:cubicBezTo>
                  <a:cubicBezTo>
                    <a:pt x="1370481" y="1026441"/>
                    <a:pt x="1378850" y="1006198"/>
                    <a:pt x="1381213" y="1002921"/>
                  </a:cubicBezTo>
                  <a:cubicBezTo>
                    <a:pt x="1385149" y="997435"/>
                    <a:pt x="1395183" y="997435"/>
                    <a:pt x="1400364" y="992533"/>
                  </a:cubicBezTo>
                  <a:cubicBezTo>
                    <a:pt x="1404707" y="988443"/>
                    <a:pt x="1413077" y="986208"/>
                    <a:pt x="1409165" y="983211"/>
                  </a:cubicBezTo>
                  <a:cubicBezTo>
                    <a:pt x="1408136" y="982436"/>
                    <a:pt x="1395208" y="974930"/>
                    <a:pt x="1400936" y="967412"/>
                  </a:cubicBezTo>
                  <a:cubicBezTo>
                    <a:pt x="1402536" y="965303"/>
                    <a:pt x="1402993" y="957417"/>
                    <a:pt x="1409635" y="956972"/>
                  </a:cubicBezTo>
                  <a:cubicBezTo>
                    <a:pt x="1434756" y="955283"/>
                    <a:pt x="1419477" y="945046"/>
                    <a:pt x="1413229" y="941618"/>
                  </a:cubicBezTo>
                  <a:cubicBezTo>
                    <a:pt x="1405495" y="934493"/>
                    <a:pt x="1399551" y="937427"/>
                    <a:pt x="1400681" y="952959"/>
                  </a:cubicBezTo>
                  <a:cubicBezTo>
                    <a:pt x="1400999" y="957467"/>
                    <a:pt x="1390915" y="955613"/>
                    <a:pt x="1386267" y="955740"/>
                  </a:cubicBezTo>
                  <a:cubicBezTo>
                    <a:pt x="1381784" y="955842"/>
                    <a:pt x="1378419" y="951600"/>
                    <a:pt x="1376323" y="946342"/>
                  </a:cubicBezTo>
                  <a:cubicBezTo>
                    <a:pt x="1375091" y="939344"/>
                    <a:pt x="1376323" y="940564"/>
                    <a:pt x="1380527" y="930810"/>
                  </a:cubicBezTo>
                  <a:cubicBezTo>
                    <a:pt x="1383587" y="923710"/>
                    <a:pt x="1385010" y="911913"/>
                    <a:pt x="1384641" y="907125"/>
                  </a:cubicBezTo>
                  <a:cubicBezTo>
                    <a:pt x="1383778" y="895758"/>
                    <a:pt x="1364563" y="898641"/>
                    <a:pt x="1347964" y="887275"/>
                  </a:cubicBezTo>
                  <a:cubicBezTo>
                    <a:pt x="1343151" y="883972"/>
                    <a:pt x="1344954" y="870282"/>
                    <a:pt x="1341779" y="864250"/>
                  </a:cubicBezTo>
                  <a:cubicBezTo>
                    <a:pt x="1339315" y="859538"/>
                    <a:pt x="1331555" y="858624"/>
                    <a:pt x="1327885" y="854522"/>
                  </a:cubicBezTo>
                  <a:cubicBezTo>
                    <a:pt x="1319998" y="845746"/>
                    <a:pt x="1306016" y="841149"/>
                    <a:pt x="1309826" y="833110"/>
                  </a:cubicBezTo>
                  <a:cubicBezTo>
                    <a:pt x="1317687" y="816485"/>
                    <a:pt x="1320138" y="833579"/>
                    <a:pt x="1317916" y="810618"/>
                  </a:cubicBezTo>
                  <a:cubicBezTo>
                    <a:pt x="1316138" y="792266"/>
                    <a:pt x="1315922" y="788647"/>
                    <a:pt x="1311553" y="782297"/>
                  </a:cubicBezTo>
                  <a:cubicBezTo>
                    <a:pt x="1305597" y="777560"/>
                    <a:pt x="1290255" y="779465"/>
                    <a:pt x="1286051" y="770017"/>
                  </a:cubicBezTo>
                  <a:cubicBezTo>
                    <a:pt x="1283613" y="764530"/>
                    <a:pt x="1290039" y="758460"/>
                    <a:pt x="1291385" y="753125"/>
                  </a:cubicBezTo>
                  <a:cubicBezTo>
                    <a:pt x="1287893" y="742166"/>
                    <a:pt x="1281847" y="743207"/>
                    <a:pt x="1278355" y="729211"/>
                  </a:cubicBezTo>
                  <a:cubicBezTo>
                    <a:pt x="1274863" y="715216"/>
                    <a:pt x="1275980" y="716689"/>
                    <a:pt x="1268271" y="706910"/>
                  </a:cubicBezTo>
                  <a:cubicBezTo>
                    <a:pt x="1256943" y="705323"/>
                    <a:pt x="1265058" y="690908"/>
                    <a:pt x="1250021" y="676253"/>
                  </a:cubicBezTo>
                  <a:cubicBezTo>
                    <a:pt x="1247303" y="673573"/>
                    <a:pt x="1236851" y="672061"/>
                    <a:pt x="1237613" y="668061"/>
                  </a:cubicBezTo>
                  <a:cubicBezTo>
                    <a:pt x="1238185" y="665039"/>
                    <a:pt x="1233460" y="658980"/>
                    <a:pt x="1235442" y="653672"/>
                  </a:cubicBezTo>
                  <a:cubicBezTo>
                    <a:pt x="1238718" y="644845"/>
                    <a:pt x="1245830" y="640705"/>
                    <a:pt x="1241919" y="635891"/>
                  </a:cubicBezTo>
                  <a:cubicBezTo>
                    <a:pt x="1233752" y="625820"/>
                    <a:pt x="1225231" y="621286"/>
                    <a:pt x="1225231" y="621286"/>
                  </a:cubicBezTo>
                  <a:cubicBezTo>
                    <a:pt x="1224189" y="617667"/>
                    <a:pt x="1230247" y="621058"/>
                    <a:pt x="1229447" y="610326"/>
                  </a:cubicBezTo>
                  <a:cubicBezTo>
                    <a:pt x="1228914" y="602986"/>
                    <a:pt x="1226983" y="603481"/>
                    <a:pt x="1223084" y="600624"/>
                  </a:cubicBezTo>
                  <a:cubicBezTo>
                    <a:pt x="1204339" y="594845"/>
                    <a:pt x="1211121" y="589880"/>
                    <a:pt x="1209940" y="585523"/>
                  </a:cubicBezTo>
                  <a:cubicBezTo>
                    <a:pt x="1208657" y="576468"/>
                    <a:pt x="1195043" y="531002"/>
                    <a:pt x="1185429" y="511774"/>
                  </a:cubicBezTo>
                  <a:cubicBezTo>
                    <a:pt x="1185251" y="511432"/>
                    <a:pt x="1179549" y="505716"/>
                    <a:pt x="1173897" y="508396"/>
                  </a:cubicBezTo>
                  <a:cubicBezTo>
                    <a:pt x="1159457" y="515293"/>
                    <a:pt x="1135937" y="535828"/>
                    <a:pt x="1135937" y="535828"/>
                  </a:cubicBezTo>
                  <a:cubicBezTo>
                    <a:pt x="1131378" y="526379"/>
                    <a:pt x="1124101" y="520994"/>
                    <a:pt x="1115642" y="531929"/>
                  </a:cubicBezTo>
                  <a:cubicBezTo>
                    <a:pt x="1107171" y="542838"/>
                    <a:pt x="1094167" y="578665"/>
                    <a:pt x="1086039" y="573852"/>
                  </a:cubicBezTo>
                  <a:cubicBezTo>
                    <a:pt x="1069795" y="580697"/>
                    <a:pt x="1066798" y="561939"/>
                    <a:pt x="1064017" y="552021"/>
                  </a:cubicBezTo>
                  <a:cubicBezTo>
                    <a:pt x="1061236" y="542127"/>
                    <a:pt x="1070291" y="526773"/>
                    <a:pt x="1065452" y="517565"/>
                  </a:cubicBezTo>
                  <a:cubicBezTo>
                    <a:pt x="1063865" y="514543"/>
                    <a:pt x="1059305" y="506974"/>
                    <a:pt x="1051444" y="505830"/>
                  </a:cubicBezTo>
                  <a:cubicBezTo>
                    <a:pt x="1043430" y="504687"/>
                    <a:pt x="1035302" y="504713"/>
                    <a:pt x="1033143" y="498667"/>
                  </a:cubicBezTo>
                  <a:cubicBezTo>
                    <a:pt x="1030083" y="490133"/>
                    <a:pt x="1034744" y="481332"/>
                    <a:pt x="1033804" y="480290"/>
                  </a:cubicBezTo>
                  <a:cubicBezTo>
                    <a:pt x="1025943" y="471540"/>
                    <a:pt x="1017954" y="459995"/>
                    <a:pt x="1007464" y="440780"/>
                  </a:cubicBezTo>
                  <a:cubicBezTo>
                    <a:pt x="996974" y="421565"/>
                    <a:pt x="988147" y="418479"/>
                    <a:pt x="995259" y="403468"/>
                  </a:cubicBezTo>
                  <a:cubicBezTo>
                    <a:pt x="997456" y="398832"/>
                    <a:pt x="996745" y="389650"/>
                    <a:pt x="1000898" y="387326"/>
                  </a:cubicBezTo>
                  <a:cubicBezTo>
                    <a:pt x="1008277" y="383186"/>
                    <a:pt x="1021523" y="387352"/>
                    <a:pt x="1026006" y="382309"/>
                  </a:cubicBezTo>
                  <a:cubicBezTo>
                    <a:pt x="1028190" y="379858"/>
                    <a:pt x="1037385" y="373648"/>
                    <a:pt x="1038008" y="368123"/>
                  </a:cubicBezTo>
                  <a:cubicBezTo>
                    <a:pt x="1038630" y="362599"/>
                    <a:pt x="1033360" y="352871"/>
                    <a:pt x="1034668" y="347828"/>
                  </a:cubicBezTo>
                  <a:cubicBezTo>
                    <a:pt x="1036230" y="341771"/>
                    <a:pt x="1042465" y="339891"/>
                    <a:pt x="1042465" y="335649"/>
                  </a:cubicBezTo>
                  <a:cubicBezTo>
                    <a:pt x="1042465" y="329972"/>
                    <a:pt x="1016214" y="324245"/>
                    <a:pt x="1011808" y="315850"/>
                  </a:cubicBezTo>
                  <a:cubicBezTo>
                    <a:pt x="1007388" y="307493"/>
                    <a:pt x="1015605" y="297371"/>
                    <a:pt x="1011668" y="293422"/>
                  </a:cubicBezTo>
                  <a:cubicBezTo>
                    <a:pt x="1003806" y="285560"/>
                    <a:pt x="999298" y="290615"/>
                    <a:pt x="991437" y="270524"/>
                  </a:cubicBezTo>
                  <a:cubicBezTo>
                    <a:pt x="983563" y="250407"/>
                    <a:pt x="983880" y="221337"/>
                    <a:pt x="972526" y="228334"/>
                  </a:cubicBezTo>
                  <a:cubicBezTo>
                    <a:pt x="967561" y="231408"/>
                    <a:pt x="960093" y="233071"/>
                    <a:pt x="960715" y="222505"/>
                  </a:cubicBezTo>
                  <a:cubicBezTo>
                    <a:pt x="961554" y="207963"/>
                    <a:pt x="954010" y="190387"/>
                    <a:pt x="941843" y="189193"/>
                  </a:cubicBezTo>
                  <a:cubicBezTo>
                    <a:pt x="934592" y="187162"/>
                    <a:pt x="922234" y="182894"/>
                    <a:pt x="919821" y="171184"/>
                  </a:cubicBezTo>
                  <a:cubicBezTo>
                    <a:pt x="917078" y="157913"/>
                    <a:pt x="923289" y="142355"/>
                    <a:pt x="919859" y="140971"/>
                  </a:cubicBezTo>
                  <a:cubicBezTo>
                    <a:pt x="899705" y="137021"/>
                    <a:pt x="890510" y="138265"/>
                    <a:pt x="884846" y="153671"/>
                  </a:cubicBezTo>
                  <a:cubicBezTo>
                    <a:pt x="882699" y="165557"/>
                    <a:pt x="870863" y="165533"/>
                    <a:pt x="869123" y="176886"/>
                  </a:cubicBezTo>
                  <a:cubicBezTo>
                    <a:pt x="859776" y="179858"/>
                    <a:pt x="857248" y="184506"/>
                    <a:pt x="854772" y="191872"/>
                  </a:cubicBezTo>
                  <a:cubicBezTo>
                    <a:pt x="853654" y="195225"/>
                    <a:pt x="856029" y="202286"/>
                    <a:pt x="851660" y="204445"/>
                  </a:cubicBezTo>
                  <a:cubicBezTo>
                    <a:pt x="837678" y="211443"/>
                    <a:pt x="837221" y="207823"/>
                    <a:pt x="835468" y="220942"/>
                  </a:cubicBezTo>
                  <a:cubicBezTo>
                    <a:pt x="834388" y="229134"/>
                    <a:pt x="818018" y="228333"/>
                    <a:pt x="810576" y="231305"/>
                  </a:cubicBezTo>
                  <a:cubicBezTo>
                    <a:pt x="806106" y="233096"/>
                    <a:pt x="806067" y="243116"/>
                    <a:pt x="815402" y="253797"/>
                  </a:cubicBezTo>
                  <a:cubicBezTo>
                    <a:pt x="815427" y="260401"/>
                    <a:pt x="815262" y="267247"/>
                    <a:pt x="812227" y="277343"/>
                  </a:cubicBezTo>
                  <a:cubicBezTo>
                    <a:pt x="814018" y="282360"/>
                    <a:pt x="814488" y="286868"/>
                    <a:pt x="811655" y="289205"/>
                  </a:cubicBezTo>
                  <a:cubicBezTo>
                    <a:pt x="807502" y="292609"/>
                    <a:pt x="798282" y="293345"/>
                    <a:pt x="792263" y="300610"/>
                  </a:cubicBezTo>
                  <a:cubicBezTo>
                    <a:pt x="801000" y="315444"/>
                    <a:pt x="797977" y="327648"/>
                    <a:pt x="792263" y="340323"/>
                  </a:cubicBezTo>
                  <a:cubicBezTo>
                    <a:pt x="790497" y="351232"/>
                    <a:pt x="775206" y="378321"/>
                    <a:pt x="775206" y="378321"/>
                  </a:cubicBezTo>
                  <a:lnTo>
                    <a:pt x="775206" y="378321"/>
                  </a:lnTo>
                  <a:lnTo>
                    <a:pt x="769415" y="390031"/>
                  </a:lnTo>
                  <a:lnTo>
                    <a:pt x="769415" y="390031"/>
                  </a:lnTo>
                  <a:cubicBezTo>
                    <a:pt x="761554" y="385636"/>
                    <a:pt x="755433" y="371679"/>
                    <a:pt x="752816" y="362052"/>
                  </a:cubicBezTo>
                  <a:cubicBezTo>
                    <a:pt x="750187" y="352451"/>
                    <a:pt x="738834" y="332334"/>
                    <a:pt x="729220" y="322733"/>
                  </a:cubicBezTo>
                  <a:cubicBezTo>
                    <a:pt x="719606" y="313132"/>
                    <a:pt x="720482" y="286919"/>
                    <a:pt x="726591" y="275552"/>
                  </a:cubicBezTo>
                  <a:cubicBezTo>
                    <a:pt x="732712" y="264185"/>
                    <a:pt x="731836" y="235344"/>
                    <a:pt x="721346" y="211760"/>
                  </a:cubicBezTo>
                  <a:cubicBezTo>
                    <a:pt x="710855" y="188176"/>
                    <a:pt x="712608" y="147092"/>
                    <a:pt x="716101" y="139230"/>
                  </a:cubicBezTo>
                  <a:cubicBezTo>
                    <a:pt x="719593" y="131369"/>
                    <a:pt x="722222" y="126137"/>
                    <a:pt x="722222" y="115647"/>
                  </a:cubicBezTo>
                  <a:cubicBezTo>
                    <a:pt x="722222" y="105156"/>
                    <a:pt x="723098" y="93790"/>
                    <a:pt x="728331" y="78067"/>
                  </a:cubicBezTo>
                  <a:cubicBezTo>
                    <a:pt x="733576" y="62345"/>
                    <a:pt x="730083" y="37885"/>
                    <a:pt x="733576" y="21260"/>
                  </a:cubicBezTo>
                  <a:cubicBezTo>
                    <a:pt x="735227" y="13374"/>
                    <a:pt x="736497" y="6058"/>
                    <a:pt x="736814" y="0"/>
                  </a:cubicBezTo>
                  <a:cubicBezTo>
                    <a:pt x="734236" y="1067"/>
                    <a:pt x="730350" y="1118"/>
                    <a:pt x="728000" y="838"/>
                  </a:cubicBezTo>
                  <a:cubicBezTo>
                    <a:pt x="721003" y="-51"/>
                    <a:pt x="706156" y="838"/>
                    <a:pt x="689558" y="3442"/>
                  </a:cubicBezTo>
                  <a:cubicBezTo>
                    <a:pt x="672946" y="6070"/>
                    <a:pt x="684312" y="25299"/>
                    <a:pt x="693926" y="41021"/>
                  </a:cubicBezTo>
                  <a:cubicBezTo>
                    <a:pt x="703540" y="56743"/>
                    <a:pt x="693926" y="60248"/>
                    <a:pt x="685189" y="65481"/>
                  </a:cubicBezTo>
                  <a:cubicBezTo>
                    <a:pt x="676451" y="70739"/>
                    <a:pt x="673822" y="79477"/>
                    <a:pt x="664208" y="91694"/>
                  </a:cubicBezTo>
                  <a:cubicBezTo>
                    <a:pt x="654607" y="103950"/>
                    <a:pt x="659840" y="112675"/>
                    <a:pt x="666837" y="123178"/>
                  </a:cubicBezTo>
                  <a:cubicBezTo>
                    <a:pt x="673822" y="133642"/>
                    <a:pt x="668577" y="131039"/>
                    <a:pt x="658100" y="138900"/>
                  </a:cubicBezTo>
                  <a:cubicBezTo>
                    <a:pt x="647609" y="146762"/>
                    <a:pt x="639748" y="151130"/>
                    <a:pt x="633627" y="144996"/>
                  </a:cubicBezTo>
                  <a:cubicBezTo>
                    <a:pt x="627505" y="138900"/>
                    <a:pt x="628382" y="111811"/>
                    <a:pt x="629258" y="93446"/>
                  </a:cubicBezTo>
                  <a:cubicBezTo>
                    <a:pt x="630172" y="75234"/>
                    <a:pt x="636738" y="64452"/>
                    <a:pt x="622476" y="56363"/>
                  </a:cubicBezTo>
                  <a:cubicBezTo>
                    <a:pt x="611986" y="51994"/>
                    <a:pt x="581201" y="78588"/>
                    <a:pt x="581201" y="78588"/>
                  </a:cubicBezTo>
                  <a:lnTo>
                    <a:pt x="581201" y="78588"/>
                  </a:lnTo>
                  <a:lnTo>
                    <a:pt x="575092" y="82956"/>
                  </a:lnTo>
                  <a:lnTo>
                    <a:pt x="575092" y="82956"/>
                  </a:lnTo>
                  <a:cubicBezTo>
                    <a:pt x="576832" y="96952"/>
                    <a:pt x="579461" y="101308"/>
                    <a:pt x="575956" y="120535"/>
                  </a:cubicBezTo>
                  <a:lnTo>
                    <a:pt x="575956" y="120535"/>
                  </a:lnTo>
                  <a:lnTo>
                    <a:pt x="577162" y="117360"/>
                  </a:lnTo>
                  <a:lnTo>
                    <a:pt x="577162" y="117360"/>
                  </a:lnTo>
                  <a:cubicBezTo>
                    <a:pt x="575600" y="129806"/>
                    <a:pt x="573352" y="156133"/>
                    <a:pt x="578445" y="170396"/>
                  </a:cubicBezTo>
                  <a:lnTo>
                    <a:pt x="578445" y="170396"/>
                  </a:lnTo>
                  <a:lnTo>
                    <a:pt x="571587" y="173838"/>
                  </a:lnTo>
                  <a:lnTo>
                    <a:pt x="571587" y="173838"/>
                  </a:lnTo>
                  <a:cubicBezTo>
                    <a:pt x="565478" y="175578"/>
                    <a:pt x="556728" y="177330"/>
                    <a:pt x="552359" y="183438"/>
                  </a:cubicBezTo>
                  <a:cubicBezTo>
                    <a:pt x="547991" y="189560"/>
                    <a:pt x="552359" y="216649"/>
                    <a:pt x="552359" y="235877"/>
                  </a:cubicBezTo>
                  <a:cubicBezTo>
                    <a:pt x="552359" y="255105"/>
                    <a:pt x="559344" y="262966"/>
                    <a:pt x="570711" y="276949"/>
                  </a:cubicBezTo>
                  <a:cubicBezTo>
                    <a:pt x="582065" y="290919"/>
                    <a:pt x="578572" y="311900"/>
                    <a:pt x="572451" y="318897"/>
                  </a:cubicBezTo>
                  <a:cubicBezTo>
                    <a:pt x="566342" y="325895"/>
                    <a:pt x="568082" y="341617"/>
                    <a:pt x="561097" y="352082"/>
                  </a:cubicBezTo>
                  <a:cubicBezTo>
                    <a:pt x="554112" y="362572"/>
                    <a:pt x="535748" y="370433"/>
                    <a:pt x="525270" y="365201"/>
                  </a:cubicBezTo>
                  <a:cubicBezTo>
                    <a:pt x="514793" y="359969"/>
                    <a:pt x="513040" y="362573"/>
                    <a:pt x="503426" y="366941"/>
                  </a:cubicBezTo>
                  <a:cubicBezTo>
                    <a:pt x="493812" y="371336"/>
                    <a:pt x="485951" y="380937"/>
                    <a:pt x="471956" y="380061"/>
                  </a:cubicBezTo>
                  <a:cubicBezTo>
                    <a:pt x="457973" y="379197"/>
                    <a:pt x="460602" y="347714"/>
                    <a:pt x="462355" y="336360"/>
                  </a:cubicBezTo>
                  <a:cubicBezTo>
                    <a:pt x="464094" y="324993"/>
                    <a:pt x="451280" y="298959"/>
                    <a:pt x="445159" y="282360"/>
                  </a:cubicBezTo>
                  <a:cubicBezTo>
                    <a:pt x="439050" y="265735"/>
                    <a:pt x="431176" y="266167"/>
                    <a:pt x="421562" y="273127"/>
                  </a:cubicBezTo>
                  <a:cubicBezTo>
                    <a:pt x="411961" y="280125"/>
                    <a:pt x="416025" y="300534"/>
                    <a:pt x="422146" y="317133"/>
                  </a:cubicBezTo>
                  <a:cubicBezTo>
                    <a:pt x="426388" y="328665"/>
                    <a:pt x="409738" y="334227"/>
                    <a:pt x="396962" y="344146"/>
                  </a:cubicBezTo>
                  <a:cubicBezTo>
                    <a:pt x="389291" y="350102"/>
                    <a:pt x="386002" y="359157"/>
                    <a:pt x="381087" y="367831"/>
                  </a:cubicBezTo>
                  <a:cubicBezTo>
                    <a:pt x="380071" y="381001"/>
                    <a:pt x="360513" y="411837"/>
                    <a:pt x="368857" y="423736"/>
                  </a:cubicBezTo>
                  <a:cubicBezTo>
                    <a:pt x="389330" y="452984"/>
                    <a:pt x="381849" y="497676"/>
                    <a:pt x="392441" y="529476"/>
                  </a:cubicBezTo>
                  <a:lnTo>
                    <a:pt x="392441" y="529476"/>
                  </a:lnTo>
                  <a:cubicBezTo>
                    <a:pt x="392441" y="529476"/>
                    <a:pt x="402931" y="551333"/>
                    <a:pt x="402931" y="568796"/>
                  </a:cubicBezTo>
                  <a:cubicBezTo>
                    <a:pt x="402931" y="609283"/>
                    <a:pt x="448067" y="615583"/>
                    <a:pt x="450988" y="581915"/>
                  </a:cubicBezTo>
                  <a:cubicBezTo>
                    <a:pt x="452728" y="561798"/>
                    <a:pt x="455751" y="548209"/>
                    <a:pt x="468857" y="554305"/>
                  </a:cubicBezTo>
                  <a:cubicBezTo>
                    <a:pt x="480401" y="559690"/>
                    <a:pt x="519136" y="580149"/>
                    <a:pt x="526134" y="587147"/>
                  </a:cubicBezTo>
                  <a:cubicBezTo>
                    <a:pt x="537665" y="598679"/>
                    <a:pt x="496200" y="614160"/>
                    <a:pt x="501255" y="631864"/>
                  </a:cubicBezTo>
                  <a:lnTo>
                    <a:pt x="501255" y="631864"/>
                  </a:lnTo>
                  <a:lnTo>
                    <a:pt x="501255" y="648463"/>
                  </a:lnTo>
                  <a:lnTo>
                    <a:pt x="501255" y="648463"/>
                  </a:lnTo>
                  <a:cubicBezTo>
                    <a:pt x="501255" y="648463"/>
                    <a:pt x="507376" y="686042"/>
                    <a:pt x="505623" y="696532"/>
                  </a:cubicBezTo>
                  <a:cubicBezTo>
                    <a:pt x="502677" y="714198"/>
                    <a:pt x="490676" y="719405"/>
                    <a:pt x="488339" y="739319"/>
                  </a:cubicBezTo>
                  <a:lnTo>
                    <a:pt x="489901" y="746341"/>
                  </a:lnTo>
                  <a:cubicBezTo>
                    <a:pt x="484884" y="770128"/>
                    <a:pt x="516203" y="783083"/>
                    <a:pt x="504760" y="801383"/>
                  </a:cubicBezTo>
                  <a:cubicBezTo>
                    <a:pt x="500391" y="808381"/>
                    <a:pt x="498638" y="812750"/>
                    <a:pt x="498638" y="816242"/>
                  </a:cubicBezTo>
                  <a:lnTo>
                    <a:pt x="498638" y="816242"/>
                  </a:lnTo>
                  <a:lnTo>
                    <a:pt x="497762" y="830237"/>
                  </a:lnTo>
                  <a:lnTo>
                    <a:pt x="497762" y="830237"/>
                  </a:lnTo>
                  <a:cubicBezTo>
                    <a:pt x="488428" y="853059"/>
                    <a:pt x="497089" y="870293"/>
                    <a:pt x="492517" y="893140"/>
                  </a:cubicBezTo>
                  <a:cubicBezTo>
                    <a:pt x="487615" y="917727"/>
                    <a:pt x="495362" y="928636"/>
                    <a:pt x="487272" y="956932"/>
                  </a:cubicBezTo>
                  <a:cubicBezTo>
                    <a:pt x="485519" y="963054"/>
                    <a:pt x="482509" y="956132"/>
                    <a:pt x="483386" y="962241"/>
                  </a:cubicBezTo>
                  <a:cubicBezTo>
                    <a:pt x="486777" y="986003"/>
                    <a:pt x="463561" y="1023659"/>
                    <a:pt x="450848" y="1037793"/>
                  </a:cubicBezTo>
                  <a:cubicBezTo>
                    <a:pt x="443419" y="1046049"/>
                    <a:pt x="468158" y="1113180"/>
                    <a:pt x="437081" y="1098562"/>
                  </a:cubicBezTo>
                  <a:cubicBezTo>
                    <a:pt x="434453" y="1088936"/>
                    <a:pt x="431836" y="1088936"/>
                    <a:pt x="423086" y="1087196"/>
                  </a:cubicBezTo>
                  <a:cubicBezTo>
                    <a:pt x="414348" y="1085456"/>
                    <a:pt x="408240" y="1083703"/>
                    <a:pt x="408240" y="1083703"/>
                  </a:cubicBezTo>
                  <a:cubicBezTo>
                    <a:pt x="402601" y="1095780"/>
                    <a:pt x="395197" y="1111211"/>
                    <a:pt x="400645" y="1124851"/>
                  </a:cubicBezTo>
                  <a:cubicBezTo>
                    <a:pt x="404138" y="1133601"/>
                    <a:pt x="433576" y="1171091"/>
                    <a:pt x="433576" y="1171091"/>
                  </a:cubicBezTo>
                  <a:lnTo>
                    <a:pt x="433576" y="1171091"/>
                  </a:lnTo>
                  <a:lnTo>
                    <a:pt x="437945" y="1178089"/>
                  </a:lnTo>
                  <a:lnTo>
                    <a:pt x="437945" y="1178089"/>
                  </a:lnTo>
                  <a:cubicBezTo>
                    <a:pt x="444067" y="1184211"/>
                    <a:pt x="443190" y="1189456"/>
                    <a:pt x="438822" y="1198180"/>
                  </a:cubicBezTo>
                  <a:cubicBezTo>
                    <a:pt x="432967" y="1209890"/>
                    <a:pt x="418654" y="1219072"/>
                    <a:pt x="407364" y="1211300"/>
                  </a:cubicBezTo>
                  <a:lnTo>
                    <a:pt x="407364" y="1211300"/>
                  </a:lnTo>
                  <a:cubicBezTo>
                    <a:pt x="402119" y="1208671"/>
                    <a:pt x="404735" y="1202549"/>
                    <a:pt x="390752" y="1199044"/>
                  </a:cubicBezTo>
                  <a:cubicBezTo>
                    <a:pt x="368337" y="1193444"/>
                    <a:pt x="391679" y="1250238"/>
                    <a:pt x="378458" y="1266113"/>
                  </a:cubicBezTo>
                  <a:lnTo>
                    <a:pt x="378458" y="1266113"/>
                  </a:lnTo>
                  <a:cubicBezTo>
                    <a:pt x="372337" y="1268716"/>
                    <a:pt x="354240" y="1248231"/>
                    <a:pt x="347255" y="1265693"/>
                  </a:cubicBezTo>
                  <a:cubicBezTo>
                    <a:pt x="341032" y="1277721"/>
                    <a:pt x="323556" y="1286953"/>
                    <a:pt x="323556" y="1286953"/>
                  </a:cubicBezTo>
                  <a:lnTo>
                    <a:pt x="322782" y="1289290"/>
                  </a:lnTo>
                  <a:lnTo>
                    <a:pt x="312292" y="1277060"/>
                  </a:lnTo>
                  <a:cubicBezTo>
                    <a:pt x="282015" y="1253299"/>
                    <a:pt x="277316" y="1233157"/>
                    <a:pt x="261415" y="1277898"/>
                  </a:cubicBezTo>
                  <a:lnTo>
                    <a:pt x="266864" y="1284921"/>
                  </a:lnTo>
                  <a:cubicBezTo>
                    <a:pt x="266864" y="1284921"/>
                    <a:pt x="250354" y="1300567"/>
                    <a:pt x="255599" y="1309330"/>
                  </a:cubicBezTo>
                  <a:cubicBezTo>
                    <a:pt x="255599" y="1309330"/>
                    <a:pt x="253948" y="1318309"/>
                    <a:pt x="243419" y="1332152"/>
                  </a:cubicBezTo>
                  <a:cubicBezTo>
                    <a:pt x="223303" y="1358543"/>
                    <a:pt x="166940" y="1391017"/>
                    <a:pt x="163562" y="1397265"/>
                  </a:cubicBezTo>
                  <a:cubicBezTo>
                    <a:pt x="155701" y="1397265"/>
                    <a:pt x="142594" y="1380641"/>
                    <a:pt x="137349" y="1378914"/>
                  </a:cubicBezTo>
                  <a:lnTo>
                    <a:pt x="137349" y="1378914"/>
                  </a:lnTo>
                  <a:lnTo>
                    <a:pt x="127735" y="1383282"/>
                  </a:lnTo>
                  <a:lnTo>
                    <a:pt x="127735" y="1383282"/>
                  </a:lnTo>
                  <a:cubicBezTo>
                    <a:pt x="127735" y="1383282"/>
                    <a:pt x="119874" y="1399881"/>
                    <a:pt x="116369" y="1404238"/>
                  </a:cubicBezTo>
                  <a:lnTo>
                    <a:pt x="116369" y="1404238"/>
                  </a:lnTo>
                  <a:lnTo>
                    <a:pt x="102780" y="1419592"/>
                  </a:lnTo>
                  <a:cubicBezTo>
                    <a:pt x="63067" y="1442731"/>
                    <a:pt x="91667" y="1442083"/>
                    <a:pt x="85787" y="1458581"/>
                  </a:cubicBezTo>
                  <a:cubicBezTo>
                    <a:pt x="82714" y="1467242"/>
                    <a:pt x="71652" y="1474557"/>
                    <a:pt x="77049" y="1490750"/>
                  </a:cubicBezTo>
                  <a:cubicBezTo>
                    <a:pt x="99414" y="1538629"/>
                    <a:pt x="69709" y="1517318"/>
                    <a:pt x="52577" y="1534426"/>
                  </a:cubicBezTo>
                  <a:cubicBezTo>
                    <a:pt x="47331" y="1543176"/>
                    <a:pt x="22478" y="1547329"/>
                    <a:pt x="21614" y="1555190"/>
                  </a:cubicBezTo>
                  <a:lnTo>
                    <a:pt x="18490" y="1560651"/>
                  </a:lnTo>
                  <a:lnTo>
                    <a:pt x="15874" y="1575510"/>
                  </a:lnTo>
                  <a:lnTo>
                    <a:pt x="15874" y="1575510"/>
                  </a:lnTo>
                  <a:cubicBezTo>
                    <a:pt x="15874" y="1575510"/>
                    <a:pt x="3631" y="1611426"/>
                    <a:pt x="1015" y="1618424"/>
                  </a:cubicBezTo>
                  <a:cubicBezTo>
                    <a:pt x="-8269" y="1643176"/>
                    <a:pt x="49084" y="1764271"/>
                    <a:pt x="54329" y="1769503"/>
                  </a:cubicBezTo>
                  <a:lnTo>
                    <a:pt x="54329" y="1769503"/>
                  </a:lnTo>
                  <a:lnTo>
                    <a:pt x="55205" y="1773872"/>
                  </a:lnTo>
                  <a:lnTo>
                    <a:pt x="55205" y="1773872"/>
                  </a:lnTo>
                  <a:cubicBezTo>
                    <a:pt x="55205" y="1773872"/>
                    <a:pt x="74370" y="1819236"/>
                    <a:pt x="65632" y="1825370"/>
                  </a:cubicBezTo>
                  <a:cubicBezTo>
                    <a:pt x="56895" y="1831466"/>
                    <a:pt x="38543" y="1840229"/>
                    <a:pt x="36790" y="1848954"/>
                  </a:cubicBezTo>
                  <a:cubicBezTo>
                    <a:pt x="35051" y="1857691"/>
                    <a:pt x="26313" y="1861184"/>
                    <a:pt x="21068" y="1864676"/>
                  </a:cubicBezTo>
                  <a:cubicBezTo>
                    <a:pt x="15823" y="1868168"/>
                    <a:pt x="-776" y="1880398"/>
                    <a:pt x="9701" y="1890025"/>
                  </a:cubicBezTo>
                  <a:cubicBezTo>
                    <a:pt x="20192" y="1899626"/>
                    <a:pt x="32422" y="1901392"/>
                    <a:pt x="29805" y="1918854"/>
                  </a:cubicBezTo>
                  <a:lnTo>
                    <a:pt x="29805" y="1918854"/>
                  </a:lnTo>
                  <a:lnTo>
                    <a:pt x="35051" y="1918854"/>
                  </a:lnTo>
                  <a:lnTo>
                    <a:pt x="35051" y="1918854"/>
                  </a:lnTo>
                  <a:cubicBezTo>
                    <a:pt x="42912" y="1913622"/>
                    <a:pt x="70877" y="1901392"/>
                    <a:pt x="82231" y="1895270"/>
                  </a:cubicBezTo>
                  <a:cubicBezTo>
                    <a:pt x="93585" y="1889149"/>
                    <a:pt x="108444" y="1883040"/>
                    <a:pt x="112813" y="1876043"/>
                  </a:cubicBezTo>
                  <a:cubicBezTo>
                    <a:pt x="117181" y="1869046"/>
                    <a:pt x="126795" y="1865553"/>
                    <a:pt x="135533" y="1863813"/>
                  </a:cubicBezTo>
                  <a:lnTo>
                    <a:pt x="135533" y="1863813"/>
                  </a:lnTo>
                  <a:lnTo>
                    <a:pt x="153008" y="1862048"/>
                  </a:lnTo>
                  <a:lnTo>
                    <a:pt x="153008" y="1862048"/>
                  </a:lnTo>
                  <a:cubicBezTo>
                    <a:pt x="175589" y="1856040"/>
                    <a:pt x="205192" y="1840762"/>
                    <a:pt x="228929" y="1840762"/>
                  </a:cubicBezTo>
                  <a:cubicBezTo>
                    <a:pt x="275144" y="1840762"/>
                    <a:pt x="255434" y="1862174"/>
                    <a:pt x="323404" y="1849817"/>
                  </a:cubicBezTo>
                  <a:cubicBezTo>
                    <a:pt x="333018" y="1848077"/>
                    <a:pt x="349617" y="1862048"/>
                    <a:pt x="349617" y="1862048"/>
                  </a:cubicBezTo>
                  <a:lnTo>
                    <a:pt x="349617" y="1862048"/>
                  </a:lnTo>
                  <a:lnTo>
                    <a:pt x="356081" y="1868893"/>
                  </a:lnTo>
                  <a:lnTo>
                    <a:pt x="356081" y="1868893"/>
                  </a:lnTo>
                  <a:cubicBezTo>
                    <a:pt x="359675" y="1867128"/>
                    <a:pt x="363447" y="1866264"/>
                    <a:pt x="368299" y="1866759"/>
                  </a:cubicBezTo>
                  <a:cubicBezTo>
                    <a:pt x="377036" y="1867623"/>
                    <a:pt x="383145" y="1864994"/>
                    <a:pt x="389266" y="1859761"/>
                  </a:cubicBezTo>
                  <a:cubicBezTo>
                    <a:pt x="395375" y="1854529"/>
                    <a:pt x="404113" y="1856268"/>
                    <a:pt x="415479" y="1859761"/>
                  </a:cubicBezTo>
                  <a:cubicBezTo>
                    <a:pt x="426846" y="1863254"/>
                    <a:pt x="444854" y="1855938"/>
                    <a:pt x="450099" y="1850680"/>
                  </a:cubicBezTo>
                  <a:lnTo>
                    <a:pt x="450099" y="1850680"/>
                  </a:lnTo>
                  <a:lnTo>
                    <a:pt x="454468" y="1862047"/>
                  </a:lnTo>
                  <a:lnTo>
                    <a:pt x="454468" y="1862047"/>
                  </a:lnTo>
                  <a:cubicBezTo>
                    <a:pt x="454468" y="1862047"/>
                    <a:pt x="457961" y="1883904"/>
                    <a:pt x="446607" y="1887396"/>
                  </a:cubicBezTo>
                  <a:cubicBezTo>
                    <a:pt x="435240" y="1890889"/>
                    <a:pt x="423010" y="1897886"/>
                    <a:pt x="423010" y="1897886"/>
                  </a:cubicBezTo>
                  <a:lnTo>
                    <a:pt x="423010" y="1897886"/>
                  </a:lnTo>
                  <a:cubicBezTo>
                    <a:pt x="407834" y="1898724"/>
                    <a:pt x="369950" y="1903296"/>
                    <a:pt x="359739" y="1919044"/>
                  </a:cubicBezTo>
                  <a:cubicBezTo>
                    <a:pt x="342708" y="1945308"/>
                    <a:pt x="342937" y="1965603"/>
                    <a:pt x="366571" y="1978048"/>
                  </a:cubicBezTo>
                  <a:cubicBezTo>
                    <a:pt x="378802" y="1976308"/>
                    <a:pt x="392302" y="1982633"/>
                    <a:pt x="393191" y="1996629"/>
                  </a:cubicBezTo>
                  <a:lnTo>
                    <a:pt x="393191" y="1996629"/>
                  </a:lnTo>
                  <a:lnTo>
                    <a:pt x="393191" y="2005366"/>
                  </a:lnTo>
                  <a:lnTo>
                    <a:pt x="393191" y="2005366"/>
                  </a:lnTo>
                  <a:cubicBezTo>
                    <a:pt x="393381" y="2012516"/>
                    <a:pt x="397458" y="2028480"/>
                    <a:pt x="397902" y="2044279"/>
                  </a:cubicBezTo>
                  <a:cubicBezTo>
                    <a:pt x="398537" y="2067368"/>
                    <a:pt x="390397" y="2089479"/>
                    <a:pt x="398436" y="2093619"/>
                  </a:cubicBezTo>
                  <a:cubicBezTo>
                    <a:pt x="398436" y="2093619"/>
                    <a:pt x="407453" y="2119616"/>
                    <a:pt x="403084" y="2126614"/>
                  </a:cubicBezTo>
                  <a:cubicBezTo>
                    <a:pt x="402500" y="2128303"/>
                    <a:pt x="415632" y="2140901"/>
                    <a:pt x="415060" y="2156306"/>
                  </a:cubicBezTo>
                  <a:cubicBezTo>
                    <a:pt x="414285" y="2177121"/>
                    <a:pt x="380427" y="2231732"/>
                    <a:pt x="443140" y="2226779"/>
                  </a:cubicBezTo>
                  <a:cubicBezTo>
                    <a:pt x="476731" y="2218372"/>
                    <a:pt x="441679" y="2259468"/>
                    <a:pt x="492073" y="2255875"/>
                  </a:cubicBezTo>
                  <a:cubicBezTo>
                    <a:pt x="493533" y="2255773"/>
                    <a:pt x="568070" y="2264308"/>
                    <a:pt x="568095" y="2264359"/>
                  </a:cubicBezTo>
                  <a:cubicBezTo>
                    <a:pt x="579944" y="2265400"/>
                    <a:pt x="593927" y="2267661"/>
                    <a:pt x="602169" y="2273960"/>
                  </a:cubicBezTo>
                  <a:lnTo>
                    <a:pt x="602169" y="2273960"/>
                  </a:lnTo>
                  <a:cubicBezTo>
                    <a:pt x="602169" y="2273960"/>
                    <a:pt x="630109" y="2257044"/>
                    <a:pt x="630985" y="2270137"/>
                  </a:cubicBezTo>
                  <a:cubicBezTo>
                    <a:pt x="631874" y="2283535"/>
                    <a:pt x="644790" y="2352115"/>
                    <a:pt x="614386" y="2321711"/>
                  </a:cubicBezTo>
                  <a:cubicBezTo>
                    <a:pt x="602309" y="2309634"/>
                    <a:pt x="588415" y="2352051"/>
                    <a:pt x="574191" y="2366263"/>
                  </a:cubicBezTo>
                  <a:cubicBezTo>
                    <a:pt x="526756" y="2380029"/>
                    <a:pt x="560996" y="2407741"/>
                    <a:pt x="565453" y="2433560"/>
                  </a:cubicBezTo>
                  <a:lnTo>
                    <a:pt x="565453" y="2433560"/>
                  </a:lnTo>
                  <a:lnTo>
                    <a:pt x="561961" y="2446654"/>
                  </a:lnTo>
                  <a:lnTo>
                    <a:pt x="561961" y="2446654"/>
                  </a:lnTo>
                  <a:cubicBezTo>
                    <a:pt x="561961" y="2446654"/>
                    <a:pt x="566330" y="2463278"/>
                    <a:pt x="551471" y="2472003"/>
                  </a:cubicBezTo>
                  <a:cubicBezTo>
                    <a:pt x="536612" y="2480727"/>
                    <a:pt x="521765" y="2484233"/>
                    <a:pt x="519136" y="2506090"/>
                  </a:cubicBezTo>
                  <a:cubicBezTo>
                    <a:pt x="516508" y="2527947"/>
                    <a:pt x="511275" y="2545409"/>
                    <a:pt x="497292" y="2554134"/>
                  </a:cubicBezTo>
                  <a:cubicBezTo>
                    <a:pt x="483310" y="2562885"/>
                    <a:pt x="467587" y="2570759"/>
                    <a:pt x="466711" y="2590850"/>
                  </a:cubicBezTo>
                  <a:lnTo>
                    <a:pt x="466711" y="2590850"/>
                  </a:lnTo>
                  <a:lnTo>
                    <a:pt x="474572" y="2595218"/>
                  </a:lnTo>
                  <a:lnTo>
                    <a:pt x="474572" y="2595218"/>
                  </a:lnTo>
                  <a:cubicBezTo>
                    <a:pt x="495159" y="2607144"/>
                    <a:pt x="483589" y="2624682"/>
                    <a:pt x="506818" y="2623171"/>
                  </a:cubicBezTo>
                  <a:cubicBezTo>
                    <a:pt x="515746" y="2617760"/>
                    <a:pt x="542746" y="2620098"/>
                    <a:pt x="557999" y="2626193"/>
                  </a:cubicBezTo>
                  <a:cubicBezTo>
                    <a:pt x="566736" y="2629686"/>
                    <a:pt x="589456" y="2638449"/>
                    <a:pt x="595565" y="2640189"/>
                  </a:cubicBezTo>
                  <a:lnTo>
                    <a:pt x="595565" y="2640189"/>
                  </a:lnTo>
                  <a:lnTo>
                    <a:pt x="606055" y="2643681"/>
                  </a:lnTo>
                  <a:lnTo>
                    <a:pt x="606055" y="2643681"/>
                  </a:lnTo>
                  <a:cubicBezTo>
                    <a:pt x="613459" y="2649562"/>
                    <a:pt x="620355" y="2655467"/>
                    <a:pt x="633144" y="2652419"/>
                  </a:cubicBezTo>
                  <a:cubicBezTo>
                    <a:pt x="633576" y="2652152"/>
                    <a:pt x="692644" y="2663798"/>
                    <a:pt x="710043" y="2663849"/>
                  </a:cubicBezTo>
                  <a:lnTo>
                    <a:pt x="710043" y="2671634"/>
                  </a:lnTo>
                  <a:cubicBezTo>
                    <a:pt x="710919" y="2687356"/>
                    <a:pt x="713535" y="2689122"/>
                    <a:pt x="717041" y="2696119"/>
                  </a:cubicBezTo>
                  <a:cubicBezTo>
                    <a:pt x="720533" y="2703092"/>
                    <a:pt x="746352" y="2705326"/>
                    <a:pt x="740231" y="2713188"/>
                  </a:cubicBezTo>
                  <a:cubicBezTo>
                    <a:pt x="654455" y="2823500"/>
                    <a:pt x="714856" y="2774631"/>
                    <a:pt x="783055" y="2855619"/>
                  </a:cubicBezTo>
                  <a:lnTo>
                    <a:pt x="783055" y="2855619"/>
                  </a:lnTo>
                  <a:lnTo>
                    <a:pt x="797038" y="2857384"/>
                  </a:lnTo>
                  <a:lnTo>
                    <a:pt x="797038" y="2857384"/>
                  </a:lnTo>
                  <a:cubicBezTo>
                    <a:pt x="823733" y="2850716"/>
                    <a:pt x="819466" y="2887153"/>
                    <a:pt x="837322" y="2857384"/>
                  </a:cubicBezTo>
                  <a:cubicBezTo>
                    <a:pt x="851521" y="2842778"/>
                    <a:pt x="886141" y="2838855"/>
                    <a:pt x="887906" y="2851262"/>
                  </a:cubicBezTo>
                  <a:cubicBezTo>
                    <a:pt x="904975" y="2878047"/>
                    <a:pt x="924660" y="2882961"/>
                    <a:pt x="952676" y="2877361"/>
                  </a:cubicBezTo>
                  <a:cubicBezTo>
                    <a:pt x="961414" y="2875621"/>
                    <a:pt x="987538" y="2862629"/>
                    <a:pt x="987538" y="2862629"/>
                  </a:cubicBezTo>
                  <a:lnTo>
                    <a:pt x="987538" y="2862629"/>
                  </a:lnTo>
                  <a:lnTo>
                    <a:pt x="997152" y="2856508"/>
                  </a:lnTo>
                  <a:lnTo>
                    <a:pt x="997152" y="2856508"/>
                  </a:lnTo>
                  <a:cubicBezTo>
                    <a:pt x="1007642" y="2852139"/>
                    <a:pt x="1036471" y="2814560"/>
                    <a:pt x="1036471" y="2814560"/>
                  </a:cubicBezTo>
                  <a:lnTo>
                    <a:pt x="1036471" y="2814560"/>
                  </a:lnTo>
                  <a:lnTo>
                    <a:pt x="1039836" y="2810661"/>
                  </a:lnTo>
                  <a:lnTo>
                    <a:pt x="1039836" y="2810661"/>
                  </a:lnTo>
                  <a:cubicBezTo>
                    <a:pt x="1056956" y="2815766"/>
                    <a:pt x="1071028" y="2813836"/>
                    <a:pt x="1079295" y="2809328"/>
                  </a:cubicBezTo>
                  <a:cubicBezTo>
                    <a:pt x="1088909" y="2804096"/>
                    <a:pt x="1121116" y="2792678"/>
                    <a:pt x="1131619" y="2795307"/>
                  </a:cubicBezTo>
                  <a:cubicBezTo>
                    <a:pt x="1129447" y="2800933"/>
                    <a:pt x="1129689" y="2807854"/>
                    <a:pt x="1134680" y="2815767"/>
                  </a:cubicBezTo>
                  <a:cubicBezTo>
                    <a:pt x="1145170" y="2832366"/>
                    <a:pt x="1121637" y="2864383"/>
                    <a:pt x="1115516" y="2873146"/>
                  </a:cubicBezTo>
                  <a:cubicBezTo>
                    <a:pt x="1111845" y="2878378"/>
                    <a:pt x="1109127" y="2883610"/>
                    <a:pt x="1108467" y="2888449"/>
                  </a:cubicBezTo>
                  <a:lnTo>
                    <a:pt x="1108467" y="2888449"/>
                  </a:lnTo>
                  <a:lnTo>
                    <a:pt x="1117802" y="2890291"/>
                  </a:lnTo>
                  <a:lnTo>
                    <a:pt x="1117802" y="2890291"/>
                  </a:lnTo>
                  <a:cubicBezTo>
                    <a:pt x="1138820" y="2888449"/>
                    <a:pt x="1124901" y="2941790"/>
                    <a:pt x="1107108" y="2945752"/>
                  </a:cubicBezTo>
                  <a:cubicBezTo>
                    <a:pt x="1099247" y="2947492"/>
                    <a:pt x="1115859" y="2964980"/>
                    <a:pt x="1121104" y="2975470"/>
                  </a:cubicBezTo>
                  <a:cubicBezTo>
                    <a:pt x="1133270" y="2985047"/>
                    <a:pt x="1125206" y="3020149"/>
                    <a:pt x="1135747" y="3022994"/>
                  </a:cubicBezTo>
                  <a:cubicBezTo>
                    <a:pt x="1147977" y="3024734"/>
                    <a:pt x="1169351" y="3024848"/>
                    <a:pt x="1179841" y="3021355"/>
                  </a:cubicBezTo>
                  <a:cubicBezTo>
                    <a:pt x="1202270" y="3013887"/>
                    <a:pt x="1237779" y="2985338"/>
                    <a:pt x="1260067" y="2987180"/>
                  </a:cubicBezTo>
                  <a:cubicBezTo>
                    <a:pt x="1283169" y="2989110"/>
                    <a:pt x="1314703" y="3034182"/>
                    <a:pt x="1327466" y="3033040"/>
                  </a:cubicBezTo>
                  <a:cubicBezTo>
                    <a:pt x="1338160" y="3032049"/>
                    <a:pt x="1397938" y="3002331"/>
                    <a:pt x="1385873" y="2986228"/>
                  </a:cubicBezTo>
                  <a:cubicBezTo>
                    <a:pt x="1354047" y="2943785"/>
                    <a:pt x="1368398" y="2919871"/>
                    <a:pt x="1360613" y="2923871"/>
                  </a:cubicBezTo>
                  <a:cubicBezTo>
                    <a:pt x="1357032" y="2925713"/>
                    <a:pt x="1363217" y="2873515"/>
                    <a:pt x="1376260" y="2873515"/>
                  </a:cubicBezTo>
                  <a:cubicBezTo>
                    <a:pt x="1386737" y="2873515"/>
                    <a:pt x="1408594" y="2873515"/>
                    <a:pt x="1392859" y="2856916"/>
                  </a:cubicBezTo>
                  <a:cubicBezTo>
                    <a:pt x="1377136" y="2840292"/>
                    <a:pt x="1378088" y="2825839"/>
                    <a:pt x="1376348" y="2817102"/>
                  </a:cubicBezTo>
                  <a:cubicBezTo>
                    <a:pt x="1374608" y="2808364"/>
                    <a:pt x="1364995" y="2801379"/>
                    <a:pt x="1373720" y="2791753"/>
                  </a:cubicBezTo>
                  <a:cubicBezTo>
                    <a:pt x="1382457" y="2782152"/>
                    <a:pt x="1378965" y="2772525"/>
                    <a:pt x="1373720" y="2762924"/>
                  </a:cubicBezTo>
                  <a:cubicBezTo>
                    <a:pt x="1368475" y="2753297"/>
                    <a:pt x="1356244" y="2739340"/>
                    <a:pt x="1350136" y="2732342"/>
                  </a:cubicBezTo>
                  <a:cubicBezTo>
                    <a:pt x="1348599" y="2730577"/>
                    <a:pt x="1346961" y="2728620"/>
                    <a:pt x="1345399" y="2726513"/>
                  </a:cubicBezTo>
                  <a:cubicBezTo>
                    <a:pt x="1340687" y="2720163"/>
                    <a:pt x="1336598" y="2712454"/>
                    <a:pt x="1337906" y="2705253"/>
                  </a:cubicBezTo>
                  <a:cubicBezTo>
                    <a:pt x="1339658" y="2695626"/>
                    <a:pt x="1337906" y="2684273"/>
                    <a:pt x="1333537" y="2676411"/>
                  </a:cubicBezTo>
                  <a:cubicBezTo>
                    <a:pt x="1330095" y="2670214"/>
                    <a:pt x="1296402" y="2629230"/>
                    <a:pt x="1311515" y="2630322"/>
                  </a:cubicBezTo>
                  <a:cubicBezTo>
                    <a:pt x="1338198" y="2632228"/>
                    <a:pt x="1346669" y="2609164"/>
                    <a:pt x="1346669" y="2587206"/>
                  </a:cubicBezTo>
                  <a:cubicBezTo>
                    <a:pt x="1346669" y="2581174"/>
                    <a:pt x="1347825" y="2574010"/>
                    <a:pt x="1351774" y="2568156"/>
                  </a:cubicBezTo>
                  <a:cubicBezTo>
                    <a:pt x="1354708" y="2563837"/>
                    <a:pt x="1359191" y="2560218"/>
                    <a:pt x="1365884" y="2558364"/>
                  </a:cubicBezTo>
                  <a:cubicBezTo>
                    <a:pt x="1381606" y="2553995"/>
                    <a:pt x="1390636" y="2548547"/>
                    <a:pt x="1395005" y="2564270"/>
                  </a:cubicBezTo>
                  <a:cubicBezTo>
                    <a:pt x="1396110" y="2606536"/>
                    <a:pt x="1431187" y="2568931"/>
                    <a:pt x="1472132" y="2571293"/>
                  </a:cubicBezTo>
                  <a:cubicBezTo>
                    <a:pt x="1487728" y="2572182"/>
                    <a:pt x="1518106" y="2584335"/>
                    <a:pt x="1525485" y="2582748"/>
                  </a:cubicBezTo>
                  <a:cubicBezTo>
                    <a:pt x="1560537" y="2575255"/>
                    <a:pt x="1546770" y="2574709"/>
                    <a:pt x="1567331" y="2550058"/>
                  </a:cubicBezTo>
                  <a:lnTo>
                    <a:pt x="1594522" y="2537257"/>
                  </a:lnTo>
                  <a:lnTo>
                    <a:pt x="1594522" y="2537257"/>
                  </a:lnTo>
                  <a:cubicBezTo>
                    <a:pt x="1594522" y="2537257"/>
                    <a:pt x="1599767" y="2532863"/>
                    <a:pt x="1596275" y="2524137"/>
                  </a:cubicBezTo>
                  <a:cubicBezTo>
                    <a:pt x="1592782" y="2515400"/>
                    <a:pt x="1594522" y="2509279"/>
                    <a:pt x="1605889" y="2511044"/>
                  </a:cubicBezTo>
                  <a:cubicBezTo>
                    <a:pt x="1617255" y="2512784"/>
                    <a:pt x="1620748" y="2510180"/>
                    <a:pt x="1622488" y="2498813"/>
                  </a:cubicBezTo>
                  <a:cubicBezTo>
                    <a:pt x="1624240" y="2487447"/>
                    <a:pt x="1626856" y="2482189"/>
                    <a:pt x="1635594" y="2484818"/>
                  </a:cubicBezTo>
                  <a:cubicBezTo>
                    <a:pt x="1644332" y="2487447"/>
                    <a:pt x="1642579" y="2484818"/>
                    <a:pt x="1649577" y="2496185"/>
                  </a:cubicBezTo>
                  <a:cubicBezTo>
                    <a:pt x="1656562" y="2507552"/>
                    <a:pt x="1660943" y="2508415"/>
                    <a:pt x="1670544" y="2507552"/>
                  </a:cubicBezTo>
                  <a:cubicBezTo>
                    <a:pt x="1680158" y="2506688"/>
                    <a:pt x="1683994" y="2515336"/>
                    <a:pt x="1694484" y="2523172"/>
                  </a:cubicBezTo>
                  <a:cubicBezTo>
                    <a:pt x="1704974" y="2531059"/>
                    <a:pt x="1729434" y="2550287"/>
                    <a:pt x="1736419" y="2553779"/>
                  </a:cubicBezTo>
                  <a:cubicBezTo>
                    <a:pt x="1743417" y="2557246"/>
                    <a:pt x="1750402" y="2566873"/>
                    <a:pt x="1752154" y="2577363"/>
                  </a:cubicBezTo>
                  <a:cubicBezTo>
                    <a:pt x="1753907" y="2587853"/>
                    <a:pt x="1755647" y="2593962"/>
                    <a:pt x="1772258" y="2601823"/>
                  </a:cubicBezTo>
                  <a:cubicBezTo>
                    <a:pt x="1788870" y="2609685"/>
                    <a:pt x="1776627" y="2616682"/>
                    <a:pt x="1794115" y="2618422"/>
                  </a:cubicBezTo>
                  <a:cubicBezTo>
                    <a:pt x="1811578" y="2620187"/>
                    <a:pt x="1815959" y="2620187"/>
                    <a:pt x="1815959" y="2610561"/>
                  </a:cubicBezTo>
                  <a:cubicBezTo>
                    <a:pt x="1815959" y="2600960"/>
                    <a:pt x="1822957" y="2599194"/>
                    <a:pt x="1833434" y="2597467"/>
                  </a:cubicBezTo>
                  <a:cubicBezTo>
                    <a:pt x="1843925" y="2595702"/>
                    <a:pt x="1848293" y="2589606"/>
                    <a:pt x="1848293" y="2578240"/>
                  </a:cubicBezTo>
                  <a:cubicBezTo>
                    <a:pt x="1848293" y="2566874"/>
                    <a:pt x="1857031" y="2531428"/>
                    <a:pt x="1866645" y="2525331"/>
                  </a:cubicBezTo>
                  <a:cubicBezTo>
                    <a:pt x="1872741" y="2521432"/>
                    <a:pt x="1880259" y="2515108"/>
                    <a:pt x="1886495" y="2507640"/>
                  </a:cubicBezTo>
                  <a:lnTo>
                    <a:pt x="1886495" y="2507640"/>
                  </a:lnTo>
                  <a:lnTo>
                    <a:pt x="1892858" y="2498242"/>
                  </a:lnTo>
                  <a:lnTo>
                    <a:pt x="1892858" y="2498242"/>
                  </a:lnTo>
                  <a:cubicBezTo>
                    <a:pt x="1896452" y="2493924"/>
                    <a:pt x="1893252" y="2498662"/>
                    <a:pt x="1895487" y="2493873"/>
                  </a:cubicBezTo>
                  <a:cubicBezTo>
                    <a:pt x="1901595" y="2480754"/>
                    <a:pt x="1907717" y="2465895"/>
                    <a:pt x="1919947" y="2475522"/>
                  </a:cubicBezTo>
                  <a:cubicBezTo>
                    <a:pt x="1932177" y="2485123"/>
                    <a:pt x="1940051" y="2488616"/>
                    <a:pt x="1945283" y="2514841"/>
                  </a:cubicBezTo>
                  <a:cubicBezTo>
                    <a:pt x="1950528" y="2541054"/>
                    <a:pt x="1961895" y="2568143"/>
                    <a:pt x="1975865" y="2548052"/>
                  </a:cubicBezTo>
                  <a:cubicBezTo>
                    <a:pt x="1989848" y="2527960"/>
                    <a:pt x="1996833" y="2491244"/>
                    <a:pt x="2011692" y="2482520"/>
                  </a:cubicBezTo>
                  <a:lnTo>
                    <a:pt x="2011692" y="2482520"/>
                  </a:lnTo>
                  <a:lnTo>
                    <a:pt x="2019553" y="2479891"/>
                  </a:lnTo>
                  <a:lnTo>
                    <a:pt x="2019553" y="2479891"/>
                  </a:lnTo>
                  <a:cubicBezTo>
                    <a:pt x="2019553" y="2479891"/>
                    <a:pt x="2034399" y="2506980"/>
                    <a:pt x="2051887" y="2519211"/>
                  </a:cubicBezTo>
                  <a:cubicBezTo>
                    <a:pt x="2069363" y="2531441"/>
                    <a:pt x="2075420" y="2580704"/>
                    <a:pt x="2089403" y="2600821"/>
                  </a:cubicBezTo>
                  <a:cubicBezTo>
                    <a:pt x="2145461" y="2681390"/>
                    <a:pt x="2206141" y="2495246"/>
                    <a:pt x="2259037" y="2539328"/>
                  </a:cubicBezTo>
                  <a:cubicBezTo>
                    <a:pt x="2264282" y="2543697"/>
                    <a:pt x="2266022" y="2546300"/>
                    <a:pt x="2271267" y="2546300"/>
                  </a:cubicBezTo>
                  <a:lnTo>
                    <a:pt x="2271267" y="2546300"/>
                  </a:lnTo>
                  <a:lnTo>
                    <a:pt x="2277388" y="2541068"/>
                  </a:lnTo>
                  <a:lnTo>
                    <a:pt x="2277388" y="2541068"/>
                  </a:lnTo>
                  <a:cubicBezTo>
                    <a:pt x="2290495" y="2533207"/>
                    <a:pt x="2291358" y="2524469"/>
                    <a:pt x="2302725" y="2520977"/>
                  </a:cubicBezTo>
                  <a:cubicBezTo>
                    <a:pt x="2314091" y="2517485"/>
                    <a:pt x="2328074" y="2504378"/>
                    <a:pt x="2328074" y="2504378"/>
                  </a:cubicBezTo>
                  <a:lnTo>
                    <a:pt x="2328074" y="2504378"/>
                  </a:lnTo>
                  <a:lnTo>
                    <a:pt x="2335072" y="2499984"/>
                  </a:lnTo>
                  <a:lnTo>
                    <a:pt x="2335072" y="2499984"/>
                  </a:lnTo>
                  <a:cubicBezTo>
                    <a:pt x="2345308" y="2491030"/>
                    <a:pt x="2356369" y="2473124"/>
                    <a:pt x="2371927" y="2476985"/>
                  </a:cubicBezTo>
                  <a:cubicBezTo>
                    <a:pt x="2378924" y="2478750"/>
                    <a:pt x="2391815" y="2475524"/>
                    <a:pt x="2391815" y="2475524"/>
                  </a:cubicBezTo>
                  <a:lnTo>
                    <a:pt x="2391815" y="2475524"/>
                  </a:lnTo>
                  <a:lnTo>
                    <a:pt x="2397924" y="2471155"/>
                  </a:lnTo>
                  <a:lnTo>
                    <a:pt x="2397924" y="2471155"/>
                  </a:lnTo>
                  <a:cubicBezTo>
                    <a:pt x="2403169" y="2462405"/>
                    <a:pt x="2412770" y="2452804"/>
                    <a:pt x="2429382" y="2456297"/>
                  </a:cubicBezTo>
                  <a:cubicBezTo>
                    <a:pt x="2437675" y="2458037"/>
                    <a:pt x="2439859" y="2446645"/>
                    <a:pt x="2438665" y="2440104"/>
                  </a:cubicBezTo>
                  <a:cubicBezTo>
                    <a:pt x="2437472" y="2433563"/>
                    <a:pt x="2434182" y="2426566"/>
                    <a:pt x="2434182" y="2426566"/>
                  </a:cubicBezTo>
                  <a:lnTo>
                    <a:pt x="2432874" y="2431824"/>
                  </a:lnTo>
                  <a:lnTo>
                    <a:pt x="2426766" y="2424851"/>
                  </a:lnTo>
                  <a:lnTo>
                    <a:pt x="2426766" y="2424851"/>
                  </a:lnTo>
                  <a:cubicBezTo>
                    <a:pt x="2421521" y="2417853"/>
                    <a:pt x="2423273" y="2407363"/>
                    <a:pt x="2421521" y="2397762"/>
                  </a:cubicBezTo>
                  <a:cubicBezTo>
                    <a:pt x="2419895" y="2388834"/>
                    <a:pt x="2475457" y="2363625"/>
                    <a:pt x="2482900" y="2354697"/>
                  </a:cubicBezTo>
                  <a:lnTo>
                    <a:pt x="2486189" y="2359282"/>
                  </a:lnTo>
                  <a:lnTo>
                    <a:pt x="2492310" y="2354049"/>
                  </a:lnTo>
                  <a:lnTo>
                    <a:pt x="2492310" y="2354049"/>
                  </a:lnTo>
                  <a:cubicBezTo>
                    <a:pt x="2494355" y="2352386"/>
                    <a:pt x="2543809" y="2333589"/>
                    <a:pt x="2547352" y="2333958"/>
                  </a:cubicBezTo>
                  <a:lnTo>
                    <a:pt x="2547352" y="2333958"/>
                  </a:lnTo>
                  <a:lnTo>
                    <a:pt x="2555226" y="2334822"/>
                  </a:lnTo>
                  <a:lnTo>
                    <a:pt x="2555226" y="2334822"/>
                  </a:lnTo>
                  <a:cubicBezTo>
                    <a:pt x="2569209" y="2345312"/>
                    <a:pt x="2575330" y="2333958"/>
                    <a:pt x="2577946" y="2325221"/>
                  </a:cubicBezTo>
                  <a:cubicBezTo>
                    <a:pt x="2580575" y="2316470"/>
                    <a:pt x="2599105" y="2299529"/>
                    <a:pt x="2599105" y="2299529"/>
                  </a:cubicBezTo>
                  <a:cubicBezTo>
                    <a:pt x="2611055" y="2303669"/>
                    <a:pt x="2647860" y="2337629"/>
                    <a:pt x="2648736" y="2343750"/>
                  </a:cubicBezTo>
                  <a:cubicBezTo>
                    <a:pt x="2649613" y="2349846"/>
                    <a:pt x="2658337" y="2363664"/>
                    <a:pt x="2658337" y="2363664"/>
                  </a:cubicBezTo>
                  <a:lnTo>
                    <a:pt x="2658337" y="2363664"/>
                  </a:lnTo>
                  <a:lnTo>
                    <a:pt x="2663583" y="2368896"/>
                  </a:lnTo>
                  <a:lnTo>
                    <a:pt x="2666707" y="2368697"/>
                  </a:lnTo>
                  <a:close/>
                </a:path>
              </a:pathLst>
            </a:cu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2" name="任意多边形 99">
              <a:extLst>
                <a:ext uri="{FF2B5EF4-FFF2-40B4-BE49-F238E27FC236}">
                  <a16:creationId xmlns:a16="http://schemas.microsoft.com/office/drawing/2014/main" id="{9B26B5B5-E68C-445D-A652-D4515F3D106B}"/>
                </a:ext>
              </a:extLst>
            </p:cNvPr>
            <p:cNvSpPr/>
            <p:nvPr/>
          </p:nvSpPr>
          <p:spPr>
            <a:xfrm>
              <a:off x="4225835" y="953911"/>
              <a:ext cx="2407369" cy="1996093"/>
            </a:xfrm>
            <a:custGeom>
              <a:avLst/>
              <a:gdLst>
                <a:gd name="connsiteX0" fmla="*/ 3325153 w 7189158"/>
                <a:gd name="connsiteY0" fmla="*/ 5431142 h 5960959"/>
                <a:gd name="connsiteX1" fmla="*/ 3336063 w 7189158"/>
                <a:gd name="connsiteY1" fmla="*/ 5406682 h 5960959"/>
                <a:gd name="connsiteX2" fmla="*/ 3342438 w 7189158"/>
                <a:gd name="connsiteY2" fmla="*/ 5378526 h 5960959"/>
                <a:gd name="connsiteX3" fmla="*/ 3354516 w 7189158"/>
                <a:gd name="connsiteY3" fmla="*/ 5365979 h 5960959"/>
                <a:gd name="connsiteX4" fmla="*/ 3375420 w 7189158"/>
                <a:gd name="connsiteY4" fmla="*/ 5364048 h 5960959"/>
                <a:gd name="connsiteX5" fmla="*/ 3409850 w 7189158"/>
                <a:gd name="connsiteY5" fmla="*/ 5334724 h 5960959"/>
                <a:gd name="connsiteX6" fmla="*/ 3404224 w 7189158"/>
                <a:gd name="connsiteY6" fmla="*/ 5311381 h 5960959"/>
                <a:gd name="connsiteX7" fmla="*/ 3440507 w 7189158"/>
                <a:gd name="connsiteY7" fmla="*/ 5311889 h 5960959"/>
                <a:gd name="connsiteX8" fmla="*/ 3449855 w 7189158"/>
                <a:gd name="connsiteY8" fmla="*/ 5308422 h 5960959"/>
                <a:gd name="connsiteX9" fmla="*/ 3461234 w 7189158"/>
                <a:gd name="connsiteY9" fmla="*/ 5303609 h 5960959"/>
                <a:gd name="connsiteX10" fmla="*/ 3478874 w 7189158"/>
                <a:gd name="connsiteY10" fmla="*/ 5305412 h 5960959"/>
                <a:gd name="connsiteX11" fmla="*/ 3484437 w 7189158"/>
                <a:gd name="connsiteY11" fmla="*/ 5302186 h 5960959"/>
                <a:gd name="connsiteX12" fmla="*/ 3484437 w 7189158"/>
                <a:gd name="connsiteY12" fmla="*/ 5302186 h 5960959"/>
                <a:gd name="connsiteX13" fmla="*/ 3450058 w 7189158"/>
                <a:gd name="connsiteY13" fmla="*/ 5239486 h 5960959"/>
                <a:gd name="connsiteX14" fmla="*/ 3490990 w 7189158"/>
                <a:gd name="connsiteY14" fmla="*/ 5226507 h 5960959"/>
                <a:gd name="connsiteX15" fmla="*/ 3502420 w 7189158"/>
                <a:gd name="connsiteY15" fmla="*/ 5241340 h 5960959"/>
                <a:gd name="connsiteX16" fmla="*/ 3516606 w 7189158"/>
                <a:gd name="connsiteY16" fmla="*/ 5259946 h 5960959"/>
                <a:gd name="connsiteX17" fmla="*/ 3543441 w 7189158"/>
                <a:gd name="connsiteY17" fmla="*/ 5277320 h 5960959"/>
                <a:gd name="connsiteX18" fmla="*/ 3558376 w 7189158"/>
                <a:gd name="connsiteY18" fmla="*/ 5259628 h 5960959"/>
                <a:gd name="connsiteX19" fmla="*/ 3577794 w 7189158"/>
                <a:gd name="connsiteY19" fmla="*/ 5254358 h 5960959"/>
                <a:gd name="connsiteX20" fmla="*/ 3589948 w 7189158"/>
                <a:gd name="connsiteY20" fmla="*/ 5279212 h 5960959"/>
                <a:gd name="connsiteX21" fmla="*/ 3617329 w 7189158"/>
                <a:gd name="connsiteY21" fmla="*/ 5295976 h 5960959"/>
                <a:gd name="connsiteX22" fmla="*/ 3624822 w 7189158"/>
                <a:gd name="connsiteY22" fmla="*/ 5291924 h 5960959"/>
                <a:gd name="connsiteX23" fmla="*/ 3651022 w 7189158"/>
                <a:gd name="connsiteY23" fmla="*/ 5242115 h 5960959"/>
                <a:gd name="connsiteX24" fmla="*/ 3687636 w 7189158"/>
                <a:gd name="connsiteY24" fmla="*/ 5201158 h 5960959"/>
                <a:gd name="connsiteX25" fmla="*/ 3714395 w 7189158"/>
                <a:gd name="connsiteY25" fmla="*/ 5185664 h 5960959"/>
                <a:gd name="connsiteX26" fmla="*/ 3741014 w 7189158"/>
                <a:gd name="connsiteY26" fmla="*/ 5177587 h 5960959"/>
                <a:gd name="connsiteX27" fmla="*/ 3754159 w 7189158"/>
                <a:gd name="connsiteY27" fmla="*/ 5193144 h 5960959"/>
                <a:gd name="connsiteX28" fmla="*/ 3726181 w 7189158"/>
                <a:gd name="connsiteY28" fmla="*/ 5237759 h 5960959"/>
                <a:gd name="connsiteX29" fmla="*/ 3726181 w 7189158"/>
                <a:gd name="connsiteY29" fmla="*/ 5237759 h 5960959"/>
                <a:gd name="connsiteX30" fmla="*/ 3721812 w 7189158"/>
                <a:gd name="connsiteY30" fmla="*/ 5248249 h 5960959"/>
                <a:gd name="connsiteX31" fmla="*/ 3726181 w 7189158"/>
                <a:gd name="connsiteY31" fmla="*/ 5254358 h 5960959"/>
                <a:gd name="connsiteX32" fmla="*/ 3732010 w 7189158"/>
                <a:gd name="connsiteY32" fmla="*/ 5260936 h 5960959"/>
                <a:gd name="connsiteX33" fmla="*/ 3732010 w 7189158"/>
                <a:gd name="connsiteY33" fmla="*/ 5260936 h 5960959"/>
                <a:gd name="connsiteX34" fmla="*/ 3738411 w 7189158"/>
                <a:gd name="connsiteY34" fmla="*/ 5254358 h 5960959"/>
                <a:gd name="connsiteX35" fmla="*/ 3800476 w 7189158"/>
                <a:gd name="connsiteY35" fmla="*/ 5250865 h 5960959"/>
                <a:gd name="connsiteX36" fmla="*/ 3815309 w 7189158"/>
                <a:gd name="connsiteY36" fmla="*/ 5222024 h 5960959"/>
                <a:gd name="connsiteX37" fmla="*/ 3830169 w 7189158"/>
                <a:gd name="connsiteY37" fmla="*/ 5205425 h 5960959"/>
                <a:gd name="connsiteX38" fmla="*/ 3818802 w 7189158"/>
                <a:gd name="connsiteY38" fmla="*/ 5173091 h 5960959"/>
                <a:gd name="connsiteX39" fmla="*/ 3832797 w 7189158"/>
                <a:gd name="connsiteY39" fmla="*/ 5159108 h 5960959"/>
                <a:gd name="connsiteX40" fmla="*/ 3930854 w 7189158"/>
                <a:gd name="connsiteY40" fmla="*/ 5189448 h 5960959"/>
                <a:gd name="connsiteX41" fmla="*/ 3968853 w 7189158"/>
                <a:gd name="connsiteY41" fmla="*/ 5144223 h 5960959"/>
                <a:gd name="connsiteX42" fmla="*/ 3972396 w 7189158"/>
                <a:gd name="connsiteY42" fmla="*/ 5133212 h 5960959"/>
                <a:gd name="connsiteX43" fmla="*/ 4053879 w 7189158"/>
                <a:gd name="connsiteY43" fmla="*/ 4945024 h 5960959"/>
                <a:gd name="connsiteX44" fmla="*/ 4094925 w 7189158"/>
                <a:gd name="connsiteY44" fmla="*/ 4914442 h 5960959"/>
                <a:gd name="connsiteX45" fmla="*/ 4160610 w 7189158"/>
                <a:gd name="connsiteY45" fmla="*/ 4947386 h 5960959"/>
                <a:gd name="connsiteX46" fmla="*/ 4211117 w 7189158"/>
                <a:gd name="connsiteY46" fmla="*/ 4928057 h 5960959"/>
                <a:gd name="connsiteX47" fmla="*/ 4294607 w 7189158"/>
                <a:gd name="connsiteY47" fmla="*/ 4864137 h 5960959"/>
                <a:gd name="connsiteX48" fmla="*/ 4429989 w 7189158"/>
                <a:gd name="connsiteY48" fmla="*/ 4866106 h 5960959"/>
                <a:gd name="connsiteX49" fmla="*/ 4501770 w 7189158"/>
                <a:gd name="connsiteY49" fmla="*/ 4829225 h 5960959"/>
                <a:gd name="connsiteX50" fmla="*/ 4536276 w 7189158"/>
                <a:gd name="connsiteY50" fmla="*/ 4681461 h 5960959"/>
                <a:gd name="connsiteX51" fmla="*/ 4513683 w 7189158"/>
                <a:gd name="connsiteY51" fmla="*/ 4638369 h 5960959"/>
                <a:gd name="connsiteX52" fmla="*/ 4499662 w 7189158"/>
                <a:gd name="connsiteY52" fmla="*/ 4618202 h 5960959"/>
                <a:gd name="connsiteX53" fmla="*/ 4477691 w 7189158"/>
                <a:gd name="connsiteY53" fmla="*/ 4606835 h 5960959"/>
                <a:gd name="connsiteX54" fmla="*/ 4497553 w 7189158"/>
                <a:gd name="connsiteY54" fmla="*/ 4565624 h 5960959"/>
                <a:gd name="connsiteX55" fmla="*/ 4517568 w 7189158"/>
                <a:gd name="connsiteY55" fmla="*/ 4550638 h 5960959"/>
                <a:gd name="connsiteX56" fmla="*/ 4503903 w 7189158"/>
                <a:gd name="connsiteY56" fmla="*/ 4533430 h 5960959"/>
                <a:gd name="connsiteX57" fmla="*/ 4500576 w 7189158"/>
                <a:gd name="connsiteY57" fmla="*/ 4500498 h 5960959"/>
                <a:gd name="connsiteX58" fmla="*/ 4491546 w 7189158"/>
                <a:gd name="connsiteY58" fmla="*/ 4478375 h 5960959"/>
                <a:gd name="connsiteX59" fmla="*/ 4505885 w 7189158"/>
                <a:gd name="connsiteY59" fmla="*/ 4444301 h 5960959"/>
                <a:gd name="connsiteX60" fmla="*/ 4548925 w 7189158"/>
                <a:gd name="connsiteY60" fmla="*/ 4431791 h 5960959"/>
                <a:gd name="connsiteX61" fmla="*/ 4574528 w 7189158"/>
                <a:gd name="connsiteY61" fmla="*/ 4432998 h 5960959"/>
                <a:gd name="connsiteX62" fmla="*/ 4569397 w 7189158"/>
                <a:gd name="connsiteY62" fmla="*/ 4375264 h 5960959"/>
                <a:gd name="connsiteX63" fmla="*/ 4564267 w 7189158"/>
                <a:gd name="connsiteY63" fmla="*/ 4324565 h 5960959"/>
                <a:gd name="connsiteX64" fmla="*/ 4577310 w 7189158"/>
                <a:gd name="connsiteY64" fmla="*/ 4304728 h 5960959"/>
                <a:gd name="connsiteX65" fmla="*/ 4583063 w 7189158"/>
                <a:gd name="connsiteY65" fmla="*/ 4278464 h 5960959"/>
                <a:gd name="connsiteX66" fmla="*/ 4622750 w 7189158"/>
                <a:gd name="connsiteY66" fmla="*/ 4268660 h 5960959"/>
                <a:gd name="connsiteX67" fmla="*/ 4628847 w 7189158"/>
                <a:gd name="connsiteY67" fmla="*/ 4230217 h 5960959"/>
                <a:gd name="connsiteX68" fmla="*/ 4683914 w 7189158"/>
                <a:gd name="connsiteY68" fmla="*/ 4206633 h 5960959"/>
                <a:gd name="connsiteX69" fmla="*/ 4713606 w 7189158"/>
                <a:gd name="connsiteY69" fmla="*/ 4195267 h 5960959"/>
                <a:gd name="connsiteX70" fmla="*/ 4731095 w 7189158"/>
                <a:gd name="connsiteY70" fmla="*/ 4193514 h 5960959"/>
                <a:gd name="connsiteX71" fmla="*/ 4736174 w 7189158"/>
                <a:gd name="connsiteY71" fmla="*/ 4225289 h 5960959"/>
                <a:gd name="connsiteX72" fmla="*/ 4747833 w 7189158"/>
                <a:gd name="connsiteY72" fmla="*/ 4262754 h 5960959"/>
                <a:gd name="connsiteX73" fmla="*/ 4750221 w 7189158"/>
                <a:gd name="connsiteY73" fmla="*/ 4286808 h 5960959"/>
                <a:gd name="connsiteX74" fmla="*/ 4752100 w 7189158"/>
                <a:gd name="connsiteY74" fmla="*/ 4304575 h 5960959"/>
                <a:gd name="connsiteX75" fmla="*/ 4743071 w 7189158"/>
                <a:gd name="connsiteY75" fmla="*/ 4332122 h 5960959"/>
                <a:gd name="connsiteX76" fmla="*/ 4751478 w 7189158"/>
                <a:gd name="connsiteY76" fmla="*/ 4363529 h 5960959"/>
                <a:gd name="connsiteX77" fmla="*/ 4744785 w 7189158"/>
                <a:gd name="connsiteY77" fmla="*/ 4384205 h 5960959"/>
                <a:gd name="connsiteX78" fmla="*/ 4750322 w 7189158"/>
                <a:gd name="connsiteY78" fmla="*/ 4395368 h 5960959"/>
                <a:gd name="connsiteX79" fmla="*/ 4773195 w 7189158"/>
                <a:gd name="connsiteY79" fmla="*/ 4385843 h 5960959"/>
                <a:gd name="connsiteX80" fmla="*/ 4803954 w 7189158"/>
                <a:gd name="connsiteY80" fmla="*/ 4386669 h 5960959"/>
                <a:gd name="connsiteX81" fmla="*/ 4829151 w 7189158"/>
                <a:gd name="connsiteY81" fmla="*/ 4393654 h 5960959"/>
                <a:gd name="connsiteX82" fmla="*/ 4845128 w 7189158"/>
                <a:gd name="connsiteY82" fmla="*/ 4380712 h 5960959"/>
                <a:gd name="connsiteX83" fmla="*/ 4874249 w 7189158"/>
                <a:gd name="connsiteY83" fmla="*/ 4390517 h 5960959"/>
                <a:gd name="connsiteX84" fmla="*/ 4863035 w 7189158"/>
                <a:gd name="connsiteY84" fmla="*/ 4351655 h 5960959"/>
                <a:gd name="connsiteX85" fmla="*/ 4916336 w 7189158"/>
                <a:gd name="connsiteY85" fmla="*/ 4319320 h 5960959"/>
                <a:gd name="connsiteX86" fmla="*/ 4971404 w 7189158"/>
                <a:gd name="connsiteY86" fmla="*/ 4273004 h 5960959"/>
                <a:gd name="connsiteX87" fmla="*/ 5016450 w 7189158"/>
                <a:gd name="connsiteY87" fmla="*/ 4251807 h 5960959"/>
                <a:gd name="connsiteX88" fmla="*/ 5028972 w 7189158"/>
                <a:gd name="connsiteY88" fmla="*/ 4269651 h 5960959"/>
                <a:gd name="connsiteX89" fmla="*/ 5035551 w 7189158"/>
                <a:gd name="connsiteY89" fmla="*/ 4286808 h 5960959"/>
                <a:gd name="connsiteX90" fmla="*/ 5058119 w 7189158"/>
                <a:gd name="connsiteY90" fmla="*/ 4312183 h 5960959"/>
                <a:gd name="connsiteX91" fmla="*/ 5070845 w 7189158"/>
                <a:gd name="connsiteY91" fmla="*/ 4295127 h 5960959"/>
                <a:gd name="connsiteX92" fmla="*/ 5087609 w 7189158"/>
                <a:gd name="connsiteY92" fmla="*/ 4273892 h 5960959"/>
                <a:gd name="connsiteX93" fmla="*/ 5100512 w 7189158"/>
                <a:gd name="connsiteY93" fmla="*/ 4250245 h 5960959"/>
                <a:gd name="connsiteX94" fmla="*/ 5120730 w 7189158"/>
                <a:gd name="connsiteY94" fmla="*/ 4234306 h 5960959"/>
                <a:gd name="connsiteX95" fmla="*/ 5141190 w 7189158"/>
                <a:gd name="connsiteY95" fmla="*/ 4217504 h 5960959"/>
                <a:gd name="connsiteX96" fmla="*/ 5148454 w 7189158"/>
                <a:gd name="connsiteY96" fmla="*/ 4235818 h 5960959"/>
                <a:gd name="connsiteX97" fmla="*/ 5161002 w 7189158"/>
                <a:gd name="connsiteY97" fmla="*/ 4237189 h 5960959"/>
                <a:gd name="connsiteX98" fmla="*/ 5183722 w 7189158"/>
                <a:gd name="connsiteY98" fmla="*/ 4239818 h 5960959"/>
                <a:gd name="connsiteX99" fmla="*/ 5203839 w 7189158"/>
                <a:gd name="connsiteY99" fmla="*/ 4240695 h 5960959"/>
                <a:gd name="connsiteX100" fmla="*/ 5222596 w 7189158"/>
                <a:gd name="connsiteY100" fmla="*/ 4239094 h 5960959"/>
                <a:gd name="connsiteX101" fmla="*/ 5239665 w 7189158"/>
                <a:gd name="connsiteY101" fmla="*/ 4226712 h 5960959"/>
                <a:gd name="connsiteX102" fmla="*/ 5266310 w 7189158"/>
                <a:gd name="connsiteY102" fmla="*/ 4218228 h 5960959"/>
                <a:gd name="connsiteX103" fmla="*/ 5278236 w 7189158"/>
                <a:gd name="connsiteY103" fmla="*/ 4192587 h 5960959"/>
                <a:gd name="connsiteX104" fmla="*/ 5259134 w 7189158"/>
                <a:gd name="connsiteY104" fmla="*/ 4157954 h 5960959"/>
                <a:gd name="connsiteX105" fmla="*/ 5266628 w 7189158"/>
                <a:gd name="connsiteY105" fmla="*/ 4142866 h 5960959"/>
                <a:gd name="connsiteX106" fmla="*/ 5278490 w 7189158"/>
                <a:gd name="connsiteY106" fmla="*/ 4112818 h 5960959"/>
                <a:gd name="connsiteX107" fmla="*/ 5268736 w 7189158"/>
                <a:gd name="connsiteY107" fmla="*/ 4087787 h 5960959"/>
                <a:gd name="connsiteX108" fmla="*/ 5297337 w 7189158"/>
                <a:gd name="connsiteY108" fmla="*/ 4046715 h 5960959"/>
                <a:gd name="connsiteX109" fmla="*/ 5341914 w 7189158"/>
                <a:gd name="connsiteY109" fmla="*/ 4037977 h 5960959"/>
                <a:gd name="connsiteX110" fmla="*/ 5384725 w 7189158"/>
                <a:gd name="connsiteY110" fmla="*/ 4035361 h 5960959"/>
                <a:gd name="connsiteX111" fmla="*/ 5414444 w 7189158"/>
                <a:gd name="connsiteY111" fmla="*/ 4005643 h 5960959"/>
                <a:gd name="connsiteX112" fmla="*/ 5438904 w 7189158"/>
                <a:gd name="connsiteY112" fmla="*/ 3991660 h 5960959"/>
                <a:gd name="connsiteX113" fmla="*/ 5479976 w 7189158"/>
                <a:gd name="connsiteY113" fmla="*/ 3983799 h 5960959"/>
                <a:gd name="connsiteX114" fmla="*/ 5517873 w 7189158"/>
                <a:gd name="connsiteY114" fmla="*/ 3995674 h 5960959"/>
                <a:gd name="connsiteX115" fmla="*/ 5546766 w 7189158"/>
                <a:gd name="connsiteY115" fmla="*/ 4026725 h 5960959"/>
                <a:gd name="connsiteX116" fmla="*/ 5568736 w 7189158"/>
                <a:gd name="connsiteY116" fmla="*/ 4066286 h 5960959"/>
                <a:gd name="connsiteX117" fmla="*/ 5570121 w 7189158"/>
                <a:gd name="connsiteY117" fmla="*/ 4098074 h 5960959"/>
                <a:gd name="connsiteX118" fmla="*/ 5574312 w 7189158"/>
                <a:gd name="connsiteY118" fmla="*/ 4116603 h 5960959"/>
                <a:gd name="connsiteX119" fmla="*/ 5597032 w 7189158"/>
                <a:gd name="connsiteY119" fmla="*/ 4133202 h 5960959"/>
                <a:gd name="connsiteX120" fmla="*/ 5598328 w 7189158"/>
                <a:gd name="connsiteY120" fmla="*/ 4150665 h 5960959"/>
                <a:gd name="connsiteX121" fmla="*/ 5609643 w 7189158"/>
                <a:gd name="connsiteY121" fmla="*/ 4173245 h 5960959"/>
                <a:gd name="connsiteX122" fmla="*/ 5632884 w 7189158"/>
                <a:gd name="connsiteY122" fmla="*/ 4161155 h 5960959"/>
                <a:gd name="connsiteX123" fmla="*/ 5650347 w 7189158"/>
                <a:gd name="connsiteY123" fmla="*/ 4163784 h 5960959"/>
                <a:gd name="connsiteX124" fmla="*/ 5643197 w 7189158"/>
                <a:gd name="connsiteY124" fmla="*/ 4177055 h 5960959"/>
                <a:gd name="connsiteX125" fmla="*/ 5655059 w 7189158"/>
                <a:gd name="connsiteY125" fmla="*/ 4207993 h 5960959"/>
                <a:gd name="connsiteX126" fmla="*/ 5667835 w 7189158"/>
                <a:gd name="connsiteY126" fmla="*/ 4236301 h 5960959"/>
                <a:gd name="connsiteX127" fmla="*/ 5666120 w 7189158"/>
                <a:gd name="connsiteY127" fmla="*/ 4257713 h 5960959"/>
                <a:gd name="connsiteX128" fmla="*/ 5660837 w 7189158"/>
                <a:gd name="connsiteY128" fmla="*/ 4271251 h 5960959"/>
                <a:gd name="connsiteX129" fmla="*/ 5638688 w 7189158"/>
                <a:gd name="connsiteY129" fmla="*/ 4262666 h 5960959"/>
                <a:gd name="connsiteX130" fmla="*/ 5617161 w 7189158"/>
                <a:gd name="connsiteY130" fmla="*/ 4282605 h 5960959"/>
                <a:gd name="connsiteX131" fmla="*/ 5636554 w 7189158"/>
                <a:gd name="connsiteY131" fmla="*/ 4307751 h 5960959"/>
                <a:gd name="connsiteX132" fmla="*/ 5647070 w 7189158"/>
                <a:gd name="connsiteY132" fmla="*/ 4333672 h 5960959"/>
                <a:gd name="connsiteX133" fmla="*/ 5670095 w 7189158"/>
                <a:gd name="connsiteY133" fmla="*/ 4349661 h 5960959"/>
                <a:gd name="connsiteX134" fmla="*/ 5672203 w 7189158"/>
                <a:gd name="connsiteY134" fmla="*/ 4373487 h 5960959"/>
                <a:gd name="connsiteX135" fmla="*/ 5679201 w 7189158"/>
                <a:gd name="connsiteY135" fmla="*/ 4397070 h 5960959"/>
                <a:gd name="connsiteX136" fmla="*/ 5690568 w 7189158"/>
                <a:gd name="connsiteY136" fmla="*/ 4432021 h 5960959"/>
                <a:gd name="connsiteX137" fmla="*/ 5730331 w 7189158"/>
                <a:gd name="connsiteY137" fmla="*/ 4434154 h 5960959"/>
                <a:gd name="connsiteX138" fmla="*/ 5761332 w 7189158"/>
                <a:gd name="connsiteY138" fmla="*/ 4422407 h 5960959"/>
                <a:gd name="connsiteX139" fmla="*/ 5779544 w 7189158"/>
                <a:gd name="connsiteY139" fmla="*/ 4425569 h 5960959"/>
                <a:gd name="connsiteX140" fmla="*/ 5812310 w 7189158"/>
                <a:gd name="connsiteY140" fmla="*/ 4411523 h 5960959"/>
                <a:gd name="connsiteX141" fmla="*/ 5830966 w 7189158"/>
                <a:gd name="connsiteY141" fmla="*/ 4427931 h 5960959"/>
                <a:gd name="connsiteX142" fmla="*/ 5895927 w 7189158"/>
                <a:gd name="connsiteY142" fmla="*/ 4429404 h 5960959"/>
                <a:gd name="connsiteX143" fmla="*/ 5922520 w 7189158"/>
                <a:gd name="connsiteY143" fmla="*/ 4422559 h 5960959"/>
                <a:gd name="connsiteX144" fmla="*/ 5922520 w 7189158"/>
                <a:gd name="connsiteY144" fmla="*/ 4422559 h 5960959"/>
                <a:gd name="connsiteX145" fmla="*/ 5936414 w 7189158"/>
                <a:gd name="connsiteY145" fmla="*/ 4412780 h 5960959"/>
                <a:gd name="connsiteX146" fmla="*/ 5945291 w 7189158"/>
                <a:gd name="connsiteY146" fmla="*/ 4407878 h 5960959"/>
                <a:gd name="connsiteX147" fmla="*/ 5944224 w 7189158"/>
                <a:gd name="connsiteY147" fmla="*/ 4382109 h 5960959"/>
                <a:gd name="connsiteX148" fmla="*/ 5964963 w 7189158"/>
                <a:gd name="connsiteY148" fmla="*/ 4369105 h 5960959"/>
                <a:gd name="connsiteX149" fmla="*/ 5971542 w 7189158"/>
                <a:gd name="connsiteY149" fmla="*/ 4346613 h 5960959"/>
                <a:gd name="connsiteX150" fmla="*/ 5958550 w 7189158"/>
                <a:gd name="connsiteY150" fmla="*/ 4326166 h 5960959"/>
                <a:gd name="connsiteX151" fmla="*/ 5956493 w 7189158"/>
                <a:gd name="connsiteY151" fmla="*/ 4315104 h 5960959"/>
                <a:gd name="connsiteX152" fmla="*/ 5941659 w 7189158"/>
                <a:gd name="connsiteY152" fmla="*/ 4295991 h 5960959"/>
                <a:gd name="connsiteX153" fmla="*/ 5936401 w 7189158"/>
                <a:gd name="connsiteY153" fmla="*/ 4289831 h 5960959"/>
                <a:gd name="connsiteX154" fmla="*/ 5937912 w 7189158"/>
                <a:gd name="connsiteY154" fmla="*/ 4276496 h 5960959"/>
                <a:gd name="connsiteX155" fmla="*/ 5937912 w 7189158"/>
                <a:gd name="connsiteY155" fmla="*/ 4276496 h 5960959"/>
                <a:gd name="connsiteX156" fmla="*/ 5938750 w 7189158"/>
                <a:gd name="connsiteY156" fmla="*/ 4266882 h 5960959"/>
                <a:gd name="connsiteX157" fmla="*/ 5940491 w 7189158"/>
                <a:gd name="connsiteY157" fmla="*/ 4220578 h 5960959"/>
                <a:gd name="connsiteX158" fmla="*/ 5939627 w 7189158"/>
                <a:gd name="connsiteY158" fmla="*/ 4191736 h 5960959"/>
                <a:gd name="connsiteX159" fmla="*/ 5943120 w 7189158"/>
                <a:gd name="connsiteY159" fmla="*/ 4160278 h 5960959"/>
                <a:gd name="connsiteX160" fmla="*/ 5934382 w 7189158"/>
                <a:gd name="connsiteY160" fmla="*/ 4113085 h 5960959"/>
                <a:gd name="connsiteX161" fmla="*/ 5922152 w 7189158"/>
                <a:gd name="connsiteY161" fmla="*/ 4063288 h 5960959"/>
                <a:gd name="connsiteX162" fmla="*/ 5949406 w 7189158"/>
                <a:gd name="connsiteY162" fmla="*/ 4041610 h 5960959"/>
                <a:gd name="connsiteX163" fmla="*/ 5970196 w 7189158"/>
                <a:gd name="connsiteY163" fmla="*/ 4015219 h 5960959"/>
                <a:gd name="connsiteX164" fmla="*/ 5970196 w 7189158"/>
                <a:gd name="connsiteY164" fmla="*/ 4015219 h 5960959"/>
                <a:gd name="connsiteX165" fmla="*/ 5977194 w 7189158"/>
                <a:gd name="connsiteY165" fmla="*/ 4018711 h 5960959"/>
                <a:gd name="connsiteX166" fmla="*/ 5977194 w 7189158"/>
                <a:gd name="connsiteY166" fmla="*/ 4018711 h 5960959"/>
                <a:gd name="connsiteX167" fmla="*/ 5984979 w 7189158"/>
                <a:gd name="connsiteY167" fmla="*/ 4029938 h 5960959"/>
                <a:gd name="connsiteX168" fmla="*/ 5984014 w 7189158"/>
                <a:gd name="connsiteY168" fmla="*/ 4046410 h 5960959"/>
                <a:gd name="connsiteX169" fmla="*/ 6032680 w 7189158"/>
                <a:gd name="connsiteY169" fmla="*/ 4072089 h 5960959"/>
                <a:gd name="connsiteX170" fmla="*/ 6060989 w 7189158"/>
                <a:gd name="connsiteY170" fmla="*/ 4087114 h 5960959"/>
                <a:gd name="connsiteX171" fmla="*/ 6069447 w 7189158"/>
                <a:gd name="connsiteY171" fmla="*/ 4123499 h 5960959"/>
                <a:gd name="connsiteX172" fmla="*/ 6102937 w 7189158"/>
                <a:gd name="connsiteY172" fmla="*/ 4174451 h 5960959"/>
                <a:gd name="connsiteX173" fmla="*/ 6113974 w 7189158"/>
                <a:gd name="connsiteY173" fmla="*/ 4195457 h 5960959"/>
                <a:gd name="connsiteX174" fmla="*/ 6132274 w 7189158"/>
                <a:gd name="connsiteY174" fmla="*/ 4235450 h 5960959"/>
                <a:gd name="connsiteX175" fmla="*/ 6147031 w 7189158"/>
                <a:gd name="connsiteY175" fmla="*/ 4247807 h 5960959"/>
                <a:gd name="connsiteX176" fmla="*/ 6160925 w 7189158"/>
                <a:gd name="connsiteY176" fmla="*/ 4234612 h 5960959"/>
                <a:gd name="connsiteX177" fmla="*/ 6158944 w 7189158"/>
                <a:gd name="connsiteY177" fmla="*/ 4200652 h 5960959"/>
                <a:gd name="connsiteX178" fmla="*/ 6171720 w 7189158"/>
                <a:gd name="connsiteY178" fmla="*/ 4191292 h 5960959"/>
                <a:gd name="connsiteX179" fmla="*/ 6174768 w 7189158"/>
                <a:gd name="connsiteY179" fmla="*/ 4177995 h 5960959"/>
                <a:gd name="connsiteX180" fmla="*/ 6183429 w 7189158"/>
                <a:gd name="connsiteY180" fmla="*/ 4159034 h 5960959"/>
                <a:gd name="connsiteX181" fmla="*/ 6200816 w 7189158"/>
                <a:gd name="connsiteY181" fmla="*/ 4141571 h 5960959"/>
                <a:gd name="connsiteX182" fmla="*/ 6228273 w 7189158"/>
                <a:gd name="connsiteY182" fmla="*/ 4123029 h 5960959"/>
                <a:gd name="connsiteX183" fmla="*/ 6227981 w 7189158"/>
                <a:gd name="connsiteY183" fmla="*/ 4093565 h 5960959"/>
                <a:gd name="connsiteX184" fmla="*/ 6247208 w 7189158"/>
                <a:gd name="connsiteY184" fmla="*/ 4079887 h 5960959"/>
                <a:gd name="connsiteX185" fmla="*/ 6275936 w 7189158"/>
                <a:gd name="connsiteY185" fmla="*/ 4058031 h 5960959"/>
                <a:gd name="connsiteX186" fmla="*/ 6286553 w 7189158"/>
                <a:gd name="connsiteY186" fmla="*/ 4041622 h 5960959"/>
                <a:gd name="connsiteX187" fmla="*/ 6310861 w 7189158"/>
                <a:gd name="connsiteY187" fmla="*/ 4026217 h 5960959"/>
                <a:gd name="connsiteX188" fmla="*/ 6330457 w 7189158"/>
                <a:gd name="connsiteY188" fmla="*/ 4021925 h 5960959"/>
                <a:gd name="connsiteX189" fmla="*/ 6345316 w 7189158"/>
                <a:gd name="connsiteY189" fmla="*/ 4014813 h 5960959"/>
                <a:gd name="connsiteX190" fmla="*/ 6349241 w 7189158"/>
                <a:gd name="connsiteY190" fmla="*/ 4019093 h 5960959"/>
                <a:gd name="connsiteX191" fmla="*/ 6361890 w 7189158"/>
                <a:gd name="connsiteY191" fmla="*/ 4022230 h 5960959"/>
                <a:gd name="connsiteX192" fmla="*/ 6370081 w 7189158"/>
                <a:gd name="connsiteY192" fmla="*/ 4019359 h 5960959"/>
                <a:gd name="connsiteX193" fmla="*/ 6378120 w 7189158"/>
                <a:gd name="connsiteY193" fmla="*/ 4012171 h 5960959"/>
                <a:gd name="connsiteX194" fmla="*/ 6392014 w 7189158"/>
                <a:gd name="connsiteY194" fmla="*/ 4001821 h 5960959"/>
                <a:gd name="connsiteX195" fmla="*/ 6407635 w 7189158"/>
                <a:gd name="connsiteY195" fmla="*/ 3981399 h 5960959"/>
                <a:gd name="connsiteX196" fmla="*/ 6428869 w 7189158"/>
                <a:gd name="connsiteY196" fmla="*/ 3954894 h 5960959"/>
                <a:gd name="connsiteX197" fmla="*/ 6436337 w 7189158"/>
                <a:gd name="connsiteY197" fmla="*/ 3935031 h 5960959"/>
                <a:gd name="connsiteX198" fmla="*/ 6456302 w 7189158"/>
                <a:gd name="connsiteY198" fmla="*/ 3925760 h 5960959"/>
                <a:gd name="connsiteX199" fmla="*/ 6472125 w 7189158"/>
                <a:gd name="connsiteY199" fmla="*/ 3926116 h 5960959"/>
                <a:gd name="connsiteX200" fmla="*/ 6486019 w 7189158"/>
                <a:gd name="connsiteY200" fmla="*/ 3927894 h 5960959"/>
                <a:gd name="connsiteX201" fmla="*/ 6500649 w 7189158"/>
                <a:gd name="connsiteY201" fmla="*/ 3918242 h 5960959"/>
                <a:gd name="connsiteX202" fmla="*/ 6514619 w 7189158"/>
                <a:gd name="connsiteY202" fmla="*/ 3914661 h 5960959"/>
                <a:gd name="connsiteX203" fmla="*/ 6521096 w 7189158"/>
                <a:gd name="connsiteY203" fmla="*/ 3916820 h 5960959"/>
                <a:gd name="connsiteX204" fmla="*/ 6536273 w 7189158"/>
                <a:gd name="connsiteY204" fmla="*/ 3933977 h 5960959"/>
                <a:gd name="connsiteX205" fmla="*/ 6550789 w 7189158"/>
                <a:gd name="connsiteY205" fmla="*/ 3922471 h 5960959"/>
                <a:gd name="connsiteX206" fmla="*/ 6559793 w 7189158"/>
                <a:gd name="connsiteY206" fmla="*/ 3913213 h 5960959"/>
                <a:gd name="connsiteX207" fmla="*/ 6569496 w 7189158"/>
                <a:gd name="connsiteY207" fmla="*/ 3905237 h 5960959"/>
                <a:gd name="connsiteX208" fmla="*/ 6580811 w 7189158"/>
                <a:gd name="connsiteY208" fmla="*/ 3892296 h 5960959"/>
                <a:gd name="connsiteX209" fmla="*/ 6600153 w 7189158"/>
                <a:gd name="connsiteY209" fmla="*/ 3863734 h 5960959"/>
                <a:gd name="connsiteX210" fmla="*/ 6627318 w 7189158"/>
                <a:gd name="connsiteY210" fmla="*/ 3822890 h 5960959"/>
                <a:gd name="connsiteX211" fmla="*/ 6644806 w 7189158"/>
                <a:gd name="connsiteY211" fmla="*/ 3828720 h 5960959"/>
                <a:gd name="connsiteX212" fmla="*/ 6657506 w 7189158"/>
                <a:gd name="connsiteY212" fmla="*/ 3819880 h 5960959"/>
                <a:gd name="connsiteX213" fmla="*/ 6658523 w 7189158"/>
                <a:gd name="connsiteY213" fmla="*/ 3816528 h 5960959"/>
                <a:gd name="connsiteX214" fmla="*/ 6691657 w 7189158"/>
                <a:gd name="connsiteY214" fmla="*/ 3825075 h 5960959"/>
                <a:gd name="connsiteX215" fmla="*/ 6726163 w 7189158"/>
                <a:gd name="connsiteY215" fmla="*/ 3797503 h 5960959"/>
                <a:gd name="connsiteX216" fmla="*/ 6702579 w 7189158"/>
                <a:gd name="connsiteY216" fmla="*/ 3782453 h 5960959"/>
                <a:gd name="connsiteX217" fmla="*/ 6717362 w 7189158"/>
                <a:gd name="connsiteY217" fmla="*/ 3760076 h 5960959"/>
                <a:gd name="connsiteX218" fmla="*/ 6749404 w 7189158"/>
                <a:gd name="connsiteY218" fmla="*/ 3768776 h 5960959"/>
                <a:gd name="connsiteX219" fmla="*/ 6788152 w 7189158"/>
                <a:gd name="connsiteY219" fmla="*/ 3776688 h 5960959"/>
                <a:gd name="connsiteX220" fmla="*/ 6821362 w 7189158"/>
                <a:gd name="connsiteY220" fmla="*/ 3782796 h 5960959"/>
                <a:gd name="connsiteX221" fmla="*/ 6839688 w 7189158"/>
                <a:gd name="connsiteY221" fmla="*/ 3781920 h 5960959"/>
                <a:gd name="connsiteX222" fmla="*/ 6849010 w 7189158"/>
                <a:gd name="connsiteY222" fmla="*/ 3768966 h 5960959"/>
                <a:gd name="connsiteX223" fmla="*/ 6866600 w 7189158"/>
                <a:gd name="connsiteY223" fmla="*/ 3769157 h 5960959"/>
                <a:gd name="connsiteX224" fmla="*/ 6897055 w 7189158"/>
                <a:gd name="connsiteY224" fmla="*/ 3750297 h 5960959"/>
                <a:gd name="connsiteX225" fmla="*/ 6922772 w 7189158"/>
                <a:gd name="connsiteY225" fmla="*/ 3737699 h 5960959"/>
                <a:gd name="connsiteX226" fmla="*/ 6907164 w 7189158"/>
                <a:gd name="connsiteY226" fmla="*/ 3724605 h 5960959"/>
                <a:gd name="connsiteX227" fmla="*/ 6927052 w 7189158"/>
                <a:gd name="connsiteY227" fmla="*/ 3684930 h 5960959"/>
                <a:gd name="connsiteX228" fmla="*/ 6955030 w 7189158"/>
                <a:gd name="connsiteY228" fmla="*/ 3672116 h 5960959"/>
                <a:gd name="connsiteX229" fmla="*/ 6973610 w 7189158"/>
                <a:gd name="connsiteY229" fmla="*/ 3659454 h 5960959"/>
                <a:gd name="connsiteX230" fmla="*/ 7011812 w 7189158"/>
                <a:gd name="connsiteY230" fmla="*/ 3657371 h 5960959"/>
                <a:gd name="connsiteX231" fmla="*/ 7017070 w 7189158"/>
                <a:gd name="connsiteY231" fmla="*/ 3652253 h 5960959"/>
                <a:gd name="connsiteX232" fmla="*/ 7021438 w 7189158"/>
                <a:gd name="connsiteY232" fmla="*/ 3641230 h 5960959"/>
                <a:gd name="connsiteX233" fmla="*/ 7026671 w 7189158"/>
                <a:gd name="connsiteY233" fmla="*/ 3615017 h 5960959"/>
                <a:gd name="connsiteX234" fmla="*/ 7031929 w 7189158"/>
                <a:gd name="connsiteY234" fmla="*/ 3558210 h 5960959"/>
                <a:gd name="connsiteX235" fmla="*/ 7033072 w 7189158"/>
                <a:gd name="connsiteY235" fmla="*/ 3538106 h 5960959"/>
                <a:gd name="connsiteX236" fmla="*/ 7033072 w 7189158"/>
                <a:gd name="connsiteY236" fmla="*/ 3538106 h 5960959"/>
                <a:gd name="connsiteX237" fmla="*/ 7027560 w 7189158"/>
                <a:gd name="connsiteY237" fmla="*/ 3534613 h 5960959"/>
                <a:gd name="connsiteX238" fmla="*/ 7027560 w 7189158"/>
                <a:gd name="connsiteY238" fmla="*/ 3534613 h 5960959"/>
                <a:gd name="connsiteX239" fmla="*/ 6949772 w 7189158"/>
                <a:gd name="connsiteY239" fmla="*/ 3506648 h 5960959"/>
                <a:gd name="connsiteX240" fmla="*/ 6925312 w 7189158"/>
                <a:gd name="connsiteY240" fmla="*/ 3474314 h 5960959"/>
                <a:gd name="connsiteX241" fmla="*/ 6945975 w 7189158"/>
                <a:gd name="connsiteY241" fmla="*/ 3470351 h 5960959"/>
                <a:gd name="connsiteX242" fmla="*/ 6946991 w 7189158"/>
                <a:gd name="connsiteY242" fmla="*/ 3460839 h 5960959"/>
                <a:gd name="connsiteX243" fmla="*/ 6943816 w 7189158"/>
                <a:gd name="connsiteY243" fmla="*/ 3450006 h 5960959"/>
                <a:gd name="connsiteX244" fmla="*/ 6948998 w 7189158"/>
                <a:gd name="connsiteY244" fmla="*/ 3447834 h 5960959"/>
                <a:gd name="connsiteX245" fmla="*/ 6954103 w 7189158"/>
                <a:gd name="connsiteY245" fmla="*/ 3446031 h 5960959"/>
                <a:gd name="connsiteX246" fmla="*/ 6958967 w 7189158"/>
                <a:gd name="connsiteY246" fmla="*/ 3444608 h 5960959"/>
                <a:gd name="connsiteX247" fmla="*/ 6964619 w 7189158"/>
                <a:gd name="connsiteY247" fmla="*/ 3441979 h 5960959"/>
                <a:gd name="connsiteX248" fmla="*/ 6964619 w 7189158"/>
                <a:gd name="connsiteY248" fmla="*/ 3441979 h 5960959"/>
                <a:gd name="connsiteX249" fmla="*/ 6976849 w 7189158"/>
                <a:gd name="connsiteY249" fmla="*/ 3448965 h 5960959"/>
                <a:gd name="connsiteX250" fmla="*/ 6973382 w 7189158"/>
                <a:gd name="connsiteY250" fmla="*/ 3425381 h 5960959"/>
                <a:gd name="connsiteX251" fmla="*/ 6974741 w 7189158"/>
                <a:gd name="connsiteY251" fmla="*/ 3417189 h 5960959"/>
                <a:gd name="connsiteX252" fmla="*/ 6964746 w 7189158"/>
                <a:gd name="connsiteY252" fmla="*/ 3400793 h 5960959"/>
                <a:gd name="connsiteX253" fmla="*/ 6964746 w 7189158"/>
                <a:gd name="connsiteY253" fmla="*/ 3400793 h 5960959"/>
                <a:gd name="connsiteX254" fmla="*/ 6964619 w 7189158"/>
                <a:gd name="connsiteY254" fmla="*/ 3395663 h 5960959"/>
                <a:gd name="connsiteX255" fmla="*/ 6964619 w 7189158"/>
                <a:gd name="connsiteY255" fmla="*/ 3395663 h 5960959"/>
                <a:gd name="connsiteX256" fmla="*/ 6954992 w 7189158"/>
                <a:gd name="connsiteY256" fmla="*/ 3383432 h 5960959"/>
                <a:gd name="connsiteX257" fmla="*/ 6938393 w 7189158"/>
                <a:gd name="connsiteY257" fmla="*/ 3336239 h 5960959"/>
                <a:gd name="connsiteX258" fmla="*/ 6909564 w 7189158"/>
                <a:gd name="connsiteY258" fmla="*/ 3299536 h 5960959"/>
                <a:gd name="connsiteX259" fmla="*/ 6904306 w 7189158"/>
                <a:gd name="connsiteY259" fmla="*/ 3277692 h 5960959"/>
                <a:gd name="connsiteX260" fmla="*/ 6880722 w 7189158"/>
                <a:gd name="connsiteY260" fmla="*/ 3220885 h 5960959"/>
                <a:gd name="connsiteX261" fmla="*/ 6830049 w 7189158"/>
                <a:gd name="connsiteY261" fmla="*/ 3139618 h 5960959"/>
                <a:gd name="connsiteX262" fmla="*/ 6768886 w 7189158"/>
                <a:gd name="connsiteY262" fmla="*/ 3158846 h 5960959"/>
                <a:gd name="connsiteX263" fmla="*/ 6696357 w 7189158"/>
                <a:gd name="connsiteY263" fmla="*/ 3223514 h 5960959"/>
                <a:gd name="connsiteX264" fmla="*/ 6626456 w 7189158"/>
                <a:gd name="connsiteY264" fmla="*/ 3249727 h 5960959"/>
                <a:gd name="connsiteX265" fmla="*/ 6615089 w 7189158"/>
                <a:gd name="connsiteY265" fmla="*/ 3190304 h 5960959"/>
                <a:gd name="connsiteX266" fmla="*/ 6588000 w 7189158"/>
                <a:gd name="connsiteY266" fmla="*/ 3153601 h 5960959"/>
                <a:gd name="connsiteX267" fmla="*/ 6553049 w 7189158"/>
                <a:gd name="connsiteY267" fmla="*/ 3088932 h 5960959"/>
                <a:gd name="connsiteX268" fmla="*/ 6549556 w 7189158"/>
                <a:gd name="connsiteY268" fmla="*/ 3080042 h 5960959"/>
                <a:gd name="connsiteX269" fmla="*/ 6547791 w 7189158"/>
                <a:gd name="connsiteY269" fmla="*/ 3069717 h 5960959"/>
                <a:gd name="connsiteX270" fmla="*/ 6545163 w 7189158"/>
                <a:gd name="connsiteY270" fmla="*/ 3058351 h 5960959"/>
                <a:gd name="connsiteX271" fmla="*/ 6532933 w 7189158"/>
                <a:gd name="connsiteY271" fmla="*/ 3038246 h 5960959"/>
                <a:gd name="connsiteX272" fmla="*/ 6534698 w 7189158"/>
                <a:gd name="connsiteY272" fmla="*/ 3012910 h 5960959"/>
                <a:gd name="connsiteX273" fmla="*/ 6535561 w 7189158"/>
                <a:gd name="connsiteY273" fmla="*/ 2991930 h 5960959"/>
                <a:gd name="connsiteX274" fmla="*/ 6530329 w 7189158"/>
                <a:gd name="connsiteY274" fmla="*/ 2953487 h 5960959"/>
                <a:gd name="connsiteX275" fmla="*/ 6540108 w 7189158"/>
                <a:gd name="connsiteY275" fmla="*/ 2931046 h 5960959"/>
                <a:gd name="connsiteX276" fmla="*/ 6542559 w 7189158"/>
                <a:gd name="connsiteY276" fmla="*/ 2915031 h 5960959"/>
                <a:gd name="connsiteX277" fmla="*/ 6558281 w 7189158"/>
                <a:gd name="connsiteY277" fmla="*/ 2887942 h 5960959"/>
                <a:gd name="connsiteX278" fmla="*/ 6533136 w 7189158"/>
                <a:gd name="connsiteY278" fmla="*/ 2869755 h 5960959"/>
                <a:gd name="connsiteX279" fmla="*/ 6528322 w 7189158"/>
                <a:gd name="connsiteY279" fmla="*/ 2846299 h 5960959"/>
                <a:gd name="connsiteX280" fmla="*/ 6532068 w 7189158"/>
                <a:gd name="connsiteY280" fmla="*/ 2825026 h 5960959"/>
                <a:gd name="connsiteX281" fmla="*/ 6522340 w 7189158"/>
                <a:gd name="connsiteY281" fmla="*/ 2810967 h 5960959"/>
                <a:gd name="connsiteX282" fmla="*/ 6492305 w 7189158"/>
                <a:gd name="connsiteY282" fmla="*/ 2796261 h 5960959"/>
                <a:gd name="connsiteX283" fmla="*/ 6484393 w 7189158"/>
                <a:gd name="connsiteY283" fmla="*/ 2779585 h 5960959"/>
                <a:gd name="connsiteX284" fmla="*/ 6470829 w 7189158"/>
                <a:gd name="connsiteY284" fmla="*/ 2770289 h 5960959"/>
                <a:gd name="connsiteX285" fmla="*/ 6473191 w 7189158"/>
                <a:gd name="connsiteY285" fmla="*/ 2754084 h 5960959"/>
                <a:gd name="connsiteX286" fmla="*/ 6475592 w 7189158"/>
                <a:gd name="connsiteY286" fmla="*/ 2740152 h 5960959"/>
                <a:gd name="connsiteX287" fmla="*/ 6468442 w 7189158"/>
                <a:gd name="connsiteY287" fmla="*/ 2722804 h 5960959"/>
                <a:gd name="connsiteX288" fmla="*/ 6435942 w 7189158"/>
                <a:gd name="connsiteY288" fmla="*/ 2726296 h 5960959"/>
                <a:gd name="connsiteX289" fmla="*/ 6393995 w 7189158"/>
                <a:gd name="connsiteY289" fmla="*/ 2714066 h 5960959"/>
                <a:gd name="connsiteX290" fmla="*/ 6414086 w 7189158"/>
                <a:gd name="connsiteY290" fmla="*/ 2688717 h 5960959"/>
                <a:gd name="connsiteX291" fmla="*/ 6427205 w 7189158"/>
                <a:gd name="connsiteY291" fmla="*/ 2656395 h 5960959"/>
                <a:gd name="connsiteX292" fmla="*/ 6420207 w 7189158"/>
                <a:gd name="connsiteY292" fmla="*/ 2631046 h 5960959"/>
                <a:gd name="connsiteX293" fmla="*/ 6409717 w 7189158"/>
                <a:gd name="connsiteY293" fmla="*/ 2610079 h 5960959"/>
                <a:gd name="connsiteX294" fmla="*/ 6437568 w 7189158"/>
                <a:gd name="connsiteY294" fmla="*/ 2610993 h 5960959"/>
                <a:gd name="connsiteX295" fmla="*/ 6447956 w 7189158"/>
                <a:gd name="connsiteY295" fmla="*/ 2609075 h 5960959"/>
                <a:gd name="connsiteX296" fmla="*/ 6451157 w 7189158"/>
                <a:gd name="connsiteY296" fmla="*/ 2617483 h 5960959"/>
                <a:gd name="connsiteX297" fmla="*/ 6469140 w 7189158"/>
                <a:gd name="connsiteY297" fmla="*/ 2620886 h 5960959"/>
                <a:gd name="connsiteX298" fmla="*/ 6504091 w 7189158"/>
                <a:gd name="connsiteY298" fmla="*/ 2651150 h 5960959"/>
                <a:gd name="connsiteX299" fmla="*/ 6533758 w 7189158"/>
                <a:gd name="connsiteY299" fmla="*/ 2669819 h 5960959"/>
                <a:gd name="connsiteX300" fmla="*/ 6552986 w 7189158"/>
                <a:gd name="connsiteY300" fmla="*/ 2663914 h 5960959"/>
                <a:gd name="connsiteX301" fmla="*/ 6559133 w 7189158"/>
                <a:gd name="connsiteY301" fmla="*/ 2640660 h 5960959"/>
                <a:gd name="connsiteX302" fmla="*/ 6587085 w 7189158"/>
                <a:gd name="connsiteY302" fmla="*/ 2631046 h 5960959"/>
                <a:gd name="connsiteX303" fmla="*/ 6592165 w 7189158"/>
                <a:gd name="connsiteY303" fmla="*/ 2645702 h 5960959"/>
                <a:gd name="connsiteX304" fmla="*/ 6607774 w 7189158"/>
                <a:gd name="connsiteY304" fmla="*/ 2673921 h 5960959"/>
                <a:gd name="connsiteX305" fmla="*/ 6627294 w 7189158"/>
                <a:gd name="connsiteY305" fmla="*/ 2679103 h 5960959"/>
                <a:gd name="connsiteX306" fmla="*/ 6641949 w 7189158"/>
                <a:gd name="connsiteY306" fmla="*/ 2694445 h 5960959"/>
                <a:gd name="connsiteX307" fmla="*/ 6645175 w 7189158"/>
                <a:gd name="connsiteY307" fmla="*/ 2704071 h 5960959"/>
                <a:gd name="connsiteX308" fmla="*/ 6660758 w 7189158"/>
                <a:gd name="connsiteY308" fmla="*/ 2701595 h 5960959"/>
                <a:gd name="connsiteX309" fmla="*/ 6661228 w 7189158"/>
                <a:gd name="connsiteY309" fmla="*/ 2689390 h 5960959"/>
                <a:gd name="connsiteX310" fmla="*/ 6672112 w 7189158"/>
                <a:gd name="connsiteY310" fmla="*/ 2678773 h 5960959"/>
                <a:gd name="connsiteX311" fmla="*/ 6670918 w 7189158"/>
                <a:gd name="connsiteY311" fmla="*/ 2632545 h 5960959"/>
                <a:gd name="connsiteX312" fmla="*/ 6673369 w 7189158"/>
                <a:gd name="connsiteY312" fmla="*/ 2615552 h 5960959"/>
                <a:gd name="connsiteX313" fmla="*/ 6652706 w 7189158"/>
                <a:gd name="connsiteY313" fmla="*/ 2566975 h 5960959"/>
                <a:gd name="connsiteX314" fmla="*/ 6701791 w 7189158"/>
                <a:gd name="connsiteY314" fmla="*/ 2549614 h 5960959"/>
                <a:gd name="connsiteX315" fmla="*/ 6716104 w 7189158"/>
                <a:gd name="connsiteY315" fmla="*/ 2534425 h 5960959"/>
                <a:gd name="connsiteX316" fmla="*/ 6728132 w 7189158"/>
                <a:gd name="connsiteY316" fmla="*/ 2533879 h 5960959"/>
                <a:gd name="connsiteX317" fmla="*/ 6726417 w 7189158"/>
                <a:gd name="connsiteY317" fmla="*/ 2516086 h 5960959"/>
                <a:gd name="connsiteX318" fmla="*/ 6732996 w 7189158"/>
                <a:gd name="connsiteY318" fmla="*/ 2511311 h 5960959"/>
                <a:gd name="connsiteX319" fmla="*/ 6737390 w 7189158"/>
                <a:gd name="connsiteY319" fmla="*/ 2480755 h 5960959"/>
                <a:gd name="connsiteX320" fmla="*/ 6737390 w 7189158"/>
                <a:gd name="connsiteY320" fmla="*/ 2480755 h 5960959"/>
                <a:gd name="connsiteX321" fmla="*/ 6739994 w 7189158"/>
                <a:gd name="connsiteY321" fmla="*/ 2472893 h 5960959"/>
                <a:gd name="connsiteX322" fmla="*/ 6739994 w 7189158"/>
                <a:gd name="connsiteY322" fmla="*/ 2472893 h 5960959"/>
                <a:gd name="connsiteX323" fmla="*/ 6707279 w 7189158"/>
                <a:gd name="connsiteY323" fmla="*/ 2442972 h 5960959"/>
                <a:gd name="connsiteX324" fmla="*/ 6698046 w 7189158"/>
                <a:gd name="connsiteY324" fmla="*/ 2416099 h 5960959"/>
                <a:gd name="connsiteX325" fmla="*/ 6691797 w 7189158"/>
                <a:gd name="connsiteY325" fmla="*/ 2397570 h 5960959"/>
                <a:gd name="connsiteX326" fmla="*/ 6690997 w 7189158"/>
                <a:gd name="connsiteY326" fmla="*/ 2365235 h 5960959"/>
                <a:gd name="connsiteX327" fmla="*/ 6697944 w 7189158"/>
                <a:gd name="connsiteY327" fmla="*/ 2361121 h 5960959"/>
                <a:gd name="connsiteX328" fmla="*/ 6717642 w 7189158"/>
                <a:gd name="connsiteY328" fmla="*/ 2365147 h 5960959"/>
                <a:gd name="connsiteX329" fmla="*/ 6729555 w 7189158"/>
                <a:gd name="connsiteY329" fmla="*/ 2353513 h 5960959"/>
                <a:gd name="connsiteX330" fmla="*/ 6744515 w 7189158"/>
                <a:gd name="connsiteY330" fmla="*/ 2361324 h 5960959"/>
                <a:gd name="connsiteX331" fmla="*/ 6756097 w 7189158"/>
                <a:gd name="connsiteY331" fmla="*/ 2340928 h 5960959"/>
                <a:gd name="connsiteX332" fmla="*/ 6772620 w 7189158"/>
                <a:gd name="connsiteY332" fmla="*/ 2325256 h 5960959"/>
                <a:gd name="connsiteX333" fmla="*/ 6813603 w 7189158"/>
                <a:gd name="connsiteY333" fmla="*/ 2320849 h 5960959"/>
                <a:gd name="connsiteX334" fmla="*/ 6822951 w 7189158"/>
                <a:gd name="connsiteY334" fmla="*/ 2315731 h 5960959"/>
                <a:gd name="connsiteX335" fmla="*/ 6827395 w 7189158"/>
                <a:gd name="connsiteY335" fmla="*/ 2300923 h 5960959"/>
                <a:gd name="connsiteX336" fmla="*/ 6826926 w 7189158"/>
                <a:gd name="connsiteY336" fmla="*/ 2285314 h 5960959"/>
                <a:gd name="connsiteX337" fmla="*/ 6828411 w 7189158"/>
                <a:gd name="connsiteY337" fmla="*/ 2282292 h 5960959"/>
                <a:gd name="connsiteX338" fmla="*/ 6831117 w 7189158"/>
                <a:gd name="connsiteY338" fmla="*/ 2279206 h 5960959"/>
                <a:gd name="connsiteX339" fmla="*/ 6832806 w 7189158"/>
                <a:gd name="connsiteY339" fmla="*/ 2277313 h 5960959"/>
                <a:gd name="connsiteX340" fmla="*/ 6832933 w 7189158"/>
                <a:gd name="connsiteY340" fmla="*/ 2276310 h 5960959"/>
                <a:gd name="connsiteX341" fmla="*/ 6833657 w 7189158"/>
                <a:gd name="connsiteY341" fmla="*/ 2275764 h 5960959"/>
                <a:gd name="connsiteX342" fmla="*/ 6838762 w 7189158"/>
                <a:gd name="connsiteY342" fmla="*/ 2273656 h 5960959"/>
                <a:gd name="connsiteX343" fmla="*/ 6836134 w 7189158"/>
                <a:gd name="connsiteY343" fmla="*/ 2257920 h 5960959"/>
                <a:gd name="connsiteX344" fmla="*/ 6818671 w 7189158"/>
                <a:gd name="connsiteY344" fmla="*/ 2256168 h 5960959"/>
                <a:gd name="connsiteX345" fmla="*/ 6804676 w 7189158"/>
                <a:gd name="connsiteY345" fmla="*/ 2243061 h 5960959"/>
                <a:gd name="connsiteX346" fmla="*/ 6806162 w 7189158"/>
                <a:gd name="connsiteY346" fmla="*/ 2232546 h 5960959"/>
                <a:gd name="connsiteX347" fmla="*/ 6806162 w 7189158"/>
                <a:gd name="connsiteY347" fmla="*/ 2232546 h 5960959"/>
                <a:gd name="connsiteX348" fmla="*/ 6805565 w 7189158"/>
                <a:gd name="connsiteY348" fmla="*/ 2236076 h 5960959"/>
                <a:gd name="connsiteX349" fmla="*/ 6805565 w 7189158"/>
                <a:gd name="connsiteY349" fmla="*/ 2236076 h 5960959"/>
                <a:gd name="connsiteX350" fmla="*/ 6785029 w 7189158"/>
                <a:gd name="connsiteY350" fmla="*/ 2215985 h 5960959"/>
                <a:gd name="connsiteX351" fmla="*/ 6763617 w 7189158"/>
                <a:gd name="connsiteY351" fmla="*/ 2258797 h 5960959"/>
                <a:gd name="connsiteX352" fmla="*/ 6763617 w 7189158"/>
                <a:gd name="connsiteY352" fmla="*/ 2258797 h 5960959"/>
                <a:gd name="connsiteX353" fmla="*/ 6763617 w 7189158"/>
                <a:gd name="connsiteY353" fmla="*/ 2253552 h 5960959"/>
                <a:gd name="connsiteX354" fmla="*/ 6762652 w 7189158"/>
                <a:gd name="connsiteY354" fmla="*/ 2264169 h 5960959"/>
                <a:gd name="connsiteX355" fmla="*/ 6762652 w 7189158"/>
                <a:gd name="connsiteY355" fmla="*/ 2264169 h 5960959"/>
                <a:gd name="connsiteX356" fmla="*/ 6732147 w 7189158"/>
                <a:gd name="connsiteY356" fmla="*/ 2271027 h 5960959"/>
                <a:gd name="connsiteX357" fmla="*/ 6714684 w 7189158"/>
                <a:gd name="connsiteY357" fmla="*/ 2300732 h 5960959"/>
                <a:gd name="connsiteX358" fmla="*/ 6655248 w 7189158"/>
                <a:gd name="connsiteY358" fmla="*/ 2303361 h 5960959"/>
                <a:gd name="connsiteX359" fmla="*/ 6648898 w 7189158"/>
                <a:gd name="connsiteY359" fmla="*/ 2299411 h 5960959"/>
                <a:gd name="connsiteX360" fmla="*/ 6648898 w 7189158"/>
                <a:gd name="connsiteY360" fmla="*/ 2299411 h 5960959"/>
                <a:gd name="connsiteX361" fmla="*/ 6648250 w 7189158"/>
                <a:gd name="connsiteY361" fmla="*/ 2283257 h 5960959"/>
                <a:gd name="connsiteX362" fmla="*/ 6648250 w 7189158"/>
                <a:gd name="connsiteY362" fmla="*/ 2283257 h 5960959"/>
                <a:gd name="connsiteX363" fmla="*/ 6628159 w 7189158"/>
                <a:gd name="connsiteY363" fmla="*/ 2251799 h 5960959"/>
                <a:gd name="connsiteX364" fmla="*/ 6617695 w 7189158"/>
                <a:gd name="connsiteY364" fmla="*/ 2222957 h 5960959"/>
                <a:gd name="connsiteX365" fmla="*/ 6601070 w 7189158"/>
                <a:gd name="connsiteY365" fmla="*/ 2192376 h 5960959"/>
                <a:gd name="connsiteX366" fmla="*/ 6564355 w 7189158"/>
                <a:gd name="connsiteY366" fmla="*/ 2175777 h 5960959"/>
                <a:gd name="connsiteX367" fmla="*/ 6534662 w 7189158"/>
                <a:gd name="connsiteY367" fmla="*/ 2150428 h 5960959"/>
                <a:gd name="connsiteX368" fmla="*/ 6514545 w 7189158"/>
                <a:gd name="connsiteY368" fmla="*/ 2114601 h 5960959"/>
                <a:gd name="connsiteX369" fmla="*/ 6518940 w 7189158"/>
                <a:gd name="connsiteY369" fmla="*/ 2097126 h 5960959"/>
                <a:gd name="connsiteX370" fmla="*/ 6531170 w 7189158"/>
                <a:gd name="connsiteY370" fmla="*/ 2057807 h 5960959"/>
                <a:gd name="connsiteX371" fmla="*/ 6555630 w 7189158"/>
                <a:gd name="connsiteY371" fmla="*/ 2018487 h 5960959"/>
                <a:gd name="connsiteX372" fmla="*/ 6593210 w 7189158"/>
                <a:gd name="connsiteY372" fmla="*/ 1986153 h 5960959"/>
                <a:gd name="connsiteX373" fmla="*/ 6663111 w 7189158"/>
                <a:gd name="connsiteY373" fmla="*/ 1936344 h 5960959"/>
                <a:gd name="connsiteX374" fmla="*/ 6690200 w 7189158"/>
                <a:gd name="connsiteY374" fmla="*/ 1885658 h 5960959"/>
                <a:gd name="connsiteX375" fmla="*/ 6712920 w 7189158"/>
                <a:gd name="connsiteY375" fmla="*/ 1855076 h 5960959"/>
                <a:gd name="connsiteX376" fmla="*/ 6740898 w 7189158"/>
                <a:gd name="connsiteY376" fmla="*/ 1841094 h 5960959"/>
                <a:gd name="connsiteX377" fmla="*/ 6775849 w 7189158"/>
                <a:gd name="connsiteY377" fmla="*/ 1793901 h 5960959"/>
                <a:gd name="connsiteX378" fmla="*/ 6814291 w 7189158"/>
                <a:gd name="connsiteY378" fmla="*/ 1724863 h 5960959"/>
                <a:gd name="connsiteX379" fmla="*/ 6892917 w 7189158"/>
                <a:gd name="connsiteY379" fmla="*/ 1626985 h 5960959"/>
                <a:gd name="connsiteX380" fmla="*/ 6892917 w 7189158"/>
                <a:gd name="connsiteY380" fmla="*/ 1626985 h 5960959"/>
                <a:gd name="connsiteX381" fmla="*/ 6885055 w 7189158"/>
                <a:gd name="connsiteY381" fmla="*/ 1636598 h 5960959"/>
                <a:gd name="connsiteX382" fmla="*/ 6900562 w 7189158"/>
                <a:gd name="connsiteY382" fmla="*/ 1618437 h 5960959"/>
                <a:gd name="connsiteX383" fmla="*/ 6900562 w 7189158"/>
                <a:gd name="connsiteY383" fmla="*/ 1618437 h 5960959"/>
                <a:gd name="connsiteX384" fmla="*/ 6914774 w 7189158"/>
                <a:gd name="connsiteY384" fmla="*/ 1644460 h 5960959"/>
                <a:gd name="connsiteX385" fmla="*/ 6935754 w 7189158"/>
                <a:gd name="connsiteY385" fmla="*/ 1698638 h 5960959"/>
                <a:gd name="connsiteX386" fmla="*/ 6951476 w 7189158"/>
                <a:gd name="connsiteY386" fmla="*/ 1736217 h 5960959"/>
                <a:gd name="connsiteX387" fmla="*/ 6966335 w 7189158"/>
                <a:gd name="connsiteY387" fmla="*/ 1774660 h 5960959"/>
                <a:gd name="connsiteX388" fmla="*/ 6972431 w 7189158"/>
                <a:gd name="connsiteY388" fmla="*/ 1769415 h 5960959"/>
                <a:gd name="connsiteX389" fmla="*/ 6982921 w 7189158"/>
                <a:gd name="connsiteY389" fmla="*/ 1743202 h 5960959"/>
                <a:gd name="connsiteX390" fmla="*/ 6988153 w 7189158"/>
                <a:gd name="connsiteY390" fmla="*/ 1723098 h 5960959"/>
                <a:gd name="connsiteX391" fmla="*/ 6990781 w 7189158"/>
                <a:gd name="connsiteY391" fmla="*/ 1691640 h 5960959"/>
                <a:gd name="connsiteX392" fmla="*/ 6975059 w 7189158"/>
                <a:gd name="connsiteY392" fmla="*/ 1649692 h 5960959"/>
                <a:gd name="connsiteX393" fmla="*/ 6971566 w 7189158"/>
                <a:gd name="connsiteY393" fmla="*/ 1559687 h 5960959"/>
                <a:gd name="connsiteX394" fmla="*/ 6990794 w 7189158"/>
                <a:gd name="connsiteY394" fmla="*/ 1462685 h 5960959"/>
                <a:gd name="connsiteX395" fmla="*/ 7003888 w 7189158"/>
                <a:gd name="connsiteY395" fmla="*/ 1398029 h 5960959"/>
                <a:gd name="connsiteX396" fmla="*/ 7041467 w 7189158"/>
                <a:gd name="connsiteY396" fmla="*/ 1371816 h 5960959"/>
                <a:gd name="connsiteX397" fmla="*/ 7076443 w 7189158"/>
                <a:gd name="connsiteY397" fmla="*/ 1367447 h 5960959"/>
                <a:gd name="connsiteX398" fmla="*/ 7091277 w 7189158"/>
                <a:gd name="connsiteY398" fmla="*/ 1327252 h 5960959"/>
                <a:gd name="connsiteX399" fmla="*/ 7091277 w 7189158"/>
                <a:gd name="connsiteY399" fmla="*/ 1327252 h 5960959"/>
                <a:gd name="connsiteX400" fmla="*/ 7093905 w 7189158"/>
                <a:gd name="connsiteY400" fmla="*/ 1315022 h 5960959"/>
                <a:gd name="connsiteX401" fmla="*/ 7093905 w 7189158"/>
                <a:gd name="connsiteY401" fmla="*/ 1315022 h 5960959"/>
                <a:gd name="connsiteX402" fmla="*/ 7091277 w 7189158"/>
                <a:gd name="connsiteY402" fmla="*/ 1261720 h 5960959"/>
                <a:gd name="connsiteX403" fmla="*/ 7061559 w 7189158"/>
                <a:gd name="connsiteY403" fmla="*/ 1205802 h 5960959"/>
                <a:gd name="connsiteX404" fmla="*/ 7055463 w 7189158"/>
                <a:gd name="connsiteY404" fmla="*/ 1185698 h 5960959"/>
                <a:gd name="connsiteX405" fmla="*/ 7064200 w 7189158"/>
                <a:gd name="connsiteY405" fmla="*/ 1161237 h 5960959"/>
                <a:gd name="connsiteX406" fmla="*/ 7056339 w 7189158"/>
                <a:gd name="connsiteY406" fmla="*/ 1136777 h 5960959"/>
                <a:gd name="connsiteX407" fmla="*/ 7055475 w 7189158"/>
                <a:gd name="connsiteY407" fmla="*/ 1109688 h 5960959"/>
                <a:gd name="connsiteX408" fmla="*/ 7057215 w 7189158"/>
                <a:gd name="connsiteY408" fmla="*/ 1045020 h 5960959"/>
                <a:gd name="connsiteX409" fmla="*/ 7073840 w 7189158"/>
                <a:gd name="connsiteY409" fmla="*/ 992581 h 5960959"/>
                <a:gd name="connsiteX410" fmla="*/ 7094795 w 7189158"/>
                <a:gd name="connsiteY410" fmla="*/ 951522 h 5960959"/>
                <a:gd name="connsiteX411" fmla="*/ 7098808 w 7189158"/>
                <a:gd name="connsiteY411" fmla="*/ 923646 h 5960959"/>
                <a:gd name="connsiteX412" fmla="*/ 7096548 w 7189158"/>
                <a:gd name="connsiteY412" fmla="*/ 911327 h 5960959"/>
                <a:gd name="connsiteX413" fmla="*/ 7117503 w 7189158"/>
                <a:gd name="connsiteY413" fmla="*/ 881609 h 5960959"/>
                <a:gd name="connsiteX414" fmla="*/ 7150714 w 7189158"/>
                <a:gd name="connsiteY414" fmla="*/ 823938 h 5960959"/>
                <a:gd name="connsiteX415" fmla="*/ 7144592 w 7189158"/>
                <a:gd name="connsiteY415" fmla="*/ 760146 h 5960959"/>
                <a:gd name="connsiteX416" fmla="*/ 7169078 w 7189158"/>
                <a:gd name="connsiteY416" fmla="*/ 724319 h 5960959"/>
                <a:gd name="connsiteX417" fmla="*/ 7183936 w 7189158"/>
                <a:gd name="connsiteY417" fmla="*/ 671017 h 5960959"/>
                <a:gd name="connsiteX418" fmla="*/ 7144591 w 7189158"/>
                <a:gd name="connsiteY418" fmla="*/ 638683 h 5960959"/>
                <a:gd name="connsiteX419" fmla="*/ 7130698 w 7189158"/>
                <a:gd name="connsiteY419" fmla="*/ 628168 h 5960959"/>
                <a:gd name="connsiteX420" fmla="*/ 7124843 w 7189158"/>
                <a:gd name="connsiteY420" fmla="*/ 622059 h 5960959"/>
                <a:gd name="connsiteX421" fmla="*/ 7116677 w 7189158"/>
                <a:gd name="connsiteY421" fmla="*/ 614363 h 5960959"/>
                <a:gd name="connsiteX422" fmla="*/ 7101920 w 7189158"/>
                <a:gd name="connsiteY422" fmla="*/ 599847 h 5960959"/>
                <a:gd name="connsiteX423" fmla="*/ 7087086 w 7189158"/>
                <a:gd name="connsiteY423" fmla="*/ 580073 h 5960959"/>
                <a:gd name="connsiteX424" fmla="*/ 7043232 w 7189158"/>
                <a:gd name="connsiteY424" fmla="*/ 531203 h 5960959"/>
                <a:gd name="connsiteX425" fmla="*/ 7004929 w 7189158"/>
                <a:gd name="connsiteY425" fmla="*/ 496862 h 5960959"/>
                <a:gd name="connsiteX426" fmla="*/ 6958714 w 7189158"/>
                <a:gd name="connsiteY426" fmla="*/ 481025 h 5960959"/>
                <a:gd name="connsiteX427" fmla="*/ 6927219 w 7189158"/>
                <a:gd name="connsiteY427" fmla="*/ 469557 h 5960959"/>
                <a:gd name="connsiteX428" fmla="*/ 6920272 w 7189158"/>
                <a:gd name="connsiteY428" fmla="*/ 487083 h 5960959"/>
                <a:gd name="connsiteX429" fmla="*/ 6916373 w 7189158"/>
                <a:gd name="connsiteY429" fmla="*/ 497015 h 5960959"/>
                <a:gd name="connsiteX430" fmla="*/ 6912131 w 7189158"/>
                <a:gd name="connsiteY430" fmla="*/ 521576 h 5960959"/>
                <a:gd name="connsiteX431" fmla="*/ 6893678 w 7189158"/>
                <a:gd name="connsiteY431" fmla="*/ 530187 h 5960959"/>
                <a:gd name="connsiteX432" fmla="*/ 6898263 w 7189158"/>
                <a:gd name="connsiteY432" fmla="*/ 549542 h 5960959"/>
                <a:gd name="connsiteX433" fmla="*/ 6884725 w 7189158"/>
                <a:gd name="connsiteY433" fmla="*/ 566738 h 5960959"/>
                <a:gd name="connsiteX434" fmla="*/ 6857509 w 7189158"/>
                <a:gd name="connsiteY434" fmla="*/ 589471 h 5960959"/>
                <a:gd name="connsiteX435" fmla="*/ 6817377 w 7189158"/>
                <a:gd name="connsiteY435" fmla="*/ 600240 h 5960959"/>
                <a:gd name="connsiteX436" fmla="*/ 6801680 w 7189158"/>
                <a:gd name="connsiteY436" fmla="*/ 600989 h 5960959"/>
                <a:gd name="connsiteX437" fmla="*/ 6791088 w 7189158"/>
                <a:gd name="connsiteY437" fmla="*/ 611581 h 5960959"/>
                <a:gd name="connsiteX438" fmla="*/ 6780294 w 7189158"/>
                <a:gd name="connsiteY438" fmla="*/ 637680 h 5960959"/>
                <a:gd name="connsiteX439" fmla="*/ 6759161 w 7189158"/>
                <a:gd name="connsiteY439" fmla="*/ 636105 h 5960959"/>
                <a:gd name="connsiteX440" fmla="*/ 6737875 w 7189158"/>
                <a:gd name="connsiteY440" fmla="*/ 620890 h 5960959"/>
                <a:gd name="connsiteX441" fmla="*/ 6722864 w 7189158"/>
                <a:gd name="connsiteY441" fmla="*/ 631939 h 5960959"/>
                <a:gd name="connsiteX442" fmla="*/ 6707166 w 7189158"/>
                <a:gd name="connsiteY442" fmla="*/ 639102 h 5960959"/>
                <a:gd name="connsiteX443" fmla="*/ 6693717 w 7189158"/>
                <a:gd name="connsiteY443" fmla="*/ 639864 h 5960959"/>
                <a:gd name="connsiteX444" fmla="*/ 6671543 w 7189158"/>
                <a:gd name="connsiteY444" fmla="*/ 640918 h 5960959"/>
                <a:gd name="connsiteX445" fmla="*/ 6647438 w 7189158"/>
                <a:gd name="connsiteY445" fmla="*/ 630060 h 5960959"/>
                <a:gd name="connsiteX446" fmla="*/ 6632503 w 7189158"/>
                <a:gd name="connsiteY446" fmla="*/ 616826 h 5960959"/>
                <a:gd name="connsiteX447" fmla="*/ 6607178 w 7189158"/>
                <a:gd name="connsiteY447" fmla="*/ 636041 h 5960959"/>
                <a:gd name="connsiteX448" fmla="*/ 6578781 w 7189158"/>
                <a:gd name="connsiteY448" fmla="*/ 658279 h 5960959"/>
                <a:gd name="connsiteX449" fmla="*/ 6565611 w 7189158"/>
                <a:gd name="connsiteY449" fmla="*/ 670217 h 5960959"/>
                <a:gd name="connsiteX450" fmla="*/ 6553064 w 7189158"/>
                <a:gd name="connsiteY450" fmla="*/ 677037 h 5960959"/>
                <a:gd name="connsiteX451" fmla="*/ 6545101 w 7189158"/>
                <a:gd name="connsiteY451" fmla="*/ 686562 h 5960959"/>
                <a:gd name="connsiteX452" fmla="*/ 6525784 w 7189158"/>
                <a:gd name="connsiteY452" fmla="*/ 687311 h 5960959"/>
                <a:gd name="connsiteX453" fmla="*/ 6493590 w 7189158"/>
                <a:gd name="connsiteY453" fmla="*/ 671868 h 5960959"/>
                <a:gd name="connsiteX454" fmla="*/ 6473677 w 7189158"/>
                <a:gd name="connsiteY454" fmla="*/ 672198 h 5960959"/>
                <a:gd name="connsiteX455" fmla="*/ 6459783 w 7189158"/>
                <a:gd name="connsiteY455" fmla="*/ 666166 h 5960959"/>
                <a:gd name="connsiteX456" fmla="*/ 6444682 w 7189158"/>
                <a:gd name="connsiteY456" fmla="*/ 637794 h 5960959"/>
                <a:gd name="connsiteX457" fmla="*/ 6442599 w 7189158"/>
                <a:gd name="connsiteY457" fmla="*/ 603123 h 5960959"/>
                <a:gd name="connsiteX458" fmla="*/ 6439170 w 7189158"/>
                <a:gd name="connsiteY458" fmla="*/ 590652 h 5960959"/>
                <a:gd name="connsiteX459" fmla="*/ 6432452 w 7189158"/>
                <a:gd name="connsiteY459" fmla="*/ 579755 h 5960959"/>
                <a:gd name="connsiteX460" fmla="*/ 6422800 w 7189158"/>
                <a:gd name="connsiteY460" fmla="*/ 564401 h 5960959"/>
                <a:gd name="connsiteX461" fmla="*/ 6402709 w 7189158"/>
                <a:gd name="connsiteY461" fmla="*/ 526834 h 5960959"/>
                <a:gd name="connsiteX462" fmla="*/ 6386110 w 7189158"/>
                <a:gd name="connsiteY462" fmla="*/ 485762 h 5960959"/>
                <a:gd name="connsiteX463" fmla="*/ 6370388 w 7189158"/>
                <a:gd name="connsiteY463" fmla="*/ 457810 h 5960959"/>
                <a:gd name="connsiteX464" fmla="*/ 6361561 w 7189158"/>
                <a:gd name="connsiteY464" fmla="*/ 432295 h 5960959"/>
                <a:gd name="connsiteX465" fmla="*/ 6341520 w 7189158"/>
                <a:gd name="connsiteY465" fmla="*/ 419671 h 5960959"/>
                <a:gd name="connsiteX466" fmla="*/ 6341051 w 7189158"/>
                <a:gd name="connsiteY466" fmla="*/ 405536 h 5960959"/>
                <a:gd name="connsiteX467" fmla="*/ 6362806 w 7189158"/>
                <a:gd name="connsiteY467" fmla="*/ 372199 h 5960959"/>
                <a:gd name="connsiteX468" fmla="*/ 6364990 w 7189158"/>
                <a:gd name="connsiteY468" fmla="*/ 345072 h 5960959"/>
                <a:gd name="connsiteX469" fmla="*/ 6310723 w 7189158"/>
                <a:gd name="connsiteY469" fmla="*/ 341655 h 5960959"/>
                <a:gd name="connsiteX470" fmla="*/ 6290009 w 7189158"/>
                <a:gd name="connsiteY470" fmla="*/ 331965 h 5960959"/>
                <a:gd name="connsiteX471" fmla="*/ 6279519 w 7189158"/>
                <a:gd name="connsiteY471" fmla="*/ 315354 h 5960959"/>
                <a:gd name="connsiteX472" fmla="*/ 6262920 w 7189158"/>
                <a:gd name="connsiteY472" fmla="*/ 288265 h 5960959"/>
                <a:gd name="connsiteX473" fmla="*/ 6241064 w 7189158"/>
                <a:gd name="connsiteY473" fmla="*/ 282156 h 5960959"/>
                <a:gd name="connsiteX474" fmla="*/ 6219207 w 7189158"/>
                <a:gd name="connsiteY474" fmla="*/ 280403 h 5960959"/>
                <a:gd name="connsiteX475" fmla="*/ 6194746 w 7189158"/>
                <a:gd name="connsiteY475" fmla="*/ 336321 h 5960959"/>
                <a:gd name="connsiteX476" fmla="*/ 6166768 w 7189158"/>
                <a:gd name="connsiteY476" fmla="*/ 369532 h 5960959"/>
                <a:gd name="connsiteX477" fmla="*/ 6127449 w 7189158"/>
                <a:gd name="connsiteY477" fmla="*/ 336321 h 5960959"/>
                <a:gd name="connsiteX478" fmla="*/ 6095128 w 7189158"/>
                <a:gd name="connsiteY478" fmla="*/ 317093 h 5960959"/>
                <a:gd name="connsiteX479" fmla="*/ 6055783 w 7189158"/>
                <a:gd name="connsiteY479" fmla="*/ 305727 h 5960959"/>
                <a:gd name="connsiteX480" fmla="*/ 6027830 w 7189158"/>
                <a:gd name="connsiteY480" fmla="*/ 289115 h 5960959"/>
                <a:gd name="connsiteX481" fmla="*/ 6000741 w 7189158"/>
                <a:gd name="connsiteY481" fmla="*/ 290868 h 5960959"/>
                <a:gd name="connsiteX482" fmla="*/ 6007739 w 7189158"/>
                <a:gd name="connsiteY482" fmla="*/ 270764 h 5960959"/>
                <a:gd name="connsiteX483" fmla="*/ 6037457 w 7189158"/>
                <a:gd name="connsiteY483" fmla="*/ 235814 h 5960959"/>
                <a:gd name="connsiteX484" fmla="*/ 6052164 w 7189158"/>
                <a:gd name="connsiteY484" fmla="*/ 203606 h 5960959"/>
                <a:gd name="connsiteX485" fmla="*/ 6070986 w 7189158"/>
                <a:gd name="connsiteY485" fmla="*/ 182499 h 5960959"/>
                <a:gd name="connsiteX486" fmla="*/ 6075875 w 7189158"/>
                <a:gd name="connsiteY486" fmla="*/ 151752 h 5960959"/>
                <a:gd name="connsiteX487" fmla="*/ 6097758 w 7189158"/>
                <a:gd name="connsiteY487" fmla="*/ 105613 h 5960959"/>
                <a:gd name="connsiteX488" fmla="*/ 6107359 w 7189158"/>
                <a:gd name="connsiteY488" fmla="*/ 81140 h 5960959"/>
                <a:gd name="connsiteX489" fmla="*/ 6089007 w 7189158"/>
                <a:gd name="connsiteY489" fmla="*/ 62789 h 5960959"/>
                <a:gd name="connsiteX490" fmla="*/ 6068916 w 7189158"/>
                <a:gd name="connsiteY490" fmla="*/ 42685 h 5960959"/>
                <a:gd name="connsiteX491" fmla="*/ 6051428 w 7189158"/>
                <a:gd name="connsiteY491" fmla="*/ 24333 h 5960959"/>
                <a:gd name="connsiteX492" fmla="*/ 6025215 w 7189158"/>
                <a:gd name="connsiteY492" fmla="*/ 6858 h 5960959"/>
                <a:gd name="connsiteX493" fmla="*/ 6025215 w 7189158"/>
                <a:gd name="connsiteY493" fmla="*/ 6858 h 5960959"/>
                <a:gd name="connsiteX494" fmla="*/ 6018294 w 7189158"/>
                <a:gd name="connsiteY494" fmla="*/ 0 h 5960959"/>
                <a:gd name="connsiteX495" fmla="*/ 6018294 w 7189158"/>
                <a:gd name="connsiteY495" fmla="*/ 0 h 5960959"/>
                <a:gd name="connsiteX496" fmla="*/ 6002494 w 7189158"/>
                <a:gd name="connsiteY496" fmla="*/ 11214 h 5960959"/>
                <a:gd name="connsiteX497" fmla="*/ 5937851 w 7189158"/>
                <a:gd name="connsiteY497" fmla="*/ 27825 h 5960959"/>
                <a:gd name="connsiteX498" fmla="*/ 5914191 w 7189158"/>
                <a:gd name="connsiteY498" fmla="*/ 26898 h 5960959"/>
                <a:gd name="connsiteX499" fmla="*/ 5874923 w 7189158"/>
                <a:gd name="connsiteY499" fmla="*/ 40919 h 5960959"/>
                <a:gd name="connsiteX500" fmla="*/ 5854832 w 7189158"/>
                <a:gd name="connsiteY500" fmla="*/ 75870 h 5960959"/>
                <a:gd name="connsiteX501" fmla="*/ 5843465 w 7189158"/>
                <a:gd name="connsiteY501" fmla="*/ 97714 h 5960959"/>
                <a:gd name="connsiteX502" fmla="*/ 5818980 w 7189158"/>
                <a:gd name="connsiteY502" fmla="*/ 128308 h 5960959"/>
                <a:gd name="connsiteX503" fmla="*/ 5793656 w 7189158"/>
                <a:gd name="connsiteY503" fmla="*/ 164135 h 5960959"/>
                <a:gd name="connsiteX504" fmla="*/ 5747352 w 7189158"/>
                <a:gd name="connsiteY504" fmla="*/ 218313 h 5960959"/>
                <a:gd name="connsiteX505" fmla="*/ 5711512 w 7189158"/>
                <a:gd name="connsiteY505" fmla="*/ 242773 h 5960959"/>
                <a:gd name="connsiteX506" fmla="*/ 5721139 w 7189158"/>
                <a:gd name="connsiteY506" fmla="*/ 260248 h 5960959"/>
                <a:gd name="connsiteX507" fmla="*/ 5717646 w 7189158"/>
                <a:gd name="connsiteY507" fmla="*/ 276860 h 5960959"/>
                <a:gd name="connsiteX508" fmla="*/ 5757854 w 7189158"/>
                <a:gd name="connsiteY508" fmla="*/ 300444 h 5960959"/>
                <a:gd name="connsiteX509" fmla="*/ 5835616 w 7189158"/>
                <a:gd name="connsiteY509" fmla="*/ 279476 h 5960959"/>
                <a:gd name="connsiteX510" fmla="*/ 5879292 w 7189158"/>
                <a:gd name="connsiteY510" fmla="*/ 313550 h 5960959"/>
                <a:gd name="connsiteX511" fmla="*/ 5876688 w 7189158"/>
                <a:gd name="connsiteY511" fmla="*/ 348500 h 5960959"/>
                <a:gd name="connsiteX512" fmla="*/ 5887153 w 7189158"/>
                <a:gd name="connsiteY512" fmla="*/ 392188 h 5960959"/>
                <a:gd name="connsiteX513" fmla="*/ 5910737 w 7189158"/>
                <a:gd name="connsiteY513" fmla="*/ 435877 h 5960959"/>
                <a:gd name="connsiteX514" fmla="*/ 5897643 w 7189158"/>
                <a:gd name="connsiteY514" fmla="*/ 462966 h 5960959"/>
                <a:gd name="connsiteX515" fmla="*/ 5901136 w 7189158"/>
                <a:gd name="connsiteY515" fmla="*/ 483933 h 5960959"/>
                <a:gd name="connsiteX516" fmla="*/ 5887140 w 7189158"/>
                <a:gd name="connsiteY516" fmla="*/ 514515 h 5960959"/>
                <a:gd name="connsiteX517" fmla="*/ 5856558 w 7189158"/>
                <a:gd name="connsiteY517" fmla="*/ 532866 h 5960959"/>
                <a:gd name="connsiteX518" fmla="*/ 5830345 w 7189158"/>
                <a:gd name="connsiteY518" fmla="*/ 558203 h 5960959"/>
                <a:gd name="connsiteX519" fmla="*/ 5800653 w 7189158"/>
                <a:gd name="connsiteY519" fmla="*/ 593153 h 5960959"/>
                <a:gd name="connsiteX520" fmla="*/ 5778796 w 7189158"/>
                <a:gd name="connsiteY520" fmla="*/ 612381 h 5960959"/>
                <a:gd name="connsiteX521" fmla="*/ 5768306 w 7189158"/>
                <a:gd name="connsiteY521" fmla="*/ 646468 h 5960959"/>
                <a:gd name="connsiteX522" fmla="*/ 5755212 w 7189158"/>
                <a:gd name="connsiteY522" fmla="*/ 702399 h 5960959"/>
                <a:gd name="connsiteX523" fmla="*/ 5746461 w 7189158"/>
                <a:gd name="connsiteY523" fmla="*/ 722490 h 5960959"/>
                <a:gd name="connsiteX524" fmla="*/ 5743858 w 7189158"/>
                <a:gd name="connsiteY524" fmla="*/ 741718 h 5960959"/>
                <a:gd name="connsiteX525" fmla="*/ 5725506 w 7189158"/>
                <a:gd name="connsiteY525" fmla="*/ 774039 h 5960959"/>
                <a:gd name="connsiteX526" fmla="*/ 5714139 w 7189158"/>
                <a:gd name="connsiteY526" fmla="*/ 811619 h 5960959"/>
                <a:gd name="connsiteX527" fmla="*/ 5698417 w 7189158"/>
                <a:gd name="connsiteY527" fmla="*/ 865797 h 5960959"/>
                <a:gd name="connsiteX528" fmla="*/ 5660838 w 7189158"/>
                <a:gd name="connsiteY528" fmla="*/ 917359 h 5960959"/>
                <a:gd name="connsiteX529" fmla="*/ 5643375 w 7189158"/>
                <a:gd name="connsiteY529" fmla="*/ 996874 h 5960959"/>
                <a:gd name="connsiteX530" fmla="*/ 5613657 w 7189158"/>
                <a:gd name="connsiteY530" fmla="*/ 1046683 h 5960959"/>
                <a:gd name="connsiteX531" fmla="*/ 5598798 w 7189158"/>
                <a:gd name="connsiteY531" fmla="*/ 1090371 h 5960959"/>
                <a:gd name="connsiteX532" fmla="*/ 5593540 w 7189158"/>
                <a:gd name="connsiteY532" fmla="*/ 1114844 h 5960959"/>
                <a:gd name="connsiteX533" fmla="*/ 5632885 w 7189158"/>
                <a:gd name="connsiteY533" fmla="*/ 1117473 h 5960959"/>
                <a:gd name="connsiteX534" fmla="*/ 5643375 w 7189158"/>
                <a:gd name="connsiteY534" fmla="*/ 1140193 h 5960959"/>
                <a:gd name="connsiteX535" fmla="*/ 5646843 w 7189158"/>
                <a:gd name="connsiteY535" fmla="*/ 1165542 h 5960959"/>
                <a:gd name="connsiteX536" fmla="*/ 5621862 w 7189158"/>
                <a:gd name="connsiteY536" fmla="*/ 1176795 h 5960959"/>
                <a:gd name="connsiteX537" fmla="*/ 5599040 w 7189158"/>
                <a:gd name="connsiteY537" fmla="*/ 1200594 h 5960959"/>
                <a:gd name="connsiteX538" fmla="*/ 5571532 w 7189158"/>
                <a:gd name="connsiteY538" fmla="*/ 1228128 h 5960959"/>
                <a:gd name="connsiteX539" fmla="*/ 5543998 w 7189158"/>
                <a:gd name="connsiteY539" fmla="*/ 1241234 h 5960959"/>
                <a:gd name="connsiteX540" fmla="*/ 5519093 w 7189158"/>
                <a:gd name="connsiteY540" fmla="*/ 1247788 h 5960959"/>
                <a:gd name="connsiteX541" fmla="*/ 5457574 w 7189158"/>
                <a:gd name="connsiteY541" fmla="*/ 1265060 h 5960959"/>
                <a:gd name="connsiteX542" fmla="*/ 5429622 w 7189158"/>
                <a:gd name="connsiteY542" fmla="*/ 1299134 h 5960959"/>
                <a:gd name="connsiteX543" fmla="*/ 5407765 w 7189158"/>
                <a:gd name="connsiteY543" fmla="*/ 1320101 h 5960959"/>
                <a:gd name="connsiteX544" fmla="*/ 5365817 w 7189158"/>
                <a:gd name="connsiteY544" fmla="*/ 1363789 h 5960959"/>
                <a:gd name="connsiteX545" fmla="*/ 5343338 w 7189158"/>
                <a:gd name="connsiteY545" fmla="*/ 1376908 h 5960959"/>
                <a:gd name="connsiteX546" fmla="*/ 5343338 w 7189158"/>
                <a:gd name="connsiteY546" fmla="*/ 1376908 h 5960959"/>
                <a:gd name="connsiteX547" fmla="*/ 5339743 w 7189158"/>
                <a:gd name="connsiteY547" fmla="*/ 1377035 h 5960959"/>
                <a:gd name="connsiteX548" fmla="*/ 5339743 w 7189158"/>
                <a:gd name="connsiteY548" fmla="*/ 1377035 h 5960959"/>
                <a:gd name="connsiteX549" fmla="*/ 5295636 w 7189158"/>
                <a:gd name="connsiteY549" fmla="*/ 1401673 h 5960959"/>
                <a:gd name="connsiteX550" fmla="*/ 5295636 w 7189158"/>
                <a:gd name="connsiteY550" fmla="*/ 1401673 h 5960959"/>
                <a:gd name="connsiteX551" fmla="*/ 5282162 w 7189158"/>
                <a:gd name="connsiteY551" fmla="*/ 1397127 h 5960959"/>
                <a:gd name="connsiteX552" fmla="*/ 5192068 w 7189158"/>
                <a:gd name="connsiteY552" fmla="*/ 1377023 h 5960959"/>
                <a:gd name="connsiteX553" fmla="*/ 5143122 w 7189158"/>
                <a:gd name="connsiteY553" fmla="*/ 1370914 h 5960959"/>
                <a:gd name="connsiteX554" fmla="*/ 5074085 w 7189158"/>
                <a:gd name="connsiteY554" fmla="*/ 1333335 h 5960959"/>
                <a:gd name="connsiteX555" fmla="*/ 5074085 w 7189158"/>
                <a:gd name="connsiteY555" fmla="*/ 1333335 h 5960959"/>
                <a:gd name="connsiteX556" fmla="*/ 5021824 w 7189158"/>
                <a:gd name="connsiteY556" fmla="*/ 1302474 h 5960959"/>
                <a:gd name="connsiteX557" fmla="*/ 5001161 w 7189158"/>
                <a:gd name="connsiteY557" fmla="*/ 1334224 h 5960959"/>
                <a:gd name="connsiteX558" fmla="*/ 4873044 w 7189158"/>
                <a:gd name="connsiteY558" fmla="*/ 1675803 h 5960959"/>
                <a:gd name="connsiteX559" fmla="*/ 4872180 w 7189158"/>
                <a:gd name="connsiteY559" fmla="*/ 1708124 h 5960959"/>
                <a:gd name="connsiteX560" fmla="*/ 4878301 w 7189158"/>
                <a:gd name="connsiteY560" fmla="*/ 1725600 h 5960959"/>
                <a:gd name="connsiteX561" fmla="*/ 4878301 w 7189158"/>
                <a:gd name="connsiteY561" fmla="*/ 1725600 h 5960959"/>
                <a:gd name="connsiteX562" fmla="*/ 4802470 w 7189158"/>
                <a:gd name="connsiteY562" fmla="*/ 1826412 h 5960959"/>
                <a:gd name="connsiteX563" fmla="*/ 4802470 w 7189158"/>
                <a:gd name="connsiteY563" fmla="*/ 1826412 h 5960959"/>
                <a:gd name="connsiteX564" fmla="*/ 4829114 w 7189158"/>
                <a:gd name="connsiteY564" fmla="*/ 1924329 h 5960959"/>
                <a:gd name="connsiteX565" fmla="*/ 4824745 w 7189158"/>
                <a:gd name="connsiteY565" fmla="*/ 1940928 h 5960959"/>
                <a:gd name="connsiteX566" fmla="*/ 4789795 w 7189158"/>
                <a:gd name="connsiteY566" fmla="*/ 1962772 h 5960959"/>
                <a:gd name="connsiteX567" fmla="*/ 4768814 w 7189158"/>
                <a:gd name="connsiteY567" fmla="*/ 2023935 h 5960959"/>
                <a:gd name="connsiteX568" fmla="*/ 4800298 w 7189158"/>
                <a:gd name="connsiteY568" fmla="*/ 2083359 h 5960959"/>
                <a:gd name="connsiteX569" fmla="*/ 4887902 w 7189158"/>
                <a:gd name="connsiteY569" fmla="*/ 2151291 h 5960959"/>
                <a:gd name="connsiteX570" fmla="*/ 4912363 w 7189158"/>
                <a:gd name="connsiteY570" fmla="*/ 2139061 h 5960959"/>
                <a:gd name="connsiteX571" fmla="*/ 4943820 w 7189158"/>
                <a:gd name="connsiteY571" fmla="*/ 2099742 h 5960959"/>
                <a:gd name="connsiteX572" fmla="*/ 4980536 w 7189158"/>
                <a:gd name="connsiteY572" fmla="*/ 2086635 h 5960959"/>
                <a:gd name="connsiteX573" fmla="*/ 5018115 w 7189158"/>
                <a:gd name="connsiteY573" fmla="*/ 2092744 h 5960959"/>
                <a:gd name="connsiteX574" fmla="*/ 5058298 w 7189158"/>
                <a:gd name="connsiteY574" fmla="*/ 2074392 h 5960959"/>
                <a:gd name="connsiteX575" fmla="*/ 5129964 w 7189158"/>
                <a:gd name="connsiteY575" fmla="*/ 2072653 h 5960959"/>
                <a:gd name="connsiteX576" fmla="*/ 5237216 w 7189158"/>
                <a:gd name="connsiteY576" fmla="*/ 2143061 h 5960959"/>
                <a:gd name="connsiteX577" fmla="*/ 5260799 w 7189158"/>
                <a:gd name="connsiteY577" fmla="*/ 2137816 h 5960959"/>
                <a:gd name="connsiteX578" fmla="*/ 5282656 w 7189158"/>
                <a:gd name="connsiteY578" fmla="*/ 2108111 h 5960959"/>
                <a:gd name="connsiteX579" fmla="*/ 5299255 w 7189158"/>
                <a:gd name="connsiteY579" fmla="*/ 2081898 h 5960959"/>
                <a:gd name="connsiteX580" fmla="*/ 5333342 w 7189158"/>
                <a:gd name="connsiteY580" fmla="*/ 2028596 h 5960959"/>
                <a:gd name="connsiteX581" fmla="*/ 5353409 w 7189158"/>
                <a:gd name="connsiteY581" fmla="*/ 2014537 h 5960959"/>
                <a:gd name="connsiteX582" fmla="*/ 5353409 w 7189158"/>
                <a:gd name="connsiteY582" fmla="*/ 2014537 h 5960959"/>
                <a:gd name="connsiteX583" fmla="*/ 5370007 w 7189158"/>
                <a:gd name="connsiteY583" fmla="*/ 2004288 h 5960959"/>
                <a:gd name="connsiteX584" fmla="*/ 5370007 w 7189158"/>
                <a:gd name="connsiteY584" fmla="*/ 2004288 h 5960959"/>
                <a:gd name="connsiteX585" fmla="*/ 5377919 w 7189158"/>
                <a:gd name="connsiteY585" fmla="*/ 2005000 h 5960959"/>
                <a:gd name="connsiteX586" fmla="*/ 5425964 w 7189158"/>
                <a:gd name="connsiteY586" fmla="*/ 1998891 h 5960959"/>
                <a:gd name="connsiteX587" fmla="*/ 5435831 w 7189158"/>
                <a:gd name="connsiteY587" fmla="*/ 1997900 h 5960959"/>
                <a:gd name="connsiteX588" fmla="*/ 5457434 w 7189158"/>
                <a:gd name="connsiteY588" fmla="*/ 1998015 h 5960959"/>
                <a:gd name="connsiteX589" fmla="*/ 5468674 w 7189158"/>
                <a:gd name="connsiteY589" fmla="*/ 2014588 h 5960959"/>
                <a:gd name="connsiteX590" fmla="*/ 5488561 w 7189158"/>
                <a:gd name="connsiteY590" fmla="*/ 2024380 h 5960959"/>
                <a:gd name="connsiteX591" fmla="*/ 5488561 w 7189158"/>
                <a:gd name="connsiteY591" fmla="*/ 2024380 h 5960959"/>
                <a:gd name="connsiteX592" fmla="*/ 5508881 w 7189158"/>
                <a:gd name="connsiteY592" fmla="*/ 2018957 h 5960959"/>
                <a:gd name="connsiteX593" fmla="*/ 5508881 w 7189158"/>
                <a:gd name="connsiteY593" fmla="*/ 2018957 h 5960959"/>
                <a:gd name="connsiteX594" fmla="*/ 5524388 w 7189158"/>
                <a:gd name="connsiteY594" fmla="*/ 2020100 h 5960959"/>
                <a:gd name="connsiteX595" fmla="*/ 5554106 w 7189158"/>
                <a:gd name="connsiteY595" fmla="*/ 2062048 h 5960959"/>
                <a:gd name="connsiteX596" fmla="*/ 5577690 w 7189158"/>
                <a:gd name="connsiteY596" fmla="*/ 2080400 h 5960959"/>
                <a:gd name="connsiteX597" fmla="*/ 5608272 w 7189158"/>
                <a:gd name="connsiteY597" fmla="*/ 2085645 h 5960959"/>
                <a:gd name="connsiteX598" fmla="*/ 5703840 w 7189158"/>
                <a:gd name="connsiteY598" fmla="*/ 2182127 h 5960959"/>
                <a:gd name="connsiteX599" fmla="*/ 5703840 w 7189158"/>
                <a:gd name="connsiteY599" fmla="*/ 2182127 h 5960959"/>
                <a:gd name="connsiteX600" fmla="*/ 5760736 w 7189158"/>
                <a:gd name="connsiteY600" fmla="*/ 2193518 h 5960959"/>
                <a:gd name="connsiteX601" fmla="*/ 5812628 w 7189158"/>
                <a:gd name="connsiteY601" fmla="*/ 2240928 h 5960959"/>
                <a:gd name="connsiteX602" fmla="*/ 5876941 w 7189158"/>
                <a:gd name="connsiteY602" fmla="*/ 2335962 h 5960959"/>
                <a:gd name="connsiteX603" fmla="*/ 5890060 w 7189158"/>
                <a:gd name="connsiteY603" fmla="*/ 2356053 h 5960959"/>
                <a:gd name="connsiteX604" fmla="*/ 5851236 w 7189158"/>
                <a:gd name="connsiteY604" fmla="*/ 2443213 h 5960959"/>
                <a:gd name="connsiteX605" fmla="*/ 5790162 w 7189158"/>
                <a:gd name="connsiteY605" fmla="*/ 2437866 h 5960959"/>
                <a:gd name="connsiteX606" fmla="*/ 5751719 w 7189158"/>
                <a:gd name="connsiteY606" fmla="*/ 2443975 h 5960959"/>
                <a:gd name="connsiteX607" fmla="*/ 5717632 w 7189158"/>
                <a:gd name="connsiteY607" fmla="*/ 2442222 h 5960959"/>
                <a:gd name="connsiteX608" fmla="*/ 5673956 w 7189158"/>
                <a:gd name="connsiteY608" fmla="*/ 2416010 h 5960959"/>
                <a:gd name="connsiteX609" fmla="*/ 5646867 w 7189158"/>
                <a:gd name="connsiteY609" fmla="*/ 2402903 h 5960959"/>
                <a:gd name="connsiteX610" fmla="*/ 5620134 w 7189158"/>
                <a:gd name="connsiteY610" fmla="*/ 2424595 h 5960959"/>
                <a:gd name="connsiteX611" fmla="*/ 5583444 w 7189158"/>
                <a:gd name="connsiteY611" fmla="*/ 2426347 h 5960959"/>
                <a:gd name="connsiteX612" fmla="*/ 5537140 w 7189158"/>
                <a:gd name="connsiteY612" fmla="*/ 2428100 h 5960959"/>
                <a:gd name="connsiteX613" fmla="*/ 5496932 w 7189158"/>
                <a:gd name="connsiteY613" fmla="*/ 2429853 h 5960959"/>
                <a:gd name="connsiteX614" fmla="*/ 5450627 w 7189158"/>
                <a:gd name="connsiteY614" fmla="*/ 2452573 h 5960959"/>
                <a:gd name="connsiteX615" fmla="*/ 5392956 w 7189158"/>
                <a:gd name="connsiteY615" fmla="*/ 2498877 h 5960959"/>
                <a:gd name="connsiteX616" fmla="*/ 5373729 w 7189158"/>
                <a:gd name="connsiteY616" fmla="*/ 2514600 h 5960959"/>
                <a:gd name="connsiteX617" fmla="*/ 5340099 w 7189158"/>
                <a:gd name="connsiteY617" fmla="*/ 2515578 h 5960959"/>
                <a:gd name="connsiteX618" fmla="*/ 5309517 w 7189158"/>
                <a:gd name="connsiteY618" fmla="*/ 2513825 h 5960959"/>
                <a:gd name="connsiteX619" fmla="*/ 5288562 w 7189158"/>
                <a:gd name="connsiteY619" fmla="*/ 2540038 h 5960959"/>
                <a:gd name="connsiteX620" fmla="*/ 5251757 w 7189158"/>
                <a:gd name="connsiteY620" fmla="*/ 2581148 h 5960959"/>
                <a:gd name="connsiteX621" fmla="*/ 5145141 w 7189158"/>
                <a:gd name="connsiteY621" fmla="*/ 2587269 h 5960959"/>
                <a:gd name="connsiteX622" fmla="*/ 5076980 w 7189158"/>
                <a:gd name="connsiteY622" fmla="*/ 2616111 h 5960959"/>
                <a:gd name="connsiteX623" fmla="*/ 5024542 w 7189158"/>
                <a:gd name="connsiteY623" fmla="*/ 2686888 h 5960959"/>
                <a:gd name="connsiteX624" fmla="*/ 4990455 w 7189158"/>
                <a:gd name="connsiteY624" fmla="*/ 2743695 h 5960959"/>
                <a:gd name="connsiteX625" fmla="*/ 4993084 w 7189158"/>
                <a:gd name="connsiteY625" fmla="*/ 2796121 h 5960959"/>
                <a:gd name="connsiteX626" fmla="*/ 4972993 w 7189158"/>
                <a:gd name="connsiteY626" fmla="*/ 2843314 h 5960959"/>
                <a:gd name="connsiteX627" fmla="*/ 4939998 w 7189158"/>
                <a:gd name="connsiteY627" fmla="*/ 2852826 h 5960959"/>
                <a:gd name="connsiteX628" fmla="*/ 4871837 w 7189158"/>
                <a:gd name="connsiteY628" fmla="*/ 2918371 h 5960959"/>
                <a:gd name="connsiteX629" fmla="*/ 4816795 w 7189158"/>
                <a:gd name="connsiteY629" fmla="*/ 2952458 h 5960959"/>
                <a:gd name="connsiteX630" fmla="*/ 4736379 w 7189158"/>
                <a:gd name="connsiteY630" fmla="*/ 2965564 h 5960959"/>
                <a:gd name="connsiteX631" fmla="*/ 4682201 w 7189158"/>
                <a:gd name="connsiteY631" fmla="*/ 2971673 h 5960959"/>
                <a:gd name="connsiteX632" fmla="*/ 4646387 w 7189158"/>
                <a:gd name="connsiteY632" fmla="*/ 2962935 h 5960959"/>
                <a:gd name="connsiteX633" fmla="*/ 4618434 w 7189158"/>
                <a:gd name="connsiteY633" fmla="*/ 2957690 h 5960959"/>
                <a:gd name="connsiteX634" fmla="*/ 4573857 w 7189158"/>
                <a:gd name="connsiteY634" fmla="*/ 2980410 h 5960959"/>
                <a:gd name="connsiteX635" fmla="*/ 4565996 w 7189158"/>
                <a:gd name="connsiteY635" fmla="*/ 3018853 h 5960959"/>
                <a:gd name="connsiteX636" fmla="*/ 4517926 w 7189158"/>
                <a:gd name="connsiteY636" fmla="*/ 3082645 h 5960959"/>
                <a:gd name="connsiteX637" fmla="*/ 4476880 w 7189158"/>
                <a:gd name="connsiteY637" fmla="*/ 3126333 h 5960959"/>
                <a:gd name="connsiteX638" fmla="*/ 4428810 w 7189158"/>
                <a:gd name="connsiteY638" fmla="*/ 3158668 h 5960959"/>
                <a:gd name="connsiteX639" fmla="*/ 4369844 w 7189158"/>
                <a:gd name="connsiteY639" fmla="*/ 3217723 h 5960959"/>
                <a:gd name="connsiteX640" fmla="*/ 4308681 w 7189158"/>
                <a:gd name="connsiteY640" fmla="*/ 3218586 h 5960959"/>
                <a:gd name="connsiteX641" fmla="*/ 4243124 w 7189158"/>
                <a:gd name="connsiteY641" fmla="*/ 3211588 h 5960959"/>
                <a:gd name="connsiteX642" fmla="*/ 4193314 w 7189158"/>
                <a:gd name="connsiteY642" fmla="*/ 3204603 h 5960959"/>
                <a:gd name="connsiteX643" fmla="*/ 4121674 w 7189158"/>
                <a:gd name="connsiteY643" fmla="*/ 3185376 h 5960959"/>
                <a:gd name="connsiteX644" fmla="*/ 4070099 w 7189158"/>
                <a:gd name="connsiteY644" fmla="*/ 3140811 h 5960959"/>
                <a:gd name="connsiteX645" fmla="*/ 4027287 w 7189158"/>
                <a:gd name="connsiteY645" fmla="*/ 3117227 h 5960959"/>
                <a:gd name="connsiteX646" fmla="*/ 3947239 w 7189158"/>
                <a:gd name="connsiteY646" fmla="*/ 3119932 h 5960959"/>
                <a:gd name="connsiteX647" fmla="*/ 3903538 w 7189158"/>
                <a:gd name="connsiteY647" fmla="*/ 3123425 h 5960959"/>
                <a:gd name="connsiteX648" fmla="*/ 3851125 w 7189158"/>
                <a:gd name="connsiteY648" fmla="*/ 3172358 h 5960959"/>
                <a:gd name="connsiteX649" fmla="*/ 3810917 w 7189158"/>
                <a:gd name="connsiteY649" fmla="*/ 3277209 h 5960959"/>
                <a:gd name="connsiteX650" fmla="*/ 3796922 w 7189158"/>
                <a:gd name="connsiteY650" fmla="*/ 3323526 h 5960959"/>
                <a:gd name="connsiteX651" fmla="*/ 3768029 w 7189158"/>
                <a:gd name="connsiteY651" fmla="*/ 3406825 h 5960959"/>
                <a:gd name="connsiteX652" fmla="*/ 3792489 w 7189158"/>
                <a:gd name="connsiteY652" fmla="*/ 3444392 h 5960959"/>
                <a:gd name="connsiteX653" fmla="*/ 3801227 w 7189158"/>
                <a:gd name="connsiteY653" fmla="*/ 3485464 h 5960959"/>
                <a:gd name="connsiteX654" fmla="*/ 3851925 w 7189158"/>
                <a:gd name="connsiteY654" fmla="*/ 3537889 h 5960959"/>
                <a:gd name="connsiteX655" fmla="*/ 3895601 w 7189158"/>
                <a:gd name="connsiteY655" fmla="*/ 3578098 h 5960959"/>
                <a:gd name="connsiteX656" fmla="*/ 3925014 w 7189158"/>
                <a:gd name="connsiteY656" fmla="*/ 3624313 h 5960959"/>
                <a:gd name="connsiteX657" fmla="*/ 3893759 w 7189158"/>
                <a:gd name="connsiteY657" fmla="*/ 3646982 h 5960959"/>
                <a:gd name="connsiteX658" fmla="*/ 3859673 w 7189158"/>
                <a:gd name="connsiteY658" fmla="*/ 3672331 h 5960959"/>
                <a:gd name="connsiteX659" fmla="*/ 3819465 w 7189158"/>
                <a:gd name="connsiteY659" fmla="*/ 3713391 h 5960959"/>
                <a:gd name="connsiteX660" fmla="*/ 3786254 w 7189158"/>
                <a:gd name="connsiteY660" fmla="*/ 3720388 h 5960959"/>
                <a:gd name="connsiteX661" fmla="*/ 3734705 w 7189158"/>
                <a:gd name="connsiteY661" fmla="*/ 3751846 h 5960959"/>
                <a:gd name="connsiteX662" fmla="*/ 3684032 w 7189158"/>
                <a:gd name="connsiteY662" fmla="*/ 3774567 h 5960959"/>
                <a:gd name="connsiteX663" fmla="*/ 3643951 w 7189158"/>
                <a:gd name="connsiteY663" fmla="*/ 3821480 h 5960959"/>
                <a:gd name="connsiteX664" fmla="*/ 3605508 w 7189158"/>
                <a:gd name="connsiteY664" fmla="*/ 3874782 h 5960959"/>
                <a:gd name="connsiteX665" fmla="*/ 3573186 w 7189158"/>
                <a:gd name="connsiteY665" fmla="*/ 3921963 h 5960959"/>
                <a:gd name="connsiteX666" fmla="*/ 3527746 w 7189158"/>
                <a:gd name="connsiteY666" fmla="*/ 3972648 h 5960959"/>
                <a:gd name="connsiteX667" fmla="*/ 3496288 w 7189158"/>
                <a:gd name="connsiteY667" fmla="*/ 3999737 h 5960959"/>
                <a:gd name="connsiteX668" fmla="*/ 3440357 w 7189158"/>
                <a:gd name="connsiteY668" fmla="*/ 4032948 h 5960959"/>
                <a:gd name="connsiteX669" fmla="*/ 3382687 w 7189158"/>
                <a:gd name="connsiteY669" fmla="*/ 4043426 h 5960959"/>
                <a:gd name="connsiteX670" fmla="*/ 3330032 w 7189158"/>
                <a:gd name="connsiteY670" fmla="*/ 4070438 h 5960959"/>
                <a:gd name="connsiteX671" fmla="*/ 3330032 w 7189158"/>
                <a:gd name="connsiteY671" fmla="*/ 4070438 h 5960959"/>
                <a:gd name="connsiteX672" fmla="*/ 3323035 w 7189158"/>
                <a:gd name="connsiteY672" fmla="*/ 4074807 h 5960959"/>
                <a:gd name="connsiteX673" fmla="*/ 3312545 w 7189158"/>
                <a:gd name="connsiteY673" fmla="*/ 4082668 h 5960959"/>
                <a:gd name="connsiteX674" fmla="*/ 3312545 w 7189158"/>
                <a:gd name="connsiteY674" fmla="*/ 4082668 h 5960959"/>
                <a:gd name="connsiteX675" fmla="*/ 3283716 w 7189158"/>
                <a:gd name="connsiteY675" fmla="*/ 4110634 h 5960959"/>
                <a:gd name="connsiteX676" fmla="*/ 3253998 w 7189158"/>
                <a:gd name="connsiteY676" fmla="*/ 4117619 h 5960959"/>
                <a:gd name="connsiteX677" fmla="*/ 3253998 w 7189158"/>
                <a:gd name="connsiteY677" fmla="*/ 4117619 h 5960959"/>
                <a:gd name="connsiteX678" fmla="*/ 3246137 w 7189158"/>
                <a:gd name="connsiteY678" fmla="*/ 4117619 h 5960959"/>
                <a:gd name="connsiteX679" fmla="*/ 3246137 w 7189158"/>
                <a:gd name="connsiteY679" fmla="*/ 4117619 h 5960959"/>
                <a:gd name="connsiteX680" fmla="*/ 3201560 w 7189158"/>
                <a:gd name="connsiteY680" fmla="*/ 4111510 h 5960959"/>
                <a:gd name="connsiteX681" fmla="*/ 3176236 w 7189158"/>
                <a:gd name="connsiteY681" fmla="*/ 4108894 h 5960959"/>
                <a:gd name="connsiteX682" fmla="*/ 3176236 w 7189158"/>
                <a:gd name="connsiteY682" fmla="*/ 4108894 h 5960959"/>
                <a:gd name="connsiteX683" fmla="*/ 3162241 w 7189158"/>
                <a:gd name="connsiteY683" fmla="*/ 4107141 h 5960959"/>
                <a:gd name="connsiteX684" fmla="*/ 3162241 w 7189158"/>
                <a:gd name="connsiteY684" fmla="*/ 4107141 h 5960959"/>
                <a:gd name="connsiteX685" fmla="*/ 3148245 w 7189158"/>
                <a:gd name="connsiteY685" fmla="*/ 4106265 h 5960959"/>
                <a:gd name="connsiteX686" fmla="*/ 3121156 w 7189158"/>
                <a:gd name="connsiteY686" fmla="*/ 4116755 h 5960959"/>
                <a:gd name="connsiteX687" fmla="*/ 3098436 w 7189158"/>
                <a:gd name="connsiteY687" fmla="*/ 4127246 h 5960959"/>
                <a:gd name="connsiteX688" fmla="*/ 3098436 w 7189158"/>
                <a:gd name="connsiteY688" fmla="*/ 4127246 h 5960959"/>
                <a:gd name="connsiteX689" fmla="*/ 3077481 w 7189158"/>
                <a:gd name="connsiteY689" fmla="*/ 4128122 h 5960959"/>
                <a:gd name="connsiteX690" fmla="*/ 3077481 w 7189158"/>
                <a:gd name="connsiteY690" fmla="*/ 4128122 h 5960959"/>
                <a:gd name="connsiteX691" fmla="*/ 3037273 w 7189158"/>
                <a:gd name="connsiteY691" fmla="*/ 4120261 h 5960959"/>
                <a:gd name="connsiteX692" fmla="*/ 3012813 w 7189158"/>
                <a:gd name="connsiteY692" fmla="*/ 4115016 h 5960959"/>
                <a:gd name="connsiteX693" fmla="*/ 3012813 w 7189158"/>
                <a:gd name="connsiteY693" fmla="*/ 4115016 h 5960959"/>
                <a:gd name="connsiteX694" fmla="*/ 2997090 w 7189158"/>
                <a:gd name="connsiteY694" fmla="*/ 4111523 h 5960959"/>
                <a:gd name="connsiteX695" fmla="*/ 2997090 w 7189158"/>
                <a:gd name="connsiteY695" fmla="*/ 4111523 h 5960959"/>
                <a:gd name="connsiteX696" fmla="*/ 2955688 w 7189158"/>
                <a:gd name="connsiteY696" fmla="*/ 4112171 h 5960959"/>
                <a:gd name="connsiteX697" fmla="*/ 2925107 w 7189158"/>
                <a:gd name="connsiteY697" fmla="*/ 4108678 h 5960959"/>
                <a:gd name="connsiteX698" fmla="*/ 2925107 w 7189158"/>
                <a:gd name="connsiteY698" fmla="*/ 4108678 h 5960959"/>
                <a:gd name="connsiteX699" fmla="*/ 2907644 w 7189158"/>
                <a:gd name="connsiteY699" fmla="*/ 4117416 h 5960959"/>
                <a:gd name="connsiteX700" fmla="*/ 2907644 w 7189158"/>
                <a:gd name="connsiteY700" fmla="*/ 4117416 h 5960959"/>
                <a:gd name="connsiteX701" fmla="*/ 2877926 w 7189158"/>
                <a:gd name="connsiteY701" fmla="*/ 4120045 h 5960959"/>
                <a:gd name="connsiteX702" fmla="*/ 2854342 w 7189158"/>
                <a:gd name="connsiteY702" fmla="*/ 4126154 h 5960959"/>
                <a:gd name="connsiteX703" fmla="*/ 2828130 w 7189158"/>
                <a:gd name="connsiteY703" fmla="*/ 4128783 h 5960959"/>
                <a:gd name="connsiteX704" fmla="*/ 2828130 w 7189158"/>
                <a:gd name="connsiteY704" fmla="*/ 4128783 h 5960959"/>
                <a:gd name="connsiteX705" fmla="*/ 2809778 w 7189158"/>
                <a:gd name="connsiteY705" fmla="*/ 4123537 h 5960959"/>
                <a:gd name="connsiteX706" fmla="*/ 2809778 w 7189158"/>
                <a:gd name="connsiteY706" fmla="*/ 4123537 h 5960959"/>
                <a:gd name="connsiteX707" fmla="*/ 2794919 w 7189158"/>
                <a:gd name="connsiteY707" fmla="*/ 4124414 h 5960959"/>
                <a:gd name="connsiteX708" fmla="*/ 2766090 w 7189158"/>
                <a:gd name="connsiteY708" fmla="*/ 4119169 h 5960959"/>
                <a:gd name="connsiteX709" fmla="*/ 2749466 w 7189158"/>
                <a:gd name="connsiteY709" fmla="*/ 4106939 h 5960959"/>
                <a:gd name="connsiteX710" fmla="*/ 2749466 w 7189158"/>
                <a:gd name="connsiteY710" fmla="*/ 4106939 h 5960959"/>
                <a:gd name="connsiteX711" fmla="*/ 2733816 w 7189158"/>
                <a:gd name="connsiteY711" fmla="*/ 4106939 h 5960959"/>
                <a:gd name="connsiteX712" fmla="*/ 2733816 w 7189158"/>
                <a:gd name="connsiteY712" fmla="*/ 4106939 h 5960959"/>
                <a:gd name="connsiteX713" fmla="*/ 2715464 w 7189158"/>
                <a:gd name="connsiteY713" fmla="*/ 4113060 h 5960959"/>
                <a:gd name="connsiteX714" fmla="*/ 2691881 w 7189158"/>
                <a:gd name="connsiteY714" fmla="*/ 4128783 h 5960959"/>
                <a:gd name="connsiteX715" fmla="*/ 2666531 w 7189158"/>
                <a:gd name="connsiteY715" fmla="*/ 4144505 h 5960959"/>
                <a:gd name="connsiteX716" fmla="*/ 2666531 w 7189158"/>
                <a:gd name="connsiteY716" fmla="*/ 4144505 h 5960959"/>
                <a:gd name="connsiteX717" fmla="*/ 2649932 w 7189158"/>
                <a:gd name="connsiteY717" fmla="*/ 4148874 h 5960959"/>
                <a:gd name="connsiteX718" fmla="*/ 2649932 w 7189158"/>
                <a:gd name="connsiteY718" fmla="*/ 4148874 h 5960959"/>
                <a:gd name="connsiteX719" fmla="*/ 2634210 w 7189158"/>
                <a:gd name="connsiteY719" fmla="*/ 4152367 h 5960959"/>
                <a:gd name="connsiteX720" fmla="*/ 2603628 w 7189158"/>
                <a:gd name="connsiteY720" fmla="*/ 4161980 h 5960959"/>
                <a:gd name="connsiteX721" fmla="*/ 2575676 w 7189158"/>
                <a:gd name="connsiteY721" fmla="*/ 4165473 h 5960959"/>
                <a:gd name="connsiteX722" fmla="*/ 2575676 w 7189158"/>
                <a:gd name="connsiteY722" fmla="*/ 4165473 h 5960959"/>
                <a:gd name="connsiteX723" fmla="*/ 2559052 w 7189158"/>
                <a:gd name="connsiteY723" fmla="*/ 4167226 h 5960959"/>
                <a:gd name="connsiteX724" fmla="*/ 2559052 w 7189158"/>
                <a:gd name="connsiteY724" fmla="*/ 4167226 h 5960959"/>
                <a:gd name="connsiteX725" fmla="*/ 2516240 w 7189158"/>
                <a:gd name="connsiteY725" fmla="*/ 4180332 h 5960959"/>
                <a:gd name="connsiteX726" fmla="*/ 2482394 w 7189158"/>
                <a:gd name="connsiteY726" fmla="*/ 4197909 h 5960959"/>
                <a:gd name="connsiteX727" fmla="*/ 2482394 w 7189158"/>
                <a:gd name="connsiteY727" fmla="*/ 4197909 h 5960959"/>
                <a:gd name="connsiteX728" fmla="*/ 2467548 w 7189158"/>
                <a:gd name="connsiteY728" fmla="*/ 4204017 h 5960959"/>
                <a:gd name="connsiteX729" fmla="*/ 2467548 w 7189158"/>
                <a:gd name="connsiteY729" fmla="*/ 4204017 h 5960959"/>
                <a:gd name="connsiteX730" fmla="*/ 2424723 w 7189158"/>
                <a:gd name="connsiteY730" fmla="*/ 4223245 h 5960959"/>
                <a:gd name="connsiteX731" fmla="*/ 2382788 w 7189158"/>
                <a:gd name="connsiteY731" fmla="*/ 4238968 h 5960959"/>
                <a:gd name="connsiteX732" fmla="*/ 2382788 w 7189158"/>
                <a:gd name="connsiteY732" fmla="*/ 4238968 h 5960959"/>
                <a:gd name="connsiteX733" fmla="*/ 2363560 w 7189158"/>
                <a:gd name="connsiteY733" fmla="*/ 4246829 h 5960959"/>
                <a:gd name="connsiteX734" fmla="*/ 2363560 w 7189158"/>
                <a:gd name="connsiteY734" fmla="*/ 4246829 h 5960959"/>
                <a:gd name="connsiteX735" fmla="*/ 2318119 w 7189158"/>
                <a:gd name="connsiteY735" fmla="*/ 4266933 h 5960959"/>
                <a:gd name="connsiteX736" fmla="*/ 2277047 w 7189158"/>
                <a:gd name="connsiteY736" fmla="*/ 4282656 h 5960959"/>
                <a:gd name="connsiteX737" fmla="*/ 2277047 w 7189158"/>
                <a:gd name="connsiteY737" fmla="*/ 4282656 h 5960959"/>
                <a:gd name="connsiteX738" fmla="*/ 2263065 w 7189158"/>
                <a:gd name="connsiteY738" fmla="*/ 4290517 h 5960959"/>
                <a:gd name="connsiteX739" fmla="*/ 2263065 w 7189158"/>
                <a:gd name="connsiteY739" fmla="*/ 4290517 h 5960959"/>
                <a:gd name="connsiteX740" fmla="*/ 2224622 w 7189158"/>
                <a:gd name="connsiteY740" fmla="*/ 4309745 h 5960959"/>
                <a:gd name="connsiteX741" fmla="*/ 2181797 w 7189158"/>
                <a:gd name="connsiteY741" fmla="*/ 4328973 h 5960959"/>
                <a:gd name="connsiteX742" fmla="*/ 2181797 w 7189158"/>
                <a:gd name="connsiteY742" fmla="*/ 4328973 h 5960959"/>
                <a:gd name="connsiteX743" fmla="*/ 2110118 w 7189158"/>
                <a:gd name="connsiteY743" fmla="*/ 4376611 h 5960959"/>
                <a:gd name="connsiteX744" fmla="*/ 2110118 w 7189158"/>
                <a:gd name="connsiteY744" fmla="*/ 4376611 h 5960959"/>
                <a:gd name="connsiteX745" fmla="*/ 2096135 w 7189158"/>
                <a:gd name="connsiteY745" fmla="*/ 4387978 h 5960959"/>
                <a:gd name="connsiteX746" fmla="*/ 2077784 w 7189158"/>
                <a:gd name="connsiteY746" fmla="*/ 4400208 h 5960959"/>
                <a:gd name="connsiteX747" fmla="*/ 2077784 w 7189158"/>
                <a:gd name="connsiteY747" fmla="*/ 4400208 h 5960959"/>
                <a:gd name="connsiteX748" fmla="*/ 2057679 w 7189158"/>
                <a:gd name="connsiteY748" fmla="*/ 4380116 h 5960959"/>
                <a:gd name="connsiteX749" fmla="*/ 2031467 w 7189158"/>
                <a:gd name="connsiteY749" fmla="*/ 4371379 h 5960959"/>
                <a:gd name="connsiteX750" fmla="*/ 2031467 w 7189158"/>
                <a:gd name="connsiteY750" fmla="*/ 4371379 h 5960959"/>
                <a:gd name="connsiteX751" fmla="*/ 2018360 w 7189158"/>
                <a:gd name="connsiteY751" fmla="*/ 4372242 h 5960959"/>
                <a:gd name="connsiteX752" fmla="*/ 2018360 w 7189158"/>
                <a:gd name="connsiteY752" fmla="*/ 4372242 h 5960959"/>
                <a:gd name="connsiteX753" fmla="*/ 1975333 w 7189158"/>
                <a:gd name="connsiteY753" fmla="*/ 4376611 h 5960959"/>
                <a:gd name="connsiteX754" fmla="*/ 1954568 w 7189158"/>
                <a:gd name="connsiteY754" fmla="*/ 4352138 h 5960959"/>
                <a:gd name="connsiteX755" fmla="*/ 1863687 w 7189158"/>
                <a:gd name="connsiteY755" fmla="*/ 4300576 h 5960959"/>
                <a:gd name="connsiteX756" fmla="*/ 1863687 w 7189158"/>
                <a:gd name="connsiteY756" fmla="*/ 4300576 h 5960959"/>
                <a:gd name="connsiteX757" fmla="*/ 1850580 w 7189158"/>
                <a:gd name="connsiteY757" fmla="*/ 4302329 h 5960959"/>
                <a:gd name="connsiteX758" fmla="*/ 1850580 w 7189158"/>
                <a:gd name="connsiteY758" fmla="*/ 4302329 h 5960959"/>
                <a:gd name="connsiteX759" fmla="*/ 1815630 w 7189158"/>
                <a:gd name="connsiteY759" fmla="*/ 4308437 h 5960959"/>
                <a:gd name="connsiteX760" fmla="*/ 1784172 w 7189158"/>
                <a:gd name="connsiteY760" fmla="*/ 4311066 h 5960959"/>
                <a:gd name="connsiteX761" fmla="*/ 1784172 w 7189158"/>
                <a:gd name="connsiteY761" fmla="*/ 4311066 h 5960959"/>
                <a:gd name="connsiteX762" fmla="*/ 1770189 w 7189158"/>
                <a:gd name="connsiteY762" fmla="*/ 4307574 h 5960959"/>
                <a:gd name="connsiteX763" fmla="*/ 1770189 w 7189158"/>
                <a:gd name="connsiteY763" fmla="*/ 4307574 h 5960959"/>
                <a:gd name="connsiteX764" fmla="*/ 1736979 w 7189158"/>
                <a:gd name="connsiteY764" fmla="*/ 4305821 h 5960959"/>
                <a:gd name="connsiteX765" fmla="*/ 1715160 w 7189158"/>
                <a:gd name="connsiteY765" fmla="*/ 4281170 h 5960959"/>
                <a:gd name="connsiteX766" fmla="*/ 1715160 w 7189158"/>
                <a:gd name="connsiteY766" fmla="*/ 4281170 h 5960959"/>
                <a:gd name="connsiteX767" fmla="*/ 1695056 w 7189158"/>
                <a:gd name="connsiteY767" fmla="*/ 4272433 h 5960959"/>
                <a:gd name="connsiteX768" fmla="*/ 1695056 w 7189158"/>
                <a:gd name="connsiteY768" fmla="*/ 4272433 h 5960959"/>
                <a:gd name="connsiteX769" fmla="*/ 1668843 w 7189158"/>
                <a:gd name="connsiteY769" fmla="*/ 4261079 h 5960959"/>
                <a:gd name="connsiteX770" fmla="*/ 1633118 w 7189158"/>
                <a:gd name="connsiteY770" fmla="*/ 4256342 h 5960959"/>
                <a:gd name="connsiteX771" fmla="*/ 1633118 w 7189158"/>
                <a:gd name="connsiteY771" fmla="*/ 4256342 h 5960959"/>
                <a:gd name="connsiteX772" fmla="*/ 1623504 w 7189158"/>
                <a:gd name="connsiteY772" fmla="*/ 4247604 h 5960959"/>
                <a:gd name="connsiteX773" fmla="*/ 1623504 w 7189158"/>
                <a:gd name="connsiteY773" fmla="*/ 4247604 h 5960959"/>
                <a:gd name="connsiteX774" fmla="*/ 1585925 w 7189158"/>
                <a:gd name="connsiteY774" fmla="*/ 4227500 h 5960959"/>
                <a:gd name="connsiteX775" fmla="*/ 1561452 w 7189158"/>
                <a:gd name="connsiteY775" fmla="*/ 4213518 h 5960959"/>
                <a:gd name="connsiteX776" fmla="*/ 1561452 w 7189158"/>
                <a:gd name="connsiteY776" fmla="*/ 4213518 h 5960959"/>
                <a:gd name="connsiteX777" fmla="*/ 1549222 w 7189158"/>
                <a:gd name="connsiteY777" fmla="*/ 4203904 h 5960959"/>
                <a:gd name="connsiteX778" fmla="*/ 1549222 w 7189158"/>
                <a:gd name="connsiteY778" fmla="*/ 4203904 h 5960959"/>
                <a:gd name="connsiteX779" fmla="*/ 1523873 w 7189158"/>
                <a:gd name="connsiteY779" fmla="*/ 4186428 h 5960959"/>
                <a:gd name="connsiteX780" fmla="*/ 1496784 w 7189158"/>
                <a:gd name="connsiteY780" fmla="*/ 4168953 h 5960959"/>
                <a:gd name="connsiteX781" fmla="*/ 1496784 w 7189158"/>
                <a:gd name="connsiteY781" fmla="*/ 4168953 h 5960959"/>
                <a:gd name="connsiteX782" fmla="*/ 1485417 w 7189158"/>
                <a:gd name="connsiteY782" fmla="*/ 4161968 h 5960959"/>
                <a:gd name="connsiteX783" fmla="*/ 1485417 w 7189158"/>
                <a:gd name="connsiteY783" fmla="*/ 4161968 h 5960959"/>
                <a:gd name="connsiteX784" fmla="*/ 1456575 w 7189158"/>
                <a:gd name="connsiteY784" fmla="*/ 4150602 h 5960959"/>
                <a:gd name="connsiteX785" fmla="*/ 1374381 w 7189158"/>
                <a:gd name="connsiteY785" fmla="*/ 4142118 h 5960959"/>
                <a:gd name="connsiteX786" fmla="*/ 1290866 w 7189158"/>
                <a:gd name="connsiteY786" fmla="*/ 4074427 h 5960959"/>
                <a:gd name="connsiteX787" fmla="*/ 1290866 w 7189158"/>
                <a:gd name="connsiteY787" fmla="*/ 4074427 h 5960959"/>
                <a:gd name="connsiteX788" fmla="*/ 1285621 w 7189158"/>
                <a:gd name="connsiteY788" fmla="*/ 4060444 h 5960959"/>
                <a:gd name="connsiteX789" fmla="*/ 1285621 w 7189158"/>
                <a:gd name="connsiteY789" fmla="*/ 4060444 h 5960959"/>
                <a:gd name="connsiteX790" fmla="*/ 1266393 w 7189158"/>
                <a:gd name="connsiteY790" fmla="*/ 4026357 h 5960959"/>
                <a:gd name="connsiteX791" fmla="*/ 1242771 w 7189158"/>
                <a:gd name="connsiteY791" fmla="*/ 4016934 h 5960959"/>
                <a:gd name="connsiteX792" fmla="*/ 1242771 w 7189158"/>
                <a:gd name="connsiteY792" fmla="*/ 4016934 h 5960959"/>
                <a:gd name="connsiteX793" fmla="*/ 1233157 w 7189158"/>
                <a:gd name="connsiteY793" fmla="*/ 4004704 h 5960959"/>
                <a:gd name="connsiteX794" fmla="*/ 1233157 w 7189158"/>
                <a:gd name="connsiteY794" fmla="*/ 4004704 h 5960959"/>
                <a:gd name="connsiteX795" fmla="*/ 1138783 w 7189158"/>
                <a:gd name="connsiteY795" fmla="*/ 3976738 h 5960959"/>
                <a:gd name="connsiteX796" fmla="*/ 1138783 w 7189158"/>
                <a:gd name="connsiteY796" fmla="*/ 3976738 h 5960959"/>
                <a:gd name="connsiteX797" fmla="*/ 1057516 w 7189158"/>
                <a:gd name="connsiteY797" fmla="*/ 3947897 h 5960959"/>
                <a:gd name="connsiteX798" fmla="*/ 1057516 w 7189158"/>
                <a:gd name="connsiteY798" fmla="*/ 3947897 h 5960959"/>
                <a:gd name="connsiteX799" fmla="*/ 1045286 w 7189158"/>
                <a:gd name="connsiteY799" fmla="*/ 3942652 h 5960959"/>
                <a:gd name="connsiteX800" fmla="*/ 1045286 w 7189158"/>
                <a:gd name="connsiteY800" fmla="*/ 3942652 h 5960959"/>
                <a:gd name="connsiteX801" fmla="*/ 992860 w 7189158"/>
                <a:gd name="connsiteY801" fmla="*/ 3925177 h 5960959"/>
                <a:gd name="connsiteX802" fmla="*/ 891946 w 7189158"/>
                <a:gd name="connsiteY802" fmla="*/ 3899218 h 5960959"/>
                <a:gd name="connsiteX803" fmla="*/ 850417 w 7189158"/>
                <a:gd name="connsiteY803" fmla="*/ 3899840 h 5960959"/>
                <a:gd name="connsiteX804" fmla="*/ 850417 w 7189158"/>
                <a:gd name="connsiteY804" fmla="*/ 3899840 h 5960959"/>
                <a:gd name="connsiteX805" fmla="*/ 801992 w 7189158"/>
                <a:gd name="connsiteY805" fmla="*/ 3902037 h 5960959"/>
                <a:gd name="connsiteX806" fmla="*/ 677582 w 7189158"/>
                <a:gd name="connsiteY806" fmla="*/ 3912438 h 5960959"/>
                <a:gd name="connsiteX807" fmla="*/ 677582 w 7189158"/>
                <a:gd name="connsiteY807" fmla="*/ 3912438 h 5960959"/>
                <a:gd name="connsiteX808" fmla="*/ 665352 w 7189158"/>
                <a:gd name="connsiteY808" fmla="*/ 3913302 h 5960959"/>
                <a:gd name="connsiteX809" fmla="*/ 665352 w 7189158"/>
                <a:gd name="connsiteY809" fmla="*/ 3913302 h 5960959"/>
                <a:gd name="connsiteX810" fmla="*/ 617296 w 7189158"/>
                <a:gd name="connsiteY810" fmla="*/ 3916794 h 5960959"/>
                <a:gd name="connsiteX811" fmla="*/ 579729 w 7189158"/>
                <a:gd name="connsiteY811" fmla="*/ 3913302 h 5960959"/>
                <a:gd name="connsiteX812" fmla="*/ 579729 w 7189158"/>
                <a:gd name="connsiteY812" fmla="*/ 3913302 h 5960959"/>
                <a:gd name="connsiteX813" fmla="*/ 563130 w 7189158"/>
                <a:gd name="connsiteY813" fmla="*/ 3907193 h 5960959"/>
                <a:gd name="connsiteX814" fmla="*/ 563130 w 7189158"/>
                <a:gd name="connsiteY814" fmla="*/ 3907193 h 5960959"/>
                <a:gd name="connsiteX815" fmla="*/ 536041 w 7189158"/>
                <a:gd name="connsiteY815" fmla="*/ 3904577 h 5960959"/>
                <a:gd name="connsiteX816" fmla="*/ 493217 w 7189158"/>
                <a:gd name="connsiteY816" fmla="*/ 3895839 h 5960959"/>
                <a:gd name="connsiteX817" fmla="*/ 460019 w 7189158"/>
                <a:gd name="connsiteY817" fmla="*/ 3887978 h 5960959"/>
                <a:gd name="connsiteX818" fmla="*/ 460019 w 7189158"/>
                <a:gd name="connsiteY818" fmla="*/ 3887978 h 5960959"/>
                <a:gd name="connsiteX819" fmla="*/ 444284 w 7189158"/>
                <a:gd name="connsiteY819" fmla="*/ 3882733 h 5960959"/>
                <a:gd name="connsiteX820" fmla="*/ 444284 w 7189158"/>
                <a:gd name="connsiteY820" fmla="*/ 3882733 h 5960959"/>
                <a:gd name="connsiteX821" fmla="*/ 350786 w 7189158"/>
                <a:gd name="connsiteY821" fmla="*/ 3865258 h 5960959"/>
                <a:gd name="connsiteX822" fmla="*/ 350786 w 7189158"/>
                <a:gd name="connsiteY822" fmla="*/ 3865258 h 5960959"/>
                <a:gd name="connsiteX823" fmla="*/ 272148 w 7189158"/>
                <a:gd name="connsiteY823" fmla="*/ 3850399 h 5960959"/>
                <a:gd name="connsiteX824" fmla="*/ 189179 w 7189158"/>
                <a:gd name="connsiteY824" fmla="*/ 3817112 h 5960959"/>
                <a:gd name="connsiteX825" fmla="*/ 91300 w 7189158"/>
                <a:gd name="connsiteY825" fmla="*/ 3780409 h 5960959"/>
                <a:gd name="connsiteX826" fmla="*/ 60718 w 7189158"/>
                <a:gd name="connsiteY826" fmla="*/ 3767303 h 5960959"/>
                <a:gd name="connsiteX827" fmla="*/ 60718 w 7189158"/>
                <a:gd name="connsiteY827" fmla="*/ 3767303 h 5960959"/>
                <a:gd name="connsiteX828" fmla="*/ 50228 w 7189158"/>
                <a:gd name="connsiteY828" fmla="*/ 3762934 h 5960959"/>
                <a:gd name="connsiteX829" fmla="*/ 50228 w 7189158"/>
                <a:gd name="connsiteY829" fmla="*/ 3762934 h 5960959"/>
                <a:gd name="connsiteX830" fmla="*/ 0 w 7189158"/>
                <a:gd name="connsiteY830" fmla="*/ 3750005 h 5960959"/>
                <a:gd name="connsiteX831" fmla="*/ 19647 w 7189158"/>
                <a:gd name="connsiteY831" fmla="*/ 3811867 h 5960959"/>
                <a:gd name="connsiteX832" fmla="*/ 41821 w 7189158"/>
                <a:gd name="connsiteY832" fmla="*/ 3916604 h 5960959"/>
                <a:gd name="connsiteX833" fmla="*/ 68034 w 7189158"/>
                <a:gd name="connsiteY833" fmla="*/ 3996119 h 5960959"/>
                <a:gd name="connsiteX834" fmla="*/ 99492 w 7189158"/>
                <a:gd name="connsiteY834" fmla="*/ 4094861 h 5960959"/>
                <a:gd name="connsiteX835" fmla="*/ 124828 w 7189158"/>
                <a:gd name="connsiteY835" fmla="*/ 4177868 h 5960959"/>
                <a:gd name="connsiteX836" fmla="*/ 139674 w 7189158"/>
                <a:gd name="connsiteY836" fmla="*/ 4227677 h 5960959"/>
                <a:gd name="connsiteX837" fmla="*/ 139674 w 7189158"/>
                <a:gd name="connsiteY837" fmla="*/ 4227677 h 5960959"/>
                <a:gd name="connsiteX838" fmla="*/ 21475 w 7189158"/>
                <a:gd name="connsiteY838" fmla="*/ 4296194 h 5960959"/>
                <a:gd name="connsiteX839" fmla="*/ 30785 w 7189158"/>
                <a:gd name="connsiteY839" fmla="*/ 4310494 h 5960959"/>
                <a:gd name="connsiteX840" fmla="*/ 69393 w 7189158"/>
                <a:gd name="connsiteY840" fmla="*/ 4365600 h 5960959"/>
                <a:gd name="connsiteX841" fmla="*/ 143180 w 7189158"/>
                <a:gd name="connsiteY841" fmla="*/ 4427779 h 5960959"/>
                <a:gd name="connsiteX842" fmla="*/ 162407 w 7189158"/>
                <a:gd name="connsiteY842" fmla="*/ 4440885 h 5960959"/>
                <a:gd name="connsiteX843" fmla="*/ 199974 w 7189158"/>
                <a:gd name="connsiteY843" fmla="*/ 4474972 h 5960959"/>
                <a:gd name="connsiteX844" fmla="*/ 246278 w 7189158"/>
                <a:gd name="connsiteY844" fmla="*/ 4548365 h 5960959"/>
                <a:gd name="connsiteX845" fmla="*/ 219189 w 7189158"/>
                <a:gd name="connsiteY845" fmla="*/ 4627880 h 5960959"/>
                <a:gd name="connsiteX846" fmla="*/ 212204 w 7189158"/>
                <a:gd name="connsiteY846" fmla="*/ 4655845 h 5960959"/>
                <a:gd name="connsiteX847" fmla="*/ 275120 w 7189158"/>
                <a:gd name="connsiteY847" fmla="*/ 4664583 h 5960959"/>
                <a:gd name="connsiteX848" fmla="*/ 324053 w 7189158"/>
                <a:gd name="connsiteY848" fmla="*/ 4650600 h 5960959"/>
                <a:gd name="connsiteX849" fmla="*/ 364363 w 7189158"/>
                <a:gd name="connsiteY849" fmla="*/ 4666361 h 5960959"/>
                <a:gd name="connsiteX850" fmla="*/ 389928 w 7189158"/>
                <a:gd name="connsiteY850" fmla="*/ 4629277 h 5960959"/>
                <a:gd name="connsiteX851" fmla="*/ 471512 w 7189158"/>
                <a:gd name="connsiteY851" fmla="*/ 4649127 h 5960959"/>
                <a:gd name="connsiteX852" fmla="*/ 498894 w 7189158"/>
                <a:gd name="connsiteY852" fmla="*/ 4587761 h 5960959"/>
                <a:gd name="connsiteX853" fmla="*/ 587324 w 7189158"/>
                <a:gd name="connsiteY853" fmla="*/ 4591749 h 5960959"/>
                <a:gd name="connsiteX854" fmla="*/ 636536 w 7189158"/>
                <a:gd name="connsiteY854" fmla="*/ 4583252 h 5960959"/>
                <a:gd name="connsiteX855" fmla="*/ 697916 w 7189158"/>
                <a:gd name="connsiteY855" fmla="*/ 4600359 h 5960959"/>
                <a:gd name="connsiteX856" fmla="*/ 732866 w 7189158"/>
                <a:gd name="connsiteY856" fmla="*/ 4623880 h 5960959"/>
                <a:gd name="connsiteX857" fmla="*/ 736473 w 7189158"/>
                <a:gd name="connsiteY857" fmla="*/ 4698683 h 5960959"/>
                <a:gd name="connsiteX858" fmla="*/ 695401 w 7189158"/>
                <a:gd name="connsiteY858" fmla="*/ 4740618 h 5960959"/>
                <a:gd name="connsiteX859" fmla="*/ 665696 w 7189158"/>
                <a:gd name="connsiteY859" fmla="*/ 4780826 h 5960959"/>
                <a:gd name="connsiteX860" fmla="*/ 627240 w 7189158"/>
                <a:gd name="connsiteY860" fmla="*/ 4835005 h 5960959"/>
                <a:gd name="connsiteX861" fmla="*/ 559079 w 7189158"/>
                <a:gd name="connsiteY861" fmla="*/ 4868202 h 5960959"/>
                <a:gd name="connsiteX862" fmla="*/ 521500 w 7189158"/>
                <a:gd name="connsiteY862" fmla="*/ 4911027 h 5960959"/>
                <a:gd name="connsiteX863" fmla="*/ 513181 w 7189158"/>
                <a:gd name="connsiteY863" fmla="*/ 4941989 h 5960959"/>
                <a:gd name="connsiteX864" fmla="*/ 539305 w 7189158"/>
                <a:gd name="connsiteY864" fmla="*/ 4962157 h 5960959"/>
                <a:gd name="connsiteX865" fmla="*/ 601561 w 7189158"/>
                <a:gd name="connsiteY865" fmla="*/ 4980750 h 5960959"/>
                <a:gd name="connsiteX866" fmla="*/ 635978 w 7189158"/>
                <a:gd name="connsiteY866" fmla="*/ 4990541 h 5960959"/>
                <a:gd name="connsiteX867" fmla="*/ 677837 w 7189158"/>
                <a:gd name="connsiteY867" fmla="*/ 5041379 h 5960959"/>
                <a:gd name="connsiteX868" fmla="*/ 725995 w 7189158"/>
                <a:gd name="connsiteY868" fmla="*/ 5045596 h 5960959"/>
                <a:gd name="connsiteX869" fmla="*/ 735520 w 7189158"/>
                <a:gd name="connsiteY869" fmla="*/ 5100892 h 5960959"/>
                <a:gd name="connsiteX870" fmla="*/ 754824 w 7189158"/>
                <a:gd name="connsiteY870" fmla="*/ 5132794 h 5960959"/>
                <a:gd name="connsiteX871" fmla="*/ 788226 w 7189158"/>
                <a:gd name="connsiteY871" fmla="*/ 5163490 h 5960959"/>
                <a:gd name="connsiteX872" fmla="*/ 845249 w 7189158"/>
                <a:gd name="connsiteY872" fmla="*/ 5173078 h 5960959"/>
                <a:gd name="connsiteX873" fmla="*/ 870814 w 7189158"/>
                <a:gd name="connsiteY873" fmla="*/ 5186096 h 5960959"/>
                <a:gd name="connsiteX874" fmla="*/ 869290 w 7189158"/>
                <a:gd name="connsiteY874" fmla="*/ 5209857 h 5960959"/>
                <a:gd name="connsiteX875" fmla="*/ 871042 w 7189158"/>
                <a:gd name="connsiteY875" fmla="*/ 5234318 h 5960959"/>
                <a:gd name="connsiteX876" fmla="*/ 864934 w 7189158"/>
                <a:gd name="connsiteY876" fmla="*/ 5268404 h 5960959"/>
                <a:gd name="connsiteX877" fmla="*/ 866178 w 7189158"/>
                <a:gd name="connsiteY877" fmla="*/ 5312803 h 5960959"/>
                <a:gd name="connsiteX878" fmla="*/ 889407 w 7189158"/>
                <a:gd name="connsiteY878" fmla="*/ 5305107 h 5960959"/>
                <a:gd name="connsiteX879" fmla="*/ 912406 w 7189158"/>
                <a:gd name="connsiteY879" fmla="*/ 5338140 h 5960959"/>
                <a:gd name="connsiteX880" fmla="*/ 956691 w 7189158"/>
                <a:gd name="connsiteY880" fmla="*/ 5331168 h 5960959"/>
                <a:gd name="connsiteX881" fmla="*/ 975043 w 7189158"/>
                <a:gd name="connsiteY881" fmla="*/ 5359285 h 5960959"/>
                <a:gd name="connsiteX882" fmla="*/ 983437 w 7189158"/>
                <a:gd name="connsiteY882" fmla="*/ 5387721 h 5960959"/>
                <a:gd name="connsiteX883" fmla="*/ 1003872 w 7189158"/>
                <a:gd name="connsiteY883" fmla="*/ 5400357 h 5960959"/>
                <a:gd name="connsiteX884" fmla="*/ 1027367 w 7189158"/>
                <a:gd name="connsiteY884" fmla="*/ 5443245 h 5960959"/>
                <a:gd name="connsiteX885" fmla="*/ 1076541 w 7189158"/>
                <a:gd name="connsiteY885" fmla="*/ 5463337 h 5960959"/>
                <a:gd name="connsiteX886" fmla="*/ 1116025 w 7189158"/>
                <a:gd name="connsiteY886" fmla="*/ 5474322 h 5960959"/>
                <a:gd name="connsiteX887" fmla="*/ 1152423 w 7189158"/>
                <a:gd name="connsiteY887" fmla="*/ 5427434 h 5960959"/>
                <a:gd name="connsiteX888" fmla="*/ 1209370 w 7189158"/>
                <a:gd name="connsiteY888" fmla="*/ 5388839 h 5960959"/>
                <a:gd name="connsiteX889" fmla="*/ 1187386 w 7189158"/>
                <a:gd name="connsiteY889" fmla="*/ 5346167 h 5960959"/>
                <a:gd name="connsiteX890" fmla="*/ 1154417 w 7189158"/>
                <a:gd name="connsiteY890" fmla="*/ 5304638 h 5960959"/>
                <a:gd name="connsiteX891" fmla="*/ 1301788 w 7189158"/>
                <a:gd name="connsiteY891" fmla="*/ 5261966 h 5960959"/>
                <a:gd name="connsiteX892" fmla="*/ 1337234 w 7189158"/>
                <a:gd name="connsiteY892" fmla="*/ 5271364 h 5960959"/>
                <a:gd name="connsiteX893" fmla="*/ 1391349 w 7189158"/>
                <a:gd name="connsiteY893" fmla="*/ 5309286 h 5960959"/>
                <a:gd name="connsiteX894" fmla="*/ 1479106 w 7189158"/>
                <a:gd name="connsiteY894" fmla="*/ 5343284 h 5960959"/>
                <a:gd name="connsiteX895" fmla="*/ 1523695 w 7189158"/>
                <a:gd name="connsiteY895" fmla="*/ 5303254 h 5960959"/>
                <a:gd name="connsiteX896" fmla="*/ 1567599 w 7189158"/>
                <a:gd name="connsiteY896" fmla="*/ 5272685 h 5960959"/>
                <a:gd name="connsiteX897" fmla="*/ 1610690 w 7189158"/>
                <a:gd name="connsiteY897" fmla="*/ 5251895 h 5960959"/>
                <a:gd name="connsiteX898" fmla="*/ 1685252 w 7189158"/>
                <a:gd name="connsiteY898" fmla="*/ 5210188 h 5960959"/>
                <a:gd name="connsiteX899" fmla="*/ 1725625 w 7189158"/>
                <a:gd name="connsiteY899" fmla="*/ 5220640 h 5960959"/>
                <a:gd name="connsiteX900" fmla="*/ 1754632 w 7189158"/>
                <a:gd name="connsiteY900" fmla="*/ 5241506 h 5960959"/>
                <a:gd name="connsiteX901" fmla="*/ 1766773 w 7189158"/>
                <a:gd name="connsiteY901" fmla="*/ 5274514 h 5960959"/>
                <a:gd name="connsiteX902" fmla="*/ 1799971 w 7189158"/>
                <a:gd name="connsiteY902" fmla="*/ 5334801 h 5960959"/>
                <a:gd name="connsiteX903" fmla="*/ 1781620 w 7189158"/>
                <a:gd name="connsiteY903" fmla="*/ 5394224 h 5960959"/>
                <a:gd name="connsiteX904" fmla="*/ 1741424 w 7189158"/>
                <a:gd name="connsiteY904" fmla="*/ 5425681 h 5960959"/>
                <a:gd name="connsiteX905" fmla="*/ 1711706 w 7189158"/>
                <a:gd name="connsiteY905" fmla="*/ 5483352 h 5960959"/>
                <a:gd name="connsiteX906" fmla="*/ 1652296 w 7189158"/>
                <a:gd name="connsiteY906" fmla="*/ 5532285 h 5960959"/>
                <a:gd name="connsiteX907" fmla="*/ 1585887 w 7189158"/>
                <a:gd name="connsiteY907" fmla="*/ 5565495 h 5960959"/>
                <a:gd name="connsiteX908" fmla="*/ 1565009 w 7189158"/>
                <a:gd name="connsiteY908" fmla="*/ 5589562 h 5960959"/>
                <a:gd name="connsiteX909" fmla="*/ 1566495 w 7189158"/>
                <a:gd name="connsiteY909" fmla="*/ 5614670 h 5960959"/>
                <a:gd name="connsiteX910" fmla="*/ 1582115 w 7189158"/>
                <a:gd name="connsiteY910" fmla="*/ 5647054 h 5960959"/>
                <a:gd name="connsiteX911" fmla="*/ 1573263 w 7189158"/>
                <a:gd name="connsiteY911" fmla="*/ 5677293 h 5960959"/>
                <a:gd name="connsiteX912" fmla="*/ 1543939 w 7189158"/>
                <a:gd name="connsiteY912" fmla="*/ 5716676 h 5960959"/>
                <a:gd name="connsiteX913" fmla="*/ 1545692 w 7189158"/>
                <a:gd name="connsiteY913" fmla="*/ 5772607 h 5960959"/>
                <a:gd name="connsiteX914" fmla="*/ 1574533 w 7189158"/>
                <a:gd name="connsiteY914" fmla="*/ 5796191 h 5960959"/>
                <a:gd name="connsiteX915" fmla="*/ 1633804 w 7189158"/>
                <a:gd name="connsiteY915" fmla="*/ 5842355 h 5960959"/>
                <a:gd name="connsiteX916" fmla="*/ 1693659 w 7189158"/>
                <a:gd name="connsiteY916" fmla="*/ 5905436 h 5960959"/>
                <a:gd name="connsiteX917" fmla="*/ 1755762 w 7189158"/>
                <a:gd name="connsiteY917" fmla="*/ 5960910 h 5960959"/>
                <a:gd name="connsiteX918" fmla="*/ 1791005 w 7189158"/>
                <a:gd name="connsiteY918" fmla="*/ 5950737 h 5960959"/>
                <a:gd name="connsiteX919" fmla="*/ 1783385 w 7189158"/>
                <a:gd name="connsiteY919" fmla="*/ 5940578 h 5960959"/>
                <a:gd name="connsiteX920" fmla="*/ 1792122 w 7189158"/>
                <a:gd name="connsiteY920" fmla="*/ 5932666 h 5960959"/>
                <a:gd name="connsiteX921" fmla="*/ 1823567 w 7189158"/>
                <a:gd name="connsiteY921" fmla="*/ 5930329 h 5960959"/>
                <a:gd name="connsiteX922" fmla="*/ 1823567 w 7189158"/>
                <a:gd name="connsiteY922" fmla="*/ 5930748 h 5960959"/>
                <a:gd name="connsiteX923" fmla="*/ 1836382 w 7189158"/>
                <a:gd name="connsiteY923" fmla="*/ 5916397 h 5960959"/>
                <a:gd name="connsiteX924" fmla="*/ 1849729 w 7189158"/>
                <a:gd name="connsiteY924" fmla="*/ 5914555 h 5960959"/>
                <a:gd name="connsiteX925" fmla="*/ 1855838 w 7189158"/>
                <a:gd name="connsiteY925" fmla="*/ 5914555 h 5960959"/>
                <a:gd name="connsiteX926" fmla="*/ 1861947 w 7189158"/>
                <a:gd name="connsiteY926" fmla="*/ 5914555 h 5960959"/>
                <a:gd name="connsiteX927" fmla="*/ 1886496 w 7189158"/>
                <a:gd name="connsiteY927" fmla="*/ 5914860 h 5960959"/>
                <a:gd name="connsiteX928" fmla="*/ 1900898 w 7189158"/>
                <a:gd name="connsiteY928" fmla="*/ 5912168 h 5960959"/>
                <a:gd name="connsiteX929" fmla="*/ 1914372 w 7189158"/>
                <a:gd name="connsiteY929" fmla="*/ 5912587 h 5960959"/>
                <a:gd name="connsiteX930" fmla="*/ 1941550 w 7189158"/>
                <a:gd name="connsiteY930" fmla="*/ 5916765 h 5960959"/>
                <a:gd name="connsiteX931" fmla="*/ 1978177 w 7189158"/>
                <a:gd name="connsiteY931" fmla="*/ 5905615 h 5960959"/>
                <a:gd name="connsiteX932" fmla="*/ 2010969 w 7189158"/>
                <a:gd name="connsiteY932" fmla="*/ 5899023 h 5960959"/>
                <a:gd name="connsiteX933" fmla="*/ 2031568 w 7189158"/>
                <a:gd name="connsiteY933" fmla="*/ 5889689 h 5960959"/>
                <a:gd name="connsiteX934" fmla="*/ 2058721 w 7189158"/>
                <a:gd name="connsiteY934" fmla="*/ 5874576 h 5960959"/>
                <a:gd name="connsiteX935" fmla="*/ 2096300 w 7189158"/>
                <a:gd name="connsiteY935" fmla="*/ 5855386 h 5960959"/>
                <a:gd name="connsiteX936" fmla="*/ 2131149 w 7189158"/>
                <a:gd name="connsiteY936" fmla="*/ 5851411 h 5960959"/>
                <a:gd name="connsiteX937" fmla="*/ 2160829 w 7189158"/>
                <a:gd name="connsiteY937" fmla="*/ 5858828 h 5960959"/>
                <a:gd name="connsiteX938" fmla="*/ 2178774 w 7189158"/>
                <a:gd name="connsiteY938" fmla="*/ 5855526 h 5960959"/>
                <a:gd name="connsiteX939" fmla="*/ 2182889 w 7189158"/>
                <a:gd name="connsiteY939" fmla="*/ 5836565 h 5960959"/>
                <a:gd name="connsiteX940" fmla="*/ 2213331 w 7189158"/>
                <a:gd name="connsiteY940" fmla="*/ 5833771 h 5960959"/>
                <a:gd name="connsiteX941" fmla="*/ 2213331 w 7189158"/>
                <a:gd name="connsiteY941" fmla="*/ 5833771 h 5960959"/>
                <a:gd name="connsiteX942" fmla="*/ 2255495 w 7189158"/>
                <a:gd name="connsiteY942" fmla="*/ 5749519 h 5960959"/>
                <a:gd name="connsiteX943" fmla="*/ 2223846 w 7189158"/>
                <a:gd name="connsiteY943" fmla="*/ 5699608 h 5960959"/>
                <a:gd name="connsiteX944" fmla="*/ 2258771 w 7189158"/>
                <a:gd name="connsiteY944" fmla="*/ 5649392 h 5960959"/>
                <a:gd name="connsiteX945" fmla="*/ 2264448 w 7189158"/>
                <a:gd name="connsiteY945" fmla="*/ 5629288 h 5960959"/>
                <a:gd name="connsiteX946" fmla="*/ 2261388 w 7189158"/>
                <a:gd name="connsiteY946" fmla="*/ 5615318 h 5960959"/>
                <a:gd name="connsiteX947" fmla="*/ 2266633 w 7189158"/>
                <a:gd name="connsiteY947" fmla="*/ 5577751 h 5960959"/>
                <a:gd name="connsiteX948" fmla="*/ 2267509 w 7189158"/>
                <a:gd name="connsiteY948" fmla="*/ 5572506 h 5960959"/>
                <a:gd name="connsiteX949" fmla="*/ 2268372 w 7189158"/>
                <a:gd name="connsiteY949" fmla="*/ 5563769 h 5960959"/>
                <a:gd name="connsiteX950" fmla="*/ 2268372 w 7189158"/>
                <a:gd name="connsiteY950" fmla="*/ 5563769 h 5960959"/>
                <a:gd name="connsiteX951" fmla="*/ 2271865 w 7189158"/>
                <a:gd name="connsiteY951" fmla="*/ 5528818 h 5960959"/>
                <a:gd name="connsiteX952" fmla="*/ 2271865 w 7189158"/>
                <a:gd name="connsiteY952" fmla="*/ 5528818 h 5960959"/>
                <a:gd name="connsiteX953" fmla="*/ 2277986 w 7189158"/>
                <a:gd name="connsiteY953" fmla="*/ 5517452 h 5960959"/>
                <a:gd name="connsiteX954" fmla="*/ 2277986 w 7189158"/>
                <a:gd name="connsiteY954" fmla="*/ 5517452 h 5960959"/>
                <a:gd name="connsiteX955" fmla="*/ 2283231 w 7189158"/>
                <a:gd name="connsiteY955" fmla="*/ 5469395 h 5960959"/>
                <a:gd name="connsiteX956" fmla="*/ 2283231 w 7189158"/>
                <a:gd name="connsiteY956" fmla="*/ 5469395 h 5960959"/>
                <a:gd name="connsiteX957" fmla="*/ 2286724 w 7189158"/>
                <a:gd name="connsiteY957" fmla="*/ 5461521 h 5960959"/>
                <a:gd name="connsiteX958" fmla="*/ 2301583 w 7189158"/>
                <a:gd name="connsiteY958" fmla="*/ 5433556 h 5960959"/>
                <a:gd name="connsiteX959" fmla="*/ 2301583 w 7189158"/>
                <a:gd name="connsiteY959" fmla="*/ 5433556 h 5960959"/>
                <a:gd name="connsiteX960" fmla="*/ 2323478 w 7189158"/>
                <a:gd name="connsiteY960" fmla="*/ 5413464 h 5960959"/>
                <a:gd name="connsiteX961" fmla="*/ 2332622 w 7189158"/>
                <a:gd name="connsiteY961" fmla="*/ 5383924 h 5960959"/>
                <a:gd name="connsiteX962" fmla="*/ 2341778 w 7189158"/>
                <a:gd name="connsiteY962" fmla="*/ 5362220 h 5960959"/>
                <a:gd name="connsiteX963" fmla="*/ 2355482 w 7189158"/>
                <a:gd name="connsiteY963" fmla="*/ 5346802 h 5960959"/>
                <a:gd name="connsiteX964" fmla="*/ 2379345 w 7189158"/>
                <a:gd name="connsiteY964" fmla="*/ 5345634 h 5960959"/>
                <a:gd name="connsiteX965" fmla="*/ 2398916 w 7189158"/>
                <a:gd name="connsiteY965" fmla="*/ 5327904 h 5960959"/>
                <a:gd name="connsiteX966" fmla="*/ 2404707 w 7189158"/>
                <a:gd name="connsiteY966" fmla="*/ 5290249 h 5960959"/>
                <a:gd name="connsiteX967" fmla="*/ 2444318 w 7189158"/>
                <a:gd name="connsiteY967" fmla="*/ 5291443 h 5960959"/>
                <a:gd name="connsiteX968" fmla="*/ 2470861 w 7189158"/>
                <a:gd name="connsiteY968" fmla="*/ 5279797 h 5960959"/>
                <a:gd name="connsiteX969" fmla="*/ 2484882 w 7189158"/>
                <a:gd name="connsiteY969" fmla="*/ 5253419 h 5960959"/>
                <a:gd name="connsiteX970" fmla="*/ 2484882 w 7189158"/>
                <a:gd name="connsiteY970" fmla="*/ 5253419 h 5960959"/>
                <a:gd name="connsiteX971" fmla="*/ 2527033 w 7189158"/>
                <a:gd name="connsiteY971" fmla="*/ 5259668 h 5960959"/>
                <a:gd name="connsiteX972" fmla="*/ 2527033 w 7189158"/>
                <a:gd name="connsiteY972" fmla="*/ 5259668 h 5960959"/>
                <a:gd name="connsiteX973" fmla="*/ 2533142 w 7189158"/>
                <a:gd name="connsiteY973" fmla="*/ 5294618 h 5960959"/>
                <a:gd name="connsiteX974" fmla="*/ 2535770 w 7189158"/>
                <a:gd name="connsiteY974" fmla="*/ 5326952 h 5960959"/>
                <a:gd name="connsiteX975" fmla="*/ 2541879 w 7189158"/>
                <a:gd name="connsiteY975" fmla="*/ 5368900 h 5960959"/>
                <a:gd name="connsiteX976" fmla="*/ 2558478 w 7189158"/>
                <a:gd name="connsiteY976" fmla="*/ 5381715 h 5960959"/>
                <a:gd name="connsiteX977" fmla="*/ 2577795 w 7189158"/>
                <a:gd name="connsiteY977" fmla="*/ 5392929 h 5960959"/>
                <a:gd name="connsiteX978" fmla="*/ 2558922 w 7189158"/>
                <a:gd name="connsiteY978" fmla="*/ 5426711 h 5960959"/>
                <a:gd name="connsiteX979" fmla="*/ 2524391 w 7189158"/>
                <a:gd name="connsiteY979" fmla="*/ 5466754 h 5960959"/>
                <a:gd name="connsiteX980" fmla="*/ 2495410 w 7189158"/>
                <a:gd name="connsiteY980" fmla="*/ 5500193 h 5960959"/>
                <a:gd name="connsiteX981" fmla="*/ 2491003 w 7189158"/>
                <a:gd name="connsiteY981" fmla="*/ 5553050 h 5960959"/>
                <a:gd name="connsiteX982" fmla="*/ 2484196 w 7189158"/>
                <a:gd name="connsiteY982" fmla="*/ 5601323 h 5960959"/>
                <a:gd name="connsiteX983" fmla="*/ 2484196 w 7189158"/>
                <a:gd name="connsiteY983" fmla="*/ 5601323 h 5960959"/>
                <a:gd name="connsiteX984" fmla="*/ 2480703 w 7189158"/>
                <a:gd name="connsiteY984" fmla="*/ 5610061 h 5960959"/>
                <a:gd name="connsiteX985" fmla="*/ 2480703 w 7189158"/>
                <a:gd name="connsiteY985" fmla="*/ 5610061 h 5960959"/>
                <a:gd name="connsiteX986" fmla="*/ 2458770 w 7189158"/>
                <a:gd name="connsiteY986" fmla="*/ 5645329 h 5960959"/>
                <a:gd name="connsiteX987" fmla="*/ 2444775 w 7189158"/>
                <a:gd name="connsiteY987" fmla="*/ 5660670 h 5960959"/>
                <a:gd name="connsiteX988" fmla="*/ 2468295 w 7189158"/>
                <a:gd name="connsiteY988" fmla="*/ 5686807 h 5960959"/>
                <a:gd name="connsiteX989" fmla="*/ 2483713 w 7189158"/>
                <a:gd name="connsiteY989" fmla="*/ 5667668 h 5960959"/>
                <a:gd name="connsiteX990" fmla="*/ 2509342 w 7189158"/>
                <a:gd name="connsiteY990" fmla="*/ 5685537 h 5960959"/>
                <a:gd name="connsiteX991" fmla="*/ 2492921 w 7189158"/>
                <a:gd name="connsiteY991" fmla="*/ 5704448 h 5960959"/>
                <a:gd name="connsiteX992" fmla="*/ 2506027 w 7189158"/>
                <a:gd name="connsiteY992" fmla="*/ 5712309 h 5960959"/>
                <a:gd name="connsiteX993" fmla="*/ 2528201 w 7189158"/>
                <a:gd name="connsiteY993" fmla="*/ 5726762 h 5960959"/>
                <a:gd name="connsiteX994" fmla="*/ 2543759 w 7189158"/>
                <a:gd name="connsiteY994" fmla="*/ 5703089 h 5960959"/>
                <a:gd name="connsiteX995" fmla="*/ 2569692 w 7189158"/>
                <a:gd name="connsiteY995" fmla="*/ 5719853 h 5960959"/>
                <a:gd name="connsiteX996" fmla="*/ 2565057 w 7189158"/>
                <a:gd name="connsiteY996" fmla="*/ 5732718 h 5960959"/>
                <a:gd name="connsiteX997" fmla="*/ 2579598 w 7189158"/>
                <a:gd name="connsiteY997" fmla="*/ 5741455 h 5960959"/>
                <a:gd name="connsiteX998" fmla="*/ 2592552 w 7189158"/>
                <a:gd name="connsiteY998" fmla="*/ 5733276 h 5960959"/>
                <a:gd name="connsiteX999" fmla="*/ 2592552 w 7189158"/>
                <a:gd name="connsiteY999" fmla="*/ 5733276 h 5960959"/>
                <a:gd name="connsiteX1000" fmla="*/ 2613240 w 7189158"/>
                <a:gd name="connsiteY1000" fmla="*/ 5718062 h 5960959"/>
                <a:gd name="connsiteX1001" fmla="*/ 2630449 w 7189158"/>
                <a:gd name="connsiteY1001" fmla="*/ 5707495 h 5960959"/>
                <a:gd name="connsiteX1002" fmla="*/ 2637637 w 7189158"/>
                <a:gd name="connsiteY1002" fmla="*/ 5713566 h 5960959"/>
                <a:gd name="connsiteX1003" fmla="*/ 2656344 w 7189158"/>
                <a:gd name="connsiteY1003" fmla="*/ 5728908 h 5960959"/>
                <a:gd name="connsiteX1004" fmla="*/ 2665666 w 7189158"/>
                <a:gd name="connsiteY1004" fmla="*/ 5726787 h 5960959"/>
                <a:gd name="connsiteX1005" fmla="*/ 2673007 w 7189158"/>
                <a:gd name="connsiteY1005" fmla="*/ 5735194 h 5960959"/>
                <a:gd name="connsiteX1006" fmla="*/ 2696527 w 7189158"/>
                <a:gd name="connsiteY1006" fmla="*/ 5770856 h 5960959"/>
                <a:gd name="connsiteX1007" fmla="*/ 2696527 w 7189158"/>
                <a:gd name="connsiteY1007" fmla="*/ 5770856 h 5960959"/>
                <a:gd name="connsiteX1008" fmla="*/ 2709151 w 7189158"/>
                <a:gd name="connsiteY1008" fmla="*/ 5778158 h 5960959"/>
                <a:gd name="connsiteX1009" fmla="*/ 2717927 w 7189158"/>
                <a:gd name="connsiteY1009" fmla="*/ 5802428 h 5960959"/>
                <a:gd name="connsiteX1010" fmla="*/ 2725496 w 7189158"/>
                <a:gd name="connsiteY1010" fmla="*/ 5805845 h 5960959"/>
                <a:gd name="connsiteX1011" fmla="*/ 2760523 w 7189158"/>
                <a:gd name="connsiteY1011" fmla="*/ 5825873 h 5960959"/>
                <a:gd name="connsiteX1012" fmla="*/ 2773769 w 7189158"/>
                <a:gd name="connsiteY1012" fmla="*/ 5820272 h 5960959"/>
                <a:gd name="connsiteX1013" fmla="*/ 2787409 w 7189158"/>
                <a:gd name="connsiteY1013" fmla="*/ 5835512 h 5960959"/>
                <a:gd name="connsiteX1014" fmla="*/ 2816237 w 7189158"/>
                <a:gd name="connsiteY1014" fmla="*/ 5841633 h 5960959"/>
                <a:gd name="connsiteX1015" fmla="*/ 2816237 w 7189158"/>
                <a:gd name="connsiteY1015" fmla="*/ 5841633 h 5960959"/>
                <a:gd name="connsiteX1016" fmla="*/ 2826727 w 7189158"/>
                <a:gd name="connsiteY1016" fmla="*/ 5844262 h 5960959"/>
                <a:gd name="connsiteX1017" fmla="*/ 2826727 w 7189158"/>
                <a:gd name="connsiteY1017" fmla="*/ 5844262 h 5960959"/>
                <a:gd name="connsiteX1018" fmla="*/ 2857309 w 7189158"/>
                <a:gd name="connsiteY1018" fmla="*/ 5875720 h 5960959"/>
                <a:gd name="connsiteX1019" fmla="*/ 2870377 w 7189158"/>
                <a:gd name="connsiteY1019" fmla="*/ 5895037 h 5960959"/>
                <a:gd name="connsiteX1020" fmla="*/ 2891904 w 7189158"/>
                <a:gd name="connsiteY1020" fmla="*/ 5903165 h 5960959"/>
                <a:gd name="connsiteX1021" fmla="*/ 2916783 w 7189158"/>
                <a:gd name="connsiteY1021" fmla="*/ 5901133 h 5960959"/>
                <a:gd name="connsiteX1022" fmla="*/ 2944863 w 7189158"/>
                <a:gd name="connsiteY1022" fmla="*/ 5904562 h 5960959"/>
                <a:gd name="connsiteX1023" fmla="*/ 2979242 w 7189158"/>
                <a:gd name="connsiteY1023" fmla="*/ 5897881 h 5960959"/>
                <a:gd name="connsiteX1024" fmla="*/ 3024530 w 7189158"/>
                <a:gd name="connsiteY1024" fmla="*/ 5879949 h 5960959"/>
                <a:gd name="connsiteX1025" fmla="*/ 3052788 w 7189158"/>
                <a:gd name="connsiteY1025" fmla="*/ 5887925 h 5960959"/>
                <a:gd name="connsiteX1026" fmla="*/ 3078391 w 7189158"/>
                <a:gd name="connsiteY1026" fmla="*/ 5877777 h 5960959"/>
                <a:gd name="connsiteX1027" fmla="*/ 3084512 w 7189158"/>
                <a:gd name="connsiteY1027" fmla="*/ 5857393 h 5960959"/>
                <a:gd name="connsiteX1028" fmla="*/ 3082747 w 7189158"/>
                <a:gd name="connsiteY1028" fmla="*/ 5820690 h 5960959"/>
                <a:gd name="connsiteX1029" fmla="*/ 3091332 w 7189158"/>
                <a:gd name="connsiteY1029" fmla="*/ 5777383 h 5960959"/>
                <a:gd name="connsiteX1030" fmla="*/ 3096221 w 7189158"/>
                <a:gd name="connsiteY1030" fmla="*/ 5756200 h 5960959"/>
                <a:gd name="connsiteX1031" fmla="*/ 3109760 w 7189158"/>
                <a:gd name="connsiteY1031" fmla="*/ 5771020 h 5960959"/>
                <a:gd name="connsiteX1032" fmla="*/ 3122561 w 7189158"/>
                <a:gd name="connsiteY1032" fmla="*/ 5792623 h 5960959"/>
                <a:gd name="connsiteX1033" fmla="*/ 3135935 w 7189158"/>
                <a:gd name="connsiteY1033" fmla="*/ 5795265 h 5960959"/>
                <a:gd name="connsiteX1034" fmla="*/ 3152203 w 7189158"/>
                <a:gd name="connsiteY1034" fmla="*/ 5759768 h 5960959"/>
                <a:gd name="connsiteX1035" fmla="*/ 3162821 w 7189158"/>
                <a:gd name="connsiteY1035" fmla="*/ 5725199 h 5960959"/>
                <a:gd name="connsiteX1036" fmla="*/ 3134373 w 7189158"/>
                <a:gd name="connsiteY1036" fmla="*/ 5702161 h 5960959"/>
                <a:gd name="connsiteX1037" fmla="*/ 3121698 w 7189158"/>
                <a:gd name="connsiteY1037" fmla="*/ 5675555 h 5960959"/>
                <a:gd name="connsiteX1038" fmla="*/ 3132087 w 7189158"/>
                <a:gd name="connsiteY1038" fmla="*/ 5651183 h 5960959"/>
                <a:gd name="connsiteX1039" fmla="*/ 3131147 w 7189158"/>
                <a:gd name="connsiteY1039" fmla="*/ 5621859 h 5960959"/>
                <a:gd name="connsiteX1040" fmla="*/ 3149829 w 7189158"/>
                <a:gd name="connsiteY1040" fmla="*/ 5623294 h 5960959"/>
                <a:gd name="connsiteX1041" fmla="*/ 3165932 w 7189158"/>
                <a:gd name="connsiteY1041" fmla="*/ 5609743 h 5960959"/>
                <a:gd name="connsiteX1042" fmla="*/ 3180893 w 7189158"/>
                <a:gd name="connsiteY1042" fmla="*/ 5592954 h 5960959"/>
                <a:gd name="connsiteX1043" fmla="*/ 3192399 w 7189158"/>
                <a:gd name="connsiteY1043" fmla="*/ 5560442 h 5960959"/>
                <a:gd name="connsiteX1044" fmla="*/ 3206585 w 7189158"/>
                <a:gd name="connsiteY1044" fmla="*/ 5553953 h 5960959"/>
                <a:gd name="connsiteX1045" fmla="*/ 3213824 w 7189158"/>
                <a:gd name="connsiteY1045" fmla="*/ 5539005 h 5960959"/>
                <a:gd name="connsiteX1046" fmla="*/ 3229471 w 7189158"/>
                <a:gd name="connsiteY1046" fmla="*/ 5534496 h 5960959"/>
                <a:gd name="connsiteX1047" fmla="*/ 3244698 w 7189158"/>
                <a:gd name="connsiteY1047" fmla="*/ 5533442 h 5960959"/>
                <a:gd name="connsiteX1048" fmla="*/ 3240139 w 7189158"/>
                <a:gd name="connsiteY1048" fmla="*/ 5507762 h 5960959"/>
                <a:gd name="connsiteX1049" fmla="*/ 3258020 w 7189158"/>
                <a:gd name="connsiteY1049" fmla="*/ 5498872 h 5960959"/>
                <a:gd name="connsiteX1050" fmla="*/ 3269006 w 7189158"/>
                <a:gd name="connsiteY1050" fmla="*/ 5480102 h 5960959"/>
                <a:gd name="connsiteX1051" fmla="*/ 3290659 w 7189158"/>
                <a:gd name="connsiteY1051" fmla="*/ 5462385 h 5960959"/>
                <a:gd name="connsiteX1052" fmla="*/ 3307677 w 7189158"/>
                <a:gd name="connsiteY1052" fmla="*/ 5465700 h 5960959"/>
                <a:gd name="connsiteX1053" fmla="*/ 3313138 w 7189158"/>
                <a:gd name="connsiteY1053" fmla="*/ 5466030 h 5960959"/>
                <a:gd name="connsiteX1054" fmla="*/ 3313976 w 7189158"/>
                <a:gd name="connsiteY1054" fmla="*/ 5453241 h 5960959"/>
                <a:gd name="connsiteX1055" fmla="*/ 3320326 w 7189158"/>
                <a:gd name="connsiteY1055" fmla="*/ 5438166 h 5960959"/>
                <a:gd name="connsiteX1056" fmla="*/ 3325153 w 7189158"/>
                <a:gd name="connsiteY1056" fmla="*/ 5431142 h 5960959"/>
                <a:gd name="connsiteX0" fmla="*/ 3325153 w 7189158"/>
                <a:gd name="connsiteY0" fmla="*/ 5431142 h 5960959"/>
                <a:gd name="connsiteX1" fmla="*/ 3336063 w 7189158"/>
                <a:gd name="connsiteY1" fmla="*/ 5406682 h 5960959"/>
                <a:gd name="connsiteX2" fmla="*/ 3342438 w 7189158"/>
                <a:gd name="connsiteY2" fmla="*/ 5378526 h 5960959"/>
                <a:gd name="connsiteX3" fmla="*/ 3354516 w 7189158"/>
                <a:gd name="connsiteY3" fmla="*/ 5365979 h 5960959"/>
                <a:gd name="connsiteX4" fmla="*/ 3375420 w 7189158"/>
                <a:gd name="connsiteY4" fmla="*/ 5364048 h 5960959"/>
                <a:gd name="connsiteX5" fmla="*/ 3409850 w 7189158"/>
                <a:gd name="connsiteY5" fmla="*/ 5334724 h 5960959"/>
                <a:gd name="connsiteX6" fmla="*/ 3404224 w 7189158"/>
                <a:gd name="connsiteY6" fmla="*/ 5311381 h 5960959"/>
                <a:gd name="connsiteX7" fmla="*/ 3440507 w 7189158"/>
                <a:gd name="connsiteY7" fmla="*/ 5311889 h 5960959"/>
                <a:gd name="connsiteX8" fmla="*/ 3449855 w 7189158"/>
                <a:gd name="connsiteY8" fmla="*/ 5308422 h 5960959"/>
                <a:gd name="connsiteX9" fmla="*/ 3461234 w 7189158"/>
                <a:gd name="connsiteY9" fmla="*/ 5303609 h 5960959"/>
                <a:gd name="connsiteX10" fmla="*/ 3478874 w 7189158"/>
                <a:gd name="connsiteY10" fmla="*/ 5305412 h 5960959"/>
                <a:gd name="connsiteX11" fmla="*/ 3484437 w 7189158"/>
                <a:gd name="connsiteY11" fmla="*/ 5302186 h 5960959"/>
                <a:gd name="connsiteX12" fmla="*/ 3484437 w 7189158"/>
                <a:gd name="connsiteY12" fmla="*/ 5302186 h 5960959"/>
                <a:gd name="connsiteX13" fmla="*/ 3450058 w 7189158"/>
                <a:gd name="connsiteY13" fmla="*/ 5239486 h 5960959"/>
                <a:gd name="connsiteX14" fmla="*/ 3490990 w 7189158"/>
                <a:gd name="connsiteY14" fmla="*/ 5226507 h 5960959"/>
                <a:gd name="connsiteX15" fmla="*/ 3502420 w 7189158"/>
                <a:gd name="connsiteY15" fmla="*/ 5241340 h 5960959"/>
                <a:gd name="connsiteX16" fmla="*/ 3516606 w 7189158"/>
                <a:gd name="connsiteY16" fmla="*/ 5259946 h 5960959"/>
                <a:gd name="connsiteX17" fmla="*/ 3543441 w 7189158"/>
                <a:gd name="connsiteY17" fmla="*/ 5277320 h 5960959"/>
                <a:gd name="connsiteX18" fmla="*/ 3558376 w 7189158"/>
                <a:gd name="connsiteY18" fmla="*/ 5259628 h 5960959"/>
                <a:gd name="connsiteX19" fmla="*/ 3577794 w 7189158"/>
                <a:gd name="connsiteY19" fmla="*/ 5254358 h 5960959"/>
                <a:gd name="connsiteX20" fmla="*/ 3589948 w 7189158"/>
                <a:gd name="connsiteY20" fmla="*/ 5279212 h 5960959"/>
                <a:gd name="connsiteX21" fmla="*/ 3617329 w 7189158"/>
                <a:gd name="connsiteY21" fmla="*/ 5295976 h 5960959"/>
                <a:gd name="connsiteX22" fmla="*/ 3624822 w 7189158"/>
                <a:gd name="connsiteY22" fmla="*/ 5291924 h 5960959"/>
                <a:gd name="connsiteX23" fmla="*/ 3651022 w 7189158"/>
                <a:gd name="connsiteY23" fmla="*/ 5242115 h 5960959"/>
                <a:gd name="connsiteX24" fmla="*/ 3687636 w 7189158"/>
                <a:gd name="connsiteY24" fmla="*/ 5201158 h 5960959"/>
                <a:gd name="connsiteX25" fmla="*/ 3714395 w 7189158"/>
                <a:gd name="connsiteY25" fmla="*/ 5185664 h 5960959"/>
                <a:gd name="connsiteX26" fmla="*/ 3741014 w 7189158"/>
                <a:gd name="connsiteY26" fmla="*/ 5177587 h 5960959"/>
                <a:gd name="connsiteX27" fmla="*/ 3754159 w 7189158"/>
                <a:gd name="connsiteY27" fmla="*/ 5193144 h 5960959"/>
                <a:gd name="connsiteX28" fmla="*/ 3726181 w 7189158"/>
                <a:gd name="connsiteY28" fmla="*/ 5237759 h 5960959"/>
                <a:gd name="connsiteX29" fmla="*/ 3726181 w 7189158"/>
                <a:gd name="connsiteY29" fmla="*/ 5237759 h 5960959"/>
                <a:gd name="connsiteX30" fmla="*/ 3721812 w 7189158"/>
                <a:gd name="connsiteY30" fmla="*/ 5248249 h 5960959"/>
                <a:gd name="connsiteX31" fmla="*/ 3726181 w 7189158"/>
                <a:gd name="connsiteY31" fmla="*/ 5254358 h 5960959"/>
                <a:gd name="connsiteX32" fmla="*/ 3732010 w 7189158"/>
                <a:gd name="connsiteY32" fmla="*/ 5260936 h 5960959"/>
                <a:gd name="connsiteX33" fmla="*/ 3732010 w 7189158"/>
                <a:gd name="connsiteY33" fmla="*/ 5260936 h 5960959"/>
                <a:gd name="connsiteX34" fmla="*/ 3738411 w 7189158"/>
                <a:gd name="connsiteY34" fmla="*/ 5254358 h 5960959"/>
                <a:gd name="connsiteX35" fmla="*/ 3800476 w 7189158"/>
                <a:gd name="connsiteY35" fmla="*/ 5250865 h 5960959"/>
                <a:gd name="connsiteX36" fmla="*/ 3815309 w 7189158"/>
                <a:gd name="connsiteY36" fmla="*/ 5222024 h 5960959"/>
                <a:gd name="connsiteX37" fmla="*/ 3830169 w 7189158"/>
                <a:gd name="connsiteY37" fmla="*/ 5205425 h 5960959"/>
                <a:gd name="connsiteX38" fmla="*/ 3818802 w 7189158"/>
                <a:gd name="connsiteY38" fmla="*/ 5173091 h 5960959"/>
                <a:gd name="connsiteX39" fmla="*/ 3832797 w 7189158"/>
                <a:gd name="connsiteY39" fmla="*/ 5159108 h 5960959"/>
                <a:gd name="connsiteX40" fmla="*/ 3930854 w 7189158"/>
                <a:gd name="connsiteY40" fmla="*/ 5189448 h 5960959"/>
                <a:gd name="connsiteX41" fmla="*/ 3968853 w 7189158"/>
                <a:gd name="connsiteY41" fmla="*/ 5144223 h 5960959"/>
                <a:gd name="connsiteX42" fmla="*/ 3972396 w 7189158"/>
                <a:gd name="connsiteY42" fmla="*/ 5133212 h 5960959"/>
                <a:gd name="connsiteX43" fmla="*/ 4053879 w 7189158"/>
                <a:gd name="connsiteY43" fmla="*/ 4945024 h 5960959"/>
                <a:gd name="connsiteX44" fmla="*/ 4094925 w 7189158"/>
                <a:gd name="connsiteY44" fmla="*/ 4914442 h 5960959"/>
                <a:gd name="connsiteX45" fmla="*/ 4160610 w 7189158"/>
                <a:gd name="connsiteY45" fmla="*/ 4947386 h 5960959"/>
                <a:gd name="connsiteX46" fmla="*/ 4211117 w 7189158"/>
                <a:gd name="connsiteY46" fmla="*/ 4928057 h 5960959"/>
                <a:gd name="connsiteX47" fmla="*/ 4294607 w 7189158"/>
                <a:gd name="connsiteY47" fmla="*/ 4864137 h 5960959"/>
                <a:gd name="connsiteX48" fmla="*/ 4429989 w 7189158"/>
                <a:gd name="connsiteY48" fmla="*/ 4866106 h 5960959"/>
                <a:gd name="connsiteX49" fmla="*/ 4501770 w 7189158"/>
                <a:gd name="connsiteY49" fmla="*/ 4829225 h 5960959"/>
                <a:gd name="connsiteX50" fmla="*/ 4536276 w 7189158"/>
                <a:gd name="connsiteY50" fmla="*/ 4681461 h 5960959"/>
                <a:gd name="connsiteX51" fmla="*/ 4513683 w 7189158"/>
                <a:gd name="connsiteY51" fmla="*/ 4638369 h 5960959"/>
                <a:gd name="connsiteX52" fmla="*/ 4499662 w 7189158"/>
                <a:gd name="connsiteY52" fmla="*/ 4618202 h 5960959"/>
                <a:gd name="connsiteX53" fmla="*/ 4477691 w 7189158"/>
                <a:gd name="connsiteY53" fmla="*/ 4606835 h 5960959"/>
                <a:gd name="connsiteX54" fmla="*/ 4497553 w 7189158"/>
                <a:gd name="connsiteY54" fmla="*/ 4565624 h 5960959"/>
                <a:gd name="connsiteX55" fmla="*/ 4517568 w 7189158"/>
                <a:gd name="connsiteY55" fmla="*/ 4550638 h 5960959"/>
                <a:gd name="connsiteX56" fmla="*/ 4503903 w 7189158"/>
                <a:gd name="connsiteY56" fmla="*/ 4533430 h 5960959"/>
                <a:gd name="connsiteX57" fmla="*/ 4500576 w 7189158"/>
                <a:gd name="connsiteY57" fmla="*/ 4500498 h 5960959"/>
                <a:gd name="connsiteX58" fmla="*/ 4491546 w 7189158"/>
                <a:gd name="connsiteY58" fmla="*/ 4478375 h 5960959"/>
                <a:gd name="connsiteX59" fmla="*/ 4505885 w 7189158"/>
                <a:gd name="connsiteY59" fmla="*/ 4444301 h 5960959"/>
                <a:gd name="connsiteX60" fmla="*/ 4548925 w 7189158"/>
                <a:gd name="connsiteY60" fmla="*/ 4431791 h 5960959"/>
                <a:gd name="connsiteX61" fmla="*/ 4574528 w 7189158"/>
                <a:gd name="connsiteY61" fmla="*/ 4432998 h 5960959"/>
                <a:gd name="connsiteX62" fmla="*/ 4569397 w 7189158"/>
                <a:gd name="connsiteY62" fmla="*/ 4375264 h 5960959"/>
                <a:gd name="connsiteX63" fmla="*/ 4564267 w 7189158"/>
                <a:gd name="connsiteY63" fmla="*/ 4324565 h 5960959"/>
                <a:gd name="connsiteX64" fmla="*/ 4577310 w 7189158"/>
                <a:gd name="connsiteY64" fmla="*/ 4304728 h 5960959"/>
                <a:gd name="connsiteX65" fmla="*/ 4583063 w 7189158"/>
                <a:gd name="connsiteY65" fmla="*/ 4278464 h 5960959"/>
                <a:gd name="connsiteX66" fmla="*/ 4622750 w 7189158"/>
                <a:gd name="connsiteY66" fmla="*/ 4268660 h 5960959"/>
                <a:gd name="connsiteX67" fmla="*/ 4628847 w 7189158"/>
                <a:gd name="connsiteY67" fmla="*/ 4230217 h 5960959"/>
                <a:gd name="connsiteX68" fmla="*/ 4683914 w 7189158"/>
                <a:gd name="connsiteY68" fmla="*/ 4206633 h 5960959"/>
                <a:gd name="connsiteX69" fmla="*/ 4713606 w 7189158"/>
                <a:gd name="connsiteY69" fmla="*/ 4195267 h 5960959"/>
                <a:gd name="connsiteX70" fmla="*/ 4731095 w 7189158"/>
                <a:gd name="connsiteY70" fmla="*/ 4193514 h 5960959"/>
                <a:gd name="connsiteX71" fmla="*/ 4736174 w 7189158"/>
                <a:gd name="connsiteY71" fmla="*/ 4225289 h 5960959"/>
                <a:gd name="connsiteX72" fmla="*/ 4747833 w 7189158"/>
                <a:gd name="connsiteY72" fmla="*/ 4262754 h 5960959"/>
                <a:gd name="connsiteX73" fmla="*/ 4750221 w 7189158"/>
                <a:gd name="connsiteY73" fmla="*/ 4286808 h 5960959"/>
                <a:gd name="connsiteX74" fmla="*/ 4752100 w 7189158"/>
                <a:gd name="connsiteY74" fmla="*/ 4304575 h 5960959"/>
                <a:gd name="connsiteX75" fmla="*/ 4743071 w 7189158"/>
                <a:gd name="connsiteY75" fmla="*/ 4332122 h 5960959"/>
                <a:gd name="connsiteX76" fmla="*/ 4751478 w 7189158"/>
                <a:gd name="connsiteY76" fmla="*/ 4363529 h 5960959"/>
                <a:gd name="connsiteX77" fmla="*/ 4744785 w 7189158"/>
                <a:gd name="connsiteY77" fmla="*/ 4384205 h 5960959"/>
                <a:gd name="connsiteX78" fmla="*/ 4750322 w 7189158"/>
                <a:gd name="connsiteY78" fmla="*/ 4395368 h 5960959"/>
                <a:gd name="connsiteX79" fmla="*/ 4773195 w 7189158"/>
                <a:gd name="connsiteY79" fmla="*/ 4385843 h 5960959"/>
                <a:gd name="connsiteX80" fmla="*/ 4803954 w 7189158"/>
                <a:gd name="connsiteY80" fmla="*/ 4386669 h 5960959"/>
                <a:gd name="connsiteX81" fmla="*/ 4829151 w 7189158"/>
                <a:gd name="connsiteY81" fmla="*/ 4393654 h 5960959"/>
                <a:gd name="connsiteX82" fmla="*/ 4845128 w 7189158"/>
                <a:gd name="connsiteY82" fmla="*/ 4380712 h 5960959"/>
                <a:gd name="connsiteX83" fmla="*/ 4874249 w 7189158"/>
                <a:gd name="connsiteY83" fmla="*/ 4390517 h 5960959"/>
                <a:gd name="connsiteX84" fmla="*/ 4863035 w 7189158"/>
                <a:gd name="connsiteY84" fmla="*/ 4351655 h 5960959"/>
                <a:gd name="connsiteX85" fmla="*/ 4916336 w 7189158"/>
                <a:gd name="connsiteY85" fmla="*/ 4319320 h 5960959"/>
                <a:gd name="connsiteX86" fmla="*/ 4971404 w 7189158"/>
                <a:gd name="connsiteY86" fmla="*/ 4273004 h 5960959"/>
                <a:gd name="connsiteX87" fmla="*/ 5016450 w 7189158"/>
                <a:gd name="connsiteY87" fmla="*/ 4251807 h 5960959"/>
                <a:gd name="connsiteX88" fmla="*/ 5028972 w 7189158"/>
                <a:gd name="connsiteY88" fmla="*/ 4269651 h 5960959"/>
                <a:gd name="connsiteX89" fmla="*/ 5035551 w 7189158"/>
                <a:gd name="connsiteY89" fmla="*/ 4286808 h 5960959"/>
                <a:gd name="connsiteX90" fmla="*/ 5058119 w 7189158"/>
                <a:gd name="connsiteY90" fmla="*/ 4312183 h 5960959"/>
                <a:gd name="connsiteX91" fmla="*/ 5070845 w 7189158"/>
                <a:gd name="connsiteY91" fmla="*/ 4295127 h 5960959"/>
                <a:gd name="connsiteX92" fmla="*/ 5087609 w 7189158"/>
                <a:gd name="connsiteY92" fmla="*/ 4273892 h 5960959"/>
                <a:gd name="connsiteX93" fmla="*/ 5100512 w 7189158"/>
                <a:gd name="connsiteY93" fmla="*/ 4250245 h 5960959"/>
                <a:gd name="connsiteX94" fmla="*/ 5120730 w 7189158"/>
                <a:gd name="connsiteY94" fmla="*/ 4234306 h 5960959"/>
                <a:gd name="connsiteX95" fmla="*/ 5141190 w 7189158"/>
                <a:gd name="connsiteY95" fmla="*/ 4217504 h 5960959"/>
                <a:gd name="connsiteX96" fmla="*/ 5148454 w 7189158"/>
                <a:gd name="connsiteY96" fmla="*/ 4235818 h 5960959"/>
                <a:gd name="connsiteX97" fmla="*/ 5161002 w 7189158"/>
                <a:gd name="connsiteY97" fmla="*/ 4237189 h 5960959"/>
                <a:gd name="connsiteX98" fmla="*/ 5183722 w 7189158"/>
                <a:gd name="connsiteY98" fmla="*/ 4239818 h 5960959"/>
                <a:gd name="connsiteX99" fmla="*/ 5203839 w 7189158"/>
                <a:gd name="connsiteY99" fmla="*/ 4240695 h 5960959"/>
                <a:gd name="connsiteX100" fmla="*/ 5222596 w 7189158"/>
                <a:gd name="connsiteY100" fmla="*/ 4239094 h 5960959"/>
                <a:gd name="connsiteX101" fmla="*/ 5239665 w 7189158"/>
                <a:gd name="connsiteY101" fmla="*/ 4226712 h 5960959"/>
                <a:gd name="connsiteX102" fmla="*/ 5266310 w 7189158"/>
                <a:gd name="connsiteY102" fmla="*/ 4218228 h 5960959"/>
                <a:gd name="connsiteX103" fmla="*/ 5278236 w 7189158"/>
                <a:gd name="connsiteY103" fmla="*/ 4192587 h 5960959"/>
                <a:gd name="connsiteX104" fmla="*/ 5259134 w 7189158"/>
                <a:gd name="connsiteY104" fmla="*/ 4157954 h 5960959"/>
                <a:gd name="connsiteX105" fmla="*/ 5266628 w 7189158"/>
                <a:gd name="connsiteY105" fmla="*/ 4142866 h 5960959"/>
                <a:gd name="connsiteX106" fmla="*/ 5278490 w 7189158"/>
                <a:gd name="connsiteY106" fmla="*/ 4112818 h 5960959"/>
                <a:gd name="connsiteX107" fmla="*/ 5268736 w 7189158"/>
                <a:gd name="connsiteY107" fmla="*/ 4087787 h 5960959"/>
                <a:gd name="connsiteX108" fmla="*/ 5297337 w 7189158"/>
                <a:gd name="connsiteY108" fmla="*/ 4046715 h 5960959"/>
                <a:gd name="connsiteX109" fmla="*/ 5341914 w 7189158"/>
                <a:gd name="connsiteY109" fmla="*/ 4037977 h 5960959"/>
                <a:gd name="connsiteX110" fmla="*/ 5384725 w 7189158"/>
                <a:gd name="connsiteY110" fmla="*/ 4035361 h 5960959"/>
                <a:gd name="connsiteX111" fmla="*/ 5414444 w 7189158"/>
                <a:gd name="connsiteY111" fmla="*/ 4005643 h 5960959"/>
                <a:gd name="connsiteX112" fmla="*/ 5438904 w 7189158"/>
                <a:gd name="connsiteY112" fmla="*/ 3991660 h 5960959"/>
                <a:gd name="connsiteX113" fmla="*/ 5479976 w 7189158"/>
                <a:gd name="connsiteY113" fmla="*/ 3983799 h 5960959"/>
                <a:gd name="connsiteX114" fmla="*/ 5517873 w 7189158"/>
                <a:gd name="connsiteY114" fmla="*/ 3995674 h 5960959"/>
                <a:gd name="connsiteX115" fmla="*/ 5546766 w 7189158"/>
                <a:gd name="connsiteY115" fmla="*/ 4026725 h 5960959"/>
                <a:gd name="connsiteX116" fmla="*/ 5568736 w 7189158"/>
                <a:gd name="connsiteY116" fmla="*/ 4066286 h 5960959"/>
                <a:gd name="connsiteX117" fmla="*/ 5570121 w 7189158"/>
                <a:gd name="connsiteY117" fmla="*/ 4098074 h 5960959"/>
                <a:gd name="connsiteX118" fmla="*/ 5574312 w 7189158"/>
                <a:gd name="connsiteY118" fmla="*/ 4116603 h 5960959"/>
                <a:gd name="connsiteX119" fmla="*/ 5597032 w 7189158"/>
                <a:gd name="connsiteY119" fmla="*/ 4133202 h 5960959"/>
                <a:gd name="connsiteX120" fmla="*/ 5598328 w 7189158"/>
                <a:gd name="connsiteY120" fmla="*/ 4150665 h 5960959"/>
                <a:gd name="connsiteX121" fmla="*/ 5609643 w 7189158"/>
                <a:gd name="connsiteY121" fmla="*/ 4173245 h 5960959"/>
                <a:gd name="connsiteX122" fmla="*/ 5632884 w 7189158"/>
                <a:gd name="connsiteY122" fmla="*/ 4161155 h 5960959"/>
                <a:gd name="connsiteX123" fmla="*/ 5650347 w 7189158"/>
                <a:gd name="connsiteY123" fmla="*/ 4163784 h 5960959"/>
                <a:gd name="connsiteX124" fmla="*/ 5643197 w 7189158"/>
                <a:gd name="connsiteY124" fmla="*/ 4177055 h 5960959"/>
                <a:gd name="connsiteX125" fmla="*/ 5655059 w 7189158"/>
                <a:gd name="connsiteY125" fmla="*/ 4207993 h 5960959"/>
                <a:gd name="connsiteX126" fmla="*/ 5667835 w 7189158"/>
                <a:gd name="connsiteY126" fmla="*/ 4236301 h 5960959"/>
                <a:gd name="connsiteX127" fmla="*/ 5666120 w 7189158"/>
                <a:gd name="connsiteY127" fmla="*/ 4257713 h 5960959"/>
                <a:gd name="connsiteX128" fmla="*/ 5660837 w 7189158"/>
                <a:gd name="connsiteY128" fmla="*/ 4271251 h 5960959"/>
                <a:gd name="connsiteX129" fmla="*/ 5638688 w 7189158"/>
                <a:gd name="connsiteY129" fmla="*/ 4262666 h 5960959"/>
                <a:gd name="connsiteX130" fmla="*/ 5617161 w 7189158"/>
                <a:gd name="connsiteY130" fmla="*/ 4282605 h 5960959"/>
                <a:gd name="connsiteX131" fmla="*/ 5636554 w 7189158"/>
                <a:gd name="connsiteY131" fmla="*/ 4307751 h 5960959"/>
                <a:gd name="connsiteX132" fmla="*/ 5647070 w 7189158"/>
                <a:gd name="connsiteY132" fmla="*/ 4333672 h 5960959"/>
                <a:gd name="connsiteX133" fmla="*/ 5670095 w 7189158"/>
                <a:gd name="connsiteY133" fmla="*/ 4349661 h 5960959"/>
                <a:gd name="connsiteX134" fmla="*/ 5672203 w 7189158"/>
                <a:gd name="connsiteY134" fmla="*/ 4373487 h 5960959"/>
                <a:gd name="connsiteX135" fmla="*/ 5679201 w 7189158"/>
                <a:gd name="connsiteY135" fmla="*/ 4397070 h 5960959"/>
                <a:gd name="connsiteX136" fmla="*/ 5690568 w 7189158"/>
                <a:gd name="connsiteY136" fmla="*/ 4432021 h 5960959"/>
                <a:gd name="connsiteX137" fmla="*/ 5730331 w 7189158"/>
                <a:gd name="connsiteY137" fmla="*/ 4434154 h 5960959"/>
                <a:gd name="connsiteX138" fmla="*/ 5761332 w 7189158"/>
                <a:gd name="connsiteY138" fmla="*/ 4422407 h 5960959"/>
                <a:gd name="connsiteX139" fmla="*/ 5779544 w 7189158"/>
                <a:gd name="connsiteY139" fmla="*/ 4425569 h 5960959"/>
                <a:gd name="connsiteX140" fmla="*/ 5812310 w 7189158"/>
                <a:gd name="connsiteY140" fmla="*/ 4411523 h 5960959"/>
                <a:gd name="connsiteX141" fmla="*/ 5830966 w 7189158"/>
                <a:gd name="connsiteY141" fmla="*/ 4427931 h 5960959"/>
                <a:gd name="connsiteX142" fmla="*/ 5895927 w 7189158"/>
                <a:gd name="connsiteY142" fmla="*/ 4429404 h 5960959"/>
                <a:gd name="connsiteX143" fmla="*/ 5922520 w 7189158"/>
                <a:gd name="connsiteY143" fmla="*/ 4422559 h 5960959"/>
                <a:gd name="connsiteX144" fmla="*/ 5922520 w 7189158"/>
                <a:gd name="connsiteY144" fmla="*/ 4422559 h 5960959"/>
                <a:gd name="connsiteX145" fmla="*/ 5936414 w 7189158"/>
                <a:gd name="connsiteY145" fmla="*/ 4412780 h 5960959"/>
                <a:gd name="connsiteX146" fmla="*/ 5945291 w 7189158"/>
                <a:gd name="connsiteY146" fmla="*/ 4407878 h 5960959"/>
                <a:gd name="connsiteX147" fmla="*/ 5944224 w 7189158"/>
                <a:gd name="connsiteY147" fmla="*/ 4382109 h 5960959"/>
                <a:gd name="connsiteX148" fmla="*/ 5964963 w 7189158"/>
                <a:gd name="connsiteY148" fmla="*/ 4369105 h 5960959"/>
                <a:gd name="connsiteX149" fmla="*/ 5971542 w 7189158"/>
                <a:gd name="connsiteY149" fmla="*/ 4346613 h 5960959"/>
                <a:gd name="connsiteX150" fmla="*/ 5958550 w 7189158"/>
                <a:gd name="connsiteY150" fmla="*/ 4326166 h 5960959"/>
                <a:gd name="connsiteX151" fmla="*/ 5956493 w 7189158"/>
                <a:gd name="connsiteY151" fmla="*/ 4315104 h 5960959"/>
                <a:gd name="connsiteX152" fmla="*/ 5941659 w 7189158"/>
                <a:gd name="connsiteY152" fmla="*/ 4295991 h 5960959"/>
                <a:gd name="connsiteX153" fmla="*/ 5936401 w 7189158"/>
                <a:gd name="connsiteY153" fmla="*/ 4289831 h 5960959"/>
                <a:gd name="connsiteX154" fmla="*/ 5937912 w 7189158"/>
                <a:gd name="connsiteY154" fmla="*/ 4276496 h 5960959"/>
                <a:gd name="connsiteX155" fmla="*/ 5937912 w 7189158"/>
                <a:gd name="connsiteY155" fmla="*/ 4276496 h 5960959"/>
                <a:gd name="connsiteX156" fmla="*/ 5938750 w 7189158"/>
                <a:gd name="connsiteY156" fmla="*/ 4266882 h 5960959"/>
                <a:gd name="connsiteX157" fmla="*/ 5940491 w 7189158"/>
                <a:gd name="connsiteY157" fmla="*/ 4220578 h 5960959"/>
                <a:gd name="connsiteX158" fmla="*/ 5939627 w 7189158"/>
                <a:gd name="connsiteY158" fmla="*/ 4191736 h 5960959"/>
                <a:gd name="connsiteX159" fmla="*/ 5943120 w 7189158"/>
                <a:gd name="connsiteY159" fmla="*/ 4160278 h 5960959"/>
                <a:gd name="connsiteX160" fmla="*/ 5934382 w 7189158"/>
                <a:gd name="connsiteY160" fmla="*/ 4113085 h 5960959"/>
                <a:gd name="connsiteX161" fmla="*/ 5922152 w 7189158"/>
                <a:gd name="connsiteY161" fmla="*/ 4063288 h 5960959"/>
                <a:gd name="connsiteX162" fmla="*/ 5949406 w 7189158"/>
                <a:gd name="connsiteY162" fmla="*/ 4041610 h 5960959"/>
                <a:gd name="connsiteX163" fmla="*/ 5970196 w 7189158"/>
                <a:gd name="connsiteY163" fmla="*/ 4015219 h 5960959"/>
                <a:gd name="connsiteX164" fmla="*/ 5970196 w 7189158"/>
                <a:gd name="connsiteY164" fmla="*/ 4015219 h 5960959"/>
                <a:gd name="connsiteX165" fmla="*/ 5977194 w 7189158"/>
                <a:gd name="connsiteY165" fmla="*/ 4018711 h 5960959"/>
                <a:gd name="connsiteX166" fmla="*/ 5977194 w 7189158"/>
                <a:gd name="connsiteY166" fmla="*/ 4018711 h 5960959"/>
                <a:gd name="connsiteX167" fmla="*/ 5984979 w 7189158"/>
                <a:gd name="connsiteY167" fmla="*/ 4029938 h 5960959"/>
                <a:gd name="connsiteX168" fmla="*/ 5984014 w 7189158"/>
                <a:gd name="connsiteY168" fmla="*/ 4046410 h 5960959"/>
                <a:gd name="connsiteX169" fmla="*/ 6032680 w 7189158"/>
                <a:gd name="connsiteY169" fmla="*/ 4072089 h 5960959"/>
                <a:gd name="connsiteX170" fmla="*/ 6060989 w 7189158"/>
                <a:gd name="connsiteY170" fmla="*/ 4087114 h 5960959"/>
                <a:gd name="connsiteX171" fmla="*/ 6069447 w 7189158"/>
                <a:gd name="connsiteY171" fmla="*/ 4123499 h 5960959"/>
                <a:gd name="connsiteX172" fmla="*/ 6102937 w 7189158"/>
                <a:gd name="connsiteY172" fmla="*/ 4174451 h 5960959"/>
                <a:gd name="connsiteX173" fmla="*/ 6113974 w 7189158"/>
                <a:gd name="connsiteY173" fmla="*/ 4195457 h 5960959"/>
                <a:gd name="connsiteX174" fmla="*/ 6132274 w 7189158"/>
                <a:gd name="connsiteY174" fmla="*/ 4235450 h 5960959"/>
                <a:gd name="connsiteX175" fmla="*/ 6147031 w 7189158"/>
                <a:gd name="connsiteY175" fmla="*/ 4247807 h 5960959"/>
                <a:gd name="connsiteX176" fmla="*/ 6160925 w 7189158"/>
                <a:gd name="connsiteY176" fmla="*/ 4234612 h 5960959"/>
                <a:gd name="connsiteX177" fmla="*/ 6158944 w 7189158"/>
                <a:gd name="connsiteY177" fmla="*/ 4200652 h 5960959"/>
                <a:gd name="connsiteX178" fmla="*/ 6171720 w 7189158"/>
                <a:gd name="connsiteY178" fmla="*/ 4191292 h 5960959"/>
                <a:gd name="connsiteX179" fmla="*/ 6174768 w 7189158"/>
                <a:gd name="connsiteY179" fmla="*/ 4177995 h 5960959"/>
                <a:gd name="connsiteX180" fmla="*/ 6183429 w 7189158"/>
                <a:gd name="connsiteY180" fmla="*/ 4159034 h 5960959"/>
                <a:gd name="connsiteX181" fmla="*/ 6200816 w 7189158"/>
                <a:gd name="connsiteY181" fmla="*/ 4141571 h 5960959"/>
                <a:gd name="connsiteX182" fmla="*/ 6228273 w 7189158"/>
                <a:gd name="connsiteY182" fmla="*/ 4123029 h 5960959"/>
                <a:gd name="connsiteX183" fmla="*/ 6227981 w 7189158"/>
                <a:gd name="connsiteY183" fmla="*/ 4093565 h 5960959"/>
                <a:gd name="connsiteX184" fmla="*/ 6247208 w 7189158"/>
                <a:gd name="connsiteY184" fmla="*/ 4079887 h 5960959"/>
                <a:gd name="connsiteX185" fmla="*/ 6275936 w 7189158"/>
                <a:gd name="connsiteY185" fmla="*/ 4058031 h 5960959"/>
                <a:gd name="connsiteX186" fmla="*/ 6286553 w 7189158"/>
                <a:gd name="connsiteY186" fmla="*/ 4041622 h 5960959"/>
                <a:gd name="connsiteX187" fmla="*/ 6310861 w 7189158"/>
                <a:gd name="connsiteY187" fmla="*/ 4026217 h 5960959"/>
                <a:gd name="connsiteX188" fmla="*/ 6330457 w 7189158"/>
                <a:gd name="connsiteY188" fmla="*/ 4021925 h 5960959"/>
                <a:gd name="connsiteX189" fmla="*/ 6345316 w 7189158"/>
                <a:gd name="connsiteY189" fmla="*/ 4014813 h 5960959"/>
                <a:gd name="connsiteX190" fmla="*/ 6349241 w 7189158"/>
                <a:gd name="connsiteY190" fmla="*/ 4019093 h 5960959"/>
                <a:gd name="connsiteX191" fmla="*/ 6361890 w 7189158"/>
                <a:gd name="connsiteY191" fmla="*/ 4022230 h 5960959"/>
                <a:gd name="connsiteX192" fmla="*/ 6370081 w 7189158"/>
                <a:gd name="connsiteY192" fmla="*/ 4019359 h 5960959"/>
                <a:gd name="connsiteX193" fmla="*/ 6378120 w 7189158"/>
                <a:gd name="connsiteY193" fmla="*/ 4012171 h 5960959"/>
                <a:gd name="connsiteX194" fmla="*/ 6392014 w 7189158"/>
                <a:gd name="connsiteY194" fmla="*/ 4001821 h 5960959"/>
                <a:gd name="connsiteX195" fmla="*/ 6407635 w 7189158"/>
                <a:gd name="connsiteY195" fmla="*/ 3981399 h 5960959"/>
                <a:gd name="connsiteX196" fmla="*/ 6428869 w 7189158"/>
                <a:gd name="connsiteY196" fmla="*/ 3954894 h 5960959"/>
                <a:gd name="connsiteX197" fmla="*/ 6436337 w 7189158"/>
                <a:gd name="connsiteY197" fmla="*/ 3935031 h 5960959"/>
                <a:gd name="connsiteX198" fmla="*/ 6456302 w 7189158"/>
                <a:gd name="connsiteY198" fmla="*/ 3925760 h 5960959"/>
                <a:gd name="connsiteX199" fmla="*/ 6472125 w 7189158"/>
                <a:gd name="connsiteY199" fmla="*/ 3926116 h 5960959"/>
                <a:gd name="connsiteX200" fmla="*/ 6486019 w 7189158"/>
                <a:gd name="connsiteY200" fmla="*/ 3927894 h 5960959"/>
                <a:gd name="connsiteX201" fmla="*/ 6500649 w 7189158"/>
                <a:gd name="connsiteY201" fmla="*/ 3918242 h 5960959"/>
                <a:gd name="connsiteX202" fmla="*/ 6514619 w 7189158"/>
                <a:gd name="connsiteY202" fmla="*/ 3914661 h 5960959"/>
                <a:gd name="connsiteX203" fmla="*/ 6521096 w 7189158"/>
                <a:gd name="connsiteY203" fmla="*/ 3916820 h 5960959"/>
                <a:gd name="connsiteX204" fmla="*/ 6536273 w 7189158"/>
                <a:gd name="connsiteY204" fmla="*/ 3933977 h 5960959"/>
                <a:gd name="connsiteX205" fmla="*/ 6550789 w 7189158"/>
                <a:gd name="connsiteY205" fmla="*/ 3922471 h 5960959"/>
                <a:gd name="connsiteX206" fmla="*/ 6559793 w 7189158"/>
                <a:gd name="connsiteY206" fmla="*/ 3913213 h 5960959"/>
                <a:gd name="connsiteX207" fmla="*/ 6569496 w 7189158"/>
                <a:gd name="connsiteY207" fmla="*/ 3905237 h 5960959"/>
                <a:gd name="connsiteX208" fmla="*/ 6580811 w 7189158"/>
                <a:gd name="connsiteY208" fmla="*/ 3892296 h 5960959"/>
                <a:gd name="connsiteX209" fmla="*/ 6600153 w 7189158"/>
                <a:gd name="connsiteY209" fmla="*/ 3863734 h 5960959"/>
                <a:gd name="connsiteX210" fmla="*/ 6627318 w 7189158"/>
                <a:gd name="connsiteY210" fmla="*/ 3822890 h 5960959"/>
                <a:gd name="connsiteX211" fmla="*/ 6644806 w 7189158"/>
                <a:gd name="connsiteY211" fmla="*/ 3828720 h 5960959"/>
                <a:gd name="connsiteX212" fmla="*/ 6657506 w 7189158"/>
                <a:gd name="connsiteY212" fmla="*/ 3819880 h 5960959"/>
                <a:gd name="connsiteX213" fmla="*/ 6658523 w 7189158"/>
                <a:gd name="connsiteY213" fmla="*/ 3816528 h 5960959"/>
                <a:gd name="connsiteX214" fmla="*/ 6691657 w 7189158"/>
                <a:gd name="connsiteY214" fmla="*/ 3825075 h 5960959"/>
                <a:gd name="connsiteX215" fmla="*/ 6726163 w 7189158"/>
                <a:gd name="connsiteY215" fmla="*/ 3797503 h 5960959"/>
                <a:gd name="connsiteX216" fmla="*/ 6702579 w 7189158"/>
                <a:gd name="connsiteY216" fmla="*/ 3782453 h 5960959"/>
                <a:gd name="connsiteX217" fmla="*/ 6717362 w 7189158"/>
                <a:gd name="connsiteY217" fmla="*/ 3760076 h 5960959"/>
                <a:gd name="connsiteX218" fmla="*/ 6749404 w 7189158"/>
                <a:gd name="connsiteY218" fmla="*/ 3768776 h 5960959"/>
                <a:gd name="connsiteX219" fmla="*/ 6788152 w 7189158"/>
                <a:gd name="connsiteY219" fmla="*/ 3776688 h 5960959"/>
                <a:gd name="connsiteX220" fmla="*/ 6821362 w 7189158"/>
                <a:gd name="connsiteY220" fmla="*/ 3782796 h 5960959"/>
                <a:gd name="connsiteX221" fmla="*/ 6839688 w 7189158"/>
                <a:gd name="connsiteY221" fmla="*/ 3781920 h 5960959"/>
                <a:gd name="connsiteX222" fmla="*/ 6849010 w 7189158"/>
                <a:gd name="connsiteY222" fmla="*/ 3768966 h 5960959"/>
                <a:gd name="connsiteX223" fmla="*/ 6866600 w 7189158"/>
                <a:gd name="connsiteY223" fmla="*/ 3769157 h 5960959"/>
                <a:gd name="connsiteX224" fmla="*/ 6897055 w 7189158"/>
                <a:gd name="connsiteY224" fmla="*/ 3750297 h 5960959"/>
                <a:gd name="connsiteX225" fmla="*/ 6922772 w 7189158"/>
                <a:gd name="connsiteY225" fmla="*/ 3737699 h 5960959"/>
                <a:gd name="connsiteX226" fmla="*/ 6907164 w 7189158"/>
                <a:gd name="connsiteY226" fmla="*/ 3724605 h 5960959"/>
                <a:gd name="connsiteX227" fmla="*/ 6927052 w 7189158"/>
                <a:gd name="connsiteY227" fmla="*/ 3684930 h 5960959"/>
                <a:gd name="connsiteX228" fmla="*/ 6955030 w 7189158"/>
                <a:gd name="connsiteY228" fmla="*/ 3672116 h 5960959"/>
                <a:gd name="connsiteX229" fmla="*/ 6973610 w 7189158"/>
                <a:gd name="connsiteY229" fmla="*/ 3659454 h 5960959"/>
                <a:gd name="connsiteX230" fmla="*/ 7011812 w 7189158"/>
                <a:gd name="connsiteY230" fmla="*/ 3657371 h 5960959"/>
                <a:gd name="connsiteX231" fmla="*/ 7017070 w 7189158"/>
                <a:gd name="connsiteY231" fmla="*/ 3652253 h 5960959"/>
                <a:gd name="connsiteX232" fmla="*/ 7021438 w 7189158"/>
                <a:gd name="connsiteY232" fmla="*/ 3641230 h 5960959"/>
                <a:gd name="connsiteX233" fmla="*/ 7026671 w 7189158"/>
                <a:gd name="connsiteY233" fmla="*/ 3615017 h 5960959"/>
                <a:gd name="connsiteX234" fmla="*/ 7031929 w 7189158"/>
                <a:gd name="connsiteY234" fmla="*/ 3558210 h 5960959"/>
                <a:gd name="connsiteX235" fmla="*/ 7033072 w 7189158"/>
                <a:gd name="connsiteY235" fmla="*/ 3538106 h 5960959"/>
                <a:gd name="connsiteX236" fmla="*/ 7033072 w 7189158"/>
                <a:gd name="connsiteY236" fmla="*/ 3538106 h 5960959"/>
                <a:gd name="connsiteX237" fmla="*/ 7027560 w 7189158"/>
                <a:gd name="connsiteY237" fmla="*/ 3534613 h 5960959"/>
                <a:gd name="connsiteX238" fmla="*/ 7027560 w 7189158"/>
                <a:gd name="connsiteY238" fmla="*/ 3534613 h 5960959"/>
                <a:gd name="connsiteX239" fmla="*/ 6949772 w 7189158"/>
                <a:gd name="connsiteY239" fmla="*/ 3506648 h 5960959"/>
                <a:gd name="connsiteX240" fmla="*/ 6925312 w 7189158"/>
                <a:gd name="connsiteY240" fmla="*/ 3474314 h 5960959"/>
                <a:gd name="connsiteX241" fmla="*/ 6945975 w 7189158"/>
                <a:gd name="connsiteY241" fmla="*/ 3470351 h 5960959"/>
                <a:gd name="connsiteX242" fmla="*/ 6946991 w 7189158"/>
                <a:gd name="connsiteY242" fmla="*/ 3460839 h 5960959"/>
                <a:gd name="connsiteX243" fmla="*/ 6943816 w 7189158"/>
                <a:gd name="connsiteY243" fmla="*/ 3450006 h 5960959"/>
                <a:gd name="connsiteX244" fmla="*/ 6948998 w 7189158"/>
                <a:gd name="connsiteY244" fmla="*/ 3447834 h 5960959"/>
                <a:gd name="connsiteX245" fmla="*/ 6954103 w 7189158"/>
                <a:gd name="connsiteY245" fmla="*/ 3446031 h 5960959"/>
                <a:gd name="connsiteX246" fmla="*/ 6958967 w 7189158"/>
                <a:gd name="connsiteY246" fmla="*/ 3444608 h 5960959"/>
                <a:gd name="connsiteX247" fmla="*/ 6964619 w 7189158"/>
                <a:gd name="connsiteY247" fmla="*/ 3441979 h 5960959"/>
                <a:gd name="connsiteX248" fmla="*/ 6964619 w 7189158"/>
                <a:gd name="connsiteY248" fmla="*/ 3441979 h 5960959"/>
                <a:gd name="connsiteX249" fmla="*/ 6976849 w 7189158"/>
                <a:gd name="connsiteY249" fmla="*/ 3448965 h 5960959"/>
                <a:gd name="connsiteX250" fmla="*/ 6973382 w 7189158"/>
                <a:gd name="connsiteY250" fmla="*/ 3425381 h 5960959"/>
                <a:gd name="connsiteX251" fmla="*/ 6974741 w 7189158"/>
                <a:gd name="connsiteY251" fmla="*/ 3417189 h 5960959"/>
                <a:gd name="connsiteX252" fmla="*/ 6964746 w 7189158"/>
                <a:gd name="connsiteY252" fmla="*/ 3400793 h 5960959"/>
                <a:gd name="connsiteX253" fmla="*/ 6964746 w 7189158"/>
                <a:gd name="connsiteY253" fmla="*/ 3400793 h 5960959"/>
                <a:gd name="connsiteX254" fmla="*/ 6964619 w 7189158"/>
                <a:gd name="connsiteY254" fmla="*/ 3395663 h 5960959"/>
                <a:gd name="connsiteX255" fmla="*/ 6964619 w 7189158"/>
                <a:gd name="connsiteY255" fmla="*/ 3395663 h 5960959"/>
                <a:gd name="connsiteX256" fmla="*/ 6954992 w 7189158"/>
                <a:gd name="connsiteY256" fmla="*/ 3383432 h 5960959"/>
                <a:gd name="connsiteX257" fmla="*/ 6938393 w 7189158"/>
                <a:gd name="connsiteY257" fmla="*/ 3336239 h 5960959"/>
                <a:gd name="connsiteX258" fmla="*/ 6909564 w 7189158"/>
                <a:gd name="connsiteY258" fmla="*/ 3299536 h 5960959"/>
                <a:gd name="connsiteX259" fmla="*/ 6904306 w 7189158"/>
                <a:gd name="connsiteY259" fmla="*/ 3277692 h 5960959"/>
                <a:gd name="connsiteX260" fmla="*/ 6880722 w 7189158"/>
                <a:gd name="connsiteY260" fmla="*/ 3220885 h 5960959"/>
                <a:gd name="connsiteX261" fmla="*/ 6830049 w 7189158"/>
                <a:gd name="connsiteY261" fmla="*/ 3139618 h 5960959"/>
                <a:gd name="connsiteX262" fmla="*/ 6768886 w 7189158"/>
                <a:gd name="connsiteY262" fmla="*/ 3158846 h 5960959"/>
                <a:gd name="connsiteX263" fmla="*/ 6696357 w 7189158"/>
                <a:gd name="connsiteY263" fmla="*/ 3223514 h 5960959"/>
                <a:gd name="connsiteX264" fmla="*/ 6626456 w 7189158"/>
                <a:gd name="connsiteY264" fmla="*/ 3249727 h 5960959"/>
                <a:gd name="connsiteX265" fmla="*/ 6615089 w 7189158"/>
                <a:gd name="connsiteY265" fmla="*/ 3190304 h 5960959"/>
                <a:gd name="connsiteX266" fmla="*/ 6588000 w 7189158"/>
                <a:gd name="connsiteY266" fmla="*/ 3153601 h 5960959"/>
                <a:gd name="connsiteX267" fmla="*/ 6553049 w 7189158"/>
                <a:gd name="connsiteY267" fmla="*/ 3088932 h 5960959"/>
                <a:gd name="connsiteX268" fmla="*/ 6549556 w 7189158"/>
                <a:gd name="connsiteY268" fmla="*/ 3080042 h 5960959"/>
                <a:gd name="connsiteX269" fmla="*/ 6547791 w 7189158"/>
                <a:gd name="connsiteY269" fmla="*/ 3069717 h 5960959"/>
                <a:gd name="connsiteX270" fmla="*/ 6545163 w 7189158"/>
                <a:gd name="connsiteY270" fmla="*/ 3058351 h 5960959"/>
                <a:gd name="connsiteX271" fmla="*/ 6532933 w 7189158"/>
                <a:gd name="connsiteY271" fmla="*/ 3038246 h 5960959"/>
                <a:gd name="connsiteX272" fmla="*/ 6534698 w 7189158"/>
                <a:gd name="connsiteY272" fmla="*/ 3012910 h 5960959"/>
                <a:gd name="connsiteX273" fmla="*/ 6535561 w 7189158"/>
                <a:gd name="connsiteY273" fmla="*/ 2991930 h 5960959"/>
                <a:gd name="connsiteX274" fmla="*/ 6530329 w 7189158"/>
                <a:gd name="connsiteY274" fmla="*/ 2953487 h 5960959"/>
                <a:gd name="connsiteX275" fmla="*/ 6540108 w 7189158"/>
                <a:gd name="connsiteY275" fmla="*/ 2931046 h 5960959"/>
                <a:gd name="connsiteX276" fmla="*/ 6542559 w 7189158"/>
                <a:gd name="connsiteY276" fmla="*/ 2915031 h 5960959"/>
                <a:gd name="connsiteX277" fmla="*/ 6558281 w 7189158"/>
                <a:gd name="connsiteY277" fmla="*/ 2887942 h 5960959"/>
                <a:gd name="connsiteX278" fmla="*/ 6533136 w 7189158"/>
                <a:gd name="connsiteY278" fmla="*/ 2869755 h 5960959"/>
                <a:gd name="connsiteX279" fmla="*/ 6528322 w 7189158"/>
                <a:gd name="connsiteY279" fmla="*/ 2846299 h 5960959"/>
                <a:gd name="connsiteX280" fmla="*/ 6532068 w 7189158"/>
                <a:gd name="connsiteY280" fmla="*/ 2825026 h 5960959"/>
                <a:gd name="connsiteX281" fmla="*/ 6522340 w 7189158"/>
                <a:gd name="connsiteY281" fmla="*/ 2810967 h 5960959"/>
                <a:gd name="connsiteX282" fmla="*/ 6492305 w 7189158"/>
                <a:gd name="connsiteY282" fmla="*/ 2796261 h 5960959"/>
                <a:gd name="connsiteX283" fmla="*/ 6484393 w 7189158"/>
                <a:gd name="connsiteY283" fmla="*/ 2779585 h 5960959"/>
                <a:gd name="connsiteX284" fmla="*/ 6470829 w 7189158"/>
                <a:gd name="connsiteY284" fmla="*/ 2770289 h 5960959"/>
                <a:gd name="connsiteX285" fmla="*/ 6473191 w 7189158"/>
                <a:gd name="connsiteY285" fmla="*/ 2754084 h 5960959"/>
                <a:gd name="connsiteX286" fmla="*/ 6475592 w 7189158"/>
                <a:gd name="connsiteY286" fmla="*/ 2740152 h 5960959"/>
                <a:gd name="connsiteX287" fmla="*/ 6468442 w 7189158"/>
                <a:gd name="connsiteY287" fmla="*/ 2722804 h 5960959"/>
                <a:gd name="connsiteX288" fmla="*/ 6435942 w 7189158"/>
                <a:gd name="connsiteY288" fmla="*/ 2726296 h 5960959"/>
                <a:gd name="connsiteX289" fmla="*/ 6393995 w 7189158"/>
                <a:gd name="connsiteY289" fmla="*/ 2714066 h 5960959"/>
                <a:gd name="connsiteX290" fmla="*/ 6414086 w 7189158"/>
                <a:gd name="connsiteY290" fmla="*/ 2688717 h 5960959"/>
                <a:gd name="connsiteX291" fmla="*/ 6427205 w 7189158"/>
                <a:gd name="connsiteY291" fmla="*/ 2656395 h 5960959"/>
                <a:gd name="connsiteX292" fmla="*/ 6420207 w 7189158"/>
                <a:gd name="connsiteY292" fmla="*/ 2631046 h 5960959"/>
                <a:gd name="connsiteX293" fmla="*/ 6409717 w 7189158"/>
                <a:gd name="connsiteY293" fmla="*/ 2610079 h 5960959"/>
                <a:gd name="connsiteX294" fmla="*/ 6437568 w 7189158"/>
                <a:gd name="connsiteY294" fmla="*/ 2610993 h 5960959"/>
                <a:gd name="connsiteX295" fmla="*/ 6447956 w 7189158"/>
                <a:gd name="connsiteY295" fmla="*/ 2609075 h 5960959"/>
                <a:gd name="connsiteX296" fmla="*/ 6451157 w 7189158"/>
                <a:gd name="connsiteY296" fmla="*/ 2617483 h 5960959"/>
                <a:gd name="connsiteX297" fmla="*/ 6469140 w 7189158"/>
                <a:gd name="connsiteY297" fmla="*/ 2620886 h 5960959"/>
                <a:gd name="connsiteX298" fmla="*/ 6504091 w 7189158"/>
                <a:gd name="connsiteY298" fmla="*/ 2651150 h 5960959"/>
                <a:gd name="connsiteX299" fmla="*/ 6533758 w 7189158"/>
                <a:gd name="connsiteY299" fmla="*/ 2669819 h 5960959"/>
                <a:gd name="connsiteX300" fmla="*/ 6552986 w 7189158"/>
                <a:gd name="connsiteY300" fmla="*/ 2663914 h 5960959"/>
                <a:gd name="connsiteX301" fmla="*/ 6559133 w 7189158"/>
                <a:gd name="connsiteY301" fmla="*/ 2640660 h 5960959"/>
                <a:gd name="connsiteX302" fmla="*/ 6587085 w 7189158"/>
                <a:gd name="connsiteY302" fmla="*/ 2631046 h 5960959"/>
                <a:gd name="connsiteX303" fmla="*/ 6592165 w 7189158"/>
                <a:gd name="connsiteY303" fmla="*/ 2645702 h 5960959"/>
                <a:gd name="connsiteX304" fmla="*/ 6607774 w 7189158"/>
                <a:gd name="connsiteY304" fmla="*/ 2673921 h 5960959"/>
                <a:gd name="connsiteX305" fmla="*/ 6627294 w 7189158"/>
                <a:gd name="connsiteY305" fmla="*/ 2679103 h 5960959"/>
                <a:gd name="connsiteX306" fmla="*/ 6641949 w 7189158"/>
                <a:gd name="connsiteY306" fmla="*/ 2694445 h 5960959"/>
                <a:gd name="connsiteX307" fmla="*/ 6645175 w 7189158"/>
                <a:gd name="connsiteY307" fmla="*/ 2704071 h 5960959"/>
                <a:gd name="connsiteX308" fmla="*/ 6660758 w 7189158"/>
                <a:gd name="connsiteY308" fmla="*/ 2701595 h 5960959"/>
                <a:gd name="connsiteX309" fmla="*/ 6661228 w 7189158"/>
                <a:gd name="connsiteY309" fmla="*/ 2689390 h 5960959"/>
                <a:gd name="connsiteX310" fmla="*/ 6672112 w 7189158"/>
                <a:gd name="connsiteY310" fmla="*/ 2678773 h 5960959"/>
                <a:gd name="connsiteX311" fmla="*/ 6670918 w 7189158"/>
                <a:gd name="connsiteY311" fmla="*/ 2632545 h 5960959"/>
                <a:gd name="connsiteX312" fmla="*/ 6673369 w 7189158"/>
                <a:gd name="connsiteY312" fmla="*/ 2615552 h 5960959"/>
                <a:gd name="connsiteX313" fmla="*/ 6652706 w 7189158"/>
                <a:gd name="connsiteY313" fmla="*/ 2566975 h 5960959"/>
                <a:gd name="connsiteX314" fmla="*/ 6701791 w 7189158"/>
                <a:gd name="connsiteY314" fmla="*/ 2549614 h 5960959"/>
                <a:gd name="connsiteX315" fmla="*/ 6716104 w 7189158"/>
                <a:gd name="connsiteY315" fmla="*/ 2534425 h 5960959"/>
                <a:gd name="connsiteX316" fmla="*/ 6728132 w 7189158"/>
                <a:gd name="connsiteY316" fmla="*/ 2533879 h 5960959"/>
                <a:gd name="connsiteX317" fmla="*/ 6726417 w 7189158"/>
                <a:gd name="connsiteY317" fmla="*/ 2516086 h 5960959"/>
                <a:gd name="connsiteX318" fmla="*/ 6732996 w 7189158"/>
                <a:gd name="connsiteY318" fmla="*/ 2511311 h 5960959"/>
                <a:gd name="connsiteX319" fmla="*/ 6737390 w 7189158"/>
                <a:gd name="connsiteY319" fmla="*/ 2480755 h 5960959"/>
                <a:gd name="connsiteX320" fmla="*/ 6737390 w 7189158"/>
                <a:gd name="connsiteY320" fmla="*/ 2480755 h 5960959"/>
                <a:gd name="connsiteX321" fmla="*/ 6739994 w 7189158"/>
                <a:gd name="connsiteY321" fmla="*/ 2472893 h 5960959"/>
                <a:gd name="connsiteX322" fmla="*/ 6739994 w 7189158"/>
                <a:gd name="connsiteY322" fmla="*/ 2472893 h 5960959"/>
                <a:gd name="connsiteX323" fmla="*/ 6707279 w 7189158"/>
                <a:gd name="connsiteY323" fmla="*/ 2442972 h 5960959"/>
                <a:gd name="connsiteX324" fmla="*/ 6698046 w 7189158"/>
                <a:gd name="connsiteY324" fmla="*/ 2416099 h 5960959"/>
                <a:gd name="connsiteX325" fmla="*/ 6691797 w 7189158"/>
                <a:gd name="connsiteY325" fmla="*/ 2397570 h 5960959"/>
                <a:gd name="connsiteX326" fmla="*/ 6690997 w 7189158"/>
                <a:gd name="connsiteY326" fmla="*/ 2365235 h 5960959"/>
                <a:gd name="connsiteX327" fmla="*/ 6697944 w 7189158"/>
                <a:gd name="connsiteY327" fmla="*/ 2361121 h 5960959"/>
                <a:gd name="connsiteX328" fmla="*/ 6717642 w 7189158"/>
                <a:gd name="connsiteY328" fmla="*/ 2365147 h 5960959"/>
                <a:gd name="connsiteX329" fmla="*/ 6729555 w 7189158"/>
                <a:gd name="connsiteY329" fmla="*/ 2353513 h 5960959"/>
                <a:gd name="connsiteX330" fmla="*/ 6744515 w 7189158"/>
                <a:gd name="connsiteY330" fmla="*/ 2361324 h 5960959"/>
                <a:gd name="connsiteX331" fmla="*/ 6756097 w 7189158"/>
                <a:gd name="connsiteY331" fmla="*/ 2340928 h 5960959"/>
                <a:gd name="connsiteX332" fmla="*/ 6772620 w 7189158"/>
                <a:gd name="connsiteY332" fmla="*/ 2325256 h 5960959"/>
                <a:gd name="connsiteX333" fmla="*/ 6813603 w 7189158"/>
                <a:gd name="connsiteY333" fmla="*/ 2320849 h 5960959"/>
                <a:gd name="connsiteX334" fmla="*/ 6822951 w 7189158"/>
                <a:gd name="connsiteY334" fmla="*/ 2315731 h 5960959"/>
                <a:gd name="connsiteX335" fmla="*/ 6827395 w 7189158"/>
                <a:gd name="connsiteY335" fmla="*/ 2300923 h 5960959"/>
                <a:gd name="connsiteX336" fmla="*/ 6826926 w 7189158"/>
                <a:gd name="connsiteY336" fmla="*/ 2285314 h 5960959"/>
                <a:gd name="connsiteX337" fmla="*/ 6828411 w 7189158"/>
                <a:gd name="connsiteY337" fmla="*/ 2282292 h 5960959"/>
                <a:gd name="connsiteX338" fmla="*/ 6831117 w 7189158"/>
                <a:gd name="connsiteY338" fmla="*/ 2279206 h 5960959"/>
                <a:gd name="connsiteX339" fmla="*/ 6832806 w 7189158"/>
                <a:gd name="connsiteY339" fmla="*/ 2277313 h 5960959"/>
                <a:gd name="connsiteX340" fmla="*/ 6832933 w 7189158"/>
                <a:gd name="connsiteY340" fmla="*/ 2276310 h 5960959"/>
                <a:gd name="connsiteX341" fmla="*/ 6833657 w 7189158"/>
                <a:gd name="connsiteY341" fmla="*/ 2275764 h 5960959"/>
                <a:gd name="connsiteX342" fmla="*/ 6838762 w 7189158"/>
                <a:gd name="connsiteY342" fmla="*/ 2273656 h 5960959"/>
                <a:gd name="connsiteX343" fmla="*/ 6836134 w 7189158"/>
                <a:gd name="connsiteY343" fmla="*/ 2257920 h 5960959"/>
                <a:gd name="connsiteX344" fmla="*/ 6818671 w 7189158"/>
                <a:gd name="connsiteY344" fmla="*/ 2256168 h 5960959"/>
                <a:gd name="connsiteX345" fmla="*/ 6804676 w 7189158"/>
                <a:gd name="connsiteY345" fmla="*/ 2243061 h 5960959"/>
                <a:gd name="connsiteX346" fmla="*/ 6806162 w 7189158"/>
                <a:gd name="connsiteY346" fmla="*/ 2232546 h 5960959"/>
                <a:gd name="connsiteX347" fmla="*/ 6806162 w 7189158"/>
                <a:gd name="connsiteY347" fmla="*/ 2232546 h 5960959"/>
                <a:gd name="connsiteX348" fmla="*/ 6805565 w 7189158"/>
                <a:gd name="connsiteY348" fmla="*/ 2236076 h 5960959"/>
                <a:gd name="connsiteX349" fmla="*/ 6805565 w 7189158"/>
                <a:gd name="connsiteY349" fmla="*/ 2236076 h 5960959"/>
                <a:gd name="connsiteX350" fmla="*/ 6785029 w 7189158"/>
                <a:gd name="connsiteY350" fmla="*/ 2215985 h 5960959"/>
                <a:gd name="connsiteX351" fmla="*/ 6763617 w 7189158"/>
                <a:gd name="connsiteY351" fmla="*/ 2258797 h 5960959"/>
                <a:gd name="connsiteX352" fmla="*/ 6763617 w 7189158"/>
                <a:gd name="connsiteY352" fmla="*/ 2258797 h 5960959"/>
                <a:gd name="connsiteX353" fmla="*/ 6763617 w 7189158"/>
                <a:gd name="connsiteY353" fmla="*/ 2253552 h 5960959"/>
                <a:gd name="connsiteX354" fmla="*/ 6762652 w 7189158"/>
                <a:gd name="connsiteY354" fmla="*/ 2264169 h 5960959"/>
                <a:gd name="connsiteX355" fmla="*/ 6762652 w 7189158"/>
                <a:gd name="connsiteY355" fmla="*/ 2264169 h 5960959"/>
                <a:gd name="connsiteX356" fmla="*/ 6732147 w 7189158"/>
                <a:gd name="connsiteY356" fmla="*/ 2271027 h 5960959"/>
                <a:gd name="connsiteX357" fmla="*/ 6714684 w 7189158"/>
                <a:gd name="connsiteY357" fmla="*/ 2300732 h 5960959"/>
                <a:gd name="connsiteX358" fmla="*/ 6655248 w 7189158"/>
                <a:gd name="connsiteY358" fmla="*/ 2303361 h 5960959"/>
                <a:gd name="connsiteX359" fmla="*/ 6648898 w 7189158"/>
                <a:gd name="connsiteY359" fmla="*/ 2299411 h 5960959"/>
                <a:gd name="connsiteX360" fmla="*/ 6648898 w 7189158"/>
                <a:gd name="connsiteY360" fmla="*/ 2299411 h 5960959"/>
                <a:gd name="connsiteX361" fmla="*/ 6648250 w 7189158"/>
                <a:gd name="connsiteY361" fmla="*/ 2283257 h 5960959"/>
                <a:gd name="connsiteX362" fmla="*/ 6648250 w 7189158"/>
                <a:gd name="connsiteY362" fmla="*/ 2283257 h 5960959"/>
                <a:gd name="connsiteX363" fmla="*/ 6628159 w 7189158"/>
                <a:gd name="connsiteY363" fmla="*/ 2251799 h 5960959"/>
                <a:gd name="connsiteX364" fmla="*/ 6617695 w 7189158"/>
                <a:gd name="connsiteY364" fmla="*/ 2222957 h 5960959"/>
                <a:gd name="connsiteX365" fmla="*/ 6601070 w 7189158"/>
                <a:gd name="connsiteY365" fmla="*/ 2192376 h 5960959"/>
                <a:gd name="connsiteX366" fmla="*/ 6564355 w 7189158"/>
                <a:gd name="connsiteY366" fmla="*/ 2175777 h 5960959"/>
                <a:gd name="connsiteX367" fmla="*/ 6534662 w 7189158"/>
                <a:gd name="connsiteY367" fmla="*/ 2150428 h 5960959"/>
                <a:gd name="connsiteX368" fmla="*/ 6514545 w 7189158"/>
                <a:gd name="connsiteY368" fmla="*/ 2114601 h 5960959"/>
                <a:gd name="connsiteX369" fmla="*/ 6518940 w 7189158"/>
                <a:gd name="connsiteY369" fmla="*/ 2097126 h 5960959"/>
                <a:gd name="connsiteX370" fmla="*/ 6531170 w 7189158"/>
                <a:gd name="connsiteY370" fmla="*/ 2057807 h 5960959"/>
                <a:gd name="connsiteX371" fmla="*/ 6555630 w 7189158"/>
                <a:gd name="connsiteY371" fmla="*/ 2018487 h 5960959"/>
                <a:gd name="connsiteX372" fmla="*/ 6593210 w 7189158"/>
                <a:gd name="connsiteY372" fmla="*/ 1986153 h 5960959"/>
                <a:gd name="connsiteX373" fmla="*/ 6663111 w 7189158"/>
                <a:gd name="connsiteY373" fmla="*/ 1936344 h 5960959"/>
                <a:gd name="connsiteX374" fmla="*/ 6690200 w 7189158"/>
                <a:gd name="connsiteY374" fmla="*/ 1885658 h 5960959"/>
                <a:gd name="connsiteX375" fmla="*/ 6712920 w 7189158"/>
                <a:gd name="connsiteY375" fmla="*/ 1855076 h 5960959"/>
                <a:gd name="connsiteX376" fmla="*/ 6740898 w 7189158"/>
                <a:gd name="connsiteY376" fmla="*/ 1841094 h 5960959"/>
                <a:gd name="connsiteX377" fmla="*/ 6775849 w 7189158"/>
                <a:gd name="connsiteY377" fmla="*/ 1793901 h 5960959"/>
                <a:gd name="connsiteX378" fmla="*/ 6814291 w 7189158"/>
                <a:gd name="connsiteY378" fmla="*/ 1724863 h 5960959"/>
                <a:gd name="connsiteX379" fmla="*/ 6892917 w 7189158"/>
                <a:gd name="connsiteY379" fmla="*/ 1626985 h 5960959"/>
                <a:gd name="connsiteX380" fmla="*/ 6892917 w 7189158"/>
                <a:gd name="connsiteY380" fmla="*/ 1626985 h 5960959"/>
                <a:gd name="connsiteX381" fmla="*/ 6885055 w 7189158"/>
                <a:gd name="connsiteY381" fmla="*/ 1636598 h 5960959"/>
                <a:gd name="connsiteX382" fmla="*/ 6900562 w 7189158"/>
                <a:gd name="connsiteY382" fmla="*/ 1618437 h 5960959"/>
                <a:gd name="connsiteX383" fmla="*/ 6900562 w 7189158"/>
                <a:gd name="connsiteY383" fmla="*/ 1618437 h 5960959"/>
                <a:gd name="connsiteX384" fmla="*/ 6914774 w 7189158"/>
                <a:gd name="connsiteY384" fmla="*/ 1644460 h 5960959"/>
                <a:gd name="connsiteX385" fmla="*/ 6935754 w 7189158"/>
                <a:gd name="connsiteY385" fmla="*/ 1698638 h 5960959"/>
                <a:gd name="connsiteX386" fmla="*/ 6951476 w 7189158"/>
                <a:gd name="connsiteY386" fmla="*/ 1736217 h 5960959"/>
                <a:gd name="connsiteX387" fmla="*/ 6966335 w 7189158"/>
                <a:gd name="connsiteY387" fmla="*/ 1774660 h 5960959"/>
                <a:gd name="connsiteX388" fmla="*/ 6972431 w 7189158"/>
                <a:gd name="connsiteY388" fmla="*/ 1769415 h 5960959"/>
                <a:gd name="connsiteX389" fmla="*/ 6982921 w 7189158"/>
                <a:gd name="connsiteY389" fmla="*/ 1743202 h 5960959"/>
                <a:gd name="connsiteX390" fmla="*/ 6988153 w 7189158"/>
                <a:gd name="connsiteY390" fmla="*/ 1723098 h 5960959"/>
                <a:gd name="connsiteX391" fmla="*/ 6990781 w 7189158"/>
                <a:gd name="connsiteY391" fmla="*/ 1691640 h 5960959"/>
                <a:gd name="connsiteX392" fmla="*/ 6975059 w 7189158"/>
                <a:gd name="connsiteY392" fmla="*/ 1649692 h 5960959"/>
                <a:gd name="connsiteX393" fmla="*/ 6971566 w 7189158"/>
                <a:gd name="connsiteY393" fmla="*/ 1559687 h 5960959"/>
                <a:gd name="connsiteX394" fmla="*/ 6990794 w 7189158"/>
                <a:gd name="connsiteY394" fmla="*/ 1462685 h 5960959"/>
                <a:gd name="connsiteX395" fmla="*/ 7003888 w 7189158"/>
                <a:gd name="connsiteY395" fmla="*/ 1398029 h 5960959"/>
                <a:gd name="connsiteX396" fmla="*/ 7041467 w 7189158"/>
                <a:gd name="connsiteY396" fmla="*/ 1371816 h 5960959"/>
                <a:gd name="connsiteX397" fmla="*/ 7076443 w 7189158"/>
                <a:gd name="connsiteY397" fmla="*/ 1367447 h 5960959"/>
                <a:gd name="connsiteX398" fmla="*/ 7091277 w 7189158"/>
                <a:gd name="connsiteY398" fmla="*/ 1327252 h 5960959"/>
                <a:gd name="connsiteX399" fmla="*/ 7091277 w 7189158"/>
                <a:gd name="connsiteY399" fmla="*/ 1327252 h 5960959"/>
                <a:gd name="connsiteX400" fmla="*/ 7093905 w 7189158"/>
                <a:gd name="connsiteY400" fmla="*/ 1315022 h 5960959"/>
                <a:gd name="connsiteX401" fmla="*/ 7093905 w 7189158"/>
                <a:gd name="connsiteY401" fmla="*/ 1315022 h 5960959"/>
                <a:gd name="connsiteX402" fmla="*/ 7091277 w 7189158"/>
                <a:gd name="connsiteY402" fmla="*/ 1261720 h 5960959"/>
                <a:gd name="connsiteX403" fmla="*/ 7061559 w 7189158"/>
                <a:gd name="connsiteY403" fmla="*/ 1205802 h 5960959"/>
                <a:gd name="connsiteX404" fmla="*/ 7055463 w 7189158"/>
                <a:gd name="connsiteY404" fmla="*/ 1185698 h 5960959"/>
                <a:gd name="connsiteX405" fmla="*/ 7064200 w 7189158"/>
                <a:gd name="connsiteY405" fmla="*/ 1161237 h 5960959"/>
                <a:gd name="connsiteX406" fmla="*/ 7056339 w 7189158"/>
                <a:gd name="connsiteY406" fmla="*/ 1136777 h 5960959"/>
                <a:gd name="connsiteX407" fmla="*/ 7055475 w 7189158"/>
                <a:gd name="connsiteY407" fmla="*/ 1109688 h 5960959"/>
                <a:gd name="connsiteX408" fmla="*/ 7057215 w 7189158"/>
                <a:gd name="connsiteY408" fmla="*/ 1045020 h 5960959"/>
                <a:gd name="connsiteX409" fmla="*/ 7073840 w 7189158"/>
                <a:gd name="connsiteY409" fmla="*/ 992581 h 5960959"/>
                <a:gd name="connsiteX410" fmla="*/ 7094795 w 7189158"/>
                <a:gd name="connsiteY410" fmla="*/ 951522 h 5960959"/>
                <a:gd name="connsiteX411" fmla="*/ 7098808 w 7189158"/>
                <a:gd name="connsiteY411" fmla="*/ 923646 h 5960959"/>
                <a:gd name="connsiteX412" fmla="*/ 7096548 w 7189158"/>
                <a:gd name="connsiteY412" fmla="*/ 911327 h 5960959"/>
                <a:gd name="connsiteX413" fmla="*/ 7117503 w 7189158"/>
                <a:gd name="connsiteY413" fmla="*/ 881609 h 5960959"/>
                <a:gd name="connsiteX414" fmla="*/ 7150714 w 7189158"/>
                <a:gd name="connsiteY414" fmla="*/ 823938 h 5960959"/>
                <a:gd name="connsiteX415" fmla="*/ 7144592 w 7189158"/>
                <a:gd name="connsiteY415" fmla="*/ 760146 h 5960959"/>
                <a:gd name="connsiteX416" fmla="*/ 7169078 w 7189158"/>
                <a:gd name="connsiteY416" fmla="*/ 724319 h 5960959"/>
                <a:gd name="connsiteX417" fmla="*/ 7183936 w 7189158"/>
                <a:gd name="connsiteY417" fmla="*/ 671017 h 5960959"/>
                <a:gd name="connsiteX418" fmla="*/ 7144591 w 7189158"/>
                <a:gd name="connsiteY418" fmla="*/ 638683 h 5960959"/>
                <a:gd name="connsiteX419" fmla="*/ 7130698 w 7189158"/>
                <a:gd name="connsiteY419" fmla="*/ 628168 h 5960959"/>
                <a:gd name="connsiteX420" fmla="*/ 7124843 w 7189158"/>
                <a:gd name="connsiteY420" fmla="*/ 622059 h 5960959"/>
                <a:gd name="connsiteX421" fmla="*/ 7116677 w 7189158"/>
                <a:gd name="connsiteY421" fmla="*/ 614363 h 5960959"/>
                <a:gd name="connsiteX422" fmla="*/ 7101920 w 7189158"/>
                <a:gd name="connsiteY422" fmla="*/ 599847 h 5960959"/>
                <a:gd name="connsiteX423" fmla="*/ 7087086 w 7189158"/>
                <a:gd name="connsiteY423" fmla="*/ 580073 h 5960959"/>
                <a:gd name="connsiteX424" fmla="*/ 7043232 w 7189158"/>
                <a:gd name="connsiteY424" fmla="*/ 531203 h 5960959"/>
                <a:gd name="connsiteX425" fmla="*/ 7004929 w 7189158"/>
                <a:gd name="connsiteY425" fmla="*/ 496862 h 5960959"/>
                <a:gd name="connsiteX426" fmla="*/ 6958714 w 7189158"/>
                <a:gd name="connsiteY426" fmla="*/ 481025 h 5960959"/>
                <a:gd name="connsiteX427" fmla="*/ 6927219 w 7189158"/>
                <a:gd name="connsiteY427" fmla="*/ 469557 h 5960959"/>
                <a:gd name="connsiteX428" fmla="*/ 6920272 w 7189158"/>
                <a:gd name="connsiteY428" fmla="*/ 487083 h 5960959"/>
                <a:gd name="connsiteX429" fmla="*/ 6916373 w 7189158"/>
                <a:gd name="connsiteY429" fmla="*/ 497015 h 5960959"/>
                <a:gd name="connsiteX430" fmla="*/ 6912131 w 7189158"/>
                <a:gd name="connsiteY430" fmla="*/ 521576 h 5960959"/>
                <a:gd name="connsiteX431" fmla="*/ 6893678 w 7189158"/>
                <a:gd name="connsiteY431" fmla="*/ 530187 h 5960959"/>
                <a:gd name="connsiteX432" fmla="*/ 6898263 w 7189158"/>
                <a:gd name="connsiteY432" fmla="*/ 549542 h 5960959"/>
                <a:gd name="connsiteX433" fmla="*/ 6884725 w 7189158"/>
                <a:gd name="connsiteY433" fmla="*/ 566738 h 5960959"/>
                <a:gd name="connsiteX434" fmla="*/ 6857509 w 7189158"/>
                <a:gd name="connsiteY434" fmla="*/ 589471 h 5960959"/>
                <a:gd name="connsiteX435" fmla="*/ 6817377 w 7189158"/>
                <a:gd name="connsiteY435" fmla="*/ 600240 h 5960959"/>
                <a:gd name="connsiteX436" fmla="*/ 6801680 w 7189158"/>
                <a:gd name="connsiteY436" fmla="*/ 600989 h 5960959"/>
                <a:gd name="connsiteX437" fmla="*/ 6791088 w 7189158"/>
                <a:gd name="connsiteY437" fmla="*/ 611581 h 5960959"/>
                <a:gd name="connsiteX438" fmla="*/ 6780294 w 7189158"/>
                <a:gd name="connsiteY438" fmla="*/ 637680 h 5960959"/>
                <a:gd name="connsiteX439" fmla="*/ 6759161 w 7189158"/>
                <a:gd name="connsiteY439" fmla="*/ 636105 h 5960959"/>
                <a:gd name="connsiteX440" fmla="*/ 6737875 w 7189158"/>
                <a:gd name="connsiteY440" fmla="*/ 620890 h 5960959"/>
                <a:gd name="connsiteX441" fmla="*/ 6722864 w 7189158"/>
                <a:gd name="connsiteY441" fmla="*/ 631939 h 5960959"/>
                <a:gd name="connsiteX442" fmla="*/ 6707166 w 7189158"/>
                <a:gd name="connsiteY442" fmla="*/ 639102 h 5960959"/>
                <a:gd name="connsiteX443" fmla="*/ 6693717 w 7189158"/>
                <a:gd name="connsiteY443" fmla="*/ 639864 h 5960959"/>
                <a:gd name="connsiteX444" fmla="*/ 6671543 w 7189158"/>
                <a:gd name="connsiteY444" fmla="*/ 640918 h 5960959"/>
                <a:gd name="connsiteX445" fmla="*/ 6647438 w 7189158"/>
                <a:gd name="connsiteY445" fmla="*/ 630060 h 5960959"/>
                <a:gd name="connsiteX446" fmla="*/ 6632503 w 7189158"/>
                <a:gd name="connsiteY446" fmla="*/ 616826 h 5960959"/>
                <a:gd name="connsiteX447" fmla="*/ 6607178 w 7189158"/>
                <a:gd name="connsiteY447" fmla="*/ 636041 h 5960959"/>
                <a:gd name="connsiteX448" fmla="*/ 6578781 w 7189158"/>
                <a:gd name="connsiteY448" fmla="*/ 658279 h 5960959"/>
                <a:gd name="connsiteX449" fmla="*/ 6565611 w 7189158"/>
                <a:gd name="connsiteY449" fmla="*/ 670217 h 5960959"/>
                <a:gd name="connsiteX450" fmla="*/ 6553064 w 7189158"/>
                <a:gd name="connsiteY450" fmla="*/ 677037 h 5960959"/>
                <a:gd name="connsiteX451" fmla="*/ 6545101 w 7189158"/>
                <a:gd name="connsiteY451" fmla="*/ 686562 h 5960959"/>
                <a:gd name="connsiteX452" fmla="*/ 6525784 w 7189158"/>
                <a:gd name="connsiteY452" fmla="*/ 687311 h 5960959"/>
                <a:gd name="connsiteX453" fmla="*/ 6493590 w 7189158"/>
                <a:gd name="connsiteY453" fmla="*/ 671868 h 5960959"/>
                <a:gd name="connsiteX454" fmla="*/ 6473677 w 7189158"/>
                <a:gd name="connsiteY454" fmla="*/ 672198 h 5960959"/>
                <a:gd name="connsiteX455" fmla="*/ 6459783 w 7189158"/>
                <a:gd name="connsiteY455" fmla="*/ 666166 h 5960959"/>
                <a:gd name="connsiteX456" fmla="*/ 6444682 w 7189158"/>
                <a:gd name="connsiteY456" fmla="*/ 637794 h 5960959"/>
                <a:gd name="connsiteX457" fmla="*/ 6442599 w 7189158"/>
                <a:gd name="connsiteY457" fmla="*/ 603123 h 5960959"/>
                <a:gd name="connsiteX458" fmla="*/ 6439170 w 7189158"/>
                <a:gd name="connsiteY458" fmla="*/ 590652 h 5960959"/>
                <a:gd name="connsiteX459" fmla="*/ 6432452 w 7189158"/>
                <a:gd name="connsiteY459" fmla="*/ 579755 h 5960959"/>
                <a:gd name="connsiteX460" fmla="*/ 6422800 w 7189158"/>
                <a:gd name="connsiteY460" fmla="*/ 564401 h 5960959"/>
                <a:gd name="connsiteX461" fmla="*/ 6402709 w 7189158"/>
                <a:gd name="connsiteY461" fmla="*/ 526834 h 5960959"/>
                <a:gd name="connsiteX462" fmla="*/ 6386110 w 7189158"/>
                <a:gd name="connsiteY462" fmla="*/ 485762 h 5960959"/>
                <a:gd name="connsiteX463" fmla="*/ 6370388 w 7189158"/>
                <a:gd name="connsiteY463" fmla="*/ 457810 h 5960959"/>
                <a:gd name="connsiteX464" fmla="*/ 6361561 w 7189158"/>
                <a:gd name="connsiteY464" fmla="*/ 432295 h 5960959"/>
                <a:gd name="connsiteX465" fmla="*/ 6341520 w 7189158"/>
                <a:gd name="connsiteY465" fmla="*/ 419671 h 5960959"/>
                <a:gd name="connsiteX466" fmla="*/ 6341051 w 7189158"/>
                <a:gd name="connsiteY466" fmla="*/ 405536 h 5960959"/>
                <a:gd name="connsiteX467" fmla="*/ 6362806 w 7189158"/>
                <a:gd name="connsiteY467" fmla="*/ 372199 h 5960959"/>
                <a:gd name="connsiteX468" fmla="*/ 6364990 w 7189158"/>
                <a:gd name="connsiteY468" fmla="*/ 345072 h 5960959"/>
                <a:gd name="connsiteX469" fmla="*/ 6310723 w 7189158"/>
                <a:gd name="connsiteY469" fmla="*/ 341655 h 5960959"/>
                <a:gd name="connsiteX470" fmla="*/ 6290009 w 7189158"/>
                <a:gd name="connsiteY470" fmla="*/ 331965 h 5960959"/>
                <a:gd name="connsiteX471" fmla="*/ 6279519 w 7189158"/>
                <a:gd name="connsiteY471" fmla="*/ 315354 h 5960959"/>
                <a:gd name="connsiteX472" fmla="*/ 6262920 w 7189158"/>
                <a:gd name="connsiteY472" fmla="*/ 288265 h 5960959"/>
                <a:gd name="connsiteX473" fmla="*/ 6241064 w 7189158"/>
                <a:gd name="connsiteY473" fmla="*/ 282156 h 5960959"/>
                <a:gd name="connsiteX474" fmla="*/ 6219207 w 7189158"/>
                <a:gd name="connsiteY474" fmla="*/ 280403 h 5960959"/>
                <a:gd name="connsiteX475" fmla="*/ 6194746 w 7189158"/>
                <a:gd name="connsiteY475" fmla="*/ 336321 h 5960959"/>
                <a:gd name="connsiteX476" fmla="*/ 6166768 w 7189158"/>
                <a:gd name="connsiteY476" fmla="*/ 369532 h 5960959"/>
                <a:gd name="connsiteX477" fmla="*/ 6127449 w 7189158"/>
                <a:gd name="connsiteY477" fmla="*/ 336321 h 5960959"/>
                <a:gd name="connsiteX478" fmla="*/ 6095128 w 7189158"/>
                <a:gd name="connsiteY478" fmla="*/ 317093 h 5960959"/>
                <a:gd name="connsiteX479" fmla="*/ 6055783 w 7189158"/>
                <a:gd name="connsiteY479" fmla="*/ 305727 h 5960959"/>
                <a:gd name="connsiteX480" fmla="*/ 6027830 w 7189158"/>
                <a:gd name="connsiteY480" fmla="*/ 289115 h 5960959"/>
                <a:gd name="connsiteX481" fmla="*/ 6000741 w 7189158"/>
                <a:gd name="connsiteY481" fmla="*/ 290868 h 5960959"/>
                <a:gd name="connsiteX482" fmla="*/ 6007739 w 7189158"/>
                <a:gd name="connsiteY482" fmla="*/ 270764 h 5960959"/>
                <a:gd name="connsiteX483" fmla="*/ 6037457 w 7189158"/>
                <a:gd name="connsiteY483" fmla="*/ 235814 h 5960959"/>
                <a:gd name="connsiteX484" fmla="*/ 6052164 w 7189158"/>
                <a:gd name="connsiteY484" fmla="*/ 203606 h 5960959"/>
                <a:gd name="connsiteX485" fmla="*/ 6070986 w 7189158"/>
                <a:gd name="connsiteY485" fmla="*/ 182499 h 5960959"/>
                <a:gd name="connsiteX486" fmla="*/ 6075875 w 7189158"/>
                <a:gd name="connsiteY486" fmla="*/ 151752 h 5960959"/>
                <a:gd name="connsiteX487" fmla="*/ 6097758 w 7189158"/>
                <a:gd name="connsiteY487" fmla="*/ 105613 h 5960959"/>
                <a:gd name="connsiteX488" fmla="*/ 6107359 w 7189158"/>
                <a:gd name="connsiteY488" fmla="*/ 81140 h 5960959"/>
                <a:gd name="connsiteX489" fmla="*/ 6089007 w 7189158"/>
                <a:gd name="connsiteY489" fmla="*/ 62789 h 5960959"/>
                <a:gd name="connsiteX490" fmla="*/ 6068916 w 7189158"/>
                <a:gd name="connsiteY490" fmla="*/ 42685 h 5960959"/>
                <a:gd name="connsiteX491" fmla="*/ 6051428 w 7189158"/>
                <a:gd name="connsiteY491" fmla="*/ 24333 h 5960959"/>
                <a:gd name="connsiteX492" fmla="*/ 6025215 w 7189158"/>
                <a:gd name="connsiteY492" fmla="*/ 6858 h 5960959"/>
                <a:gd name="connsiteX493" fmla="*/ 6025215 w 7189158"/>
                <a:gd name="connsiteY493" fmla="*/ 6858 h 5960959"/>
                <a:gd name="connsiteX494" fmla="*/ 6018294 w 7189158"/>
                <a:gd name="connsiteY494" fmla="*/ 0 h 5960959"/>
                <a:gd name="connsiteX495" fmla="*/ 6018294 w 7189158"/>
                <a:gd name="connsiteY495" fmla="*/ 0 h 5960959"/>
                <a:gd name="connsiteX496" fmla="*/ 6002494 w 7189158"/>
                <a:gd name="connsiteY496" fmla="*/ 11214 h 5960959"/>
                <a:gd name="connsiteX497" fmla="*/ 5937851 w 7189158"/>
                <a:gd name="connsiteY497" fmla="*/ 27825 h 5960959"/>
                <a:gd name="connsiteX498" fmla="*/ 5914191 w 7189158"/>
                <a:gd name="connsiteY498" fmla="*/ 26898 h 5960959"/>
                <a:gd name="connsiteX499" fmla="*/ 5874923 w 7189158"/>
                <a:gd name="connsiteY499" fmla="*/ 40919 h 5960959"/>
                <a:gd name="connsiteX500" fmla="*/ 5854832 w 7189158"/>
                <a:gd name="connsiteY500" fmla="*/ 75870 h 5960959"/>
                <a:gd name="connsiteX501" fmla="*/ 5843465 w 7189158"/>
                <a:gd name="connsiteY501" fmla="*/ 97714 h 5960959"/>
                <a:gd name="connsiteX502" fmla="*/ 5818980 w 7189158"/>
                <a:gd name="connsiteY502" fmla="*/ 128308 h 5960959"/>
                <a:gd name="connsiteX503" fmla="*/ 5793656 w 7189158"/>
                <a:gd name="connsiteY503" fmla="*/ 164135 h 5960959"/>
                <a:gd name="connsiteX504" fmla="*/ 5747352 w 7189158"/>
                <a:gd name="connsiteY504" fmla="*/ 218313 h 5960959"/>
                <a:gd name="connsiteX505" fmla="*/ 5711512 w 7189158"/>
                <a:gd name="connsiteY505" fmla="*/ 242773 h 5960959"/>
                <a:gd name="connsiteX506" fmla="*/ 5721139 w 7189158"/>
                <a:gd name="connsiteY506" fmla="*/ 260248 h 5960959"/>
                <a:gd name="connsiteX507" fmla="*/ 5717646 w 7189158"/>
                <a:gd name="connsiteY507" fmla="*/ 276860 h 5960959"/>
                <a:gd name="connsiteX508" fmla="*/ 5757854 w 7189158"/>
                <a:gd name="connsiteY508" fmla="*/ 300444 h 5960959"/>
                <a:gd name="connsiteX509" fmla="*/ 5835616 w 7189158"/>
                <a:gd name="connsiteY509" fmla="*/ 279476 h 5960959"/>
                <a:gd name="connsiteX510" fmla="*/ 5879292 w 7189158"/>
                <a:gd name="connsiteY510" fmla="*/ 313550 h 5960959"/>
                <a:gd name="connsiteX511" fmla="*/ 5876688 w 7189158"/>
                <a:gd name="connsiteY511" fmla="*/ 348500 h 5960959"/>
                <a:gd name="connsiteX512" fmla="*/ 5887153 w 7189158"/>
                <a:gd name="connsiteY512" fmla="*/ 392188 h 5960959"/>
                <a:gd name="connsiteX513" fmla="*/ 5910737 w 7189158"/>
                <a:gd name="connsiteY513" fmla="*/ 435877 h 5960959"/>
                <a:gd name="connsiteX514" fmla="*/ 5897643 w 7189158"/>
                <a:gd name="connsiteY514" fmla="*/ 462966 h 5960959"/>
                <a:gd name="connsiteX515" fmla="*/ 5901136 w 7189158"/>
                <a:gd name="connsiteY515" fmla="*/ 483933 h 5960959"/>
                <a:gd name="connsiteX516" fmla="*/ 5887140 w 7189158"/>
                <a:gd name="connsiteY516" fmla="*/ 514515 h 5960959"/>
                <a:gd name="connsiteX517" fmla="*/ 5856558 w 7189158"/>
                <a:gd name="connsiteY517" fmla="*/ 532866 h 5960959"/>
                <a:gd name="connsiteX518" fmla="*/ 5830345 w 7189158"/>
                <a:gd name="connsiteY518" fmla="*/ 558203 h 5960959"/>
                <a:gd name="connsiteX519" fmla="*/ 5800653 w 7189158"/>
                <a:gd name="connsiteY519" fmla="*/ 593153 h 5960959"/>
                <a:gd name="connsiteX520" fmla="*/ 5778796 w 7189158"/>
                <a:gd name="connsiteY520" fmla="*/ 612381 h 5960959"/>
                <a:gd name="connsiteX521" fmla="*/ 5768306 w 7189158"/>
                <a:gd name="connsiteY521" fmla="*/ 646468 h 5960959"/>
                <a:gd name="connsiteX522" fmla="*/ 5755212 w 7189158"/>
                <a:gd name="connsiteY522" fmla="*/ 702399 h 5960959"/>
                <a:gd name="connsiteX523" fmla="*/ 5746461 w 7189158"/>
                <a:gd name="connsiteY523" fmla="*/ 722490 h 5960959"/>
                <a:gd name="connsiteX524" fmla="*/ 5743858 w 7189158"/>
                <a:gd name="connsiteY524" fmla="*/ 741718 h 5960959"/>
                <a:gd name="connsiteX525" fmla="*/ 5725506 w 7189158"/>
                <a:gd name="connsiteY525" fmla="*/ 774039 h 5960959"/>
                <a:gd name="connsiteX526" fmla="*/ 5714139 w 7189158"/>
                <a:gd name="connsiteY526" fmla="*/ 811619 h 5960959"/>
                <a:gd name="connsiteX527" fmla="*/ 5698417 w 7189158"/>
                <a:gd name="connsiteY527" fmla="*/ 865797 h 5960959"/>
                <a:gd name="connsiteX528" fmla="*/ 5660838 w 7189158"/>
                <a:gd name="connsiteY528" fmla="*/ 917359 h 5960959"/>
                <a:gd name="connsiteX529" fmla="*/ 5643375 w 7189158"/>
                <a:gd name="connsiteY529" fmla="*/ 996874 h 5960959"/>
                <a:gd name="connsiteX530" fmla="*/ 5613657 w 7189158"/>
                <a:gd name="connsiteY530" fmla="*/ 1046683 h 5960959"/>
                <a:gd name="connsiteX531" fmla="*/ 5598798 w 7189158"/>
                <a:gd name="connsiteY531" fmla="*/ 1090371 h 5960959"/>
                <a:gd name="connsiteX532" fmla="*/ 5593540 w 7189158"/>
                <a:gd name="connsiteY532" fmla="*/ 1114844 h 5960959"/>
                <a:gd name="connsiteX533" fmla="*/ 5632885 w 7189158"/>
                <a:gd name="connsiteY533" fmla="*/ 1117473 h 5960959"/>
                <a:gd name="connsiteX534" fmla="*/ 5643375 w 7189158"/>
                <a:gd name="connsiteY534" fmla="*/ 1140193 h 5960959"/>
                <a:gd name="connsiteX535" fmla="*/ 5646843 w 7189158"/>
                <a:gd name="connsiteY535" fmla="*/ 1165542 h 5960959"/>
                <a:gd name="connsiteX536" fmla="*/ 5621862 w 7189158"/>
                <a:gd name="connsiteY536" fmla="*/ 1176795 h 5960959"/>
                <a:gd name="connsiteX537" fmla="*/ 5599040 w 7189158"/>
                <a:gd name="connsiteY537" fmla="*/ 1200594 h 5960959"/>
                <a:gd name="connsiteX538" fmla="*/ 5571532 w 7189158"/>
                <a:gd name="connsiteY538" fmla="*/ 1228128 h 5960959"/>
                <a:gd name="connsiteX539" fmla="*/ 5543998 w 7189158"/>
                <a:gd name="connsiteY539" fmla="*/ 1241234 h 5960959"/>
                <a:gd name="connsiteX540" fmla="*/ 5519093 w 7189158"/>
                <a:gd name="connsiteY540" fmla="*/ 1247788 h 5960959"/>
                <a:gd name="connsiteX541" fmla="*/ 5457574 w 7189158"/>
                <a:gd name="connsiteY541" fmla="*/ 1265060 h 5960959"/>
                <a:gd name="connsiteX542" fmla="*/ 5429622 w 7189158"/>
                <a:gd name="connsiteY542" fmla="*/ 1299134 h 5960959"/>
                <a:gd name="connsiteX543" fmla="*/ 5407765 w 7189158"/>
                <a:gd name="connsiteY543" fmla="*/ 1320101 h 5960959"/>
                <a:gd name="connsiteX544" fmla="*/ 5365817 w 7189158"/>
                <a:gd name="connsiteY544" fmla="*/ 1363789 h 5960959"/>
                <a:gd name="connsiteX545" fmla="*/ 5343338 w 7189158"/>
                <a:gd name="connsiteY545" fmla="*/ 1376908 h 5960959"/>
                <a:gd name="connsiteX546" fmla="*/ 5343338 w 7189158"/>
                <a:gd name="connsiteY546" fmla="*/ 1376908 h 5960959"/>
                <a:gd name="connsiteX547" fmla="*/ 5339743 w 7189158"/>
                <a:gd name="connsiteY547" fmla="*/ 1377035 h 5960959"/>
                <a:gd name="connsiteX548" fmla="*/ 5339743 w 7189158"/>
                <a:gd name="connsiteY548" fmla="*/ 1377035 h 5960959"/>
                <a:gd name="connsiteX549" fmla="*/ 5295636 w 7189158"/>
                <a:gd name="connsiteY549" fmla="*/ 1401673 h 5960959"/>
                <a:gd name="connsiteX550" fmla="*/ 5295636 w 7189158"/>
                <a:gd name="connsiteY550" fmla="*/ 1401673 h 5960959"/>
                <a:gd name="connsiteX551" fmla="*/ 5282162 w 7189158"/>
                <a:gd name="connsiteY551" fmla="*/ 1397127 h 5960959"/>
                <a:gd name="connsiteX552" fmla="*/ 5192068 w 7189158"/>
                <a:gd name="connsiteY552" fmla="*/ 1377023 h 5960959"/>
                <a:gd name="connsiteX553" fmla="*/ 5143122 w 7189158"/>
                <a:gd name="connsiteY553" fmla="*/ 1370914 h 5960959"/>
                <a:gd name="connsiteX554" fmla="*/ 5074085 w 7189158"/>
                <a:gd name="connsiteY554" fmla="*/ 1333335 h 5960959"/>
                <a:gd name="connsiteX555" fmla="*/ 5074085 w 7189158"/>
                <a:gd name="connsiteY555" fmla="*/ 1333335 h 5960959"/>
                <a:gd name="connsiteX556" fmla="*/ 5021824 w 7189158"/>
                <a:gd name="connsiteY556" fmla="*/ 1302474 h 5960959"/>
                <a:gd name="connsiteX557" fmla="*/ 5001161 w 7189158"/>
                <a:gd name="connsiteY557" fmla="*/ 1334224 h 5960959"/>
                <a:gd name="connsiteX558" fmla="*/ 4873044 w 7189158"/>
                <a:gd name="connsiteY558" fmla="*/ 1675803 h 5960959"/>
                <a:gd name="connsiteX559" fmla="*/ 4872180 w 7189158"/>
                <a:gd name="connsiteY559" fmla="*/ 1708124 h 5960959"/>
                <a:gd name="connsiteX560" fmla="*/ 4878301 w 7189158"/>
                <a:gd name="connsiteY560" fmla="*/ 1725600 h 5960959"/>
                <a:gd name="connsiteX561" fmla="*/ 4878301 w 7189158"/>
                <a:gd name="connsiteY561" fmla="*/ 1725600 h 5960959"/>
                <a:gd name="connsiteX562" fmla="*/ 4802470 w 7189158"/>
                <a:gd name="connsiteY562" fmla="*/ 1826412 h 5960959"/>
                <a:gd name="connsiteX563" fmla="*/ 4802470 w 7189158"/>
                <a:gd name="connsiteY563" fmla="*/ 1826412 h 5960959"/>
                <a:gd name="connsiteX564" fmla="*/ 4829114 w 7189158"/>
                <a:gd name="connsiteY564" fmla="*/ 1924329 h 5960959"/>
                <a:gd name="connsiteX565" fmla="*/ 4824745 w 7189158"/>
                <a:gd name="connsiteY565" fmla="*/ 1940928 h 5960959"/>
                <a:gd name="connsiteX566" fmla="*/ 4789795 w 7189158"/>
                <a:gd name="connsiteY566" fmla="*/ 1962772 h 5960959"/>
                <a:gd name="connsiteX567" fmla="*/ 4768814 w 7189158"/>
                <a:gd name="connsiteY567" fmla="*/ 2023935 h 5960959"/>
                <a:gd name="connsiteX568" fmla="*/ 4800298 w 7189158"/>
                <a:gd name="connsiteY568" fmla="*/ 2083359 h 5960959"/>
                <a:gd name="connsiteX569" fmla="*/ 4887902 w 7189158"/>
                <a:gd name="connsiteY569" fmla="*/ 2151291 h 5960959"/>
                <a:gd name="connsiteX570" fmla="*/ 4912363 w 7189158"/>
                <a:gd name="connsiteY570" fmla="*/ 2139061 h 5960959"/>
                <a:gd name="connsiteX571" fmla="*/ 4943820 w 7189158"/>
                <a:gd name="connsiteY571" fmla="*/ 2099742 h 5960959"/>
                <a:gd name="connsiteX572" fmla="*/ 4980536 w 7189158"/>
                <a:gd name="connsiteY572" fmla="*/ 2086635 h 5960959"/>
                <a:gd name="connsiteX573" fmla="*/ 5018115 w 7189158"/>
                <a:gd name="connsiteY573" fmla="*/ 2092744 h 5960959"/>
                <a:gd name="connsiteX574" fmla="*/ 5058298 w 7189158"/>
                <a:gd name="connsiteY574" fmla="*/ 2074392 h 5960959"/>
                <a:gd name="connsiteX575" fmla="*/ 5129964 w 7189158"/>
                <a:gd name="connsiteY575" fmla="*/ 2072653 h 5960959"/>
                <a:gd name="connsiteX576" fmla="*/ 5237216 w 7189158"/>
                <a:gd name="connsiteY576" fmla="*/ 2143061 h 5960959"/>
                <a:gd name="connsiteX577" fmla="*/ 5260799 w 7189158"/>
                <a:gd name="connsiteY577" fmla="*/ 2137816 h 5960959"/>
                <a:gd name="connsiteX578" fmla="*/ 5282656 w 7189158"/>
                <a:gd name="connsiteY578" fmla="*/ 2108111 h 5960959"/>
                <a:gd name="connsiteX579" fmla="*/ 5299255 w 7189158"/>
                <a:gd name="connsiteY579" fmla="*/ 2081898 h 5960959"/>
                <a:gd name="connsiteX580" fmla="*/ 5333342 w 7189158"/>
                <a:gd name="connsiteY580" fmla="*/ 2028596 h 5960959"/>
                <a:gd name="connsiteX581" fmla="*/ 5353409 w 7189158"/>
                <a:gd name="connsiteY581" fmla="*/ 2014537 h 5960959"/>
                <a:gd name="connsiteX582" fmla="*/ 5353409 w 7189158"/>
                <a:gd name="connsiteY582" fmla="*/ 2014537 h 5960959"/>
                <a:gd name="connsiteX583" fmla="*/ 5370007 w 7189158"/>
                <a:gd name="connsiteY583" fmla="*/ 2004288 h 5960959"/>
                <a:gd name="connsiteX584" fmla="*/ 5370007 w 7189158"/>
                <a:gd name="connsiteY584" fmla="*/ 2004288 h 5960959"/>
                <a:gd name="connsiteX585" fmla="*/ 5377919 w 7189158"/>
                <a:gd name="connsiteY585" fmla="*/ 2005000 h 5960959"/>
                <a:gd name="connsiteX586" fmla="*/ 5425964 w 7189158"/>
                <a:gd name="connsiteY586" fmla="*/ 1998891 h 5960959"/>
                <a:gd name="connsiteX587" fmla="*/ 5435831 w 7189158"/>
                <a:gd name="connsiteY587" fmla="*/ 1997900 h 5960959"/>
                <a:gd name="connsiteX588" fmla="*/ 5457434 w 7189158"/>
                <a:gd name="connsiteY588" fmla="*/ 1998015 h 5960959"/>
                <a:gd name="connsiteX589" fmla="*/ 5468674 w 7189158"/>
                <a:gd name="connsiteY589" fmla="*/ 2014588 h 5960959"/>
                <a:gd name="connsiteX590" fmla="*/ 5488561 w 7189158"/>
                <a:gd name="connsiteY590" fmla="*/ 2024380 h 5960959"/>
                <a:gd name="connsiteX591" fmla="*/ 5488561 w 7189158"/>
                <a:gd name="connsiteY591" fmla="*/ 2024380 h 5960959"/>
                <a:gd name="connsiteX592" fmla="*/ 5508881 w 7189158"/>
                <a:gd name="connsiteY592" fmla="*/ 2018957 h 5960959"/>
                <a:gd name="connsiteX593" fmla="*/ 5508881 w 7189158"/>
                <a:gd name="connsiteY593" fmla="*/ 2018957 h 5960959"/>
                <a:gd name="connsiteX594" fmla="*/ 5524388 w 7189158"/>
                <a:gd name="connsiteY594" fmla="*/ 2020100 h 5960959"/>
                <a:gd name="connsiteX595" fmla="*/ 5554106 w 7189158"/>
                <a:gd name="connsiteY595" fmla="*/ 2062048 h 5960959"/>
                <a:gd name="connsiteX596" fmla="*/ 5577690 w 7189158"/>
                <a:gd name="connsiteY596" fmla="*/ 2080400 h 5960959"/>
                <a:gd name="connsiteX597" fmla="*/ 5608272 w 7189158"/>
                <a:gd name="connsiteY597" fmla="*/ 2085645 h 5960959"/>
                <a:gd name="connsiteX598" fmla="*/ 5703840 w 7189158"/>
                <a:gd name="connsiteY598" fmla="*/ 2182127 h 5960959"/>
                <a:gd name="connsiteX599" fmla="*/ 5703840 w 7189158"/>
                <a:gd name="connsiteY599" fmla="*/ 2182127 h 5960959"/>
                <a:gd name="connsiteX600" fmla="*/ 5760736 w 7189158"/>
                <a:gd name="connsiteY600" fmla="*/ 2193518 h 5960959"/>
                <a:gd name="connsiteX601" fmla="*/ 5812628 w 7189158"/>
                <a:gd name="connsiteY601" fmla="*/ 2240928 h 5960959"/>
                <a:gd name="connsiteX602" fmla="*/ 5876941 w 7189158"/>
                <a:gd name="connsiteY602" fmla="*/ 2335962 h 5960959"/>
                <a:gd name="connsiteX603" fmla="*/ 5890060 w 7189158"/>
                <a:gd name="connsiteY603" fmla="*/ 2356053 h 5960959"/>
                <a:gd name="connsiteX604" fmla="*/ 5851236 w 7189158"/>
                <a:gd name="connsiteY604" fmla="*/ 2443213 h 5960959"/>
                <a:gd name="connsiteX605" fmla="*/ 5790162 w 7189158"/>
                <a:gd name="connsiteY605" fmla="*/ 2437866 h 5960959"/>
                <a:gd name="connsiteX606" fmla="*/ 5751719 w 7189158"/>
                <a:gd name="connsiteY606" fmla="*/ 2443975 h 5960959"/>
                <a:gd name="connsiteX607" fmla="*/ 5717632 w 7189158"/>
                <a:gd name="connsiteY607" fmla="*/ 2442222 h 5960959"/>
                <a:gd name="connsiteX608" fmla="*/ 5673956 w 7189158"/>
                <a:gd name="connsiteY608" fmla="*/ 2416010 h 5960959"/>
                <a:gd name="connsiteX609" fmla="*/ 5646867 w 7189158"/>
                <a:gd name="connsiteY609" fmla="*/ 2402903 h 5960959"/>
                <a:gd name="connsiteX610" fmla="*/ 5620134 w 7189158"/>
                <a:gd name="connsiteY610" fmla="*/ 2424595 h 5960959"/>
                <a:gd name="connsiteX611" fmla="*/ 5583444 w 7189158"/>
                <a:gd name="connsiteY611" fmla="*/ 2426347 h 5960959"/>
                <a:gd name="connsiteX612" fmla="*/ 5537140 w 7189158"/>
                <a:gd name="connsiteY612" fmla="*/ 2428100 h 5960959"/>
                <a:gd name="connsiteX613" fmla="*/ 5496932 w 7189158"/>
                <a:gd name="connsiteY613" fmla="*/ 2429853 h 5960959"/>
                <a:gd name="connsiteX614" fmla="*/ 5450627 w 7189158"/>
                <a:gd name="connsiteY614" fmla="*/ 2452573 h 5960959"/>
                <a:gd name="connsiteX615" fmla="*/ 5392956 w 7189158"/>
                <a:gd name="connsiteY615" fmla="*/ 2498877 h 5960959"/>
                <a:gd name="connsiteX616" fmla="*/ 5373729 w 7189158"/>
                <a:gd name="connsiteY616" fmla="*/ 2514600 h 5960959"/>
                <a:gd name="connsiteX617" fmla="*/ 5340099 w 7189158"/>
                <a:gd name="connsiteY617" fmla="*/ 2515578 h 5960959"/>
                <a:gd name="connsiteX618" fmla="*/ 5309517 w 7189158"/>
                <a:gd name="connsiteY618" fmla="*/ 2513825 h 5960959"/>
                <a:gd name="connsiteX619" fmla="*/ 5288562 w 7189158"/>
                <a:gd name="connsiteY619" fmla="*/ 2540038 h 5960959"/>
                <a:gd name="connsiteX620" fmla="*/ 5251757 w 7189158"/>
                <a:gd name="connsiteY620" fmla="*/ 2581148 h 5960959"/>
                <a:gd name="connsiteX621" fmla="*/ 5145141 w 7189158"/>
                <a:gd name="connsiteY621" fmla="*/ 2587269 h 5960959"/>
                <a:gd name="connsiteX622" fmla="*/ 5076980 w 7189158"/>
                <a:gd name="connsiteY622" fmla="*/ 2616111 h 5960959"/>
                <a:gd name="connsiteX623" fmla="*/ 5024542 w 7189158"/>
                <a:gd name="connsiteY623" fmla="*/ 2686888 h 5960959"/>
                <a:gd name="connsiteX624" fmla="*/ 4990455 w 7189158"/>
                <a:gd name="connsiteY624" fmla="*/ 2743695 h 5960959"/>
                <a:gd name="connsiteX625" fmla="*/ 4993084 w 7189158"/>
                <a:gd name="connsiteY625" fmla="*/ 2796121 h 5960959"/>
                <a:gd name="connsiteX626" fmla="*/ 4972993 w 7189158"/>
                <a:gd name="connsiteY626" fmla="*/ 2843314 h 5960959"/>
                <a:gd name="connsiteX627" fmla="*/ 4939998 w 7189158"/>
                <a:gd name="connsiteY627" fmla="*/ 2852826 h 5960959"/>
                <a:gd name="connsiteX628" fmla="*/ 4871837 w 7189158"/>
                <a:gd name="connsiteY628" fmla="*/ 2918371 h 5960959"/>
                <a:gd name="connsiteX629" fmla="*/ 4816795 w 7189158"/>
                <a:gd name="connsiteY629" fmla="*/ 2952458 h 5960959"/>
                <a:gd name="connsiteX630" fmla="*/ 4736379 w 7189158"/>
                <a:gd name="connsiteY630" fmla="*/ 2965564 h 5960959"/>
                <a:gd name="connsiteX631" fmla="*/ 4682201 w 7189158"/>
                <a:gd name="connsiteY631" fmla="*/ 2971673 h 5960959"/>
                <a:gd name="connsiteX632" fmla="*/ 4646387 w 7189158"/>
                <a:gd name="connsiteY632" fmla="*/ 2962935 h 5960959"/>
                <a:gd name="connsiteX633" fmla="*/ 4618434 w 7189158"/>
                <a:gd name="connsiteY633" fmla="*/ 2957690 h 5960959"/>
                <a:gd name="connsiteX634" fmla="*/ 4573857 w 7189158"/>
                <a:gd name="connsiteY634" fmla="*/ 2980410 h 5960959"/>
                <a:gd name="connsiteX635" fmla="*/ 4565996 w 7189158"/>
                <a:gd name="connsiteY635" fmla="*/ 3018853 h 5960959"/>
                <a:gd name="connsiteX636" fmla="*/ 4517926 w 7189158"/>
                <a:gd name="connsiteY636" fmla="*/ 3082645 h 5960959"/>
                <a:gd name="connsiteX637" fmla="*/ 4476880 w 7189158"/>
                <a:gd name="connsiteY637" fmla="*/ 3126333 h 5960959"/>
                <a:gd name="connsiteX638" fmla="*/ 4428810 w 7189158"/>
                <a:gd name="connsiteY638" fmla="*/ 3158668 h 5960959"/>
                <a:gd name="connsiteX639" fmla="*/ 4369844 w 7189158"/>
                <a:gd name="connsiteY639" fmla="*/ 3217723 h 5960959"/>
                <a:gd name="connsiteX640" fmla="*/ 4308681 w 7189158"/>
                <a:gd name="connsiteY640" fmla="*/ 3218586 h 5960959"/>
                <a:gd name="connsiteX641" fmla="*/ 4243124 w 7189158"/>
                <a:gd name="connsiteY641" fmla="*/ 3211588 h 5960959"/>
                <a:gd name="connsiteX642" fmla="*/ 4193314 w 7189158"/>
                <a:gd name="connsiteY642" fmla="*/ 3204603 h 5960959"/>
                <a:gd name="connsiteX643" fmla="*/ 4121674 w 7189158"/>
                <a:gd name="connsiteY643" fmla="*/ 3185376 h 5960959"/>
                <a:gd name="connsiteX644" fmla="*/ 4070099 w 7189158"/>
                <a:gd name="connsiteY644" fmla="*/ 3140811 h 5960959"/>
                <a:gd name="connsiteX645" fmla="*/ 4027287 w 7189158"/>
                <a:gd name="connsiteY645" fmla="*/ 3117227 h 5960959"/>
                <a:gd name="connsiteX646" fmla="*/ 3947239 w 7189158"/>
                <a:gd name="connsiteY646" fmla="*/ 3119932 h 5960959"/>
                <a:gd name="connsiteX647" fmla="*/ 3903538 w 7189158"/>
                <a:gd name="connsiteY647" fmla="*/ 3123425 h 5960959"/>
                <a:gd name="connsiteX648" fmla="*/ 3851125 w 7189158"/>
                <a:gd name="connsiteY648" fmla="*/ 3172358 h 5960959"/>
                <a:gd name="connsiteX649" fmla="*/ 3810917 w 7189158"/>
                <a:gd name="connsiteY649" fmla="*/ 3277209 h 5960959"/>
                <a:gd name="connsiteX650" fmla="*/ 3796922 w 7189158"/>
                <a:gd name="connsiteY650" fmla="*/ 3323526 h 5960959"/>
                <a:gd name="connsiteX651" fmla="*/ 3768029 w 7189158"/>
                <a:gd name="connsiteY651" fmla="*/ 3406825 h 5960959"/>
                <a:gd name="connsiteX652" fmla="*/ 3792489 w 7189158"/>
                <a:gd name="connsiteY652" fmla="*/ 3444392 h 5960959"/>
                <a:gd name="connsiteX653" fmla="*/ 3801227 w 7189158"/>
                <a:gd name="connsiteY653" fmla="*/ 3485464 h 5960959"/>
                <a:gd name="connsiteX654" fmla="*/ 3851925 w 7189158"/>
                <a:gd name="connsiteY654" fmla="*/ 3537889 h 5960959"/>
                <a:gd name="connsiteX655" fmla="*/ 3895601 w 7189158"/>
                <a:gd name="connsiteY655" fmla="*/ 3578098 h 5960959"/>
                <a:gd name="connsiteX656" fmla="*/ 3925014 w 7189158"/>
                <a:gd name="connsiteY656" fmla="*/ 3624313 h 5960959"/>
                <a:gd name="connsiteX657" fmla="*/ 3893759 w 7189158"/>
                <a:gd name="connsiteY657" fmla="*/ 3646982 h 5960959"/>
                <a:gd name="connsiteX658" fmla="*/ 3859673 w 7189158"/>
                <a:gd name="connsiteY658" fmla="*/ 3672331 h 5960959"/>
                <a:gd name="connsiteX659" fmla="*/ 3819465 w 7189158"/>
                <a:gd name="connsiteY659" fmla="*/ 3713391 h 5960959"/>
                <a:gd name="connsiteX660" fmla="*/ 3786254 w 7189158"/>
                <a:gd name="connsiteY660" fmla="*/ 3720388 h 5960959"/>
                <a:gd name="connsiteX661" fmla="*/ 3734705 w 7189158"/>
                <a:gd name="connsiteY661" fmla="*/ 3751846 h 5960959"/>
                <a:gd name="connsiteX662" fmla="*/ 3684032 w 7189158"/>
                <a:gd name="connsiteY662" fmla="*/ 3774567 h 5960959"/>
                <a:gd name="connsiteX663" fmla="*/ 3643951 w 7189158"/>
                <a:gd name="connsiteY663" fmla="*/ 3821480 h 5960959"/>
                <a:gd name="connsiteX664" fmla="*/ 3605508 w 7189158"/>
                <a:gd name="connsiteY664" fmla="*/ 3874782 h 5960959"/>
                <a:gd name="connsiteX665" fmla="*/ 3573186 w 7189158"/>
                <a:gd name="connsiteY665" fmla="*/ 3921963 h 5960959"/>
                <a:gd name="connsiteX666" fmla="*/ 3527746 w 7189158"/>
                <a:gd name="connsiteY666" fmla="*/ 3972648 h 5960959"/>
                <a:gd name="connsiteX667" fmla="*/ 3496288 w 7189158"/>
                <a:gd name="connsiteY667" fmla="*/ 3999737 h 5960959"/>
                <a:gd name="connsiteX668" fmla="*/ 3440357 w 7189158"/>
                <a:gd name="connsiteY668" fmla="*/ 4032948 h 5960959"/>
                <a:gd name="connsiteX669" fmla="*/ 3382687 w 7189158"/>
                <a:gd name="connsiteY669" fmla="*/ 4043426 h 5960959"/>
                <a:gd name="connsiteX670" fmla="*/ 3330032 w 7189158"/>
                <a:gd name="connsiteY670" fmla="*/ 4070438 h 5960959"/>
                <a:gd name="connsiteX671" fmla="*/ 3330032 w 7189158"/>
                <a:gd name="connsiteY671" fmla="*/ 4070438 h 5960959"/>
                <a:gd name="connsiteX672" fmla="*/ 3323035 w 7189158"/>
                <a:gd name="connsiteY672" fmla="*/ 4074807 h 5960959"/>
                <a:gd name="connsiteX673" fmla="*/ 3312545 w 7189158"/>
                <a:gd name="connsiteY673" fmla="*/ 4082668 h 5960959"/>
                <a:gd name="connsiteX674" fmla="*/ 3312545 w 7189158"/>
                <a:gd name="connsiteY674" fmla="*/ 4082668 h 5960959"/>
                <a:gd name="connsiteX675" fmla="*/ 3283716 w 7189158"/>
                <a:gd name="connsiteY675" fmla="*/ 4110634 h 5960959"/>
                <a:gd name="connsiteX676" fmla="*/ 3253998 w 7189158"/>
                <a:gd name="connsiteY676" fmla="*/ 4117619 h 5960959"/>
                <a:gd name="connsiteX677" fmla="*/ 3253998 w 7189158"/>
                <a:gd name="connsiteY677" fmla="*/ 4117619 h 5960959"/>
                <a:gd name="connsiteX678" fmla="*/ 3246137 w 7189158"/>
                <a:gd name="connsiteY678" fmla="*/ 4117619 h 5960959"/>
                <a:gd name="connsiteX679" fmla="*/ 3246137 w 7189158"/>
                <a:gd name="connsiteY679" fmla="*/ 4117619 h 5960959"/>
                <a:gd name="connsiteX680" fmla="*/ 3201560 w 7189158"/>
                <a:gd name="connsiteY680" fmla="*/ 4111510 h 5960959"/>
                <a:gd name="connsiteX681" fmla="*/ 3176236 w 7189158"/>
                <a:gd name="connsiteY681" fmla="*/ 4108894 h 5960959"/>
                <a:gd name="connsiteX682" fmla="*/ 3176236 w 7189158"/>
                <a:gd name="connsiteY682" fmla="*/ 4108894 h 5960959"/>
                <a:gd name="connsiteX683" fmla="*/ 3162241 w 7189158"/>
                <a:gd name="connsiteY683" fmla="*/ 4107141 h 5960959"/>
                <a:gd name="connsiteX684" fmla="*/ 3162241 w 7189158"/>
                <a:gd name="connsiteY684" fmla="*/ 4107141 h 5960959"/>
                <a:gd name="connsiteX685" fmla="*/ 3148245 w 7189158"/>
                <a:gd name="connsiteY685" fmla="*/ 4106265 h 5960959"/>
                <a:gd name="connsiteX686" fmla="*/ 3121156 w 7189158"/>
                <a:gd name="connsiteY686" fmla="*/ 4116755 h 5960959"/>
                <a:gd name="connsiteX687" fmla="*/ 3098436 w 7189158"/>
                <a:gd name="connsiteY687" fmla="*/ 4127246 h 5960959"/>
                <a:gd name="connsiteX688" fmla="*/ 3098436 w 7189158"/>
                <a:gd name="connsiteY688" fmla="*/ 4127246 h 5960959"/>
                <a:gd name="connsiteX689" fmla="*/ 3077481 w 7189158"/>
                <a:gd name="connsiteY689" fmla="*/ 4128122 h 5960959"/>
                <a:gd name="connsiteX690" fmla="*/ 3077481 w 7189158"/>
                <a:gd name="connsiteY690" fmla="*/ 4128122 h 5960959"/>
                <a:gd name="connsiteX691" fmla="*/ 3037273 w 7189158"/>
                <a:gd name="connsiteY691" fmla="*/ 4120261 h 5960959"/>
                <a:gd name="connsiteX692" fmla="*/ 3012813 w 7189158"/>
                <a:gd name="connsiteY692" fmla="*/ 4115016 h 5960959"/>
                <a:gd name="connsiteX693" fmla="*/ 3012813 w 7189158"/>
                <a:gd name="connsiteY693" fmla="*/ 4115016 h 5960959"/>
                <a:gd name="connsiteX694" fmla="*/ 2997090 w 7189158"/>
                <a:gd name="connsiteY694" fmla="*/ 4111523 h 5960959"/>
                <a:gd name="connsiteX695" fmla="*/ 2997090 w 7189158"/>
                <a:gd name="connsiteY695" fmla="*/ 4111523 h 5960959"/>
                <a:gd name="connsiteX696" fmla="*/ 2955688 w 7189158"/>
                <a:gd name="connsiteY696" fmla="*/ 4112171 h 5960959"/>
                <a:gd name="connsiteX697" fmla="*/ 2925107 w 7189158"/>
                <a:gd name="connsiteY697" fmla="*/ 4108678 h 5960959"/>
                <a:gd name="connsiteX698" fmla="*/ 2925107 w 7189158"/>
                <a:gd name="connsiteY698" fmla="*/ 4108678 h 5960959"/>
                <a:gd name="connsiteX699" fmla="*/ 2907644 w 7189158"/>
                <a:gd name="connsiteY699" fmla="*/ 4117416 h 5960959"/>
                <a:gd name="connsiteX700" fmla="*/ 2907644 w 7189158"/>
                <a:gd name="connsiteY700" fmla="*/ 4117416 h 5960959"/>
                <a:gd name="connsiteX701" fmla="*/ 2877926 w 7189158"/>
                <a:gd name="connsiteY701" fmla="*/ 4120045 h 5960959"/>
                <a:gd name="connsiteX702" fmla="*/ 2854342 w 7189158"/>
                <a:gd name="connsiteY702" fmla="*/ 4126154 h 5960959"/>
                <a:gd name="connsiteX703" fmla="*/ 2828130 w 7189158"/>
                <a:gd name="connsiteY703" fmla="*/ 4128783 h 5960959"/>
                <a:gd name="connsiteX704" fmla="*/ 2828130 w 7189158"/>
                <a:gd name="connsiteY704" fmla="*/ 4128783 h 5960959"/>
                <a:gd name="connsiteX705" fmla="*/ 2809778 w 7189158"/>
                <a:gd name="connsiteY705" fmla="*/ 4123537 h 5960959"/>
                <a:gd name="connsiteX706" fmla="*/ 2809778 w 7189158"/>
                <a:gd name="connsiteY706" fmla="*/ 4123537 h 5960959"/>
                <a:gd name="connsiteX707" fmla="*/ 2794919 w 7189158"/>
                <a:gd name="connsiteY707" fmla="*/ 4124414 h 5960959"/>
                <a:gd name="connsiteX708" fmla="*/ 2766090 w 7189158"/>
                <a:gd name="connsiteY708" fmla="*/ 4119169 h 5960959"/>
                <a:gd name="connsiteX709" fmla="*/ 2749466 w 7189158"/>
                <a:gd name="connsiteY709" fmla="*/ 4106939 h 5960959"/>
                <a:gd name="connsiteX710" fmla="*/ 2749466 w 7189158"/>
                <a:gd name="connsiteY710" fmla="*/ 4106939 h 5960959"/>
                <a:gd name="connsiteX711" fmla="*/ 2733816 w 7189158"/>
                <a:gd name="connsiteY711" fmla="*/ 4106939 h 5960959"/>
                <a:gd name="connsiteX712" fmla="*/ 2733816 w 7189158"/>
                <a:gd name="connsiteY712" fmla="*/ 4106939 h 5960959"/>
                <a:gd name="connsiteX713" fmla="*/ 2715464 w 7189158"/>
                <a:gd name="connsiteY713" fmla="*/ 4113060 h 5960959"/>
                <a:gd name="connsiteX714" fmla="*/ 2691881 w 7189158"/>
                <a:gd name="connsiteY714" fmla="*/ 4128783 h 5960959"/>
                <a:gd name="connsiteX715" fmla="*/ 2666531 w 7189158"/>
                <a:gd name="connsiteY715" fmla="*/ 4144505 h 5960959"/>
                <a:gd name="connsiteX716" fmla="*/ 2666531 w 7189158"/>
                <a:gd name="connsiteY716" fmla="*/ 4144505 h 5960959"/>
                <a:gd name="connsiteX717" fmla="*/ 2649932 w 7189158"/>
                <a:gd name="connsiteY717" fmla="*/ 4148874 h 5960959"/>
                <a:gd name="connsiteX718" fmla="*/ 2649932 w 7189158"/>
                <a:gd name="connsiteY718" fmla="*/ 4148874 h 5960959"/>
                <a:gd name="connsiteX719" fmla="*/ 2634210 w 7189158"/>
                <a:gd name="connsiteY719" fmla="*/ 4152367 h 5960959"/>
                <a:gd name="connsiteX720" fmla="*/ 2603628 w 7189158"/>
                <a:gd name="connsiteY720" fmla="*/ 4161980 h 5960959"/>
                <a:gd name="connsiteX721" fmla="*/ 2575676 w 7189158"/>
                <a:gd name="connsiteY721" fmla="*/ 4165473 h 5960959"/>
                <a:gd name="connsiteX722" fmla="*/ 2575676 w 7189158"/>
                <a:gd name="connsiteY722" fmla="*/ 4165473 h 5960959"/>
                <a:gd name="connsiteX723" fmla="*/ 2559052 w 7189158"/>
                <a:gd name="connsiteY723" fmla="*/ 4167226 h 5960959"/>
                <a:gd name="connsiteX724" fmla="*/ 2559052 w 7189158"/>
                <a:gd name="connsiteY724" fmla="*/ 4167226 h 5960959"/>
                <a:gd name="connsiteX725" fmla="*/ 2516240 w 7189158"/>
                <a:gd name="connsiteY725" fmla="*/ 4180332 h 5960959"/>
                <a:gd name="connsiteX726" fmla="*/ 2482394 w 7189158"/>
                <a:gd name="connsiteY726" fmla="*/ 4197909 h 5960959"/>
                <a:gd name="connsiteX727" fmla="*/ 2482394 w 7189158"/>
                <a:gd name="connsiteY727" fmla="*/ 4197909 h 5960959"/>
                <a:gd name="connsiteX728" fmla="*/ 2467548 w 7189158"/>
                <a:gd name="connsiteY728" fmla="*/ 4204017 h 5960959"/>
                <a:gd name="connsiteX729" fmla="*/ 2467548 w 7189158"/>
                <a:gd name="connsiteY729" fmla="*/ 4204017 h 5960959"/>
                <a:gd name="connsiteX730" fmla="*/ 2424723 w 7189158"/>
                <a:gd name="connsiteY730" fmla="*/ 4223245 h 5960959"/>
                <a:gd name="connsiteX731" fmla="*/ 2382788 w 7189158"/>
                <a:gd name="connsiteY731" fmla="*/ 4238968 h 5960959"/>
                <a:gd name="connsiteX732" fmla="*/ 2382788 w 7189158"/>
                <a:gd name="connsiteY732" fmla="*/ 4238968 h 5960959"/>
                <a:gd name="connsiteX733" fmla="*/ 2363560 w 7189158"/>
                <a:gd name="connsiteY733" fmla="*/ 4246829 h 5960959"/>
                <a:gd name="connsiteX734" fmla="*/ 2363560 w 7189158"/>
                <a:gd name="connsiteY734" fmla="*/ 4246829 h 5960959"/>
                <a:gd name="connsiteX735" fmla="*/ 2318119 w 7189158"/>
                <a:gd name="connsiteY735" fmla="*/ 4266933 h 5960959"/>
                <a:gd name="connsiteX736" fmla="*/ 2277047 w 7189158"/>
                <a:gd name="connsiteY736" fmla="*/ 4282656 h 5960959"/>
                <a:gd name="connsiteX737" fmla="*/ 2277047 w 7189158"/>
                <a:gd name="connsiteY737" fmla="*/ 4282656 h 5960959"/>
                <a:gd name="connsiteX738" fmla="*/ 2263065 w 7189158"/>
                <a:gd name="connsiteY738" fmla="*/ 4290517 h 5960959"/>
                <a:gd name="connsiteX739" fmla="*/ 2263065 w 7189158"/>
                <a:gd name="connsiteY739" fmla="*/ 4290517 h 5960959"/>
                <a:gd name="connsiteX740" fmla="*/ 2224622 w 7189158"/>
                <a:gd name="connsiteY740" fmla="*/ 4309745 h 5960959"/>
                <a:gd name="connsiteX741" fmla="*/ 2181797 w 7189158"/>
                <a:gd name="connsiteY741" fmla="*/ 4328973 h 5960959"/>
                <a:gd name="connsiteX742" fmla="*/ 2181797 w 7189158"/>
                <a:gd name="connsiteY742" fmla="*/ 4328973 h 5960959"/>
                <a:gd name="connsiteX743" fmla="*/ 2110118 w 7189158"/>
                <a:gd name="connsiteY743" fmla="*/ 4376611 h 5960959"/>
                <a:gd name="connsiteX744" fmla="*/ 2110118 w 7189158"/>
                <a:gd name="connsiteY744" fmla="*/ 4376611 h 5960959"/>
                <a:gd name="connsiteX745" fmla="*/ 2096135 w 7189158"/>
                <a:gd name="connsiteY745" fmla="*/ 4387978 h 5960959"/>
                <a:gd name="connsiteX746" fmla="*/ 2077784 w 7189158"/>
                <a:gd name="connsiteY746" fmla="*/ 4400208 h 5960959"/>
                <a:gd name="connsiteX747" fmla="*/ 2077784 w 7189158"/>
                <a:gd name="connsiteY747" fmla="*/ 4400208 h 5960959"/>
                <a:gd name="connsiteX748" fmla="*/ 2057679 w 7189158"/>
                <a:gd name="connsiteY748" fmla="*/ 4380116 h 5960959"/>
                <a:gd name="connsiteX749" fmla="*/ 2031467 w 7189158"/>
                <a:gd name="connsiteY749" fmla="*/ 4371379 h 5960959"/>
                <a:gd name="connsiteX750" fmla="*/ 2031467 w 7189158"/>
                <a:gd name="connsiteY750" fmla="*/ 4371379 h 5960959"/>
                <a:gd name="connsiteX751" fmla="*/ 2018360 w 7189158"/>
                <a:gd name="connsiteY751" fmla="*/ 4372242 h 5960959"/>
                <a:gd name="connsiteX752" fmla="*/ 2018360 w 7189158"/>
                <a:gd name="connsiteY752" fmla="*/ 4372242 h 5960959"/>
                <a:gd name="connsiteX753" fmla="*/ 1975333 w 7189158"/>
                <a:gd name="connsiteY753" fmla="*/ 4376611 h 5960959"/>
                <a:gd name="connsiteX754" fmla="*/ 1954568 w 7189158"/>
                <a:gd name="connsiteY754" fmla="*/ 4352138 h 5960959"/>
                <a:gd name="connsiteX755" fmla="*/ 1863687 w 7189158"/>
                <a:gd name="connsiteY755" fmla="*/ 4300576 h 5960959"/>
                <a:gd name="connsiteX756" fmla="*/ 1863687 w 7189158"/>
                <a:gd name="connsiteY756" fmla="*/ 4300576 h 5960959"/>
                <a:gd name="connsiteX757" fmla="*/ 1850580 w 7189158"/>
                <a:gd name="connsiteY757" fmla="*/ 4302329 h 5960959"/>
                <a:gd name="connsiteX758" fmla="*/ 1850580 w 7189158"/>
                <a:gd name="connsiteY758" fmla="*/ 4302329 h 5960959"/>
                <a:gd name="connsiteX759" fmla="*/ 1815630 w 7189158"/>
                <a:gd name="connsiteY759" fmla="*/ 4308437 h 5960959"/>
                <a:gd name="connsiteX760" fmla="*/ 1784172 w 7189158"/>
                <a:gd name="connsiteY760" fmla="*/ 4311066 h 5960959"/>
                <a:gd name="connsiteX761" fmla="*/ 1784172 w 7189158"/>
                <a:gd name="connsiteY761" fmla="*/ 4311066 h 5960959"/>
                <a:gd name="connsiteX762" fmla="*/ 1770189 w 7189158"/>
                <a:gd name="connsiteY762" fmla="*/ 4307574 h 5960959"/>
                <a:gd name="connsiteX763" fmla="*/ 1770189 w 7189158"/>
                <a:gd name="connsiteY763" fmla="*/ 4307574 h 5960959"/>
                <a:gd name="connsiteX764" fmla="*/ 1736979 w 7189158"/>
                <a:gd name="connsiteY764" fmla="*/ 4305821 h 5960959"/>
                <a:gd name="connsiteX765" fmla="*/ 1715160 w 7189158"/>
                <a:gd name="connsiteY765" fmla="*/ 4281170 h 5960959"/>
                <a:gd name="connsiteX766" fmla="*/ 1715160 w 7189158"/>
                <a:gd name="connsiteY766" fmla="*/ 4281170 h 5960959"/>
                <a:gd name="connsiteX767" fmla="*/ 1695056 w 7189158"/>
                <a:gd name="connsiteY767" fmla="*/ 4272433 h 5960959"/>
                <a:gd name="connsiteX768" fmla="*/ 1695056 w 7189158"/>
                <a:gd name="connsiteY768" fmla="*/ 4272433 h 5960959"/>
                <a:gd name="connsiteX769" fmla="*/ 1668843 w 7189158"/>
                <a:gd name="connsiteY769" fmla="*/ 4261079 h 5960959"/>
                <a:gd name="connsiteX770" fmla="*/ 1633118 w 7189158"/>
                <a:gd name="connsiteY770" fmla="*/ 4256342 h 5960959"/>
                <a:gd name="connsiteX771" fmla="*/ 1633118 w 7189158"/>
                <a:gd name="connsiteY771" fmla="*/ 4256342 h 5960959"/>
                <a:gd name="connsiteX772" fmla="*/ 1623504 w 7189158"/>
                <a:gd name="connsiteY772" fmla="*/ 4247604 h 5960959"/>
                <a:gd name="connsiteX773" fmla="*/ 1623504 w 7189158"/>
                <a:gd name="connsiteY773" fmla="*/ 4247604 h 5960959"/>
                <a:gd name="connsiteX774" fmla="*/ 1585925 w 7189158"/>
                <a:gd name="connsiteY774" fmla="*/ 4227500 h 5960959"/>
                <a:gd name="connsiteX775" fmla="*/ 1561452 w 7189158"/>
                <a:gd name="connsiteY775" fmla="*/ 4213518 h 5960959"/>
                <a:gd name="connsiteX776" fmla="*/ 1561452 w 7189158"/>
                <a:gd name="connsiteY776" fmla="*/ 4213518 h 5960959"/>
                <a:gd name="connsiteX777" fmla="*/ 1549222 w 7189158"/>
                <a:gd name="connsiteY777" fmla="*/ 4203904 h 5960959"/>
                <a:gd name="connsiteX778" fmla="*/ 1549222 w 7189158"/>
                <a:gd name="connsiteY778" fmla="*/ 4203904 h 5960959"/>
                <a:gd name="connsiteX779" fmla="*/ 1523873 w 7189158"/>
                <a:gd name="connsiteY779" fmla="*/ 4186428 h 5960959"/>
                <a:gd name="connsiteX780" fmla="*/ 1496784 w 7189158"/>
                <a:gd name="connsiteY780" fmla="*/ 4168953 h 5960959"/>
                <a:gd name="connsiteX781" fmla="*/ 1496784 w 7189158"/>
                <a:gd name="connsiteY781" fmla="*/ 4168953 h 5960959"/>
                <a:gd name="connsiteX782" fmla="*/ 1485417 w 7189158"/>
                <a:gd name="connsiteY782" fmla="*/ 4161968 h 5960959"/>
                <a:gd name="connsiteX783" fmla="*/ 1485417 w 7189158"/>
                <a:gd name="connsiteY783" fmla="*/ 4161968 h 5960959"/>
                <a:gd name="connsiteX784" fmla="*/ 1456575 w 7189158"/>
                <a:gd name="connsiteY784" fmla="*/ 4150602 h 5960959"/>
                <a:gd name="connsiteX785" fmla="*/ 1374381 w 7189158"/>
                <a:gd name="connsiteY785" fmla="*/ 4142118 h 5960959"/>
                <a:gd name="connsiteX786" fmla="*/ 1290866 w 7189158"/>
                <a:gd name="connsiteY786" fmla="*/ 4074427 h 5960959"/>
                <a:gd name="connsiteX787" fmla="*/ 1290866 w 7189158"/>
                <a:gd name="connsiteY787" fmla="*/ 4074427 h 5960959"/>
                <a:gd name="connsiteX788" fmla="*/ 1285621 w 7189158"/>
                <a:gd name="connsiteY788" fmla="*/ 4060444 h 5960959"/>
                <a:gd name="connsiteX789" fmla="*/ 1285621 w 7189158"/>
                <a:gd name="connsiteY789" fmla="*/ 4060444 h 5960959"/>
                <a:gd name="connsiteX790" fmla="*/ 1266393 w 7189158"/>
                <a:gd name="connsiteY790" fmla="*/ 4026357 h 5960959"/>
                <a:gd name="connsiteX791" fmla="*/ 1242771 w 7189158"/>
                <a:gd name="connsiteY791" fmla="*/ 4016934 h 5960959"/>
                <a:gd name="connsiteX792" fmla="*/ 1242771 w 7189158"/>
                <a:gd name="connsiteY792" fmla="*/ 4016934 h 5960959"/>
                <a:gd name="connsiteX793" fmla="*/ 1233157 w 7189158"/>
                <a:gd name="connsiteY793" fmla="*/ 4004704 h 5960959"/>
                <a:gd name="connsiteX794" fmla="*/ 1233157 w 7189158"/>
                <a:gd name="connsiteY794" fmla="*/ 4004704 h 5960959"/>
                <a:gd name="connsiteX795" fmla="*/ 1138783 w 7189158"/>
                <a:gd name="connsiteY795" fmla="*/ 3976738 h 5960959"/>
                <a:gd name="connsiteX796" fmla="*/ 1138783 w 7189158"/>
                <a:gd name="connsiteY796" fmla="*/ 3976738 h 5960959"/>
                <a:gd name="connsiteX797" fmla="*/ 1057516 w 7189158"/>
                <a:gd name="connsiteY797" fmla="*/ 3947897 h 5960959"/>
                <a:gd name="connsiteX798" fmla="*/ 1057516 w 7189158"/>
                <a:gd name="connsiteY798" fmla="*/ 3947897 h 5960959"/>
                <a:gd name="connsiteX799" fmla="*/ 1045286 w 7189158"/>
                <a:gd name="connsiteY799" fmla="*/ 3942652 h 5960959"/>
                <a:gd name="connsiteX800" fmla="*/ 1045286 w 7189158"/>
                <a:gd name="connsiteY800" fmla="*/ 3942652 h 5960959"/>
                <a:gd name="connsiteX801" fmla="*/ 992860 w 7189158"/>
                <a:gd name="connsiteY801" fmla="*/ 3925177 h 5960959"/>
                <a:gd name="connsiteX802" fmla="*/ 891946 w 7189158"/>
                <a:gd name="connsiteY802" fmla="*/ 3899218 h 5960959"/>
                <a:gd name="connsiteX803" fmla="*/ 850417 w 7189158"/>
                <a:gd name="connsiteY803" fmla="*/ 3899840 h 5960959"/>
                <a:gd name="connsiteX804" fmla="*/ 850417 w 7189158"/>
                <a:gd name="connsiteY804" fmla="*/ 3899840 h 5960959"/>
                <a:gd name="connsiteX805" fmla="*/ 801992 w 7189158"/>
                <a:gd name="connsiteY805" fmla="*/ 3902037 h 5960959"/>
                <a:gd name="connsiteX806" fmla="*/ 677582 w 7189158"/>
                <a:gd name="connsiteY806" fmla="*/ 3912438 h 5960959"/>
                <a:gd name="connsiteX807" fmla="*/ 677582 w 7189158"/>
                <a:gd name="connsiteY807" fmla="*/ 3912438 h 5960959"/>
                <a:gd name="connsiteX808" fmla="*/ 665352 w 7189158"/>
                <a:gd name="connsiteY808" fmla="*/ 3913302 h 5960959"/>
                <a:gd name="connsiteX809" fmla="*/ 665352 w 7189158"/>
                <a:gd name="connsiteY809" fmla="*/ 3913302 h 5960959"/>
                <a:gd name="connsiteX810" fmla="*/ 617296 w 7189158"/>
                <a:gd name="connsiteY810" fmla="*/ 3916794 h 5960959"/>
                <a:gd name="connsiteX811" fmla="*/ 579729 w 7189158"/>
                <a:gd name="connsiteY811" fmla="*/ 3913302 h 5960959"/>
                <a:gd name="connsiteX812" fmla="*/ 579729 w 7189158"/>
                <a:gd name="connsiteY812" fmla="*/ 3913302 h 5960959"/>
                <a:gd name="connsiteX813" fmla="*/ 563130 w 7189158"/>
                <a:gd name="connsiteY813" fmla="*/ 3907193 h 5960959"/>
                <a:gd name="connsiteX814" fmla="*/ 563130 w 7189158"/>
                <a:gd name="connsiteY814" fmla="*/ 3907193 h 5960959"/>
                <a:gd name="connsiteX815" fmla="*/ 536041 w 7189158"/>
                <a:gd name="connsiteY815" fmla="*/ 3904577 h 5960959"/>
                <a:gd name="connsiteX816" fmla="*/ 493217 w 7189158"/>
                <a:gd name="connsiteY816" fmla="*/ 3895839 h 5960959"/>
                <a:gd name="connsiteX817" fmla="*/ 460019 w 7189158"/>
                <a:gd name="connsiteY817" fmla="*/ 3887978 h 5960959"/>
                <a:gd name="connsiteX818" fmla="*/ 460019 w 7189158"/>
                <a:gd name="connsiteY818" fmla="*/ 3887978 h 5960959"/>
                <a:gd name="connsiteX819" fmla="*/ 444284 w 7189158"/>
                <a:gd name="connsiteY819" fmla="*/ 3882733 h 5960959"/>
                <a:gd name="connsiteX820" fmla="*/ 444284 w 7189158"/>
                <a:gd name="connsiteY820" fmla="*/ 3882733 h 5960959"/>
                <a:gd name="connsiteX821" fmla="*/ 350786 w 7189158"/>
                <a:gd name="connsiteY821" fmla="*/ 3865258 h 5960959"/>
                <a:gd name="connsiteX822" fmla="*/ 350786 w 7189158"/>
                <a:gd name="connsiteY822" fmla="*/ 3865258 h 5960959"/>
                <a:gd name="connsiteX823" fmla="*/ 272148 w 7189158"/>
                <a:gd name="connsiteY823" fmla="*/ 3850399 h 5960959"/>
                <a:gd name="connsiteX824" fmla="*/ 189179 w 7189158"/>
                <a:gd name="connsiteY824" fmla="*/ 3817112 h 5960959"/>
                <a:gd name="connsiteX825" fmla="*/ 91300 w 7189158"/>
                <a:gd name="connsiteY825" fmla="*/ 3780409 h 5960959"/>
                <a:gd name="connsiteX826" fmla="*/ 60718 w 7189158"/>
                <a:gd name="connsiteY826" fmla="*/ 3767303 h 5960959"/>
                <a:gd name="connsiteX827" fmla="*/ 60718 w 7189158"/>
                <a:gd name="connsiteY827" fmla="*/ 3767303 h 5960959"/>
                <a:gd name="connsiteX828" fmla="*/ 50228 w 7189158"/>
                <a:gd name="connsiteY828" fmla="*/ 3762934 h 5960959"/>
                <a:gd name="connsiteX829" fmla="*/ 50228 w 7189158"/>
                <a:gd name="connsiteY829" fmla="*/ 3762934 h 5960959"/>
                <a:gd name="connsiteX830" fmla="*/ 0 w 7189158"/>
                <a:gd name="connsiteY830" fmla="*/ 3750005 h 5960959"/>
                <a:gd name="connsiteX831" fmla="*/ 19647 w 7189158"/>
                <a:gd name="connsiteY831" fmla="*/ 3811867 h 5960959"/>
                <a:gd name="connsiteX832" fmla="*/ 41821 w 7189158"/>
                <a:gd name="connsiteY832" fmla="*/ 3916604 h 5960959"/>
                <a:gd name="connsiteX833" fmla="*/ 68034 w 7189158"/>
                <a:gd name="connsiteY833" fmla="*/ 3996119 h 5960959"/>
                <a:gd name="connsiteX834" fmla="*/ 99492 w 7189158"/>
                <a:gd name="connsiteY834" fmla="*/ 4094861 h 5960959"/>
                <a:gd name="connsiteX835" fmla="*/ 124828 w 7189158"/>
                <a:gd name="connsiteY835" fmla="*/ 4177868 h 5960959"/>
                <a:gd name="connsiteX836" fmla="*/ 139674 w 7189158"/>
                <a:gd name="connsiteY836" fmla="*/ 4227677 h 5960959"/>
                <a:gd name="connsiteX837" fmla="*/ 139674 w 7189158"/>
                <a:gd name="connsiteY837" fmla="*/ 4227677 h 5960959"/>
                <a:gd name="connsiteX838" fmla="*/ 21475 w 7189158"/>
                <a:gd name="connsiteY838" fmla="*/ 4296194 h 5960959"/>
                <a:gd name="connsiteX839" fmla="*/ 30785 w 7189158"/>
                <a:gd name="connsiteY839" fmla="*/ 4310494 h 5960959"/>
                <a:gd name="connsiteX840" fmla="*/ 69393 w 7189158"/>
                <a:gd name="connsiteY840" fmla="*/ 4365600 h 5960959"/>
                <a:gd name="connsiteX841" fmla="*/ 143180 w 7189158"/>
                <a:gd name="connsiteY841" fmla="*/ 4427779 h 5960959"/>
                <a:gd name="connsiteX842" fmla="*/ 162407 w 7189158"/>
                <a:gd name="connsiteY842" fmla="*/ 4440885 h 5960959"/>
                <a:gd name="connsiteX843" fmla="*/ 199974 w 7189158"/>
                <a:gd name="connsiteY843" fmla="*/ 4474972 h 5960959"/>
                <a:gd name="connsiteX844" fmla="*/ 246278 w 7189158"/>
                <a:gd name="connsiteY844" fmla="*/ 4548365 h 5960959"/>
                <a:gd name="connsiteX845" fmla="*/ 219189 w 7189158"/>
                <a:gd name="connsiteY845" fmla="*/ 4627880 h 5960959"/>
                <a:gd name="connsiteX846" fmla="*/ 212204 w 7189158"/>
                <a:gd name="connsiteY846" fmla="*/ 4655845 h 5960959"/>
                <a:gd name="connsiteX847" fmla="*/ 275120 w 7189158"/>
                <a:gd name="connsiteY847" fmla="*/ 4664583 h 5960959"/>
                <a:gd name="connsiteX848" fmla="*/ 324053 w 7189158"/>
                <a:gd name="connsiteY848" fmla="*/ 4650600 h 5960959"/>
                <a:gd name="connsiteX849" fmla="*/ 364363 w 7189158"/>
                <a:gd name="connsiteY849" fmla="*/ 4666361 h 5960959"/>
                <a:gd name="connsiteX850" fmla="*/ 389928 w 7189158"/>
                <a:gd name="connsiteY850" fmla="*/ 4629277 h 5960959"/>
                <a:gd name="connsiteX851" fmla="*/ 471512 w 7189158"/>
                <a:gd name="connsiteY851" fmla="*/ 4649127 h 5960959"/>
                <a:gd name="connsiteX852" fmla="*/ 498894 w 7189158"/>
                <a:gd name="connsiteY852" fmla="*/ 4587761 h 5960959"/>
                <a:gd name="connsiteX853" fmla="*/ 587324 w 7189158"/>
                <a:gd name="connsiteY853" fmla="*/ 4591749 h 5960959"/>
                <a:gd name="connsiteX854" fmla="*/ 636536 w 7189158"/>
                <a:gd name="connsiteY854" fmla="*/ 4583252 h 5960959"/>
                <a:gd name="connsiteX855" fmla="*/ 697916 w 7189158"/>
                <a:gd name="connsiteY855" fmla="*/ 4600359 h 5960959"/>
                <a:gd name="connsiteX856" fmla="*/ 732866 w 7189158"/>
                <a:gd name="connsiteY856" fmla="*/ 4623880 h 5960959"/>
                <a:gd name="connsiteX857" fmla="*/ 736473 w 7189158"/>
                <a:gd name="connsiteY857" fmla="*/ 4698683 h 5960959"/>
                <a:gd name="connsiteX858" fmla="*/ 695401 w 7189158"/>
                <a:gd name="connsiteY858" fmla="*/ 4740618 h 5960959"/>
                <a:gd name="connsiteX859" fmla="*/ 665696 w 7189158"/>
                <a:gd name="connsiteY859" fmla="*/ 4780826 h 5960959"/>
                <a:gd name="connsiteX860" fmla="*/ 627240 w 7189158"/>
                <a:gd name="connsiteY860" fmla="*/ 4835005 h 5960959"/>
                <a:gd name="connsiteX861" fmla="*/ 559079 w 7189158"/>
                <a:gd name="connsiteY861" fmla="*/ 4868202 h 5960959"/>
                <a:gd name="connsiteX862" fmla="*/ 521500 w 7189158"/>
                <a:gd name="connsiteY862" fmla="*/ 4911027 h 5960959"/>
                <a:gd name="connsiteX863" fmla="*/ 513181 w 7189158"/>
                <a:gd name="connsiteY863" fmla="*/ 4941989 h 5960959"/>
                <a:gd name="connsiteX864" fmla="*/ 539305 w 7189158"/>
                <a:gd name="connsiteY864" fmla="*/ 4962157 h 5960959"/>
                <a:gd name="connsiteX865" fmla="*/ 601561 w 7189158"/>
                <a:gd name="connsiteY865" fmla="*/ 4980750 h 5960959"/>
                <a:gd name="connsiteX866" fmla="*/ 635978 w 7189158"/>
                <a:gd name="connsiteY866" fmla="*/ 4990541 h 5960959"/>
                <a:gd name="connsiteX867" fmla="*/ 677837 w 7189158"/>
                <a:gd name="connsiteY867" fmla="*/ 5041379 h 5960959"/>
                <a:gd name="connsiteX868" fmla="*/ 725995 w 7189158"/>
                <a:gd name="connsiteY868" fmla="*/ 5045596 h 5960959"/>
                <a:gd name="connsiteX869" fmla="*/ 735520 w 7189158"/>
                <a:gd name="connsiteY869" fmla="*/ 5100892 h 5960959"/>
                <a:gd name="connsiteX870" fmla="*/ 754824 w 7189158"/>
                <a:gd name="connsiteY870" fmla="*/ 5132794 h 5960959"/>
                <a:gd name="connsiteX871" fmla="*/ 788226 w 7189158"/>
                <a:gd name="connsiteY871" fmla="*/ 5163490 h 5960959"/>
                <a:gd name="connsiteX872" fmla="*/ 845249 w 7189158"/>
                <a:gd name="connsiteY872" fmla="*/ 5173078 h 5960959"/>
                <a:gd name="connsiteX873" fmla="*/ 870814 w 7189158"/>
                <a:gd name="connsiteY873" fmla="*/ 5186096 h 5960959"/>
                <a:gd name="connsiteX874" fmla="*/ 869290 w 7189158"/>
                <a:gd name="connsiteY874" fmla="*/ 5209857 h 5960959"/>
                <a:gd name="connsiteX875" fmla="*/ 871042 w 7189158"/>
                <a:gd name="connsiteY875" fmla="*/ 5234318 h 5960959"/>
                <a:gd name="connsiteX876" fmla="*/ 864934 w 7189158"/>
                <a:gd name="connsiteY876" fmla="*/ 5268404 h 5960959"/>
                <a:gd name="connsiteX877" fmla="*/ 866178 w 7189158"/>
                <a:gd name="connsiteY877" fmla="*/ 5312803 h 5960959"/>
                <a:gd name="connsiteX878" fmla="*/ 889407 w 7189158"/>
                <a:gd name="connsiteY878" fmla="*/ 5305107 h 5960959"/>
                <a:gd name="connsiteX879" fmla="*/ 912406 w 7189158"/>
                <a:gd name="connsiteY879" fmla="*/ 5338140 h 5960959"/>
                <a:gd name="connsiteX880" fmla="*/ 956691 w 7189158"/>
                <a:gd name="connsiteY880" fmla="*/ 5331168 h 5960959"/>
                <a:gd name="connsiteX881" fmla="*/ 975043 w 7189158"/>
                <a:gd name="connsiteY881" fmla="*/ 5359285 h 5960959"/>
                <a:gd name="connsiteX882" fmla="*/ 983437 w 7189158"/>
                <a:gd name="connsiteY882" fmla="*/ 5387721 h 5960959"/>
                <a:gd name="connsiteX883" fmla="*/ 1003872 w 7189158"/>
                <a:gd name="connsiteY883" fmla="*/ 5400357 h 5960959"/>
                <a:gd name="connsiteX884" fmla="*/ 1027367 w 7189158"/>
                <a:gd name="connsiteY884" fmla="*/ 5443245 h 5960959"/>
                <a:gd name="connsiteX885" fmla="*/ 1076541 w 7189158"/>
                <a:gd name="connsiteY885" fmla="*/ 5463337 h 5960959"/>
                <a:gd name="connsiteX886" fmla="*/ 1116025 w 7189158"/>
                <a:gd name="connsiteY886" fmla="*/ 5474322 h 5960959"/>
                <a:gd name="connsiteX887" fmla="*/ 1152423 w 7189158"/>
                <a:gd name="connsiteY887" fmla="*/ 5427434 h 5960959"/>
                <a:gd name="connsiteX888" fmla="*/ 1209370 w 7189158"/>
                <a:gd name="connsiteY888" fmla="*/ 5388839 h 5960959"/>
                <a:gd name="connsiteX889" fmla="*/ 1187386 w 7189158"/>
                <a:gd name="connsiteY889" fmla="*/ 5346167 h 5960959"/>
                <a:gd name="connsiteX890" fmla="*/ 1154417 w 7189158"/>
                <a:gd name="connsiteY890" fmla="*/ 5304638 h 5960959"/>
                <a:gd name="connsiteX891" fmla="*/ 1301788 w 7189158"/>
                <a:gd name="connsiteY891" fmla="*/ 5261966 h 5960959"/>
                <a:gd name="connsiteX892" fmla="*/ 1337234 w 7189158"/>
                <a:gd name="connsiteY892" fmla="*/ 5271364 h 5960959"/>
                <a:gd name="connsiteX893" fmla="*/ 1391349 w 7189158"/>
                <a:gd name="connsiteY893" fmla="*/ 5309286 h 5960959"/>
                <a:gd name="connsiteX894" fmla="*/ 1479106 w 7189158"/>
                <a:gd name="connsiteY894" fmla="*/ 5343284 h 5960959"/>
                <a:gd name="connsiteX895" fmla="*/ 1523695 w 7189158"/>
                <a:gd name="connsiteY895" fmla="*/ 5303254 h 5960959"/>
                <a:gd name="connsiteX896" fmla="*/ 1567599 w 7189158"/>
                <a:gd name="connsiteY896" fmla="*/ 5272685 h 5960959"/>
                <a:gd name="connsiteX897" fmla="*/ 1610690 w 7189158"/>
                <a:gd name="connsiteY897" fmla="*/ 5251895 h 5960959"/>
                <a:gd name="connsiteX898" fmla="*/ 1685252 w 7189158"/>
                <a:gd name="connsiteY898" fmla="*/ 5210188 h 5960959"/>
                <a:gd name="connsiteX899" fmla="*/ 1725625 w 7189158"/>
                <a:gd name="connsiteY899" fmla="*/ 5220640 h 5960959"/>
                <a:gd name="connsiteX900" fmla="*/ 1754632 w 7189158"/>
                <a:gd name="connsiteY900" fmla="*/ 5241506 h 5960959"/>
                <a:gd name="connsiteX901" fmla="*/ 1766773 w 7189158"/>
                <a:gd name="connsiteY901" fmla="*/ 5274514 h 5960959"/>
                <a:gd name="connsiteX902" fmla="*/ 1799971 w 7189158"/>
                <a:gd name="connsiteY902" fmla="*/ 5334801 h 5960959"/>
                <a:gd name="connsiteX903" fmla="*/ 1781620 w 7189158"/>
                <a:gd name="connsiteY903" fmla="*/ 5394224 h 5960959"/>
                <a:gd name="connsiteX904" fmla="*/ 1741424 w 7189158"/>
                <a:gd name="connsiteY904" fmla="*/ 5425681 h 5960959"/>
                <a:gd name="connsiteX905" fmla="*/ 1711706 w 7189158"/>
                <a:gd name="connsiteY905" fmla="*/ 5483352 h 5960959"/>
                <a:gd name="connsiteX906" fmla="*/ 1652296 w 7189158"/>
                <a:gd name="connsiteY906" fmla="*/ 5532285 h 5960959"/>
                <a:gd name="connsiteX907" fmla="*/ 1585887 w 7189158"/>
                <a:gd name="connsiteY907" fmla="*/ 5565495 h 5960959"/>
                <a:gd name="connsiteX908" fmla="*/ 1565009 w 7189158"/>
                <a:gd name="connsiteY908" fmla="*/ 5589562 h 5960959"/>
                <a:gd name="connsiteX909" fmla="*/ 1566495 w 7189158"/>
                <a:gd name="connsiteY909" fmla="*/ 5614670 h 5960959"/>
                <a:gd name="connsiteX910" fmla="*/ 1582115 w 7189158"/>
                <a:gd name="connsiteY910" fmla="*/ 5647054 h 5960959"/>
                <a:gd name="connsiteX911" fmla="*/ 1573263 w 7189158"/>
                <a:gd name="connsiteY911" fmla="*/ 5677293 h 5960959"/>
                <a:gd name="connsiteX912" fmla="*/ 1543939 w 7189158"/>
                <a:gd name="connsiteY912" fmla="*/ 5716676 h 5960959"/>
                <a:gd name="connsiteX913" fmla="*/ 1545692 w 7189158"/>
                <a:gd name="connsiteY913" fmla="*/ 5772607 h 5960959"/>
                <a:gd name="connsiteX914" fmla="*/ 1574533 w 7189158"/>
                <a:gd name="connsiteY914" fmla="*/ 5796191 h 5960959"/>
                <a:gd name="connsiteX915" fmla="*/ 1633804 w 7189158"/>
                <a:gd name="connsiteY915" fmla="*/ 5842355 h 5960959"/>
                <a:gd name="connsiteX916" fmla="*/ 1693659 w 7189158"/>
                <a:gd name="connsiteY916" fmla="*/ 5905436 h 5960959"/>
                <a:gd name="connsiteX917" fmla="*/ 1755762 w 7189158"/>
                <a:gd name="connsiteY917" fmla="*/ 5960910 h 5960959"/>
                <a:gd name="connsiteX918" fmla="*/ 1791005 w 7189158"/>
                <a:gd name="connsiteY918" fmla="*/ 5950737 h 5960959"/>
                <a:gd name="connsiteX919" fmla="*/ 1783385 w 7189158"/>
                <a:gd name="connsiteY919" fmla="*/ 5940578 h 5960959"/>
                <a:gd name="connsiteX920" fmla="*/ 1792122 w 7189158"/>
                <a:gd name="connsiteY920" fmla="*/ 5932666 h 5960959"/>
                <a:gd name="connsiteX921" fmla="*/ 1823567 w 7189158"/>
                <a:gd name="connsiteY921" fmla="*/ 5930329 h 5960959"/>
                <a:gd name="connsiteX922" fmla="*/ 1823567 w 7189158"/>
                <a:gd name="connsiteY922" fmla="*/ 5930748 h 5960959"/>
                <a:gd name="connsiteX923" fmla="*/ 1836382 w 7189158"/>
                <a:gd name="connsiteY923" fmla="*/ 5916397 h 5960959"/>
                <a:gd name="connsiteX924" fmla="*/ 1849729 w 7189158"/>
                <a:gd name="connsiteY924" fmla="*/ 5914555 h 5960959"/>
                <a:gd name="connsiteX925" fmla="*/ 1855838 w 7189158"/>
                <a:gd name="connsiteY925" fmla="*/ 5914555 h 5960959"/>
                <a:gd name="connsiteX926" fmla="*/ 1861947 w 7189158"/>
                <a:gd name="connsiteY926" fmla="*/ 5914555 h 5960959"/>
                <a:gd name="connsiteX927" fmla="*/ 1886496 w 7189158"/>
                <a:gd name="connsiteY927" fmla="*/ 5914860 h 5960959"/>
                <a:gd name="connsiteX928" fmla="*/ 1900898 w 7189158"/>
                <a:gd name="connsiteY928" fmla="*/ 5912168 h 5960959"/>
                <a:gd name="connsiteX929" fmla="*/ 1914372 w 7189158"/>
                <a:gd name="connsiteY929" fmla="*/ 5912587 h 5960959"/>
                <a:gd name="connsiteX930" fmla="*/ 1941550 w 7189158"/>
                <a:gd name="connsiteY930" fmla="*/ 5916765 h 5960959"/>
                <a:gd name="connsiteX931" fmla="*/ 1978177 w 7189158"/>
                <a:gd name="connsiteY931" fmla="*/ 5905615 h 5960959"/>
                <a:gd name="connsiteX932" fmla="*/ 2010969 w 7189158"/>
                <a:gd name="connsiteY932" fmla="*/ 5899023 h 5960959"/>
                <a:gd name="connsiteX933" fmla="*/ 2031568 w 7189158"/>
                <a:gd name="connsiteY933" fmla="*/ 5889689 h 5960959"/>
                <a:gd name="connsiteX934" fmla="*/ 2058721 w 7189158"/>
                <a:gd name="connsiteY934" fmla="*/ 5874576 h 5960959"/>
                <a:gd name="connsiteX935" fmla="*/ 2096300 w 7189158"/>
                <a:gd name="connsiteY935" fmla="*/ 5855386 h 5960959"/>
                <a:gd name="connsiteX936" fmla="*/ 2131149 w 7189158"/>
                <a:gd name="connsiteY936" fmla="*/ 5851411 h 5960959"/>
                <a:gd name="connsiteX937" fmla="*/ 2160829 w 7189158"/>
                <a:gd name="connsiteY937" fmla="*/ 5858828 h 5960959"/>
                <a:gd name="connsiteX938" fmla="*/ 2178774 w 7189158"/>
                <a:gd name="connsiteY938" fmla="*/ 5855526 h 5960959"/>
                <a:gd name="connsiteX939" fmla="*/ 2182889 w 7189158"/>
                <a:gd name="connsiteY939" fmla="*/ 5836565 h 5960959"/>
                <a:gd name="connsiteX940" fmla="*/ 2213331 w 7189158"/>
                <a:gd name="connsiteY940" fmla="*/ 5833771 h 5960959"/>
                <a:gd name="connsiteX941" fmla="*/ 2213331 w 7189158"/>
                <a:gd name="connsiteY941" fmla="*/ 5833771 h 5960959"/>
                <a:gd name="connsiteX942" fmla="*/ 2255495 w 7189158"/>
                <a:gd name="connsiteY942" fmla="*/ 5749519 h 5960959"/>
                <a:gd name="connsiteX943" fmla="*/ 2223846 w 7189158"/>
                <a:gd name="connsiteY943" fmla="*/ 5699608 h 5960959"/>
                <a:gd name="connsiteX944" fmla="*/ 2258771 w 7189158"/>
                <a:gd name="connsiteY944" fmla="*/ 5649392 h 5960959"/>
                <a:gd name="connsiteX945" fmla="*/ 2264448 w 7189158"/>
                <a:gd name="connsiteY945" fmla="*/ 5629288 h 5960959"/>
                <a:gd name="connsiteX946" fmla="*/ 2261388 w 7189158"/>
                <a:gd name="connsiteY946" fmla="*/ 5615318 h 5960959"/>
                <a:gd name="connsiteX947" fmla="*/ 2266633 w 7189158"/>
                <a:gd name="connsiteY947" fmla="*/ 5577751 h 5960959"/>
                <a:gd name="connsiteX948" fmla="*/ 2267509 w 7189158"/>
                <a:gd name="connsiteY948" fmla="*/ 5572506 h 5960959"/>
                <a:gd name="connsiteX949" fmla="*/ 2268372 w 7189158"/>
                <a:gd name="connsiteY949" fmla="*/ 5563769 h 5960959"/>
                <a:gd name="connsiteX950" fmla="*/ 2268372 w 7189158"/>
                <a:gd name="connsiteY950" fmla="*/ 5563769 h 5960959"/>
                <a:gd name="connsiteX951" fmla="*/ 2271865 w 7189158"/>
                <a:gd name="connsiteY951" fmla="*/ 5528818 h 5960959"/>
                <a:gd name="connsiteX952" fmla="*/ 2271865 w 7189158"/>
                <a:gd name="connsiteY952" fmla="*/ 5528818 h 5960959"/>
                <a:gd name="connsiteX953" fmla="*/ 2277986 w 7189158"/>
                <a:gd name="connsiteY953" fmla="*/ 5517452 h 5960959"/>
                <a:gd name="connsiteX954" fmla="*/ 2277986 w 7189158"/>
                <a:gd name="connsiteY954" fmla="*/ 5517452 h 5960959"/>
                <a:gd name="connsiteX955" fmla="*/ 2283231 w 7189158"/>
                <a:gd name="connsiteY955" fmla="*/ 5469395 h 5960959"/>
                <a:gd name="connsiteX956" fmla="*/ 2283231 w 7189158"/>
                <a:gd name="connsiteY956" fmla="*/ 5469395 h 5960959"/>
                <a:gd name="connsiteX957" fmla="*/ 2286724 w 7189158"/>
                <a:gd name="connsiteY957" fmla="*/ 5461521 h 5960959"/>
                <a:gd name="connsiteX958" fmla="*/ 2301583 w 7189158"/>
                <a:gd name="connsiteY958" fmla="*/ 5433556 h 5960959"/>
                <a:gd name="connsiteX959" fmla="*/ 2301583 w 7189158"/>
                <a:gd name="connsiteY959" fmla="*/ 5433556 h 5960959"/>
                <a:gd name="connsiteX960" fmla="*/ 2323478 w 7189158"/>
                <a:gd name="connsiteY960" fmla="*/ 5413464 h 5960959"/>
                <a:gd name="connsiteX961" fmla="*/ 2332622 w 7189158"/>
                <a:gd name="connsiteY961" fmla="*/ 5383924 h 5960959"/>
                <a:gd name="connsiteX962" fmla="*/ 2341778 w 7189158"/>
                <a:gd name="connsiteY962" fmla="*/ 5362220 h 5960959"/>
                <a:gd name="connsiteX963" fmla="*/ 2355482 w 7189158"/>
                <a:gd name="connsiteY963" fmla="*/ 5346802 h 5960959"/>
                <a:gd name="connsiteX964" fmla="*/ 2379345 w 7189158"/>
                <a:gd name="connsiteY964" fmla="*/ 5345634 h 5960959"/>
                <a:gd name="connsiteX965" fmla="*/ 2398916 w 7189158"/>
                <a:gd name="connsiteY965" fmla="*/ 5327904 h 5960959"/>
                <a:gd name="connsiteX966" fmla="*/ 2404707 w 7189158"/>
                <a:gd name="connsiteY966" fmla="*/ 5290249 h 5960959"/>
                <a:gd name="connsiteX967" fmla="*/ 2444318 w 7189158"/>
                <a:gd name="connsiteY967" fmla="*/ 5291443 h 5960959"/>
                <a:gd name="connsiteX968" fmla="*/ 2470861 w 7189158"/>
                <a:gd name="connsiteY968" fmla="*/ 5279797 h 5960959"/>
                <a:gd name="connsiteX969" fmla="*/ 2484882 w 7189158"/>
                <a:gd name="connsiteY969" fmla="*/ 5253419 h 5960959"/>
                <a:gd name="connsiteX970" fmla="*/ 2484882 w 7189158"/>
                <a:gd name="connsiteY970" fmla="*/ 5253419 h 5960959"/>
                <a:gd name="connsiteX971" fmla="*/ 2527033 w 7189158"/>
                <a:gd name="connsiteY971" fmla="*/ 5259668 h 5960959"/>
                <a:gd name="connsiteX972" fmla="*/ 2527033 w 7189158"/>
                <a:gd name="connsiteY972" fmla="*/ 5259668 h 5960959"/>
                <a:gd name="connsiteX973" fmla="*/ 2533142 w 7189158"/>
                <a:gd name="connsiteY973" fmla="*/ 5294618 h 5960959"/>
                <a:gd name="connsiteX974" fmla="*/ 2535770 w 7189158"/>
                <a:gd name="connsiteY974" fmla="*/ 5326952 h 5960959"/>
                <a:gd name="connsiteX975" fmla="*/ 2541879 w 7189158"/>
                <a:gd name="connsiteY975" fmla="*/ 5368900 h 5960959"/>
                <a:gd name="connsiteX976" fmla="*/ 2558478 w 7189158"/>
                <a:gd name="connsiteY976" fmla="*/ 5381715 h 5960959"/>
                <a:gd name="connsiteX977" fmla="*/ 2577795 w 7189158"/>
                <a:gd name="connsiteY977" fmla="*/ 5392929 h 5960959"/>
                <a:gd name="connsiteX978" fmla="*/ 2558922 w 7189158"/>
                <a:gd name="connsiteY978" fmla="*/ 5426711 h 5960959"/>
                <a:gd name="connsiteX979" fmla="*/ 2524391 w 7189158"/>
                <a:gd name="connsiteY979" fmla="*/ 5466754 h 5960959"/>
                <a:gd name="connsiteX980" fmla="*/ 2495410 w 7189158"/>
                <a:gd name="connsiteY980" fmla="*/ 5500193 h 5960959"/>
                <a:gd name="connsiteX981" fmla="*/ 2491003 w 7189158"/>
                <a:gd name="connsiteY981" fmla="*/ 5553050 h 5960959"/>
                <a:gd name="connsiteX982" fmla="*/ 2484196 w 7189158"/>
                <a:gd name="connsiteY982" fmla="*/ 5601323 h 5960959"/>
                <a:gd name="connsiteX983" fmla="*/ 2484196 w 7189158"/>
                <a:gd name="connsiteY983" fmla="*/ 5601323 h 5960959"/>
                <a:gd name="connsiteX984" fmla="*/ 2480703 w 7189158"/>
                <a:gd name="connsiteY984" fmla="*/ 5610061 h 5960959"/>
                <a:gd name="connsiteX985" fmla="*/ 2480703 w 7189158"/>
                <a:gd name="connsiteY985" fmla="*/ 5610061 h 5960959"/>
                <a:gd name="connsiteX986" fmla="*/ 2458770 w 7189158"/>
                <a:gd name="connsiteY986" fmla="*/ 5645329 h 5960959"/>
                <a:gd name="connsiteX987" fmla="*/ 2444775 w 7189158"/>
                <a:gd name="connsiteY987" fmla="*/ 5660670 h 5960959"/>
                <a:gd name="connsiteX988" fmla="*/ 2468295 w 7189158"/>
                <a:gd name="connsiteY988" fmla="*/ 5686807 h 5960959"/>
                <a:gd name="connsiteX989" fmla="*/ 2483713 w 7189158"/>
                <a:gd name="connsiteY989" fmla="*/ 5667668 h 5960959"/>
                <a:gd name="connsiteX990" fmla="*/ 2509342 w 7189158"/>
                <a:gd name="connsiteY990" fmla="*/ 5685537 h 5960959"/>
                <a:gd name="connsiteX991" fmla="*/ 2492921 w 7189158"/>
                <a:gd name="connsiteY991" fmla="*/ 5704448 h 5960959"/>
                <a:gd name="connsiteX992" fmla="*/ 2506027 w 7189158"/>
                <a:gd name="connsiteY992" fmla="*/ 5712309 h 5960959"/>
                <a:gd name="connsiteX993" fmla="*/ 2528201 w 7189158"/>
                <a:gd name="connsiteY993" fmla="*/ 5726762 h 5960959"/>
                <a:gd name="connsiteX994" fmla="*/ 2543759 w 7189158"/>
                <a:gd name="connsiteY994" fmla="*/ 5703089 h 5960959"/>
                <a:gd name="connsiteX995" fmla="*/ 2569692 w 7189158"/>
                <a:gd name="connsiteY995" fmla="*/ 5719853 h 5960959"/>
                <a:gd name="connsiteX996" fmla="*/ 2565057 w 7189158"/>
                <a:gd name="connsiteY996" fmla="*/ 5732718 h 5960959"/>
                <a:gd name="connsiteX997" fmla="*/ 2579598 w 7189158"/>
                <a:gd name="connsiteY997" fmla="*/ 5741455 h 5960959"/>
                <a:gd name="connsiteX998" fmla="*/ 2592552 w 7189158"/>
                <a:gd name="connsiteY998" fmla="*/ 5733276 h 5960959"/>
                <a:gd name="connsiteX999" fmla="*/ 2592552 w 7189158"/>
                <a:gd name="connsiteY999" fmla="*/ 5733276 h 5960959"/>
                <a:gd name="connsiteX1000" fmla="*/ 2613240 w 7189158"/>
                <a:gd name="connsiteY1000" fmla="*/ 5718062 h 5960959"/>
                <a:gd name="connsiteX1001" fmla="*/ 2630449 w 7189158"/>
                <a:gd name="connsiteY1001" fmla="*/ 5707495 h 5960959"/>
                <a:gd name="connsiteX1002" fmla="*/ 2637637 w 7189158"/>
                <a:gd name="connsiteY1002" fmla="*/ 5713566 h 5960959"/>
                <a:gd name="connsiteX1003" fmla="*/ 2656344 w 7189158"/>
                <a:gd name="connsiteY1003" fmla="*/ 5728908 h 5960959"/>
                <a:gd name="connsiteX1004" fmla="*/ 2665666 w 7189158"/>
                <a:gd name="connsiteY1004" fmla="*/ 5726787 h 5960959"/>
                <a:gd name="connsiteX1005" fmla="*/ 2673007 w 7189158"/>
                <a:gd name="connsiteY1005" fmla="*/ 5735194 h 5960959"/>
                <a:gd name="connsiteX1006" fmla="*/ 2696527 w 7189158"/>
                <a:gd name="connsiteY1006" fmla="*/ 5770856 h 5960959"/>
                <a:gd name="connsiteX1007" fmla="*/ 2696527 w 7189158"/>
                <a:gd name="connsiteY1007" fmla="*/ 5770856 h 5960959"/>
                <a:gd name="connsiteX1008" fmla="*/ 2709151 w 7189158"/>
                <a:gd name="connsiteY1008" fmla="*/ 5778158 h 5960959"/>
                <a:gd name="connsiteX1009" fmla="*/ 2717927 w 7189158"/>
                <a:gd name="connsiteY1009" fmla="*/ 5802428 h 5960959"/>
                <a:gd name="connsiteX1010" fmla="*/ 2725496 w 7189158"/>
                <a:gd name="connsiteY1010" fmla="*/ 5805845 h 5960959"/>
                <a:gd name="connsiteX1011" fmla="*/ 2760523 w 7189158"/>
                <a:gd name="connsiteY1011" fmla="*/ 5825873 h 5960959"/>
                <a:gd name="connsiteX1012" fmla="*/ 2773769 w 7189158"/>
                <a:gd name="connsiteY1012" fmla="*/ 5820272 h 5960959"/>
                <a:gd name="connsiteX1013" fmla="*/ 2787409 w 7189158"/>
                <a:gd name="connsiteY1013" fmla="*/ 5835512 h 5960959"/>
                <a:gd name="connsiteX1014" fmla="*/ 2816237 w 7189158"/>
                <a:gd name="connsiteY1014" fmla="*/ 5841633 h 5960959"/>
                <a:gd name="connsiteX1015" fmla="*/ 2816237 w 7189158"/>
                <a:gd name="connsiteY1015" fmla="*/ 5841633 h 5960959"/>
                <a:gd name="connsiteX1016" fmla="*/ 2826727 w 7189158"/>
                <a:gd name="connsiteY1016" fmla="*/ 5844262 h 5960959"/>
                <a:gd name="connsiteX1017" fmla="*/ 2826727 w 7189158"/>
                <a:gd name="connsiteY1017" fmla="*/ 5844262 h 5960959"/>
                <a:gd name="connsiteX1018" fmla="*/ 2857309 w 7189158"/>
                <a:gd name="connsiteY1018" fmla="*/ 5875720 h 5960959"/>
                <a:gd name="connsiteX1019" fmla="*/ 2870377 w 7189158"/>
                <a:gd name="connsiteY1019" fmla="*/ 5895037 h 5960959"/>
                <a:gd name="connsiteX1020" fmla="*/ 2891904 w 7189158"/>
                <a:gd name="connsiteY1020" fmla="*/ 5903165 h 5960959"/>
                <a:gd name="connsiteX1021" fmla="*/ 2916783 w 7189158"/>
                <a:gd name="connsiteY1021" fmla="*/ 5901133 h 5960959"/>
                <a:gd name="connsiteX1022" fmla="*/ 2944863 w 7189158"/>
                <a:gd name="connsiteY1022" fmla="*/ 5904562 h 5960959"/>
                <a:gd name="connsiteX1023" fmla="*/ 2979242 w 7189158"/>
                <a:gd name="connsiteY1023" fmla="*/ 5897881 h 5960959"/>
                <a:gd name="connsiteX1024" fmla="*/ 3024530 w 7189158"/>
                <a:gd name="connsiteY1024" fmla="*/ 5879949 h 5960959"/>
                <a:gd name="connsiteX1025" fmla="*/ 3052788 w 7189158"/>
                <a:gd name="connsiteY1025" fmla="*/ 5887925 h 5960959"/>
                <a:gd name="connsiteX1026" fmla="*/ 3078391 w 7189158"/>
                <a:gd name="connsiteY1026" fmla="*/ 5877777 h 5960959"/>
                <a:gd name="connsiteX1027" fmla="*/ 3084512 w 7189158"/>
                <a:gd name="connsiteY1027" fmla="*/ 5857393 h 5960959"/>
                <a:gd name="connsiteX1028" fmla="*/ 3082747 w 7189158"/>
                <a:gd name="connsiteY1028" fmla="*/ 5820690 h 5960959"/>
                <a:gd name="connsiteX1029" fmla="*/ 3091332 w 7189158"/>
                <a:gd name="connsiteY1029" fmla="*/ 5777383 h 5960959"/>
                <a:gd name="connsiteX1030" fmla="*/ 3096221 w 7189158"/>
                <a:gd name="connsiteY1030" fmla="*/ 5756200 h 5960959"/>
                <a:gd name="connsiteX1031" fmla="*/ 3109760 w 7189158"/>
                <a:gd name="connsiteY1031" fmla="*/ 5771020 h 5960959"/>
                <a:gd name="connsiteX1032" fmla="*/ 3122561 w 7189158"/>
                <a:gd name="connsiteY1032" fmla="*/ 5792623 h 5960959"/>
                <a:gd name="connsiteX1033" fmla="*/ 3135935 w 7189158"/>
                <a:gd name="connsiteY1033" fmla="*/ 5795265 h 5960959"/>
                <a:gd name="connsiteX1034" fmla="*/ 3152203 w 7189158"/>
                <a:gd name="connsiteY1034" fmla="*/ 5759768 h 5960959"/>
                <a:gd name="connsiteX1035" fmla="*/ 3162821 w 7189158"/>
                <a:gd name="connsiteY1035" fmla="*/ 5725199 h 5960959"/>
                <a:gd name="connsiteX1036" fmla="*/ 3134373 w 7189158"/>
                <a:gd name="connsiteY1036" fmla="*/ 5702161 h 5960959"/>
                <a:gd name="connsiteX1037" fmla="*/ 3121698 w 7189158"/>
                <a:gd name="connsiteY1037" fmla="*/ 5675555 h 5960959"/>
                <a:gd name="connsiteX1038" fmla="*/ 3132087 w 7189158"/>
                <a:gd name="connsiteY1038" fmla="*/ 5651183 h 5960959"/>
                <a:gd name="connsiteX1039" fmla="*/ 3131147 w 7189158"/>
                <a:gd name="connsiteY1039" fmla="*/ 5621859 h 5960959"/>
                <a:gd name="connsiteX1040" fmla="*/ 3149829 w 7189158"/>
                <a:gd name="connsiteY1040" fmla="*/ 5623294 h 5960959"/>
                <a:gd name="connsiteX1041" fmla="*/ 3165932 w 7189158"/>
                <a:gd name="connsiteY1041" fmla="*/ 5609743 h 5960959"/>
                <a:gd name="connsiteX1042" fmla="*/ 3180893 w 7189158"/>
                <a:gd name="connsiteY1042" fmla="*/ 5592954 h 5960959"/>
                <a:gd name="connsiteX1043" fmla="*/ 3192399 w 7189158"/>
                <a:gd name="connsiteY1043" fmla="*/ 5560442 h 5960959"/>
                <a:gd name="connsiteX1044" fmla="*/ 3206585 w 7189158"/>
                <a:gd name="connsiteY1044" fmla="*/ 5553953 h 5960959"/>
                <a:gd name="connsiteX1045" fmla="*/ 3213824 w 7189158"/>
                <a:gd name="connsiteY1045" fmla="*/ 5539005 h 5960959"/>
                <a:gd name="connsiteX1046" fmla="*/ 3229471 w 7189158"/>
                <a:gd name="connsiteY1046" fmla="*/ 5534496 h 5960959"/>
                <a:gd name="connsiteX1047" fmla="*/ 3244698 w 7189158"/>
                <a:gd name="connsiteY1047" fmla="*/ 5533442 h 5960959"/>
                <a:gd name="connsiteX1048" fmla="*/ 3240139 w 7189158"/>
                <a:gd name="connsiteY1048" fmla="*/ 5507762 h 5960959"/>
                <a:gd name="connsiteX1049" fmla="*/ 3258020 w 7189158"/>
                <a:gd name="connsiteY1049" fmla="*/ 5498872 h 5960959"/>
                <a:gd name="connsiteX1050" fmla="*/ 3269006 w 7189158"/>
                <a:gd name="connsiteY1050" fmla="*/ 5480102 h 5960959"/>
                <a:gd name="connsiteX1051" fmla="*/ 3290659 w 7189158"/>
                <a:gd name="connsiteY1051" fmla="*/ 5462385 h 5960959"/>
                <a:gd name="connsiteX1052" fmla="*/ 3307677 w 7189158"/>
                <a:gd name="connsiteY1052" fmla="*/ 5465700 h 5960959"/>
                <a:gd name="connsiteX1053" fmla="*/ 3313138 w 7189158"/>
                <a:gd name="connsiteY1053" fmla="*/ 5466030 h 5960959"/>
                <a:gd name="connsiteX1054" fmla="*/ 3313976 w 7189158"/>
                <a:gd name="connsiteY1054" fmla="*/ 5453241 h 5960959"/>
                <a:gd name="connsiteX1055" fmla="*/ 3320326 w 7189158"/>
                <a:gd name="connsiteY1055" fmla="*/ 5438166 h 5960959"/>
                <a:gd name="connsiteX1056" fmla="*/ 3325153 w 7189158"/>
                <a:gd name="connsiteY1056" fmla="*/ 5431142 h 59609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Lst>
              <a:rect l="l" t="t" r="r" b="b"/>
              <a:pathLst>
                <a:path w="7189158" h="5960959">
                  <a:moveTo>
                    <a:pt x="3325153" y="5431142"/>
                  </a:moveTo>
                  <a:cubicBezTo>
                    <a:pt x="3331325" y="5417528"/>
                    <a:pt x="3336939" y="5412791"/>
                    <a:pt x="3336063" y="5406682"/>
                  </a:cubicBezTo>
                  <a:cubicBezTo>
                    <a:pt x="3335174" y="5400561"/>
                    <a:pt x="3334704" y="5387264"/>
                    <a:pt x="3342438" y="5378526"/>
                  </a:cubicBezTo>
                  <a:cubicBezTo>
                    <a:pt x="3347493" y="5372799"/>
                    <a:pt x="3346477" y="5366334"/>
                    <a:pt x="3354516" y="5365979"/>
                  </a:cubicBezTo>
                  <a:cubicBezTo>
                    <a:pt x="3358707" y="5365801"/>
                    <a:pt x="3371229" y="5366753"/>
                    <a:pt x="3375420" y="5364048"/>
                  </a:cubicBezTo>
                  <a:cubicBezTo>
                    <a:pt x="3387675" y="5356187"/>
                    <a:pt x="3399385" y="5346077"/>
                    <a:pt x="3409850" y="5334724"/>
                  </a:cubicBezTo>
                  <a:cubicBezTo>
                    <a:pt x="3412796" y="5331536"/>
                    <a:pt x="3400350" y="5313096"/>
                    <a:pt x="3404224" y="5311381"/>
                  </a:cubicBezTo>
                  <a:cubicBezTo>
                    <a:pt x="3412885" y="5307520"/>
                    <a:pt x="3430944" y="5315407"/>
                    <a:pt x="3440507" y="5311889"/>
                  </a:cubicBezTo>
                  <a:cubicBezTo>
                    <a:pt x="3442641" y="5312245"/>
                    <a:pt x="3446083" y="5310441"/>
                    <a:pt x="3449855" y="5308422"/>
                  </a:cubicBezTo>
                  <a:cubicBezTo>
                    <a:pt x="3453652" y="5306390"/>
                    <a:pt x="3457766" y="5304142"/>
                    <a:pt x="3461234" y="5303609"/>
                  </a:cubicBezTo>
                  <a:cubicBezTo>
                    <a:pt x="3467139" y="5302682"/>
                    <a:pt x="3467977" y="5303037"/>
                    <a:pt x="3478874" y="5305412"/>
                  </a:cubicBezTo>
                  <a:lnTo>
                    <a:pt x="3484437" y="5302186"/>
                  </a:lnTo>
                  <a:lnTo>
                    <a:pt x="3484437" y="5302186"/>
                  </a:lnTo>
                  <a:cubicBezTo>
                    <a:pt x="3473324" y="5285765"/>
                    <a:pt x="3459405" y="5260848"/>
                    <a:pt x="3450058" y="5239486"/>
                  </a:cubicBezTo>
                  <a:cubicBezTo>
                    <a:pt x="3450058" y="5239486"/>
                    <a:pt x="3471762" y="5221249"/>
                    <a:pt x="3490990" y="5226507"/>
                  </a:cubicBezTo>
                  <a:cubicBezTo>
                    <a:pt x="3499397" y="5228793"/>
                    <a:pt x="3499054" y="5236375"/>
                    <a:pt x="3502420" y="5241340"/>
                  </a:cubicBezTo>
                  <a:cubicBezTo>
                    <a:pt x="3506763" y="5247716"/>
                    <a:pt x="3512173" y="5253063"/>
                    <a:pt x="3516606" y="5259946"/>
                  </a:cubicBezTo>
                  <a:cubicBezTo>
                    <a:pt x="3524467" y="5272176"/>
                    <a:pt x="3534716" y="5282552"/>
                    <a:pt x="3543441" y="5277320"/>
                  </a:cubicBezTo>
                  <a:cubicBezTo>
                    <a:pt x="3552166" y="5272087"/>
                    <a:pt x="3548749" y="5264873"/>
                    <a:pt x="3558376" y="5259628"/>
                  </a:cubicBezTo>
                  <a:cubicBezTo>
                    <a:pt x="3562567" y="5257330"/>
                    <a:pt x="3572765" y="5252161"/>
                    <a:pt x="3577794" y="5254358"/>
                  </a:cubicBezTo>
                  <a:cubicBezTo>
                    <a:pt x="3584246" y="5257190"/>
                    <a:pt x="3585528" y="5268899"/>
                    <a:pt x="3589948" y="5279212"/>
                  </a:cubicBezTo>
                  <a:cubicBezTo>
                    <a:pt x="3597809" y="5297563"/>
                    <a:pt x="3606839" y="5298605"/>
                    <a:pt x="3617329" y="5295976"/>
                  </a:cubicBezTo>
                  <a:cubicBezTo>
                    <a:pt x="3627820" y="5293347"/>
                    <a:pt x="3623933" y="5296280"/>
                    <a:pt x="3624822" y="5291924"/>
                  </a:cubicBezTo>
                  <a:cubicBezTo>
                    <a:pt x="3625686" y="5287556"/>
                    <a:pt x="3630918" y="5270080"/>
                    <a:pt x="3651022" y="5242115"/>
                  </a:cubicBezTo>
                  <a:cubicBezTo>
                    <a:pt x="3671139" y="5214150"/>
                    <a:pt x="3670174" y="5211648"/>
                    <a:pt x="3687636" y="5201158"/>
                  </a:cubicBezTo>
                  <a:cubicBezTo>
                    <a:pt x="3694215" y="5197221"/>
                    <a:pt x="3704946" y="5187289"/>
                    <a:pt x="3714395" y="5185664"/>
                  </a:cubicBezTo>
                  <a:cubicBezTo>
                    <a:pt x="3725482" y="5183759"/>
                    <a:pt x="3735032" y="5183136"/>
                    <a:pt x="3741014" y="5177587"/>
                  </a:cubicBezTo>
                  <a:cubicBezTo>
                    <a:pt x="3751213" y="5168087"/>
                    <a:pt x="3762744" y="5179758"/>
                    <a:pt x="3754159" y="5193144"/>
                  </a:cubicBezTo>
                  <a:cubicBezTo>
                    <a:pt x="3747809" y="5204879"/>
                    <a:pt x="3726181" y="5237759"/>
                    <a:pt x="3726181" y="5237759"/>
                  </a:cubicBezTo>
                  <a:lnTo>
                    <a:pt x="3726181" y="5237759"/>
                  </a:lnTo>
                  <a:lnTo>
                    <a:pt x="3721812" y="5248249"/>
                  </a:lnTo>
                  <a:lnTo>
                    <a:pt x="3726181" y="5254358"/>
                  </a:lnTo>
                  <a:lnTo>
                    <a:pt x="3732010" y="5260936"/>
                  </a:lnTo>
                  <a:lnTo>
                    <a:pt x="3732010" y="5260936"/>
                  </a:lnTo>
                  <a:cubicBezTo>
                    <a:pt x="3733598" y="5258955"/>
                    <a:pt x="3735782" y="5256758"/>
                    <a:pt x="3738411" y="5254358"/>
                  </a:cubicBezTo>
                  <a:cubicBezTo>
                    <a:pt x="3748901" y="5244744"/>
                    <a:pt x="3782112" y="5252618"/>
                    <a:pt x="3800476" y="5250865"/>
                  </a:cubicBezTo>
                  <a:cubicBezTo>
                    <a:pt x="3818802" y="5249113"/>
                    <a:pt x="3801339" y="5228145"/>
                    <a:pt x="3815309" y="5222024"/>
                  </a:cubicBezTo>
                  <a:cubicBezTo>
                    <a:pt x="3829305" y="5215915"/>
                    <a:pt x="3823171" y="5215915"/>
                    <a:pt x="3830169" y="5205425"/>
                  </a:cubicBezTo>
                  <a:cubicBezTo>
                    <a:pt x="3837167" y="5194934"/>
                    <a:pt x="3825800" y="5180076"/>
                    <a:pt x="3818802" y="5173091"/>
                  </a:cubicBezTo>
                  <a:cubicBezTo>
                    <a:pt x="3811805" y="5166106"/>
                    <a:pt x="3825800" y="5165230"/>
                    <a:pt x="3832797" y="5159108"/>
                  </a:cubicBezTo>
                  <a:cubicBezTo>
                    <a:pt x="3832797" y="5159108"/>
                    <a:pt x="3901136" y="5189448"/>
                    <a:pt x="3930854" y="5189448"/>
                  </a:cubicBezTo>
                  <a:cubicBezTo>
                    <a:pt x="3960547" y="5189448"/>
                    <a:pt x="3959251" y="5170436"/>
                    <a:pt x="3968853" y="5144223"/>
                  </a:cubicBezTo>
                  <a:cubicBezTo>
                    <a:pt x="3970072" y="5140947"/>
                    <a:pt x="3969475" y="5136222"/>
                    <a:pt x="3972396" y="5133212"/>
                  </a:cubicBezTo>
                  <a:cubicBezTo>
                    <a:pt x="3975622" y="5129885"/>
                    <a:pt x="4044900" y="4964772"/>
                    <a:pt x="4053879" y="4945024"/>
                  </a:cubicBezTo>
                  <a:cubicBezTo>
                    <a:pt x="4058248" y="4935423"/>
                    <a:pt x="4068738" y="4905705"/>
                    <a:pt x="4094925" y="4914442"/>
                  </a:cubicBezTo>
                  <a:cubicBezTo>
                    <a:pt x="4121138" y="4923180"/>
                    <a:pt x="4141382" y="4944757"/>
                    <a:pt x="4160610" y="4947386"/>
                  </a:cubicBezTo>
                  <a:cubicBezTo>
                    <a:pt x="4179838" y="4950002"/>
                    <a:pt x="4171570" y="4955971"/>
                    <a:pt x="4211117" y="4928057"/>
                  </a:cubicBezTo>
                  <a:cubicBezTo>
                    <a:pt x="4230561" y="4901196"/>
                    <a:pt x="4269258" y="4870259"/>
                    <a:pt x="4294607" y="4864137"/>
                  </a:cubicBezTo>
                  <a:cubicBezTo>
                    <a:pt x="4319309" y="4858168"/>
                    <a:pt x="4358399" y="4901907"/>
                    <a:pt x="4429989" y="4866106"/>
                  </a:cubicBezTo>
                  <a:cubicBezTo>
                    <a:pt x="4450944" y="4855628"/>
                    <a:pt x="4485184" y="4835347"/>
                    <a:pt x="4501770" y="4829225"/>
                  </a:cubicBezTo>
                  <a:cubicBezTo>
                    <a:pt x="4571302" y="4774501"/>
                    <a:pt x="4527221" y="4731232"/>
                    <a:pt x="4536276" y="4681461"/>
                  </a:cubicBezTo>
                  <a:cubicBezTo>
                    <a:pt x="4538016" y="4671847"/>
                    <a:pt x="4517175" y="4643627"/>
                    <a:pt x="4513683" y="4638369"/>
                  </a:cubicBezTo>
                  <a:cubicBezTo>
                    <a:pt x="4511828" y="4635588"/>
                    <a:pt x="4505326" y="4623853"/>
                    <a:pt x="4499662" y="4618202"/>
                  </a:cubicBezTo>
                  <a:cubicBezTo>
                    <a:pt x="4494645" y="4613211"/>
                    <a:pt x="4482593" y="4611750"/>
                    <a:pt x="4477691" y="4606835"/>
                  </a:cubicBezTo>
                  <a:cubicBezTo>
                    <a:pt x="4467201" y="4596345"/>
                    <a:pt x="4486949" y="4577524"/>
                    <a:pt x="4497553" y="4565624"/>
                  </a:cubicBezTo>
                  <a:cubicBezTo>
                    <a:pt x="4511549" y="4562131"/>
                    <a:pt x="4513200" y="4557623"/>
                    <a:pt x="4517568" y="4550638"/>
                  </a:cubicBezTo>
                  <a:cubicBezTo>
                    <a:pt x="4521937" y="4543640"/>
                    <a:pt x="4511739" y="4536922"/>
                    <a:pt x="4503903" y="4533430"/>
                  </a:cubicBezTo>
                  <a:cubicBezTo>
                    <a:pt x="4496017" y="4529937"/>
                    <a:pt x="4497084" y="4510112"/>
                    <a:pt x="4500576" y="4500498"/>
                  </a:cubicBezTo>
                  <a:cubicBezTo>
                    <a:pt x="4504043" y="4490884"/>
                    <a:pt x="4497668" y="4485373"/>
                    <a:pt x="4491546" y="4478375"/>
                  </a:cubicBezTo>
                  <a:cubicBezTo>
                    <a:pt x="4485450" y="4471390"/>
                    <a:pt x="4491026" y="4458271"/>
                    <a:pt x="4505885" y="4444301"/>
                  </a:cubicBezTo>
                  <a:cubicBezTo>
                    <a:pt x="4520744" y="4430318"/>
                    <a:pt x="4535818" y="4427423"/>
                    <a:pt x="4548925" y="4431791"/>
                  </a:cubicBezTo>
                  <a:cubicBezTo>
                    <a:pt x="4562032" y="4436160"/>
                    <a:pt x="4571899" y="4439119"/>
                    <a:pt x="4574528" y="4432998"/>
                  </a:cubicBezTo>
                  <a:cubicBezTo>
                    <a:pt x="4577131" y="4426889"/>
                    <a:pt x="4575519" y="4417199"/>
                    <a:pt x="4569397" y="4375264"/>
                  </a:cubicBezTo>
                  <a:cubicBezTo>
                    <a:pt x="4567238" y="4360354"/>
                    <a:pt x="4560787" y="4334903"/>
                    <a:pt x="4564267" y="4324565"/>
                  </a:cubicBezTo>
                  <a:cubicBezTo>
                    <a:pt x="4567962" y="4313554"/>
                    <a:pt x="4573119" y="4313491"/>
                    <a:pt x="4577310" y="4304728"/>
                  </a:cubicBezTo>
                  <a:cubicBezTo>
                    <a:pt x="4580231" y="4298581"/>
                    <a:pt x="4579596" y="4282884"/>
                    <a:pt x="4583063" y="4278464"/>
                  </a:cubicBezTo>
                  <a:cubicBezTo>
                    <a:pt x="4596182" y="4261865"/>
                    <a:pt x="4607003" y="4274769"/>
                    <a:pt x="4622750" y="4268660"/>
                  </a:cubicBezTo>
                  <a:cubicBezTo>
                    <a:pt x="4638473" y="4262551"/>
                    <a:pt x="4627119" y="4246816"/>
                    <a:pt x="4628847" y="4230217"/>
                  </a:cubicBezTo>
                  <a:cubicBezTo>
                    <a:pt x="4632542" y="4195178"/>
                    <a:pt x="4670795" y="4206633"/>
                    <a:pt x="4683914" y="4206633"/>
                  </a:cubicBezTo>
                  <a:cubicBezTo>
                    <a:pt x="4697007" y="4206633"/>
                    <a:pt x="4709237" y="4204881"/>
                    <a:pt x="4713606" y="4195267"/>
                  </a:cubicBezTo>
                  <a:cubicBezTo>
                    <a:pt x="4718001" y="4185653"/>
                    <a:pt x="4724973" y="4187405"/>
                    <a:pt x="4731095" y="4193514"/>
                  </a:cubicBezTo>
                  <a:cubicBezTo>
                    <a:pt x="4737191" y="4199635"/>
                    <a:pt x="4738219" y="4213098"/>
                    <a:pt x="4736174" y="4225289"/>
                  </a:cubicBezTo>
                  <a:cubicBezTo>
                    <a:pt x="4739096" y="4234027"/>
                    <a:pt x="4749916" y="4254258"/>
                    <a:pt x="4747833" y="4262754"/>
                  </a:cubicBezTo>
                  <a:cubicBezTo>
                    <a:pt x="4752202" y="4268863"/>
                    <a:pt x="4748481" y="4268457"/>
                    <a:pt x="4750221" y="4286808"/>
                  </a:cubicBezTo>
                  <a:cubicBezTo>
                    <a:pt x="4750564" y="4290529"/>
                    <a:pt x="4752430" y="4300410"/>
                    <a:pt x="4752100" y="4304575"/>
                  </a:cubicBezTo>
                  <a:cubicBezTo>
                    <a:pt x="4750856" y="4320908"/>
                    <a:pt x="4740289" y="4325175"/>
                    <a:pt x="4743071" y="4332122"/>
                  </a:cubicBezTo>
                  <a:cubicBezTo>
                    <a:pt x="4744810" y="4336491"/>
                    <a:pt x="4752177" y="4353725"/>
                    <a:pt x="4751478" y="4363529"/>
                  </a:cubicBezTo>
                  <a:cubicBezTo>
                    <a:pt x="4750779" y="4373321"/>
                    <a:pt x="4748036" y="4377639"/>
                    <a:pt x="4744785" y="4384205"/>
                  </a:cubicBezTo>
                  <a:cubicBezTo>
                    <a:pt x="4742181" y="4399064"/>
                    <a:pt x="4745077" y="4398861"/>
                    <a:pt x="4750322" y="4395368"/>
                  </a:cubicBezTo>
                  <a:cubicBezTo>
                    <a:pt x="4753027" y="4393565"/>
                    <a:pt x="4763124" y="4385868"/>
                    <a:pt x="4773195" y="4385843"/>
                  </a:cubicBezTo>
                  <a:cubicBezTo>
                    <a:pt x="4782643" y="4385843"/>
                    <a:pt x="4798468" y="4389208"/>
                    <a:pt x="4803954" y="4386669"/>
                  </a:cubicBezTo>
                  <a:cubicBezTo>
                    <a:pt x="4815333" y="4381423"/>
                    <a:pt x="4814292" y="4387532"/>
                    <a:pt x="4829151" y="4393654"/>
                  </a:cubicBezTo>
                  <a:cubicBezTo>
                    <a:pt x="4844010" y="4399775"/>
                    <a:pt x="4844251" y="4394695"/>
                    <a:pt x="4845128" y="4380712"/>
                  </a:cubicBezTo>
                  <a:cubicBezTo>
                    <a:pt x="4845991" y="4366717"/>
                    <a:pt x="4864647" y="4391393"/>
                    <a:pt x="4874249" y="4390517"/>
                  </a:cubicBezTo>
                  <a:cubicBezTo>
                    <a:pt x="4883875" y="4389640"/>
                    <a:pt x="4867429" y="4366501"/>
                    <a:pt x="4863035" y="4351655"/>
                  </a:cubicBezTo>
                  <a:cubicBezTo>
                    <a:pt x="4858666" y="4336796"/>
                    <a:pt x="4905605" y="4329620"/>
                    <a:pt x="4916336" y="4319320"/>
                  </a:cubicBezTo>
                  <a:cubicBezTo>
                    <a:pt x="4937317" y="4299216"/>
                    <a:pt x="4955135" y="4284840"/>
                    <a:pt x="4971404" y="4273004"/>
                  </a:cubicBezTo>
                  <a:cubicBezTo>
                    <a:pt x="4980179" y="4266184"/>
                    <a:pt x="5000575" y="4249026"/>
                    <a:pt x="5016450" y="4251807"/>
                  </a:cubicBezTo>
                  <a:cubicBezTo>
                    <a:pt x="5020845" y="4251985"/>
                    <a:pt x="5025010" y="4261167"/>
                    <a:pt x="5028972" y="4269651"/>
                  </a:cubicBezTo>
                  <a:cubicBezTo>
                    <a:pt x="5031855" y="4275848"/>
                    <a:pt x="5035170" y="4280547"/>
                    <a:pt x="5035551" y="4286808"/>
                  </a:cubicBezTo>
                  <a:cubicBezTo>
                    <a:pt x="5041177" y="4300321"/>
                    <a:pt x="5047654" y="4316552"/>
                    <a:pt x="5058119" y="4312183"/>
                  </a:cubicBezTo>
                  <a:cubicBezTo>
                    <a:pt x="5068609" y="4307814"/>
                    <a:pt x="5067378" y="4304741"/>
                    <a:pt x="5070845" y="4295127"/>
                  </a:cubicBezTo>
                  <a:cubicBezTo>
                    <a:pt x="5074363" y="4285513"/>
                    <a:pt x="5081513" y="4277385"/>
                    <a:pt x="5087609" y="4273892"/>
                  </a:cubicBezTo>
                  <a:cubicBezTo>
                    <a:pt x="5093730" y="4270400"/>
                    <a:pt x="5097883" y="4260723"/>
                    <a:pt x="5100512" y="4250245"/>
                  </a:cubicBezTo>
                  <a:cubicBezTo>
                    <a:pt x="5101972" y="4244352"/>
                    <a:pt x="5113529" y="4241965"/>
                    <a:pt x="5120730" y="4234306"/>
                  </a:cubicBezTo>
                  <a:cubicBezTo>
                    <a:pt x="5126331" y="4228350"/>
                    <a:pt x="5136212" y="4216361"/>
                    <a:pt x="5141190" y="4217504"/>
                  </a:cubicBezTo>
                  <a:cubicBezTo>
                    <a:pt x="5154385" y="4220552"/>
                    <a:pt x="5149331" y="4222711"/>
                    <a:pt x="5148454" y="4235818"/>
                  </a:cubicBezTo>
                  <a:cubicBezTo>
                    <a:pt x="5147565" y="4248924"/>
                    <a:pt x="5152277" y="4245927"/>
                    <a:pt x="5161002" y="4237189"/>
                  </a:cubicBezTo>
                  <a:cubicBezTo>
                    <a:pt x="5169752" y="4228452"/>
                    <a:pt x="5179353" y="4235450"/>
                    <a:pt x="5183722" y="4239818"/>
                  </a:cubicBezTo>
                  <a:cubicBezTo>
                    <a:pt x="5188091" y="4244187"/>
                    <a:pt x="5203839" y="4240695"/>
                    <a:pt x="5203839" y="4240695"/>
                  </a:cubicBezTo>
                  <a:cubicBezTo>
                    <a:pt x="5203839" y="4240695"/>
                    <a:pt x="5217339" y="4239094"/>
                    <a:pt x="5222596" y="4239094"/>
                  </a:cubicBezTo>
                  <a:cubicBezTo>
                    <a:pt x="5227829" y="4239094"/>
                    <a:pt x="5236160" y="4233710"/>
                    <a:pt x="5239665" y="4226712"/>
                  </a:cubicBezTo>
                  <a:cubicBezTo>
                    <a:pt x="5248225" y="4226102"/>
                    <a:pt x="5258893" y="4222178"/>
                    <a:pt x="5266310" y="4218228"/>
                  </a:cubicBezTo>
                  <a:cubicBezTo>
                    <a:pt x="5286173" y="4204995"/>
                    <a:pt x="5281741" y="4196956"/>
                    <a:pt x="5278236" y="4192587"/>
                  </a:cubicBezTo>
                  <a:cubicBezTo>
                    <a:pt x="5277969" y="4186758"/>
                    <a:pt x="5272203" y="4164050"/>
                    <a:pt x="5259134" y="4157954"/>
                  </a:cubicBezTo>
                  <a:cubicBezTo>
                    <a:pt x="5255642" y="4147464"/>
                    <a:pt x="5241304" y="4135005"/>
                    <a:pt x="5266628" y="4142866"/>
                  </a:cubicBezTo>
                  <a:cubicBezTo>
                    <a:pt x="5286275" y="4148962"/>
                    <a:pt x="5288078" y="4127677"/>
                    <a:pt x="5278490" y="4112818"/>
                  </a:cubicBezTo>
                  <a:cubicBezTo>
                    <a:pt x="5275315" y="4103204"/>
                    <a:pt x="5270286" y="4093006"/>
                    <a:pt x="5268736" y="4087787"/>
                  </a:cubicBezTo>
                  <a:cubicBezTo>
                    <a:pt x="5264367" y="4072928"/>
                    <a:pt x="5278108" y="4057192"/>
                    <a:pt x="5297337" y="4046715"/>
                  </a:cubicBezTo>
                  <a:cubicBezTo>
                    <a:pt x="5316564" y="4036225"/>
                    <a:pt x="5330547" y="4033608"/>
                    <a:pt x="5341914" y="4037977"/>
                  </a:cubicBezTo>
                  <a:cubicBezTo>
                    <a:pt x="5353281" y="4042346"/>
                    <a:pt x="5365498" y="4037114"/>
                    <a:pt x="5384725" y="4035361"/>
                  </a:cubicBezTo>
                  <a:cubicBezTo>
                    <a:pt x="5403953" y="4033608"/>
                    <a:pt x="5416183" y="4018749"/>
                    <a:pt x="5414444" y="4005643"/>
                  </a:cubicBezTo>
                  <a:cubicBezTo>
                    <a:pt x="5412679" y="3992537"/>
                    <a:pt x="5428413" y="3987304"/>
                    <a:pt x="5438904" y="3991660"/>
                  </a:cubicBezTo>
                  <a:cubicBezTo>
                    <a:pt x="5449394" y="3996029"/>
                    <a:pt x="5472991" y="3987292"/>
                    <a:pt x="5479976" y="3983799"/>
                  </a:cubicBezTo>
                  <a:cubicBezTo>
                    <a:pt x="5486948" y="3980307"/>
                    <a:pt x="5506544" y="3968585"/>
                    <a:pt x="5517873" y="3995674"/>
                  </a:cubicBezTo>
                  <a:cubicBezTo>
                    <a:pt x="5522864" y="4007523"/>
                    <a:pt x="5537266" y="4015105"/>
                    <a:pt x="5546766" y="4026725"/>
                  </a:cubicBezTo>
                  <a:cubicBezTo>
                    <a:pt x="5558970" y="4041673"/>
                    <a:pt x="5566285" y="4059898"/>
                    <a:pt x="5568736" y="4066286"/>
                  </a:cubicBezTo>
                  <a:cubicBezTo>
                    <a:pt x="5573105" y="4077652"/>
                    <a:pt x="5583253" y="4084104"/>
                    <a:pt x="5570121" y="4098074"/>
                  </a:cubicBezTo>
                  <a:cubicBezTo>
                    <a:pt x="5557027" y="4112057"/>
                    <a:pt x="5564710" y="4113987"/>
                    <a:pt x="5574312" y="4116603"/>
                  </a:cubicBezTo>
                  <a:cubicBezTo>
                    <a:pt x="5583939" y="4119232"/>
                    <a:pt x="5593540" y="4125341"/>
                    <a:pt x="5597032" y="4133202"/>
                  </a:cubicBezTo>
                  <a:cubicBezTo>
                    <a:pt x="5599344" y="4138358"/>
                    <a:pt x="5594480" y="4143527"/>
                    <a:pt x="5598328" y="4150665"/>
                  </a:cubicBezTo>
                  <a:cubicBezTo>
                    <a:pt x="5600335" y="4154399"/>
                    <a:pt x="5608716" y="4168140"/>
                    <a:pt x="5609643" y="4173245"/>
                  </a:cubicBezTo>
                  <a:cubicBezTo>
                    <a:pt x="5612247" y="4188092"/>
                    <a:pt x="5623258" y="4169892"/>
                    <a:pt x="5632884" y="4161155"/>
                  </a:cubicBezTo>
                  <a:cubicBezTo>
                    <a:pt x="5642485" y="4152417"/>
                    <a:pt x="5651236" y="4158526"/>
                    <a:pt x="5650347" y="4163784"/>
                  </a:cubicBezTo>
                  <a:cubicBezTo>
                    <a:pt x="5650029" y="4165752"/>
                    <a:pt x="5640530" y="4170794"/>
                    <a:pt x="5643197" y="4177055"/>
                  </a:cubicBezTo>
                  <a:cubicBezTo>
                    <a:pt x="5647667" y="4187495"/>
                    <a:pt x="5659961" y="4199255"/>
                    <a:pt x="5655059" y="4207993"/>
                  </a:cubicBezTo>
                  <a:cubicBezTo>
                    <a:pt x="5647198" y="4221975"/>
                    <a:pt x="5659098" y="4221455"/>
                    <a:pt x="5667835" y="4236301"/>
                  </a:cubicBezTo>
                  <a:cubicBezTo>
                    <a:pt x="5672204" y="4243731"/>
                    <a:pt x="5668533" y="4251376"/>
                    <a:pt x="5666120" y="4257713"/>
                  </a:cubicBezTo>
                  <a:cubicBezTo>
                    <a:pt x="5663720" y="4264050"/>
                    <a:pt x="5662603" y="4269067"/>
                    <a:pt x="5660837" y="4271251"/>
                  </a:cubicBezTo>
                  <a:cubicBezTo>
                    <a:pt x="5657344" y="4275620"/>
                    <a:pt x="5650918" y="4271404"/>
                    <a:pt x="5638688" y="4262666"/>
                  </a:cubicBezTo>
                  <a:cubicBezTo>
                    <a:pt x="5626458" y="4253929"/>
                    <a:pt x="5614533" y="4265130"/>
                    <a:pt x="5617161" y="4282605"/>
                  </a:cubicBezTo>
                  <a:cubicBezTo>
                    <a:pt x="5618431" y="4291076"/>
                    <a:pt x="5630306" y="4298506"/>
                    <a:pt x="5636554" y="4307751"/>
                  </a:cubicBezTo>
                  <a:cubicBezTo>
                    <a:pt x="5643171" y="4317594"/>
                    <a:pt x="5641659" y="4328719"/>
                    <a:pt x="5647070" y="4333672"/>
                  </a:cubicBezTo>
                  <a:cubicBezTo>
                    <a:pt x="5652327" y="4338473"/>
                    <a:pt x="5660570" y="4344010"/>
                    <a:pt x="5670095" y="4349661"/>
                  </a:cubicBezTo>
                  <a:cubicBezTo>
                    <a:pt x="5678350" y="4354576"/>
                    <a:pt x="5674387" y="4369994"/>
                    <a:pt x="5672203" y="4373487"/>
                  </a:cubicBezTo>
                  <a:cubicBezTo>
                    <a:pt x="5667834" y="4380472"/>
                    <a:pt x="5666971" y="4396207"/>
                    <a:pt x="5679201" y="4397070"/>
                  </a:cubicBezTo>
                  <a:cubicBezTo>
                    <a:pt x="5691431" y="4397947"/>
                    <a:pt x="5690568" y="4411929"/>
                    <a:pt x="5690568" y="4432021"/>
                  </a:cubicBezTo>
                  <a:cubicBezTo>
                    <a:pt x="5690568" y="4452112"/>
                    <a:pt x="5725963" y="4436783"/>
                    <a:pt x="5730331" y="4434154"/>
                  </a:cubicBezTo>
                  <a:cubicBezTo>
                    <a:pt x="5734700" y="4431525"/>
                    <a:pt x="5761332" y="4422407"/>
                    <a:pt x="5761332" y="4422407"/>
                  </a:cubicBezTo>
                  <a:cubicBezTo>
                    <a:pt x="5764951" y="4423309"/>
                    <a:pt x="5773930" y="4426649"/>
                    <a:pt x="5779544" y="4425569"/>
                  </a:cubicBezTo>
                  <a:cubicBezTo>
                    <a:pt x="5790237" y="4423499"/>
                    <a:pt x="5806010" y="4412666"/>
                    <a:pt x="5812310" y="4411523"/>
                  </a:cubicBezTo>
                  <a:cubicBezTo>
                    <a:pt x="5821911" y="4409770"/>
                    <a:pt x="5817872" y="4415701"/>
                    <a:pt x="5830966" y="4427931"/>
                  </a:cubicBezTo>
                  <a:cubicBezTo>
                    <a:pt x="5844086" y="4440174"/>
                    <a:pt x="5886300" y="4429404"/>
                    <a:pt x="5895927" y="4429404"/>
                  </a:cubicBezTo>
                  <a:cubicBezTo>
                    <a:pt x="5901883" y="4429404"/>
                    <a:pt x="5911255" y="4426712"/>
                    <a:pt x="5922520" y="4422559"/>
                  </a:cubicBezTo>
                  <a:lnTo>
                    <a:pt x="5922520" y="4422559"/>
                  </a:lnTo>
                  <a:lnTo>
                    <a:pt x="5936414" y="4412780"/>
                  </a:lnTo>
                  <a:lnTo>
                    <a:pt x="5945291" y="4407878"/>
                  </a:lnTo>
                  <a:cubicBezTo>
                    <a:pt x="5948492" y="4399585"/>
                    <a:pt x="5933035" y="4387748"/>
                    <a:pt x="5944224" y="4382109"/>
                  </a:cubicBezTo>
                  <a:cubicBezTo>
                    <a:pt x="5949635" y="4374693"/>
                    <a:pt x="5957965" y="4376090"/>
                    <a:pt x="5964963" y="4369105"/>
                  </a:cubicBezTo>
                  <a:cubicBezTo>
                    <a:pt x="5971961" y="4362120"/>
                    <a:pt x="5975898" y="4352722"/>
                    <a:pt x="5971542" y="4346613"/>
                  </a:cubicBezTo>
                  <a:cubicBezTo>
                    <a:pt x="5968545" y="4342409"/>
                    <a:pt x="5958918" y="4335653"/>
                    <a:pt x="5958550" y="4326166"/>
                  </a:cubicBezTo>
                  <a:cubicBezTo>
                    <a:pt x="5958372" y="4321848"/>
                    <a:pt x="5954575" y="4320578"/>
                    <a:pt x="5956493" y="4315104"/>
                  </a:cubicBezTo>
                  <a:cubicBezTo>
                    <a:pt x="5939500" y="4296740"/>
                    <a:pt x="5941659" y="4295991"/>
                    <a:pt x="5941659" y="4295991"/>
                  </a:cubicBezTo>
                  <a:lnTo>
                    <a:pt x="5936401" y="4289831"/>
                  </a:lnTo>
                  <a:lnTo>
                    <a:pt x="5937912" y="4276496"/>
                  </a:lnTo>
                  <a:lnTo>
                    <a:pt x="5937912" y="4276496"/>
                  </a:lnTo>
                  <a:cubicBezTo>
                    <a:pt x="5938382" y="4273334"/>
                    <a:pt x="5938662" y="4270121"/>
                    <a:pt x="5938750" y="4266882"/>
                  </a:cubicBezTo>
                  <a:cubicBezTo>
                    <a:pt x="5939614" y="4231932"/>
                    <a:pt x="5936122" y="4226687"/>
                    <a:pt x="5940491" y="4220578"/>
                  </a:cubicBezTo>
                  <a:cubicBezTo>
                    <a:pt x="5944859" y="4214457"/>
                    <a:pt x="5941354" y="4199610"/>
                    <a:pt x="5939627" y="4191736"/>
                  </a:cubicBezTo>
                  <a:cubicBezTo>
                    <a:pt x="5937900" y="4183862"/>
                    <a:pt x="5938763" y="4169016"/>
                    <a:pt x="5943120" y="4160278"/>
                  </a:cubicBezTo>
                  <a:cubicBezTo>
                    <a:pt x="5947476" y="4151541"/>
                    <a:pt x="5949241" y="4130573"/>
                    <a:pt x="5934382" y="4113085"/>
                  </a:cubicBezTo>
                  <a:cubicBezTo>
                    <a:pt x="5919524" y="4095610"/>
                    <a:pt x="5903800" y="4076382"/>
                    <a:pt x="5922152" y="4063288"/>
                  </a:cubicBezTo>
                  <a:cubicBezTo>
                    <a:pt x="5931423" y="4056659"/>
                    <a:pt x="5940935" y="4049585"/>
                    <a:pt x="5949406" y="4041610"/>
                  </a:cubicBezTo>
                  <a:cubicBezTo>
                    <a:pt x="5957686" y="4033812"/>
                    <a:pt x="5965015" y="4025163"/>
                    <a:pt x="5970196" y="4015219"/>
                  </a:cubicBezTo>
                  <a:lnTo>
                    <a:pt x="5970196" y="4015219"/>
                  </a:lnTo>
                  <a:lnTo>
                    <a:pt x="5977194" y="4018711"/>
                  </a:lnTo>
                  <a:lnTo>
                    <a:pt x="5977194" y="4018711"/>
                  </a:lnTo>
                  <a:cubicBezTo>
                    <a:pt x="5977194" y="4018711"/>
                    <a:pt x="5983100" y="4022153"/>
                    <a:pt x="5984979" y="4029938"/>
                  </a:cubicBezTo>
                  <a:cubicBezTo>
                    <a:pt x="5986097" y="4034599"/>
                    <a:pt x="5983024" y="4043781"/>
                    <a:pt x="5984014" y="4046410"/>
                  </a:cubicBezTo>
                  <a:cubicBezTo>
                    <a:pt x="5986618" y="4053395"/>
                    <a:pt x="6007357" y="4074718"/>
                    <a:pt x="6032680" y="4072089"/>
                  </a:cubicBezTo>
                  <a:cubicBezTo>
                    <a:pt x="6058029" y="4069473"/>
                    <a:pt x="6060989" y="4075747"/>
                    <a:pt x="6060989" y="4087114"/>
                  </a:cubicBezTo>
                  <a:cubicBezTo>
                    <a:pt x="6060989" y="4098480"/>
                    <a:pt x="6058957" y="4113021"/>
                    <a:pt x="6069447" y="4123499"/>
                  </a:cubicBezTo>
                  <a:cubicBezTo>
                    <a:pt x="6079937" y="4133977"/>
                    <a:pt x="6095939" y="4163961"/>
                    <a:pt x="6102937" y="4174451"/>
                  </a:cubicBezTo>
                  <a:cubicBezTo>
                    <a:pt x="6108246" y="4182237"/>
                    <a:pt x="6111599" y="4189031"/>
                    <a:pt x="6113974" y="4195457"/>
                  </a:cubicBezTo>
                  <a:cubicBezTo>
                    <a:pt x="6118508" y="4207726"/>
                    <a:pt x="6134560" y="4221480"/>
                    <a:pt x="6132274" y="4235450"/>
                  </a:cubicBezTo>
                  <a:cubicBezTo>
                    <a:pt x="6128781" y="4256417"/>
                    <a:pt x="6133938" y="4246943"/>
                    <a:pt x="6147031" y="4247807"/>
                  </a:cubicBezTo>
                  <a:cubicBezTo>
                    <a:pt x="6160151" y="4248683"/>
                    <a:pt x="6163554" y="4241597"/>
                    <a:pt x="6160925" y="4234612"/>
                  </a:cubicBezTo>
                  <a:cubicBezTo>
                    <a:pt x="6158296" y="4227626"/>
                    <a:pt x="6158944" y="4204144"/>
                    <a:pt x="6158944" y="4200652"/>
                  </a:cubicBezTo>
                  <a:cubicBezTo>
                    <a:pt x="6158944" y="4198467"/>
                    <a:pt x="6167377" y="4196791"/>
                    <a:pt x="6171720" y="4191292"/>
                  </a:cubicBezTo>
                  <a:cubicBezTo>
                    <a:pt x="6174324" y="4188003"/>
                    <a:pt x="6172494" y="4181259"/>
                    <a:pt x="6174768" y="4177995"/>
                  </a:cubicBezTo>
                  <a:cubicBezTo>
                    <a:pt x="6177816" y="4173626"/>
                    <a:pt x="6180254" y="4165689"/>
                    <a:pt x="6183429" y="4159034"/>
                  </a:cubicBezTo>
                  <a:cubicBezTo>
                    <a:pt x="6186579" y="4152379"/>
                    <a:pt x="6193348" y="4143743"/>
                    <a:pt x="6200816" y="4141571"/>
                  </a:cubicBezTo>
                  <a:cubicBezTo>
                    <a:pt x="6210709" y="4141495"/>
                    <a:pt x="6216043" y="4130014"/>
                    <a:pt x="6228273" y="4123029"/>
                  </a:cubicBezTo>
                  <a:cubicBezTo>
                    <a:pt x="6240503" y="4116032"/>
                    <a:pt x="6236807" y="4106138"/>
                    <a:pt x="6227981" y="4093565"/>
                  </a:cubicBezTo>
                  <a:cubicBezTo>
                    <a:pt x="6224488" y="4081322"/>
                    <a:pt x="6238471" y="4084256"/>
                    <a:pt x="6247208" y="4079887"/>
                  </a:cubicBezTo>
                  <a:cubicBezTo>
                    <a:pt x="6255959" y="4075519"/>
                    <a:pt x="6257571" y="4064139"/>
                    <a:pt x="6275936" y="4058031"/>
                  </a:cubicBezTo>
                  <a:cubicBezTo>
                    <a:pt x="6280026" y="4056672"/>
                    <a:pt x="6276380" y="4046271"/>
                    <a:pt x="6286553" y="4041622"/>
                  </a:cubicBezTo>
                  <a:cubicBezTo>
                    <a:pt x="6299253" y="4035831"/>
                    <a:pt x="6305450" y="4030408"/>
                    <a:pt x="6310861" y="4026217"/>
                  </a:cubicBezTo>
                  <a:lnTo>
                    <a:pt x="6330457" y="4021925"/>
                  </a:lnTo>
                  <a:lnTo>
                    <a:pt x="6345316" y="4014813"/>
                  </a:lnTo>
                  <a:lnTo>
                    <a:pt x="6349241" y="4019093"/>
                  </a:lnTo>
                  <a:cubicBezTo>
                    <a:pt x="6358537" y="4024160"/>
                    <a:pt x="6355857" y="4014089"/>
                    <a:pt x="6361890" y="4022230"/>
                  </a:cubicBezTo>
                  <a:lnTo>
                    <a:pt x="6370081" y="4019359"/>
                  </a:lnTo>
                  <a:lnTo>
                    <a:pt x="6378120" y="4012171"/>
                  </a:lnTo>
                  <a:lnTo>
                    <a:pt x="6392014" y="4001821"/>
                  </a:lnTo>
                  <a:cubicBezTo>
                    <a:pt x="6397272" y="3999192"/>
                    <a:pt x="6399774" y="3988384"/>
                    <a:pt x="6407635" y="3981399"/>
                  </a:cubicBezTo>
                  <a:cubicBezTo>
                    <a:pt x="6415496" y="3974414"/>
                    <a:pt x="6424500" y="3961016"/>
                    <a:pt x="6428869" y="3954894"/>
                  </a:cubicBezTo>
                  <a:cubicBezTo>
                    <a:pt x="6428247" y="3940568"/>
                    <a:pt x="6436337" y="3935031"/>
                    <a:pt x="6436337" y="3935031"/>
                  </a:cubicBezTo>
                  <a:lnTo>
                    <a:pt x="6456302" y="3925760"/>
                  </a:lnTo>
                  <a:lnTo>
                    <a:pt x="6472125" y="3926116"/>
                  </a:lnTo>
                  <a:lnTo>
                    <a:pt x="6486019" y="3927894"/>
                  </a:lnTo>
                  <a:cubicBezTo>
                    <a:pt x="6494299" y="3928440"/>
                    <a:pt x="6492369" y="3922166"/>
                    <a:pt x="6500649" y="3918242"/>
                  </a:cubicBezTo>
                  <a:cubicBezTo>
                    <a:pt x="6508358" y="3914585"/>
                    <a:pt x="6506110" y="3916020"/>
                    <a:pt x="6514619" y="3914661"/>
                  </a:cubicBezTo>
                  <a:lnTo>
                    <a:pt x="6521096" y="3916820"/>
                  </a:lnTo>
                  <a:cubicBezTo>
                    <a:pt x="6526176" y="3922776"/>
                    <a:pt x="6529300" y="3926421"/>
                    <a:pt x="6536273" y="3933977"/>
                  </a:cubicBezTo>
                  <a:cubicBezTo>
                    <a:pt x="6546737" y="3945331"/>
                    <a:pt x="6549049" y="3926827"/>
                    <a:pt x="6550789" y="3922471"/>
                  </a:cubicBezTo>
                  <a:cubicBezTo>
                    <a:pt x="6552529" y="3918115"/>
                    <a:pt x="6559793" y="3913213"/>
                    <a:pt x="6559793" y="3913213"/>
                  </a:cubicBezTo>
                  <a:lnTo>
                    <a:pt x="6569496" y="3905237"/>
                  </a:lnTo>
                  <a:lnTo>
                    <a:pt x="6580811" y="3892296"/>
                  </a:lnTo>
                  <a:cubicBezTo>
                    <a:pt x="6591695" y="3885489"/>
                    <a:pt x="6596318" y="3873385"/>
                    <a:pt x="6600153" y="3863734"/>
                  </a:cubicBezTo>
                  <a:cubicBezTo>
                    <a:pt x="6607151" y="3846258"/>
                    <a:pt x="6606326" y="3826383"/>
                    <a:pt x="6627318" y="3822890"/>
                  </a:cubicBezTo>
                  <a:cubicBezTo>
                    <a:pt x="6631408" y="3823132"/>
                    <a:pt x="6640742" y="3829507"/>
                    <a:pt x="6644806" y="3828720"/>
                  </a:cubicBezTo>
                  <a:cubicBezTo>
                    <a:pt x="6649366" y="3827843"/>
                    <a:pt x="6652921" y="3817315"/>
                    <a:pt x="6657506" y="3819880"/>
                  </a:cubicBezTo>
                  <a:lnTo>
                    <a:pt x="6658523" y="3816528"/>
                  </a:lnTo>
                  <a:cubicBezTo>
                    <a:pt x="6664974" y="3817518"/>
                    <a:pt x="6673357" y="3824465"/>
                    <a:pt x="6691657" y="3825075"/>
                  </a:cubicBezTo>
                  <a:cubicBezTo>
                    <a:pt x="6709640" y="3834015"/>
                    <a:pt x="6720930" y="3811486"/>
                    <a:pt x="6726163" y="3797503"/>
                  </a:cubicBezTo>
                  <a:cubicBezTo>
                    <a:pt x="6731395" y="3783520"/>
                    <a:pt x="6714796" y="3786822"/>
                    <a:pt x="6702579" y="3782453"/>
                  </a:cubicBezTo>
                  <a:cubicBezTo>
                    <a:pt x="6690323" y="3778085"/>
                    <a:pt x="6700763" y="3764457"/>
                    <a:pt x="6717362" y="3760076"/>
                  </a:cubicBezTo>
                  <a:cubicBezTo>
                    <a:pt x="6733986" y="3755707"/>
                    <a:pt x="6743283" y="3760038"/>
                    <a:pt x="6749404" y="3768776"/>
                  </a:cubicBezTo>
                  <a:cubicBezTo>
                    <a:pt x="6755500" y="3777513"/>
                    <a:pt x="6776785" y="3777551"/>
                    <a:pt x="6788152" y="3776688"/>
                  </a:cubicBezTo>
                  <a:cubicBezTo>
                    <a:pt x="6799519" y="3775811"/>
                    <a:pt x="6808243" y="3774059"/>
                    <a:pt x="6821362" y="3782796"/>
                  </a:cubicBezTo>
                  <a:cubicBezTo>
                    <a:pt x="6834456" y="3791534"/>
                    <a:pt x="6838825" y="3787165"/>
                    <a:pt x="6839688" y="3781920"/>
                  </a:cubicBezTo>
                  <a:cubicBezTo>
                    <a:pt x="6840577" y="3776688"/>
                    <a:pt x="6840260" y="3777704"/>
                    <a:pt x="6849010" y="3768966"/>
                  </a:cubicBezTo>
                  <a:cubicBezTo>
                    <a:pt x="6852287" y="3765690"/>
                    <a:pt x="6859132" y="3770922"/>
                    <a:pt x="6866600" y="3769157"/>
                  </a:cubicBezTo>
                  <a:cubicBezTo>
                    <a:pt x="6879033" y="3766210"/>
                    <a:pt x="6889968" y="3755758"/>
                    <a:pt x="6897055" y="3750297"/>
                  </a:cubicBezTo>
                  <a:cubicBezTo>
                    <a:pt x="6909082" y="3745725"/>
                    <a:pt x="6915787" y="3746436"/>
                    <a:pt x="6922772" y="3737699"/>
                  </a:cubicBezTo>
                  <a:cubicBezTo>
                    <a:pt x="6929745" y="3728961"/>
                    <a:pt x="6918531" y="3732466"/>
                    <a:pt x="6907164" y="3724605"/>
                  </a:cubicBezTo>
                  <a:cubicBezTo>
                    <a:pt x="6895797" y="3716744"/>
                    <a:pt x="6916588" y="3704158"/>
                    <a:pt x="6927052" y="3684930"/>
                  </a:cubicBezTo>
                  <a:cubicBezTo>
                    <a:pt x="6933275" y="3673513"/>
                    <a:pt x="6945632" y="3676916"/>
                    <a:pt x="6955030" y="3672116"/>
                  </a:cubicBezTo>
                  <a:cubicBezTo>
                    <a:pt x="6961482" y="3668839"/>
                    <a:pt x="6969000" y="3661232"/>
                    <a:pt x="6973610" y="3659454"/>
                  </a:cubicBezTo>
                  <a:cubicBezTo>
                    <a:pt x="6984977" y="3655085"/>
                    <a:pt x="6981256" y="3651250"/>
                    <a:pt x="7011812" y="3657371"/>
                  </a:cubicBezTo>
                  <a:cubicBezTo>
                    <a:pt x="7013692" y="3657752"/>
                    <a:pt x="7015457" y="3654691"/>
                    <a:pt x="7017070" y="3652253"/>
                  </a:cubicBezTo>
                  <a:cubicBezTo>
                    <a:pt x="7017844" y="3648049"/>
                    <a:pt x="7019381" y="3643592"/>
                    <a:pt x="7021438" y="3641230"/>
                  </a:cubicBezTo>
                  <a:cubicBezTo>
                    <a:pt x="7027560" y="3634232"/>
                    <a:pt x="7026671" y="3622878"/>
                    <a:pt x="7026671" y="3615017"/>
                  </a:cubicBezTo>
                  <a:cubicBezTo>
                    <a:pt x="7026671" y="3607156"/>
                    <a:pt x="7029299" y="3569576"/>
                    <a:pt x="7031929" y="3558210"/>
                  </a:cubicBezTo>
                  <a:cubicBezTo>
                    <a:pt x="7032742" y="3554590"/>
                    <a:pt x="7032970" y="3547059"/>
                    <a:pt x="7033072" y="3538106"/>
                  </a:cubicBezTo>
                  <a:lnTo>
                    <a:pt x="7033072" y="3538106"/>
                  </a:lnTo>
                  <a:lnTo>
                    <a:pt x="7027560" y="3534613"/>
                  </a:lnTo>
                  <a:lnTo>
                    <a:pt x="7027560" y="3534613"/>
                  </a:lnTo>
                  <a:cubicBezTo>
                    <a:pt x="7004839" y="3510140"/>
                    <a:pt x="6968124" y="3510140"/>
                    <a:pt x="6949772" y="3506648"/>
                  </a:cubicBezTo>
                  <a:cubicBezTo>
                    <a:pt x="6931421" y="3503155"/>
                    <a:pt x="6926188" y="3490036"/>
                    <a:pt x="6925312" y="3474314"/>
                  </a:cubicBezTo>
                  <a:cubicBezTo>
                    <a:pt x="6924969" y="3468179"/>
                    <a:pt x="6938456" y="3473196"/>
                    <a:pt x="6945975" y="3470351"/>
                  </a:cubicBezTo>
                  <a:cubicBezTo>
                    <a:pt x="6948058" y="3469551"/>
                    <a:pt x="6945302" y="3461931"/>
                    <a:pt x="6946991" y="3460839"/>
                  </a:cubicBezTo>
                  <a:cubicBezTo>
                    <a:pt x="6949392" y="3459277"/>
                    <a:pt x="6941606" y="3451162"/>
                    <a:pt x="6943816" y="3450006"/>
                  </a:cubicBezTo>
                  <a:cubicBezTo>
                    <a:pt x="6948655" y="3447479"/>
                    <a:pt x="6948998" y="3447834"/>
                    <a:pt x="6948998" y="3447834"/>
                  </a:cubicBezTo>
                  <a:lnTo>
                    <a:pt x="6954103" y="3446031"/>
                  </a:lnTo>
                  <a:lnTo>
                    <a:pt x="6958967" y="3444608"/>
                  </a:lnTo>
                  <a:lnTo>
                    <a:pt x="6964619" y="3441979"/>
                  </a:lnTo>
                  <a:lnTo>
                    <a:pt x="6964619" y="3441979"/>
                  </a:lnTo>
                  <a:cubicBezTo>
                    <a:pt x="6968289" y="3443821"/>
                    <a:pt x="6972976" y="3446107"/>
                    <a:pt x="6976849" y="3448965"/>
                  </a:cubicBezTo>
                  <a:cubicBezTo>
                    <a:pt x="6976849" y="3448965"/>
                    <a:pt x="6971617" y="3435858"/>
                    <a:pt x="6973382" y="3425381"/>
                  </a:cubicBezTo>
                  <a:cubicBezTo>
                    <a:pt x="6973775" y="3422853"/>
                    <a:pt x="6975312" y="3420072"/>
                    <a:pt x="6974741" y="3417189"/>
                  </a:cubicBezTo>
                  <a:cubicBezTo>
                    <a:pt x="6973674" y="3411703"/>
                    <a:pt x="6969178" y="3405861"/>
                    <a:pt x="6964746" y="3400793"/>
                  </a:cubicBezTo>
                  <a:lnTo>
                    <a:pt x="6964746" y="3400793"/>
                  </a:lnTo>
                  <a:lnTo>
                    <a:pt x="6964619" y="3395663"/>
                  </a:lnTo>
                  <a:lnTo>
                    <a:pt x="6964619" y="3395663"/>
                  </a:lnTo>
                  <a:cubicBezTo>
                    <a:pt x="6964619" y="3395663"/>
                    <a:pt x="6961126" y="3390417"/>
                    <a:pt x="6954992" y="3383432"/>
                  </a:cubicBezTo>
                  <a:cubicBezTo>
                    <a:pt x="6940336" y="3366668"/>
                    <a:pt x="6939270" y="3344990"/>
                    <a:pt x="6938393" y="3336239"/>
                  </a:cubicBezTo>
                  <a:cubicBezTo>
                    <a:pt x="6937530" y="3327502"/>
                    <a:pt x="6916562" y="3304781"/>
                    <a:pt x="6909564" y="3299536"/>
                  </a:cubicBezTo>
                  <a:cubicBezTo>
                    <a:pt x="6902566" y="3294291"/>
                    <a:pt x="6901702" y="3282937"/>
                    <a:pt x="6904306" y="3277692"/>
                  </a:cubicBezTo>
                  <a:cubicBezTo>
                    <a:pt x="6906935" y="3272447"/>
                    <a:pt x="6888584" y="3237484"/>
                    <a:pt x="6880722" y="3220885"/>
                  </a:cubicBezTo>
                  <a:cubicBezTo>
                    <a:pt x="6854954" y="3166440"/>
                    <a:pt x="6827420" y="3188551"/>
                    <a:pt x="6830049" y="3139618"/>
                  </a:cubicBezTo>
                  <a:cubicBezTo>
                    <a:pt x="6832678" y="3090685"/>
                    <a:pt x="6770613" y="3155353"/>
                    <a:pt x="6768886" y="3158846"/>
                  </a:cubicBezTo>
                  <a:cubicBezTo>
                    <a:pt x="6758498" y="3179610"/>
                    <a:pt x="6705983" y="3214776"/>
                    <a:pt x="6696357" y="3223514"/>
                  </a:cubicBezTo>
                  <a:cubicBezTo>
                    <a:pt x="6650116" y="3265538"/>
                    <a:pt x="6643918" y="3256724"/>
                    <a:pt x="6626456" y="3249727"/>
                  </a:cubicBezTo>
                  <a:cubicBezTo>
                    <a:pt x="6608968" y="3242742"/>
                    <a:pt x="6612460" y="3200794"/>
                    <a:pt x="6615089" y="3190304"/>
                  </a:cubicBezTo>
                  <a:cubicBezTo>
                    <a:pt x="6617717" y="3179813"/>
                    <a:pt x="6615089" y="3165831"/>
                    <a:pt x="6588000" y="3153601"/>
                  </a:cubicBezTo>
                  <a:cubicBezTo>
                    <a:pt x="6560911" y="3141358"/>
                    <a:pt x="6548655" y="3096793"/>
                    <a:pt x="6553049" y="3088932"/>
                  </a:cubicBezTo>
                  <a:cubicBezTo>
                    <a:pt x="6557418" y="3081071"/>
                    <a:pt x="6554789" y="3080042"/>
                    <a:pt x="6549556" y="3080042"/>
                  </a:cubicBezTo>
                  <a:cubicBezTo>
                    <a:pt x="6544299" y="3080042"/>
                    <a:pt x="6543435" y="3076702"/>
                    <a:pt x="6547791" y="3069717"/>
                  </a:cubicBezTo>
                  <a:cubicBezTo>
                    <a:pt x="6552160" y="3062719"/>
                    <a:pt x="6550420" y="3062719"/>
                    <a:pt x="6545163" y="3058351"/>
                  </a:cubicBezTo>
                  <a:cubicBezTo>
                    <a:pt x="6539931" y="3053982"/>
                    <a:pt x="6536425" y="3046984"/>
                    <a:pt x="6532933" y="3038246"/>
                  </a:cubicBezTo>
                  <a:cubicBezTo>
                    <a:pt x="6529440" y="3029509"/>
                    <a:pt x="6532069" y="3016402"/>
                    <a:pt x="6534698" y="3012910"/>
                  </a:cubicBezTo>
                  <a:cubicBezTo>
                    <a:pt x="6537301" y="3009405"/>
                    <a:pt x="6538190" y="2996298"/>
                    <a:pt x="6535561" y="2991930"/>
                  </a:cubicBezTo>
                  <a:cubicBezTo>
                    <a:pt x="6532933" y="2987561"/>
                    <a:pt x="6532068" y="2966593"/>
                    <a:pt x="6530329" y="2953487"/>
                  </a:cubicBezTo>
                  <a:cubicBezTo>
                    <a:pt x="6529211" y="2944533"/>
                    <a:pt x="6535739" y="2943161"/>
                    <a:pt x="6540108" y="2931046"/>
                  </a:cubicBezTo>
                  <a:cubicBezTo>
                    <a:pt x="6541594" y="2926906"/>
                    <a:pt x="6539016" y="2918041"/>
                    <a:pt x="6542559" y="2915031"/>
                  </a:cubicBezTo>
                  <a:cubicBezTo>
                    <a:pt x="6553926" y="2905417"/>
                    <a:pt x="6556529" y="2893187"/>
                    <a:pt x="6558281" y="2887942"/>
                  </a:cubicBezTo>
                  <a:cubicBezTo>
                    <a:pt x="6560022" y="2882697"/>
                    <a:pt x="6546254" y="2877617"/>
                    <a:pt x="6533136" y="2869755"/>
                  </a:cubicBezTo>
                  <a:cubicBezTo>
                    <a:pt x="6527408" y="2866314"/>
                    <a:pt x="6529808" y="2851760"/>
                    <a:pt x="6528322" y="2846299"/>
                  </a:cubicBezTo>
                  <a:cubicBezTo>
                    <a:pt x="6526442" y="2839275"/>
                    <a:pt x="6531103" y="2830436"/>
                    <a:pt x="6532068" y="2825026"/>
                  </a:cubicBezTo>
                  <a:cubicBezTo>
                    <a:pt x="6532462" y="2822905"/>
                    <a:pt x="6529884" y="2815692"/>
                    <a:pt x="6522340" y="2810967"/>
                  </a:cubicBezTo>
                  <a:cubicBezTo>
                    <a:pt x="6513831" y="2805620"/>
                    <a:pt x="6499797" y="2802496"/>
                    <a:pt x="6492305" y="2796261"/>
                  </a:cubicBezTo>
                  <a:cubicBezTo>
                    <a:pt x="6484888" y="2790114"/>
                    <a:pt x="6491010" y="2784589"/>
                    <a:pt x="6484393" y="2779585"/>
                  </a:cubicBezTo>
                  <a:cubicBezTo>
                    <a:pt x="6476875" y="2773883"/>
                    <a:pt x="6474525" y="2773477"/>
                    <a:pt x="6470829" y="2770289"/>
                  </a:cubicBezTo>
                  <a:cubicBezTo>
                    <a:pt x="6459298" y="2760281"/>
                    <a:pt x="6468823" y="2762821"/>
                    <a:pt x="6473191" y="2754084"/>
                  </a:cubicBezTo>
                  <a:cubicBezTo>
                    <a:pt x="6475033" y="2750388"/>
                    <a:pt x="6477751" y="2744267"/>
                    <a:pt x="6475592" y="2740152"/>
                  </a:cubicBezTo>
                  <a:cubicBezTo>
                    <a:pt x="6472671" y="2734526"/>
                    <a:pt x="6471973" y="2728366"/>
                    <a:pt x="6468442" y="2722804"/>
                  </a:cubicBezTo>
                  <a:cubicBezTo>
                    <a:pt x="6457901" y="2706243"/>
                    <a:pt x="6449049" y="2715819"/>
                    <a:pt x="6435942" y="2726296"/>
                  </a:cubicBezTo>
                  <a:cubicBezTo>
                    <a:pt x="6422823" y="2736786"/>
                    <a:pt x="6400992" y="2720187"/>
                    <a:pt x="6393995" y="2714066"/>
                  </a:cubicBezTo>
                  <a:cubicBezTo>
                    <a:pt x="6386997" y="2707945"/>
                    <a:pt x="6400090" y="2697455"/>
                    <a:pt x="6414086" y="2688717"/>
                  </a:cubicBezTo>
                  <a:cubicBezTo>
                    <a:pt x="6428081" y="2679979"/>
                    <a:pt x="6426316" y="2666873"/>
                    <a:pt x="6427205" y="2656395"/>
                  </a:cubicBezTo>
                  <a:cubicBezTo>
                    <a:pt x="6428068" y="2645905"/>
                    <a:pt x="6426316" y="2637168"/>
                    <a:pt x="6420207" y="2631046"/>
                  </a:cubicBezTo>
                  <a:cubicBezTo>
                    <a:pt x="6414086" y="2624937"/>
                    <a:pt x="6403582" y="2620569"/>
                    <a:pt x="6409717" y="2610079"/>
                  </a:cubicBezTo>
                  <a:cubicBezTo>
                    <a:pt x="6415851" y="2599588"/>
                    <a:pt x="6424449" y="2622347"/>
                    <a:pt x="6437568" y="2610993"/>
                  </a:cubicBezTo>
                  <a:cubicBezTo>
                    <a:pt x="6443105" y="2606205"/>
                    <a:pt x="6442902" y="2607538"/>
                    <a:pt x="6447956" y="2609075"/>
                  </a:cubicBezTo>
                  <a:cubicBezTo>
                    <a:pt x="6450560" y="2609863"/>
                    <a:pt x="6447956" y="2616263"/>
                    <a:pt x="6451157" y="2617483"/>
                  </a:cubicBezTo>
                  <a:cubicBezTo>
                    <a:pt x="6456491" y="2619502"/>
                    <a:pt x="6467553" y="2618676"/>
                    <a:pt x="6469140" y="2620886"/>
                  </a:cubicBezTo>
                  <a:cubicBezTo>
                    <a:pt x="6473509" y="2627008"/>
                    <a:pt x="6497093" y="2652027"/>
                    <a:pt x="6504091" y="2651150"/>
                  </a:cubicBezTo>
                  <a:cubicBezTo>
                    <a:pt x="6511063" y="2650274"/>
                    <a:pt x="6525021" y="2659342"/>
                    <a:pt x="6533758" y="2669819"/>
                  </a:cubicBezTo>
                  <a:cubicBezTo>
                    <a:pt x="6542496" y="2680309"/>
                    <a:pt x="6549480" y="2669159"/>
                    <a:pt x="6552986" y="2663914"/>
                  </a:cubicBezTo>
                  <a:cubicBezTo>
                    <a:pt x="6556491" y="2658669"/>
                    <a:pt x="6557406" y="2648534"/>
                    <a:pt x="6559133" y="2640660"/>
                  </a:cubicBezTo>
                  <a:cubicBezTo>
                    <a:pt x="6560898" y="2632786"/>
                    <a:pt x="6562625" y="2624061"/>
                    <a:pt x="6587085" y="2631046"/>
                  </a:cubicBezTo>
                  <a:cubicBezTo>
                    <a:pt x="6593588" y="2632900"/>
                    <a:pt x="6591403" y="2641282"/>
                    <a:pt x="6592165" y="2645702"/>
                  </a:cubicBezTo>
                  <a:cubicBezTo>
                    <a:pt x="6593182" y="2651684"/>
                    <a:pt x="6594794" y="2665197"/>
                    <a:pt x="6607774" y="2673921"/>
                  </a:cubicBezTo>
                  <a:cubicBezTo>
                    <a:pt x="6612460" y="2677071"/>
                    <a:pt x="6619433" y="2676525"/>
                    <a:pt x="6627294" y="2679103"/>
                  </a:cubicBezTo>
                  <a:cubicBezTo>
                    <a:pt x="6635879" y="2681897"/>
                    <a:pt x="6636323" y="2692895"/>
                    <a:pt x="6641949" y="2694445"/>
                  </a:cubicBezTo>
                  <a:cubicBezTo>
                    <a:pt x="6646712" y="2695753"/>
                    <a:pt x="6641822" y="2703843"/>
                    <a:pt x="6645175" y="2704071"/>
                  </a:cubicBezTo>
                  <a:cubicBezTo>
                    <a:pt x="6652249" y="2704567"/>
                    <a:pt x="6656364" y="2705341"/>
                    <a:pt x="6660758" y="2701595"/>
                  </a:cubicBezTo>
                  <a:cubicBezTo>
                    <a:pt x="6664403" y="2698509"/>
                    <a:pt x="6660492" y="2694064"/>
                    <a:pt x="6661228" y="2689390"/>
                  </a:cubicBezTo>
                  <a:cubicBezTo>
                    <a:pt x="6661901" y="2685263"/>
                    <a:pt x="6667031" y="2680805"/>
                    <a:pt x="6672112" y="2678773"/>
                  </a:cubicBezTo>
                  <a:cubicBezTo>
                    <a:pt x="6677344" y="2673528"/>
                    <a:pt x="6671794" y="2654402"/>
                    <a:pt x="6670918" y="2632545"/>
                  </a:cubicBezTo>
                  <a:cubicBezTo>
                    <a:pt x="6670741" y="2628113"/>
                    <a:pt x="6674957" y="2620226"/>
                    <a:pt x="6673369" y="2615552"/>
                  </a:cubicBezTo>
                  <a:cubicBezTo>
                    <a:pt x="6667070" y="2597201"/>
                    <a:pt x="6652706" y="2578113"/>
                    <a:pt x="6652706" y="2566975"/>
                  </a:cubicBezTo>
                  <a:cubicBezTo>
                    <a:pt x="6652706" y="2552992"/>
                    <a:pt x="6672671" y="2556510"/>
                    <a:pt x="6701791" y="2549614"/>
                  </a:cubicBezTo>
                  <a:cubicBezTo>
                    <a:pt x="6711659" y="2548128"/>
                    <a:pt x="6711736" y="2536330"/>
                    <a:pt x="6716104" y="2534425"/>
                  </a:cubicBezTo>
                  <a:cubicBezTo>
                    <a:pt x="6720473" y="2532520"/>
                    <a:pt x="6728030" y="2536266"/>
                    <a:pt x="6728132" y="2533879"/>
                  </a:cubicBezTo>
                  <a:cubicBezTo>
                    <a:pt x="6728360" y="2529078"/>
                    <a:pt x="6721312" y="2523236"/>
                    <a:pt x="6726417" y="2516086"/>
                  </a:cubicBezTo>
                  <a:cubicBezTo>
                    <a:pt x="6724905" y="2514117"/>
                    <a:pt x="6733706" y="2518283"/>
                    <a:pt x="6732996" y="2511311"/>
                  </a:cubicBezTo>
                  <a:cubicBezTo>
                    <a:pt x="6731637" y="2498014"/>
                    <a:pt x="6732323" y="2480970"/>
                    <a:pt x="6737390" y="2480755"/>
                  </a:cubicBezTo>
                  <a:lnTo>
                    <a:pt x="6737390" y="2480755"/>
                  </a:lnTo>
                  <a:lnTo>
                    <a:pt x="6739994" y="2472893"/>
                  </a:lnTo>
                  <a:lnTo>
                    <a:pt x="6739994" y="2472893"/>
                  </a:lnTo>
                  <a:cubicBezTo>
                    <a:pt x="6734761" y="2470264"/>
                    <a:pt x="6711647" y="2448217"/>
                    <a:pt x="6707279" y="2442972"/>
                  </a:cubicBezTo>
                  <a:cubicBezTo>
                    <a:pt x="6702910" y="2437727"/>
                    <a:pt x="6697182" y="2422208"/>
                    <a:pt x="6698046" y="2416099"/>
                  </a:cubicBezTo>
                  <a:cubicBezTo>
                    <a:pt x="6695709" y="2409279"/>
                    <a:pt x="6692661" y="2402815"/>
                    <a:pt x="6691797" y="2397570"/>
                  </a:cubicBezTo>
                  <a:cubicBezTo>
                    <a:pt x="6690934" y="2392325"/>
                    <a:pt x="6683136" y="2374849"/>
                    <a:pt x="6690997" y="2365235"/>
                  </a:cubicBezTo>
                  <a:cubicBezTo>
                    <a:pt x="6691912" y="2364105"/>
                    <a:pt x="6697005" y="2361959"/>
                    <a:pt x="6697944" y="2361121"/>
                  </a:cubicBezTo>
                  <a:cubicBezTo>
                    <a:pt x="6705018" y="2354733"/>
                    <a:pt x="6713553" y="2356637"/>
                    <a:pt x="6717642" y="2365147"/>
                  </a:cubicBezTo>
                  <a:cubicBezTo>
                    <a:pt x="6722608" y="2367280"/>
                    <a:pt x="6727193" y="2355393"/>
                    <a:pt x="6729555" y="2353513"/>
                  </a:cubicBezTo>
                  <a:cubicBezTo>
                    <a:pt x="6733022" y="2350757"/>
                    <a:pt x="6739334" y="2365464"/>
                    <a:pt x="6744515" y="2361324"/>
                  </a:cubicBezTo>
                  <a:cubicBezTo>
                    <a:pt x="6753253" y="2354339"/>
                    <a:pt x="6753494" y="2351405"/>
                    <a:pt x="6756097" y="2340928"/>
                  </a:cubicBezTo>
                  <a:cubicBezTo>
                    <a:pt x="6758726" y="2330437"/>
                    <a:pt x="6763832" y="2327440"/>
                    <a:pt x="6772620" y="2325256"/>
                  </a:cubicBezTo>
                  <a:cubicBezTo>
                    <a:pt x="6782793" y="2322602"/>
                    <a:pt x="6796979" y="2319973"/>
                    <a:pt x="6813603" y="2320849"/>
                  </a:cubicBezTo>
                  <a:cubicBezTo>
                    <a:pt x="6819305" y="2321141"/>
                    <a:pt x="6820842" y="2317801"/>
                    <a:pt x="6822951" y="2315731"/>
                  </a:cubicBezTo>
                  <a:cubicBezTo>
                    <a:pt x="6826989" y="2311756"/>
                    <a:pt x="6827967" y="2303793"/>
                    <a:pt x="6827395" y="2300923"/>
                  </a:cubicBezTo>
                  <a:cubicBezTo>
                    <a:pt x="6826481" y="2297189"/>
                    <a:pt x="6826150" y="2295220"/>
                    <a:pt x="6826926" y="2285314"/>
                  </a:cubicBezTo>
                  <a:lnTo>
                    <a:pt x="6828411" y="2282292"/>
                  </a:lnTo>
                  <a:lnTo>
                    <a:pt x="6831117" y="2279206"/>
                  </a:lnTo>
                  <a:lnTo>
                    <a:pt x="6832806" y="2277313"/>
                  </a:lnTo>
                  <a:lnTo>
                    <a:pt x="6832933" y="2276310"/>
                  </a:lnTo>
                  <a:cubicBezTo>
                    <a:pt x="6833352" y="2276272"/>
                    <a:pt x="6833301" y="2275789"/>
                    <a:pt x="6833657" y="2275764"/>
                  </a:cubicBezTo>
                  <a:cubicBezTo>
                    <a:pt x="6839829" y="2275104"/>
                    <a:pt x="6834775" y="2274278"/>
                    <a:pt x="6838762" y="2273656"/>
                  </a:cubicBezTo>
                  <a:cubicBezTo>
                    <a:pt x="6840527" y="2269287"/>
                    <a:pt x="6840616" y="2268550"/>
                    <a:pt x="6836134" y="2257920"/>
                  </a:cubicBezTo>
                  <a:cubicBezTo>
                    <a:pt x="6829161" y="2241322"/>
                    <a:pt x="6832666" y="2247430"/>
                    <a:pt x="6818671" y="2256168"/>
                  </a:cubicBezTo>
                  <a:cubicBezTo>
                    <a:pt x="6804676" y="2264905"/>
                    <a:pt x="6802949" y="2256168"/>
                    <a:pt x="6804676" y="2243061"/>
                  </a:cubicBezTo>
                  <a:cubicBezTo>
                    <a:pt x="6805197" y="2239163"/>
                    <a:pt x="6805641" y="2235721"/>
                    <a:pt x="6806162" y="2232546"/>
                  </a:cubicBezTo>
                  <a:lnTo>
                    <a:pt x="6806162" y="2232546"/>
                  </a:lnTo>
                  <a:lnTo>
                    <a:pt x="6805565" y="2236076"/>
                  </a:lnTo>
                  <a:lnTo>
                    <a:pt x="6805565" y="2236076"/>
                  </a:lnTo>
                  <a:cubicBezTo>
                    <a:pt x="6805565" y="2236076"/>
                    <a:pt x="6813845" y="2222983"/>
                    <a:pt x="6785029" y="2215985"/>
                  </a:cubicBezTo>
                  <a:cubicBezTo>
                    <a:pt x="6778730" y="2214461"/>
                    <a:pt x="6763617" y="2258797"/>
                    <a:pt x="6763617" y="2258797"/>
                  </a:cubicBezTo>
                  <a:lnTo>
                    <a:pt x="6763617" y="2258797"/>
                  </a:lnTo>
                  <a:lnTo>
                    <a:pt x="6763617" y="2253552"/>
                  </a:lnTo>
                  <a:lnTo>
                    <a:pt x="6762652" y="2264169"/>
                  </a:lnTo>
                  <a:lnTo>
                    <a:pt x="6762652" y="2264169"/>
                  </a:lnTo>
                  <a:cubicBezTo>
                    <a:pt x="6745634" y="2253209"/>
                    <a:pt x="6732959" y="2266188"/>
                    <a:pt x="6732147" y="2271027"/>
                  </a:cubicBezTo>
                  <a:cubicBezTo>
                    <a:pt x="6731283" y="2276272"/>
                    <a:pt x="6725174" y="2295500"/>
                    <a:pt x="6714684" y="2300732"/>
                  </a:cubicBezTo>
                  <a:cubicBezTo>
                    <a:pt x="6704194" y="2305977"/>
                    <a:pt x="6672737" y="2315591"/>
                    <a:pt x="6655248" y="2303361"/>
                  </a:cubicBezTo>
                  <a:cubicBezTo>
                    <a:pt x="6653114" y="2301875"/>
                    <a:pt x="6651007" y="2300554"/>
                    <a:pt x="6648898" y="2299411"/>
                  </a:cubicBezTo>
                  <a:lnTo>
                    <a:pt x="6648898" y="2299411"/>
                  </a:lnTo>
                  <a:lnTo>
                    <a:pt x="6648250" y="2283257"/>
                  </a:lnTo>
                  <a:lnTo>
                    <a:pt x="6648250" y="2283257"/>
                  </a:lnTo>
                  <a:cubicBezTo>
                    <a:pt x="6652645" y="2249183"/>
                    <a:pt x="6640389" y="2249183"/>
                    <a:pt x="6628159" y="2251799"/>
                  </a:cubicBezTo>
                  <a:cubicBezTo>
                    <a:pt x="6615929" y="2254415"/>
                    <a:pt x="6612437" y="2244814"/>
                    <a:pt x="6617695" y="2222957"/>
                  </a:cubicBezTo>
                  <a:cubicBezTo>
                    <a:pt x="6622927" y="2201113"/>
                    <a:pt x="6606316" y="2194992"/>
                    <a:pt x="6601070" y="2192376"/>
                  </a:cubicBezTo>
                  <a:cubicBezTo>
                    <a:pt x="6595825" y="2189760"/>
                    <a:pt x="6573118" y="2181886"/>
                    <a:pt x="6564355" y="2175777"/>
                  </a:cubicBezTo>
                  <a:cubicBezTo>
                    <a:pt x="6555617" y="2169655"/>
                    <a:pt x="6534662" y="2159165"/>
                    <a:pt x="6534662" y="2150428"/>
                  </a:cubicBezTo>
                  <a:cubicBezTo>
                    <a:pt x="6534662" y="2141690"/>
                    <a:pt x="6523295" y="2120722"/>
                    <a:pt x="6514545" y="2114601"/>
                  </a:cubicBezTo>
                  <a:cubicBezTo>
                    <a:pt x="6505808" y="2108492"/>
                    <a:pt x="6511942" y="2104123"/>
                    <a:pt x="6518940" y="2097126"/>
                  </a:cubicBezTo>
                  <a:cubicBezTo>
                    <a:pt x="6525912" y="2090141"/>
                    <a:pt x="6526801" y="2076158"/>
                    <a:pt x="6531170" y="2057807"/>
                  </a:cubicBezTo>
                  <a:cubicBezTo>
                    <a:pt x="6535539" y="2039455"/>
                    <a:pt x="6547769" y="2024596"/>
                    <a:pt x="6555630" y="2018487"/>
                  </a:cubicBezTo>
                  <a:cubicBezTo>
                    <a:pt x="6563492" y="2012379"/>
                    <a:pt x="6574858" y="2006257"/>
                    <a:pt x="6593210" y="1986153"/>
                  </a:cubicBezTo>
                  <a:cubicBezTo>
                    <a:pt x="6611561" y="1966049"/>
                    <a:pt x="6644784" y="1946834"/>
                    <a:pt x="6663111" y="1936344"/>
                  </a:cubicBezTo>
                  <a:cubicBezTo>
                    <a:pt x="6681462" y="1925866"/>
                    <a:pt x="6689324" y="1897901"/>
                    <a:pt x="6690200" y="1885658"/>
                  </a:cubicBezTo>
                  <a:cubicBezTo>
                    <a:pt x="6691089" y="1873428"/>
                    <a:pt x="6701567" y="1857693"/>
                    <a:pt x="6712920" y="1855076"/>
                  </a:cubicBezTo>
                  <a:cubicBezTo>
                    <a:pt x="6724274" y="1852460"/>
                    <a:pt x="6727779" y="1847202"/>
                    <a:pt x="6740898" y="1841094"/>
                  </a:cubicBezTo>
                  <a:cubicBezTo>
                    <a:pt x="6753992" y="1834972"/>
                    <a:pt x="6774083" y="1808760"/>
                    <a:pt x="6775849" y="1793901"/>
                  </a:cubicBezTo>
                  <a:cubicBezTo>
                    <a:pt x="6777589" y="1779042"/>
                    <a:pt x="6805567" y="1735354"/>
                    <a:pt x="6814291" y="1724863"/>
                  </a:cubicBezTo>
                  <a:cubicBezTo>
                    <a:pt x="6823016" y="1714373"/>
                    <a:pt x="6892917" y="1626985"/>
                    <a:pt x="6892917" y="1626985"/>
                  </a:cubicBezTo>
                  <a:lnTo>
                    <a:pt x="6892917" y="1626985"/>
                  </a:lnTo>
                  <a:lnTo>
                    <a:pt x="6885055" y="1636598"/>
                  </a:lnTo>
                  <a:lnTo>
                    <a:pt x="6900562" y="1618437"/>
                  </a:lnTo>
                  <a:lnTo>
                    <a:pt x="6900562" y="1618437"/>
                  </a:lnTo>
                  <a:cubicBezTo>
                    <a:pt x="6907179" y="1626502"/>
                    <a:pt x="6912323" y="1635265"/>
                    <a:pt x="6914774" y="1644460"/>
                  </a:cubicBezTo>
                  <a:cubicBezTo>
                    <a:pt x="6921772" y="1670673"/>
                    <a:pt x="6929632" y="1690777"/>
                    <a:pt x="6935754" y="1698638"/>
                  </a:cubicBezTo>
                  <a:cubicBezTo>
                    <a:pt x="6941850" y="1706512"/>
                    <a:pt x="6942726" y="1729232"/>
                    <a:pt x="6951476" y="1736217"/>
                  </a:cubicBezTo>
                  <a:cubicBezTo>
                    <a:pt x="6960214" y="1743202"/>
                    <a:pt x="6970704" y="1756321"/>
                    <a:pt x="6966335" y="1774660"/>
                  </a:cubicBezTo>
                  <a:cubicBezTo>
                    <a:pt x="6967694" y="1772641"/>
                    <a:pt x="6970945" y="1770914"/>
                    <a:pt x="6972431" y="1769415"/>
                  </a:cubicBezTo>
                  <a:cubicBezTo>
                    <a:pt x="6982921" y="1758925"/>
                    <a:pt x="6983797" y="1748447"/>
                    <a:pt x="6982921" y="1743202"/>
                  </a:cubicBezTo>
                  <a:cubicBezTo>
                    <a:pt x="6982044" y="1737957"/>
                    <a:pt x="6982057" y="1730096"/>
                    <a:pt x="6988153" y="1723098"/>
                  </a:cubicBezTo>
                  <a:cubicBezTo>
                    <a:pt x="6994274" y="1716113"/>
                    <a:pt x="6992522" y="1698638"/>
                    <a:pt x="6990781" y="1691640"/>
                  </a:cubicBezTo>
                  <a:cubicBezTo>
                    <a:pt x="6989041" y="1684643"/>
                    <a:pt x="6982920" y="1671536"/>
                    <a:pt x="6975059" y="1649692"/>
                  </a:cubicBezTo>
                  <a:cubicBezTo>
                    <a:pt x="6967198" y="1627848"/>
                    <a:pt x="6973319" y="1578915"/>
                    <a:pt x="6971566" y="1559687"/>
                  </a:cubicBezTo>
                  <a:cubicBezTo>
                    <a:pt x="6969826" y="1540459"/>
                    <a:pt x="6984660" y="1474051"/>
                    <a:pt x="6990794" y="1462685"/>
                  </a:cubicBezTo>
                  <a:cubicBezTo>
                    <a:pt x="6996928" y="1451318"/>
                    <a:pt x="7003024" y="1418997"/>
                    <a:pt x="7003888" y="1398029"/>
                  </a:cubicBezTo>
                  <a:cubicBezTo>
                    <a:pt x="7004777" y="1377061"/>
                    <a:pt x="7029236" y="1367447"/>
                    <a:pt x="7041467" y="1371816"/>
                  </a:cubicBezTo>
                  <a:cubicBezTo>
                    <a:pt x="7053723" y="1376185"/>
                    <a:pt x="7063324" y="1377061"/>
                    <a:pt x="7076443" y="1367447"/>
                  </a:cubicBezTo>
                  <a:cubicBezTo>
                    <a:pt x="7089537" y="1357833"/>
                    <a:pt x="7090413" y="1341235"/>
                    <a:pt x="7091277" y="1327252"/>
                  </a:cubicBezTo>
                  <a:lnTo>
                    <a:pt x="7091277" y="1327252"/>
                  </a:lnTo>
                  <a:lnTo>
                    <a:pt x="7093905" y="1315022"/>
                  </a:lnTo>
                  <a:lnTo>
                    <a:pt x="7093905" y="1315022"/>
                  </a:lnTo>
                  <a:cubicBezTo>
                    <a:pt x="7093905" y="1315022"/>
                    <a:pt x="7100027" y="1280935"/>
                    <a:pt x="7091277" y="1261720"/>
                  </a:cubicBezTo>
                  <a:cubicBezTo>
                    <a:pt x="7082539" y="1242492"/>
                    <a:pt x="7069446" y="1211034"/>
                    <a:pt x="7061559" y="1205802"/>
                  </a:cubicBezTo>
                  <a:cubicBezTo>
                    <a:pt x="7053723" y="1200557"/>
                    <a:pt x="7039727" y="1190943"/>
                    <a:pt x="7055463" y="1185698"/>
                  </a:cubicBezTo>
                  <a:cubicBezTo>
                    <a:pt x="7071185" y="1180453"/>
                    <a:pt x="7064200" y="1171715"/>
                    <a:pt x="7064200" y="1161237"/>
                  </a:cubicBezTo>
                  <a:cubicBezTo>
                    <a:pt x="7064200" y="1150760"/>
                    <a:pt x="7060707" y="1142886"/>
                    <a:pt x="7056339" y="1136777"/>
                  </a:cubicBezTo>
                  <a:cubicBezTo>
                    <a:pt x="7051970" y="1130656"/>
                    <a:pt x="7054598" y="1117549"/>
                    <a:pt x="7055475" y="1109688"/>
                  </a:cubicBezTo>
                  <a:cubicBezTo>
                    <a:pt x="7056339" y="1101814"/>
                    <a:pt x="7051106" y="1057250"/>
                    <a:pt x="7057215" y="1045020"/>
                  </a:cubicBezTo>
                  <a:cubicBezTo>
                    <a:pt x="7063337" y="1032777"/>
                    <a:pt x="7071211" y="998716"/>
                    <a:pt x="7073840" y="992581"/>
                  </a:cubicBezTo>
                  <a:cubicBezTo>
                    <a:pt x="7076468" y="986473"/>
                    <a:pt x="7089562" y="968998"/>
                    <a:pt x="7094795" y="951522"/>
                  </a:cubicBezTo>
                  <a:cubicBezTo>
                    <a:pt x="7098288" y="939851"/>
                    <a:pt x="7099456" y="931672"/>
                    <a:pt x="7098808" y="923646"/>
                  </a:cubicBezTo>
                  <a:cubicBezTo>
                    <a:pt x="7098490" y="919645"/>
                    <a:pt x="7097690" y="915683"/>
                    <a:pt x="7096548" y="911327"/>
                  </a:cubicBezTo>
                  <a:cubicBezTo>
                    <a:pt x="7093055" y="898220"/>
                    <a:pt x="7100917" y="888607"/>
                    <a:pt x="7117503" y="881609"/>
                  </a:cubicBezTo>
                  <a:cubicBezTo>
                    <a:pt x="7134128" y="874624"/>
                    <a:pt x="7157712" y="844030"/>
                    <a:pt x="7150714" y="823938"/>
                  </a:cubicBezTo>
                  <a:cubicBezTo>
                    <a:pt x="7143716" y="803834"/>
                    <a:pt x="7133225" y="772376"/>
                    <a:pt x="7144592" y="760146"/>
                  </a:cubicBezTo>
                  <a:cubicBezTo>
                    <a:pt x="7155959" y="747916"/>
                    <a:pt x="7165572" y="740042"/>
                    <a:pt x="7169078" y="724319"/>
                  </a:cubicBezTo>
                  <a:cubicBezTo>
                    <a:pt x="7172570" y="708584"/>
                    <a:pt x="7200535" y="699846"/>
                    <a:pt x="7183936" y="671017"/>
                  </a:cubicBezTo>
                  <a:cubicBezTo>
                    <a:pt x="7167312" y="642176"/>
                    <a:pt x="7152453" y="640436"/>
                    <a:pt x="7144591" y="638683"/>
                  </a:cubicBezTo>
                  <a:cubicBezTo>
                    <a:pt x="7138508" y="637337"/>
                    <a:pt x="7139131" y="633692"/>
                    <a:pt x="7130698" y="628168"/>
                  </a:cubicBezTo>
                  <a:lnTo>
                    <a:pt x="7124843" y="622059"/>
                  </a:lnTo>
                  <a:lnTo>
                    <a:pt x="7116677" y="614363"/>
                  </a:lnTo>
                  <a:lnTo>
                    <a:pt x="7101920" y="599847"/>
                  </a:lnTo>
                  <a:cubicBezTo>
                    <a:pt x="7101920" y="599847"/>
                    <a:pt x="7097132" y="591363"/>
                    <a:pt x="7087086" y="580073"/>
                  </a:cubicBezTo>
                  <a:cubicBezTo>
                    <a:pt x="7073966" y="571335"/>
                    <a:pt x="7055463" y="554800"/>
                    <a:pt x="7043232" y="531203"/>
                  </a:cubicBezTo>
                  <a:cubicBezTo>
                    <a:pt x="7030977" y="507619"/>
                    <a:pt x="7020665" y="506489"/>
                    <a:pt x="7004929" y="496862"/>
                  </a:cubicBezTo>
                  <a:cubicBezTo>
                    <a:pt x="6993118" y="489661"/>
                    <a:pt x="6976406" y="487121"/>
                    <a:pt x="6958714" y="481025"/>
                  </a:cubicBezTo>
                  <a:cubicBezTo>
                    <a:pt x="6952809" y="478993"/>
                    <a:pt x="6931574" y="471310"/>
                    <a:pt x="6927219" y="469557"/>
                  </a:cubicBezTo>
                  <a:cubicBezTo>
                    <a:pt x="6909731" y="462572"/>
                    <a:pt x="6920272" y="478346"/>
                    <a:pt x="6920272" y="487083"/>
                  </a:cubicBezTo>
                  <a:cubicBezTo>
                    <a:pt x="6920272" y="489534"/>
                    <a:pt x="6916081" y="493713"/>
                    <a:pt x="6916373" y="497015"/>
                  </a:cubicBezTo>
                  <a:cubicBezTo>
                    <a:pt x="6917173" y="505485"/>
                    <a:pt x="6924704" y="516560"/>
                    <a:pt x="6912131" y="521576"/>
                  </a:cubicBezTo>
                  <a:cubicBezTo>
                    <a:pt x="6904486" y="524637"/>
                    <a:pt x="6895710" y="526415"/>
                    <a:pt x="6893678" y="530187"/>
                  </a:cubicBezTo>
                  <a:cubicBezTo>
                    <a:pt x="6891100" y="535013"/>
                    <a:pt x="6891443" y="542531"/>
                    <a:pt x="6898263" y="549542"/>
                  </a:cubicBezTo>
                  <a:cubicBezTo>
                    <a:pt x="6901438" y="555485"/>
                    <a:pt x="6892663" y="561010"/>
                    <a:pt x="6884725" y="566738"/>
                  </a:cubicBezTo>
                  <a:cubicBezTo>
                    <a:pt x="6875175" y="573646"/>
                    <a:pt x="6867529" y="580873"/>
                    <a:pt x="6857509" y="589471"/>
                  </a:cubicBezTo>
                  <a:cubicBezTo>
                    <a:pt x="6842028" y="602742"/>
                    <a:pt x="6830026" y="605333"/>
                    <a:pt x="6817377" y="600240"/>
                  </a:cubicBezTo>
                  <a:cubicBezTo>
                    <a:pt x="6811840" y="598018"/>
                    <a:pt x="6806112" y="599237"/>
                    <a:pt x="6801680" y="600989"/>
                  </a:cubicBezTo>
                  <a:cubicBezTo>
                    <a:pt x="6794860" y="603656"/>
                    <a:pt x="6794110" y="607187"/>
                    <a:pt x="6791088" y="611581"/>
                  </a:cubicBezTo>
                  <a:cubicBezTo>
                    <a:pt x="6788409" y="617957"/>
                    <a:pt x="6789081" y="631177"/>
                    <a:pt x="6780294" y="637680"/>
                  </a:cubicBezTo>
                  <a:cubicBezTo>
                    <a:pt x="6772280" y="643585"/>
                    <a:pt x="6762488" y="641515"/>
                    <a:pt x="6759161" y="636105"/>
                  </a:cubicBezTo>
                  <a:cubicBezTo>
                    <a:pt x="6752163" y="624738"/>
                    <a:pt x="6752735" y="622630"/>
                    <a:pt x="6737875" y="620890"/>
                  </a:cubicBezTo>
                  <a:cubicBezTo>
                    <a:pt x="6731551" y="620154"/>
                    <a:pt x="6726534" y="627698"/>
                    <a:pt x="6722864" y="631939"/>
                  </a:cubicBezTo>
                  <a:cubicBezTo>
                    <a:pt x="6719168" y="636181"/>
                    <a:pt x="6711053" y="635724"/>
                    <a:pt x="6707166" y="639102"/>
                  </a:cubicBezTo>
                  <a:cubicBezTo>
                    <a:pt x="6703649" y="642176"/>
                    <a:pt x="6700194" y="641807"/>
                    <a:pt x="6693717" y="639864"/>
                  </a:cubicBezTo>
                  <a:cubicBezTo>
                    <a:pt x="6686553" y="642734"/>
                    <a:pt x="6679505" y="641033"/>
                    <a:pt x="6671543" y="640918"/>
                  </a:cubicBezTo>
                  <a:cubicBezTo>
                    <a:pt x="6661294" y="640779"/>
                    <a:pt x="6654601" y="636435"/>
                    <a:pt x="6647438" y="630060"/>
                  </a:cubicBezTo>
                  <a:cubicBezTo>
                    <a:pt x="6642828" y="625983"/>
                    <a:pt x="6637316" y="620319"/>
                    <a:pt x="6632503" y="616826"/>
                  </a:cubicBezTo>
                  <a:cubicBezTo>
                    <a:pt x="6613275" y="602844"/>
                    <a:pt x="6606289" y="628193"/>
                    <a:pt x="6607178" y="636041"/>
                  </a:cubicBezTo>
                  <a:cubicBezTo>
                    <a:pt x="6607851" y="642061"/>
                    <a:pt x="6594212" y="648145"/>
                    <a:pt x="6578781" y="658279"/>
                  </a:cubicBezTo>
                  <a:cubicBezTo>
                    <a:pt x="6574070" y="661391"/>
                    <a:pt x="6570716" y="666737"/>
                    <a:pt x="6565611" y="670217"/>
                  </a:cubicBezTo>
                  <a:cubicBezTo>
                    <a:pt x="6561115" y="673252"/>
                    <a:pt x="6556162" y="674040"/>
                    <a:pt x="6553064" y="677037"/>
                  </a:cubicBezTo>
                  <a:cubicBezTo>
                    <a:pt x="6549546" y="680441"/>
                    <a:pt x="6547984" y="685927"/>
                    <a:pt x="6545101" y="686562"/>
                  </a:cubicBezTo>
                  <a:cubicBezTo>
                    <a:pt x="6538103" y="688112"/>
                    <a:pt x="6530712" y="691731"/>
                    <a:pt x="6525784" y="687311"/>
                  </a:cubicBezTo>
                  <a:cubicBezTo>
                    <a:pt x="6517047" y="679437"/>
                    <a:pt x="6504080" y="671868"/>
                    <a:pt x="6493590" y="671868"/>
                  </a:cubicBezTo>
                  <a:cubicBezTo>
                    <a:pt x="6483100" y="671868"/>
                    <a:pt x="6486224" y="674954"/>
                    <a:pt x="6473677" y="672198"/>
                  </a:cubicBezTo>
                  <a:cubicBezTo>
                    <a:pt x="6467975" y="671627"/>
                    <a:pt x="6462882" y="669493"/>
                    <a:pt x="6459783" y="666166"/>
                  </a:cubicBezTo>
                  <a:cubicBezTo>
                    <a:pt x="6453827" y="659816"/>
                    <a:pt x="6450207" y="642480"/>
                    <a:pt x="6444682" y="637794"/>
                  </a:cubicBezTo>
                  <a:cubicBezTo>
                    <a:pt x="6434218" y="634302"/>
                    <a:pt x="6436490" y="618846"/>
                    <a:pt x="6442599" y="603123"/>
                  </a:cubicBezTo>
                  <a:cubicBezTo>
                    <a:pt x="6445673" y="595249"/>
                    <a:pt x="6441063" y="594639"/>
                    <a:pt x="6439170" y="590652"/>
                  </a:cubicBezTo>
                  <a:cubicBezTo>
                    <a:pt x="6437290" y="586651"/>
                    <a:pt x="6435030" y="585089"/>
                    <a:pt x="6432452" y="579755"/>
                  </a:cubicBezTo>
                  <a:cubicBezTo>
                    <a:pt x="6424590" y="578015"/>
                    <a:pt x="6423701" y="567893"/>
                    <a:pt x="6422800" y="564401"/>
                  </a:cubicBezTo>
                  <a:cubicBezTo>
                    <a:pt x="6421936" y="560908"/>
                    <a:pt x="6413199" y="539940"/>
                    <a:pt x="6402709" y="526834"/>
                  </a:cubicBezTo>
                  <a:cubicBezTo>
                    <a:pt x="6392219" y="513728"/>
                    <a:pt x="6393971" y="491884"/>
                    <a:pt x="6386110" y="485762"/>
                  </a:cubicBezTo>
                  <a:cubicBezTo>
                    <a:pt x="6378248" y="479653"/>
                    <a:pt x="6366882" y="467423"/>
                    <a:pt x="6370388" y="457810"/>
                  </a:cubicBezTo>
                  <a:cubicBezTo>
                    <a:pt x="6373880" y="448183"/>
                    <a:pt x="6366793" y="438417"/>
                    <a:pt x="6361561" y="432295"/>
                  </a:cubicBezTo>
                  <a:cubicBezTo>
                    <a:pt x="6358589" y="429247"/>
                    <a:pt x="6348912" y="429450"/>
                    <a:pt x="6341520" y="419671"/>
                  </a:cubicBezTo>
                  <a:cubicBezTo>
                    <a:pt x="6338993" y="416319"/>
                    <a:pt x="6342358" y="410121"/>
                    <a:pt x="6341051" y="405536"/>
                  </a:cubicBezTo>
                  <a:cubicBezTo>
                    <a:pt x="6337558" y="393306"/>
                    <a:pt x="6353204" y="376580"/>
                    <a:pt x="6362806" y="372199"/>
                  </a:cubicBezTo>
                  <a:cubicBezTo>
                    <a:pt x="6372432" y="367830"/>
                    <a:pt x="6366730" y="356425"/>
                    <a:pt x="6364990" y="345072"/>
                  </a:cubicBezTo>
                  <a:cubicBezTo>
                    <a:pt x="6363225" y="333718"/>
                    <a:pt x="6322941" y="341655"/>
                    <a:pt x="6310723" y="341655"/>
                  </a:cubicBezTo>
                  <a:cubicBezTo>
                    <a:pt x="6298505" y="341655"/>
                    <a:pt x="6290873" y="340703"/>
                    <a:pt x="6290009" y="331965"/>
                  </a:cubicBezTo>
                  <a:cubicBezTo>
                    <a:pt x="6289146" y="323228"/>
                    <a:pt x="6288244" y="320599"/>
                    <a:pt x="6279519" y="315354"/>
                  </a:cubicBezTo>
                  <a:cubicBezTo>
                    <a:pt x="6270794" y="310109"/>
                    <a:pt x="6264661" y="299631"/>
                    <a:pt x="6262920" y="288265"/>
                  </a:cubicBezTo>
                  <a:cubicBezTo>
                    <a:pt x="6261155" y="276898"/>
                    <a:pt x="6248062" y="285636"/>
                    <a:pt x="6241064" y="282156"/>
                  </a:cubicBezTo>
                  <a:cubicBezTo>
                    <a:pt x="6234066" y="278663"/>
                    <a:pt x="6226205" y="274282"/>
                    <a:pt x="6219207" y="280403"/>
                  </a:cubicBezTo>
                  <a:cubicBezTo>
                    <a:pt x="6212209" y="286512"/>
                    <a:pt x="6198252" y="319722"/>
                    <a:pt x="6194746" y="336321"/>
                  </a:cubicBezTo>
                  <a:cubicBezTo>
                    <a:pt x="6191253" y="352933"/>
                    <a:pt x="6187748" y="368655"/>
                    <a:pt x="6166768" y="369532"/>
                  </a:cubicBezTo>
                  <a:cubicBezTo>
                    <a:pt x="6145813" y="370408"/>
                    <a:pt x="6131818" y="347688"/>
                    <a:pt x="6127449" y="336321"/>
                  </a:cubicBezTo>
                  <a:cubicBezTo>
                    <a:pt x="6123080" y="324955"/>
                    <a:pt x="6103865" y="317970"/>
                    <a:pt x="6095128" y="317093"/>
                  </a:cubicBezTo>
                  <a:cubicBezTo>
                    <a:pt x="6086377" y="316217"/>
                    <a:pt x="6065409" y="315341"/>
                    <a:pt x="6055783" y="305727"/>
                  </a:cubicBezTo>
                  <a:cubicBezTo>
                    <a:pt x="6046182" y="296113"/>
                    <a:pt x="6038320" y="290004"/>
                    <a:pt x="6027830" y="289115"/>
                  </a:cubicBezTo>
                  <a:cubicBezTo>
                    <a:pt x="6022318" y="288658"/>
                    <a:pt x="6010368" y="296989"/>
                    <a:pt x="6000741" y="290868"/>
                  </a:cubicBezTo>
                  <a:cubicBezTo>
                    <a:pt x="5991140" y="284747"/>
                    <a:pt x="6001605" y="276009"/>
                    <a:pt x="6007739" y="270764"/>
                  </a:cubicBezTo>
                  <a:cubicBezTo>
                    <a:pt x="6013835" y="265519"/>
                    <a:pt x="6033952" y="239293"/>
                    <a:pt x="6037457" y="235814"/>
                  </a:cubicBezTo>
                  <a:cubicBezTo>
                    <a:pt x="6037877" y="234010"/>
                    <a:pt x="6043833" y="217005"/>
                    <a:pt x="6052164" y="203606"/>
                  </a:cubicBezTo>
                  <a:cubicBezTo>
                    <a:pt x="6059975" y="191021"/>
                    <a:pt x="6070249" y="181940"/>
                    <a:pt x="6070986" y="182499"/>
                  </a:cubicBezTo>
                  <a:cubicBezTo>
                    <a:pt x="6076091" y="172885"/>
                    <a:pt x="6074034" y="162966"/>
                    <a:pt x="6075875" y="151752"/>
                  </a:cubicBezTo>
                  <a:cubicBezTo>
                    <a:pt x="6079393" y="130315"/>
                    <a:pt x="6085134" y="108471"/>
                    <a:pt x="6097758" y="105613"/>
                  </a:cubicBezTo>
                  <a:cubicBezTo>
                    <a:pt x="6116960" y="101244"/>
                    <a:pt x="6109099" y="86385"/>
                    <a:pt x="6107359" y="81140"/>
                  </a:cubicBezTo>
                  <a:cubicBezTo>
                    <a:pt x="6105594" y="75895"/>
                    <a:pt x="6099497" y="62789"/>
                    <a:pt x="6089007" y="62789"/>
                  </a:cubicBezTo>
                  <a:cubicBezTo>
                    <a:pt x="6078517" y="62789"/>
                    <a:pt x="6068916" y="50559"/>
                    <a:pt x="6068916" y="42685"/>
                  </a:cubicBezTo>
                  <a:cubicBezTo>
                    <a:pt x="6068916" y="34811"/>
                    <a:pt x="6056686" y="26086"/>
                    <a:pt x="6051428" y="24333"/>
                  </a:cubicBezTo>
                  <a:cubicBezTo>
                    <a:pt x="6046196" y="22580"/>
                    <a:pt x="6025215" y="6858"/>
                    <a:pt x="6025215" y="6858"/>
                  </a:cubicBezTo>
                  <a:lnTo>
                    <a:pt x="6025215" y="6858"/>
                  </a:lnTo>
                  <a:lnTo>
                    <a:pt x="6018294" y="0"/>
                  </a:lnTo>
                  <a:lnTo>
                    <a:pt x="6018294" y="0"/>
                  </a:lnTo>
                  <a:cubicBezTo>
                    <a:pt x="6012236" y="2451"/>
                    <a:pt x="6008299" y="5893"/>
                    <a:pt x="6002494" y="11214"/>
                  </a:cubicBezTo>
                  <a:cubicBezTo>
                    <a:pt x="5992030" y="20828"/>
                    <a:pt x="5966680" y="31318"/>
                    <a:pt x="5937851" y="27825"/>
                  </a:cubicBezTo>
                  <a:cubicBezTo>
                    <a:pt x="5929621" y="26822"/>
                    <a:pt x="5921634" y="26543"/>
                    <a:pt x="5914191" y="26898"/>
                  </a:cubicBezTo>
                  <a:cubicBezTo>
                    <a:pt x="5895561" y="27800"/>
                    <a:pt x="5880562" y="32804"/>
                    <a:pt x="5874923" y="40919"/>
                  </a:cubicBezTo>
                  <a:cubicBezTo>
                    <a:pt x="5867062" y="52286"/>
                    <a:pt x="5864433" y="68008"/>
                    <a:pt x="5854832" y="75870"/>
                  </a:cubicBezTo>
                  <a:cubicBezTo>
                    <a:pt x="5845206" y="83731"/>
                    <a:pt x="5844342" y="93345"/>
                    <a:pt x="5843465" y="97714"/>
                  </a:cubicBezTo>
                  <a:cubicBezTo>
                    <a:pt x="5842602" y="102082"/>
                    <a:pt x="5830346" y="121310"/>
                    <a:pt x="5818980" y="128308"/>
                  </a:cubicBezTo>
                  <a:cubicBezTo>
                    <a:pt x="5807613" y="135293"/>
                    <a:pt x="5800654" y="143154"/>
                    <a:pt x="5793656" y="164135"/>
                  </a:cubicBezTo>
                  <a:cubicBezTo>
                    <a:pt x="5786658" y="185115"/>
                    <a:pt x="5773565" y="209575"/>
                    <a:pt x="5747352" y="218313"/>
                  </a:cubicBezTo>
                  <a:cubicBezTo>
                    <a:pt x="5721139" y="227050"/>
                    <a:pt x="5709773" y="234035"/>
                    <a:pt x="5711512" y="242773"/>
                  </a:cubicBezTo>
                  <a:cubicBezTo>
                    <a:pt x="5713277" y="251511"/>
                    <a:pt x="5715005" y="254139"/>
                    <a:pt x="5721139" y="260248"/>
                  </a:cubicBezTo>
                  <a:cubicBezTo>
                    <a:pt x="5727235" y="266370"/>
                    <a:pt x="5721139" y="267246"/>
                    <a:pt x="5717646" y="276860"/>
                  </a:cubicBezTo>
                  <a:cubicBezTo>
                    <a:pt x="5714153" y="286474"/>
                    <a:pt x="5712414" y="318808"/>
                    <a:pt x="5757854" y="300444"/>
                  </a:cubicBezTo>
                  <a:cubicBezTo>
                    <a:pt x="5803269" y="282105"/>
                    <a:pt x="5797174" y="262877"/>
                    <a:pt x="5835616" y="279476"/>
                  </a:cubicBezTo>
                  <a:cubicBezTo>
                    <a:pt x="5874059" y="296075"/>
                    <a:pt x="5881920" y="303060"/>
                    <a:pt x="5879292" y="313550"/>
                  </a:cubicBezTo>
                  <a:cubicBezTo>
                    <a:pt x="5876688" y="324040"/>
                    <a:pt x="5882785" y="341516"/>
                    <a:pt x="5876688" y="348500"/>
                  </a:cubicBezTo>
                  <a:cubicBezTo>
                    <a:pt x="5870567" y="355485"/>
                    <a:pt x="5863569" y="382587"/>
                    <a:pt x="5887153" y="392188"/>
                  </a:cubicBezTo>
                  <a:cubicBezTo>
                    <a:pt x="5910737" y="401802"/>
                    <a:pt x="5913366" y="420154"/>
                    <a:pt x="5910737" y="435877"/>
                  </a:cubicBezTo>
                  <a:cubicBezTo>
                    <a:pt x="5908133" y="451612"/>
                    <a:pt x="5905504" y="456844"/>
                    <a:pt x="5897643" y="462966"/>
                  </a:cubicBezTo>
                  <a:cubicBezTo>
                    <a:pt x="5889781" y="469074"/>
                    <a:pt x="5891521" y="476072"/>
                    <a:pt x="5901136" y="483933"/>
                  </a:cubicBezTo>
                  <a:cubicBezTo>
                    <a:pt x="5910737" y="491807"/>
                    <a:pt x="5897643" y="508406"/>
                    <a:pt x="5887140" y="514515"/>
                  </a:cubicBezTo>
                  <a:cubicBezTo>
                    <a:pt x="5876676" y="520636"/>
                    <a:pt x="5861816" y="525881"/>
                    <a:pt x="5856558" y="532866"/>
                  </a:cubicBezTo>
                  <a:cubicBezTo>
                    <a:pt x="5851326" y="539851"/>
                    <a:pt x="5840836" y="552971"/>
                    <a:pt x="5830345" y="558203"/>
                  </a:cubicBezTo>
                  <a:cubicBezTo>
                    <a:pt x="5819881" y="563448"/>
                    <a:pt x="5806761" y="582676"/>
                    <a:pt x="5800653" y="593153"/>
                  </a:cubicBezTo>
                  <a:cubicBezTo>
                    <a:pt x="5794531" y="603644"/>
                    <a:pt x="5785794" y="609752"/>
                    <a:pt x="5778796" y="612381"/>
                  </a:cubicBezTo>
                  <a:cubicBezTo>
                    <a:pt x="5771798" y="615010"/>
                    <a:pt x="5770058" y="629856"/>
                    <a:pt x="5768306" y="646468"/>
                  </a:cubicBezTo>
                  <a:cubicBezTo>
                    <a:pt x="5766565" y="663067"/>
                    <a:pt x="5758705" y="691032"/>
                    <a:pt x="5755212" y="702399"/>
                  </a:cubicBezTo>
                  <a:cubicBezTo>
                    <a:pt x="5751719" y="713752"/>
                    <a:pt x="5753447" y="717245"/>
                    <a:pt x="5746461" y="722490"/>
                  </a:cubicBezTo>
                  <a:cubicBezTo>
                    <a:pt x="5739489" y="727735"/>
                    <a:pt x="5742994" y="733857"/>
                    <a:pt x="5743858" y="741718"/>
                  </a:cubicBezTo>
                  <a:cubicBezTo>
                    <a:pt x="5744721" y="749579"/>
                    <a:pt x="5735107" y="767054"/>
                    <a:pt x="5725506" y="774039"/>
                  </a:cubicBezTo>
                  <a:cubicBezTo>
                    <a:pt x="5715879" y="781024"/>
                    <a:pt x="5708907" y="786269"/>
                    <a:pt x="5714139" y="811619"/>
                  </a:cubicBezTo>
                  <a:cubicBezTo>
                    <a:pt x="5719371" y="836955"/>
                    <a:pt x="5706278" y="857059"/>
                    <a:pt x="5698417" y="865797"/>
                  </a:cubicBezTo>
                  <a:cubicBezTo>
                    <a:pt x="5690555" y="874535"/>
                    <a:pt x="5660838" y="901624"/>
                    <a:pt x="5660838" y="917359"/>
                  </a:cubicBezTo>
                  <a:cubicBezTo>
                    <a:pt x="5660838" y="933094"/>
                    <a:pt x="5664331" y="982027"/>
                    <a:pt x="5643375" y="996874"/>
                  </a:cubicBezTo>
                  <a:cubicBezTo>
                    <a:pt x="5622395" y="1011733"/>
                    <a:pt x="5611028" y="1030960"/>
                    <a:pt x="5613657" y="1046683"/>
                  </a:cubicBezTo>
                  <a:cubicBezTo>
                    <a:pt x="5616261" y="1062406"/>
                    <a:pt x="5612768" y="1080757"/>
                    <a:pt x="5598798" y="1090371"/>
                  </a:cubicBezTo>
                  <a:cubicBezTo>
                    <a:pt x="5584803" y="1099985"/>
                    <a:pt x="5582199" y="1109599"/>
                    <a:pt x="5593540" y="1114844"/>
                  </a:cubicBezTo>
                  <a:cubicBezTo>
                    <a:pt x="5604920" y="1120089"/>
                    <a:pt x="5621518" y="1117473"/>
                    <a:pt x="5632885" y="1117473"/>
                  </a:cubicBezTo>
                  <a:cubicBezTo>
                    <a:pt x="5644252" y="1117473"/>
                    <a:pt x="5648608" y="1131456"/>
                    <a:pt x="5643375" y="1140193"/>
                  </a:cubicBezTo>
                  <a:cubicBezTo>
                    <a:pt x="5638117" y="1148931"/>
                    <a:pt x="5645116" y="1161161"/>
                    <a:pt x="5646843" y="1165542"/>
                  </a:cubicBezTo>
                  <a:cubicBezTo>
                    <a:pt x="5648608" y="1169911"/>
                    <a:pt x="5635832" y="1162812"/>
                    <a:pt x="5621862" y="1176795"/>
                  </a:cubicBezTo>
                  <a:cubicBezTo>
                    <a:pt x="5613823" y="1184834"/>
                    <a:pt x="5608412" y="1189952"/>
                    <a:pt x="5599040" y="1200594"/>
                  </a:cubicBezTo>
                  <a:cubicBezTo>
                    <a:pt x="5592119" y="1208456"/>
                    <a:pt x="5580434" y="1225156"/>
                    <a:pt x="5571532" y="1228128"/>
                  </a:cubicBezTo>
                  <a:cubicBezTo>
                    <a:pt x="5550552" y="1235113"/>
                    <a:pt x="5563226" y="1235989"/>
                    <a:pt x="5543998" y="1241234"/>
                  </a:cubicBezTo>
                  <a:cubicBezTo>
                    <a:pt x="5535907" y="1243431"/>
                    <a:pt x="5531844" y="1241882"/>
                    <a:pt x="5519093" y="1247788"/>
                  </a:cubicBezTo>
                  <a:cubicBezTo>
                    <a:pt x="5501529" y="1255928"/>
                    <a:pt x="5464648" y="1257973"/>
                    <a:pt x="5457574" y="1265060"/>
                  </a:cubicBezTo>
                  <a:cubicBezTo>
                    <a:pt x="5445344" y="1277290"/>
                    <a:pt x="5437458" y="1293901"/>
                    <a:pt x="5429622" y="1299134"/>
                  </a:cubicBezTo>
                  <a:cubicBezTo>
                    <a:pt x="5421735" y="1304379"/>
                    <a:pt x="5412134" y="1309624"/>
                    <a:pt x="5407765" y="1320101"/>
                  </a:cubicBezTo>
                  <a:cubicBezTo>
                    <a:pt x="5403396" y="1330592"/>
                    <a:pt x="5375418" y="1351572"/>
                    <a:pt x="5365817" y="1363789"/>
                  </a:cubicBezTo>
                  <a:cubicBezTo>
                    <a:pt x="5361321" y="1369492"/>
                    <a:pt x="5358248" y="1367498"/>
                    <a:pt x="5343338" y="1376908"/>
                  </a:cubicBezTo>
                  <a:lnTo>
                    <a:pt x="5343338" y="1376908"/>
                  </a:lnTo>
                  <a:lnTo>
                    <a:pt x="5339743" y="1377035"/>
                  </a:lnTo>
                  <a:lnTo>
                    <a:pt x="5339743" y="1377035"/>
                  </a:lnTo>
                  <a:cubicBezTo>
                    <a:pt x="5314788" y="1373238"/>
                    <a:pt x="5301618" y="1386967"/>
                    <a:pt x="5295636" y="1401673"/>
                  </a:cubicBezTo>
                  <a:lnTo>
                    <a:pt x="5295636" y="1401673"/>
                  </a:lnTo>
                  <a:lnTo>
                    <a:pt x="5282162" y="1397127"/>
                  </a:lnTo>
                  <a:cubicBezTo>
                    <a:pt x="5238957" y="1388808"/>
                    <a:pt x="5233051" y="1373187"/>
                    <a:pt x="5192068" y="1377023"/>
                  </a:cubicBezTo>
                  <a:cubicBezTo>
                    <a:pt x="5164090" y="1379652"/>
                    <a:pt x="5157092" y="1374407"/>
                    <a:pt x="5143122" y="1370914"/>
                  </a:cubicBezTo>
                  <a:cubicBezTo>
                    <a:pt x="5129127" y="1367422"/>
                    <a:pt x="5074085" y="1333335"/>
                    <a:pt x="5074085" y="1333335"/>
                  </a:cubicBezTo>
                  <a:lnTo>
                    <a:pt x="5074085" y="1333335"/>
                  </a:lnTo>
                  <a:lnTo>
                    <a:pt x="5021824" y="1302474"/>
                  </a:lnTo>
                  <a:lnTo>
                    <a:pt x="5001161" y="1334224"/>
                  </a:lnTo>
                  <a:cubicBezTo>
                    <a:pt x="5001161" y="1334224"/>
                    <a:pt x="4875673" y="1668805"/>
                    <a:pt x="4873044" y="1675803"/>
                  </a:cubicBezTo>
                  <a:cubicBezTo>
                    <a:pt x="4870415" y="1682788"/>
                    <a:pt x="4865182" y="1696771"/>
                    <a:pt x="4872180" y="1708124"/>
                  </a:cubicBezTo>
                  <a:cubicBezTo>
                    <a:pt x="4879178" y="1719478"/>
                    <a:pt x="4878301" y="1725600"/>
                    <a:pt x="4878301" y="1725600"/>
                  </a:cubicBezTo>
                  <a:lnTo>
                    <a:pt x="4878301" y="1725600"/>
                  </a:lnTo>
                  <a:lnTo>
                    <a:pt x="4802470" y="1826412"/>
                  </a:lnTo>
                  <a:lnTo>
                    <a:pt x="4802470" y="1826412"/>
                  </a:lnTo>
                  <a:cubicBezTo>
                    <a:pt x="4802470" y="1826412"/>
                    <a:pt x="4826485" y="1911223"/>
                    <a:pt x="4829114" y="1924329"/>
                  </a:cubicBezTo>
                  <a:cubicBezTo>
                    <a:pt x="4831743" y="1937436"/>
                    <a:pt x="4824745" y="1940928"/>
                    <a:pt x="4824745" y="1940928"/>
                  </a:cubicBezTo>
                  <a:cubicBezTo>
                    <a:pt x="4824745" y="1940928"/>
                    <a:pt x="4808146" y="1952282"/>
                    <a:pt x="4789795" y="1962772"/>
                  </a:cubicBezTo>
                  <a:cubicBezTo>
                    <a:pt x="4771443" y="1973262"/>
                    <a:pt x="4763582" y="1976755"/>
                    <a:pt x="4768814" y="2023935"/>
                  </a:cubicBezTo>
                  <a:cubicBezTo>
                    <a:pt x="4774072" y="2071116"/>
                    <a:pt x="4788182" y="2069249"/>
                    <a:pt x="4800298" y="2083359"/>
                  </a:cubicBezTo>
                  <a:cubicBezTo>
                    <a:pt x="4816020" y="2101710"/>
                    <a:pt x="4870414" y="2139937"/>
                    <a:pt x="4887902" y="2151291"/>
                  </a:cubicBezTo>
                  <a:cubicBezTo>
                    <a:pt x="4905391" y="2162657"/>
                    <a:pt x="4907994" y="2146922"/>
                    <a:pt x="4912363" y="2139061"/>
                  </a:cubicBezTo>
                  <a:cubicBezTo>
                    <a:pt x="4916731" y="2131199"/>
                    <a:pt x="4931590" y="2114588"/>
                    <a:pt x="4943820" y="2099742"/>
                  </a:cubicBezTo>
                  <a:cubicBezTo>
                    <a:pt x="4956076" y="2084895"/>
                    <a:pt x="4972662" y="2084006"/>
                    <a:pt x="4980536" y="2086635"/>
                  </a:cubicBezTo>
                  <a:cubicBezTo>
                    <a:pt x="4988397" y="2089251"/>
                    <a:pt x="5009378" y="2091868"/>
                    <a:pt x="5018115" y="2092744"/>
                  </a:cubicBezTo>
                  <a:cubicBezTo>
                    <a:pt x="5026853" y="2093620"/>
                    <a:pt x="5042576" y="2082254"/>
                    <a:pt x="5058298" y="2074392"/>
                  </a:cubicBezTo>
                  <a:cubicBezTo>
                    <a:pt x="5074046" y="2066531"/>
                    <a:pt x="5105504" y="2065655"/>
                    <a:pt x="5129964" y="2072653"/>
                  </a:cubicBezTo>
                  <a:cubicBezTo>
                    <a:pt x="5154450" y="2079638"/>
                    <a:pt x="5218000" y="2123846"/>
                    <a:pt x="5237216" y="2143061"/>
                  </a:cubicBezTo>
                  <a:cubicBezTo>
                    <a:pt x="5256431" y="2162276"/>
                    <a:pt x="5259936" y="2141309"/>
                    <a:pt x="5260799" y="2137816"/>
                  </a:cubicBezTo>
                  <a:cubicBezTo>
                    <a:pt x="5261663" y="2134324"/>
                    <a:pt x="5271289" y="2114220"/>
                    <a:pt x="5282656" y="2108111"/>
                  </a:cubicBezTo>
                  <a:cubicBezTo>
                    <a:pt x="5294023" y="2101990"/>
                    <a:pt x="5296626" y="2089759"/>
                    <a:pt x="5299255" y="2081898"/>
                  </a:cubicBezTo>
                  <a:cubicBezTo>
                    <a:pt x="5301884" y="2074037"/>
                    <a:pt x="5327208" y="2041703"/>
                    <a:pt x="5333342" y="2028596"/>
                  </a:cubicBezTo>
                  <a:cubicBezTo>
                    <a:pt x="5337558" y="2019567"/>
                    <a:pt x="5347604" y="2015922"/>
                    <a:pt x="5353409" y="2014537"/>
                  </a:cubicBezTo>
                  <a:lnTo>
                    <a:pt x="5353409" y="2014537"/>
                  </a:lnTo>
                  <a:lnTo>
                    <a:pt x="5370007" y="2004288"/>
                  </a:lnTo>
                  <a:lnTo>
                    <a:pt x="5370007" y="2004288"/>
                  </a:lnTo>
                  <a:cubicBezTo>
                    <a:pt x="5373157" y="2005089"/>
                    <a:pt x="5375888" y="2005393"/>
                    <a:pt x="5377919" y="2005000"/>
                  </a:cubicBezTo>
                  <a:cubicBezTo>
                    <a:pt x="5391889" y="2002371"/>
                    <a:pt x="5416362" y="1996262"/>
                    <a:pt x="5425964" y="1998891"/>
                  </a:cubicBezTo>
                  <a:cubicBezTo>
                    <a:pt x="5429367" y="1999805"/>
                    <a:pt x="5432542" y="1998993"/>
                    <a:pt x="5435831" y="1997900"/>
                  </a:cubicBezTo>
                  <a:cubicBezTo>
                    <a:pt x="5441889" y="1995894"/>
                    <a:pt x="5448379" y="1992922"/>
                    <a:pt x="5457434" y="1998015"/>
                  </a:cubicBezTo>
                  <a:cubicBezTo>
                    <a:pt x="5471404" y="2005876"/>
                    <a:pt x="5457307" y="2016328"/>
                    <a:pt x="5468674" y="2014588"/>
                  </a:cubicBezTo>
                  <a:cubicBezTo>
                    <a:pt x="5475341" y="2013559"/>
                    <a:pt x="5482910" y="2017357"/>
                    <a:pt x="5488561" y="2024380"/>
                  </a:cubicBezTo>
                  <a:lnTo>
                    <a:pt x="5488561" y="2024380"/>
                  </a:lnTo>
                  <a:lnTo>
                    <a:pt x="5508881" y="2018957"/>
                  </a:lnTo>
                  <a:lnTo>
                    <a:pt x="5508881" y="2018957"/>
                  </a:lnTo>
                  <a:cubicBezTo>
                    <a:pt x="5508881" y="2018957"/>
                    <a:pt x="5512158" y="2002625"/>
                    <a:pt x="5524388" y="2020100"/>
                  </a:cubicBezTo>
                  <a:cubicBezTo>
                    <a:pt x="5537685" y="2035670"/>
                    <a:pt x="5550385" y="2057413"/>
                    <a:pt x="5554106" y="2062048"/>
                  </a:cubicBezTo>
                  <a:cubicBezTo>
                    <a:pt x="5561104" y="2070786"/>
                    <a:pt x="5567200" y="2081276"/>
                    <a:pt x="5577690" y="2080400"/>
                  </a:cubicBezTo>
                  <a:cubicBezTo>
                    <a:pt x="5588180" y="2079523"/>
                    <a:pt x="5601274" y="2083028"/>
                    <a:pt x="5608272" y="2085645"/>
                  </a:cubicBezTo>
                  <a:cubicBezTo>
                    <a:pt x="5656215" y="2102675"/>
                    <a:pt x="5662145" y="2144090"/>
                    <a:pt x="5703840" y="2182127"/>
                  </a:cubicBezTo>
                  <a:lnTo>
                    <a:pt x="5703840" y="2182127"/>
                  </a:lnTo>
                  <a:cubicBezTo>
                    <a:pt x="5701135" y="2197455"/>
                    <a:pt x="5747020" y="2178761"/>
                    <a:pt x="5760736" y="2193518"/>
                  </a:cubicBezTo>
                  <a:cubicBezTo>
                    <a:pt x="5779963" y="2214219"/>
                    <a:pt x="5785018" y="2227199"/>
                    <a:pt x="5812628" y="2240928"/>
                  </a:cubicBezTo>
                  <a:cubicBezTo>
                    <a:pt x="5861269" y="2265121"/>
                    <a:pt x="5842295" y="2301303"/>
                    <a:pt x="5876941" y="2335962"/>
                  </a:cubicBezTo>
                  <a:cubicBezTo>
                    <a:pt x="5885678" y="2344699"/>
                    <a:pt x="5888308" y="2349944"/>
                    <a:pt x="5890060" y="2356053"/>
                  </a:cubicBezTo>
                  <a:cubicBezTo>
                    <a:pt x="5899852" y="2390394"/>
                    <a:pt x="5896702" y="2451240"/>
                    <a:pt x="5851236" y="2443213"/>
                  </a:cubicBezTo>
                  <a:cubicBezTo>
                    <a:pt x="5836377" y="2440597"/>
                    <a:pt x="5802392" y="2429129"/>
                    <a:pt x="5790162" y="2437866"/>
                  </a:cubicBezTo>
                  <a:cubicBezTo>
                    <a:pt x="5777931" y="2446604"/>
                    <a:pt x="5761332" y="2449220"/>
                    <a:pt x="5751719" y="2443975"/>
                  </a:cubicBezTo>
                  <a:cubicBezTo>
                    <a:pt x="5742118" y="2438730"/>
                    <a:pt x="5726395" y="2441359"/>
                    <a:pt x="5717632" y="2442222"/>
                  </a:cubicBezTo>
                  <a:cubicBezTo>
                    <a:pt x="5708895" y="2443099"/>
                    <a:pt x="5688803" y="2404643"/>
                    <a:pt x="5673956" y="2416010"/>
                  </a:cubicBezTo>
                  <a:cubicBezTo>
                    <a:pt x="5663365" y="2424112"/>
                    <a:pt x="5664330" y="2399411"/>
                    <a:pt x="5646867" y="2402903"/>
                  </a:cubicBezTo>
                  <a:cubicBezTo>
                    <a:pt x="5637914" y="2404694"/>
                    <a:pt x="5617518" y="2411488"/>
                    <a:pt x="5620134" y="2424595"/>
                  </a:cubicBezTo>
                  <a:cubicBezTo>
                    <a:pt x="5622763" y="2437701"/>
                    <a:pt x="5589552" y="2428087"/>
                    <a:pt x="5583444" y="2426347"/>
                  </a:cubicBezTo>
                  <a:cubicBezTo>
                    <a:pt x="5577323" y="2424595"/>
                    <a:pt x="5547604" y="2435961"/>
                    <a:pt x="5537140" y="2428100"/>
                  </a:cubicBezTo>
                  <a:cubicBezTo>
                    <a:pt x="5526650" y="2420239"/>
                    <a:pt x="5502164" y="2425471"/>
                    <a:pt x="5496932" y="2429853"/>
                  </a:cubicBezTo>
                  <a:cubicBezTo>
                    <a:pt x="5491699" y="2434222"/>
                    <a:pt x="5458489" y="2448204"/>
                    <a:pt x="5450627" y="2452573"/>
                  </a:cubicBezTo>
                  <a:cubicBezTo>
                    <a:pt x="5442766" y="2456942"/>
                    <a:pt x="5394697" y="2484907"/>
                    <a:pt x="5392956" y="2498877"/>
                  </a:cubicBezTo>
                  <a:cubicBezTo>
                    <a:pt x="5391216" y="2512847"/>
                    <a:pt x="5381590" y="2512860"/>
                    <a:pt x="5373729" y="2514600"/>
                  </a:cubicBezTo>
                  <a:cubicBezTo>
                    <a:pt x="5365868" y="2516340"/>
                    <a:pt x="5356711" y="2539174"/>
                    <a:pt x="5340099" y="2515578"/>
                  </a:cubicBezTo>
                  <a:cubicBezTo>
                    <a:pt x="5323500" y="2491981"/>
                    <a:pt x="5326130" y="2515578"/>
                    <a:pt x="5309517" y="2513825"/>
                  </a:cubicBezTo>
                  <a:cubicBezTo>
                    <a:pt x="5292918" y="2512072"/>
                    <a:pt x="5293795" y="2521686"/>
                    <a:pt x="5288562" y="2540038"/>
                  </a:cubicBezTo>
                  <a:cubicBezTo>
                    <a:pt x="5283304" y="2558389"/>
                    <a:pt x="5269220" y="2572410"/>
                    <a:pt x="5251757" y="2581148"/>
                  </a:cubicBezTo>
                  <a:cubicBezTo>
                    <a:pt x="5234269" y="2589885"/>
                    <a:pt x="5166109" y="2589022"/>
                    <a:pt x="5145141" y="2587269"/>
                  </a:cubicBezTo>
                  <a:cubicBezTo>
                    <a:pt x="5124160" y="2585517"/>
                    <a:pt x="5097071" y="2604744"/>
                    <a:pt x="5076980" y="2616111"/>
                  </a:cubicBezTo>
                  <a:cubicBezTo>
                    <a:pt x="5056889" y="2627477"/>
                    <a:pt x="5034168" y="2672905"/>
                    <a:pt x="5024542" y="2686888"/>
                  </a:cubicBezTo>
                  <a:cubicBezTo>
                    <a:pt x="5014940" y="2700871"/>
                    <a:pt x="4998342" y="2726207"/>
                    <a:pt x="4990455" y="2743695"/>
                  </a:cubicBezTo>
                  <a:cubicBezTo>
                    <a:pt x="4982594" y="2761170"/>
                    <a:pt x="4984359" y="2778645"/>
                    <a:pt x="4993084" y="2796121"/>
                  </a:cubicBezTo>
                  <a:cubicBezTo>
                    <a:pt x="5001809" y="2813596"/>
                    <a:pt x="4985223" y="2830207"/>
                    <a:pt x="4972993" y="2843314"/>
                  </a:cubicBezTo>
                  <a:cubicBezTo>
                    <a:pt x="4960762" y="2856420"/>
                    <a:pt x="4948736" y="2839720"/>
                    <a:pt x="4939998" y="2852826"/>
                  </a:cubicBezTo>
                  <a:cubicBezTo>
                    <a:pt x="4934143" y="2861577"/>
                    <a:pt x="4874441" y="2906128"/>
                    <a:pt x="4871837" y="2918371"/>
                  </a:cubicBezTo>
                  <a:cubicBezTo>
                    <a:pt x="4869208" y="2930601"/>
                    <a:pt x="4835998" y="2945460"/>
                    <a:pt x="4816795" y="2952458"/>
                  </a:cubicBezTo>
                  <a:cubicBezTo>
                    <a:pt x="4797542" y="2959443"/>
                    <a:pt x="4746869" y="2961195"/>
                    <a:pt x="4736379" y="2965564"/>
                  </a:cubicBezTo>
                  <a:cubicBezTo>
                    <a:pt x="4725914" y="2969933"/>
                    <a:pt x="4690938" y="2980423"/>
                    <a:pt x="4682201" y="2971673"/>
                  </a:cubicBezTo>
                  <a:cubicBezTo>
                    <a:pt x="4673463" y="2962935"/>
                    <a:pt x="4651619" y="2968180"/>
                    <a:pt x="4646387" y="2962935"/>
                  </a:cubicBezTo>
                  <a:cubicBezTo>
                    <a:pt x="4641154" y="2957690"/>
                    <a:pt x="4630664" y="2956826"/>
                    <a:pt x="4618434" y="2957690"/>
                  </a:cubicBezTo>
                  <a:cubicBezTo>
                    <a:pt x="4606179" y="2958554"/>
                    <a:pt x="4579089" y="2975165"/>
                    <a:pt x="4573857" y="2980410"/>
                  </a:cubicBezTo>
                  <a:cubicBezTo>
                    <a:pt x="4568599" y="2985655"/>
                    <a:pt x="4569488" y="3005747"/>
                    <a:pt x="4565996" y="3018853"/>
                  </a:cubicBezTo>
                  <a:cubicBezTo>
                    <a:pt x="4562503" y="3031960"/>
                    <a:pt x="4526676" y="3075660"/>
                    <a:pt x="4517926" y="3082645"/>
                  </a:cubicBezTo>
                  <a:cubicBezTo>
                    <a:pt x="4509189" y="3089630"/>
                    <a:pt x="4487345" y="3112351"/>
                    <a:pt x="4476880" y="3126333"/>
                  </a:cubicBezTo>
                  <a:cubicBezTo>
                    <a:pt x="4466390" y="3140316"/>
                    <a:pt x="4456763" y="3149054"/>
                    <a:pt x="4428810" y="3158668"/>
                  </a:cubicBezTo>
                  <a:cubicBezTo>
                    <a:pt x="4400858" y="3168282"/>
                    <a:pt x="4379445" y="3210738"/>
                    <a:pt x="4369844" y="3217723"/>
                  </a:cubicBezTo>
                  <a:cubicBezTo>
                    <a:pt x="4360218" y="3224708"/>
                    <a:pt x="4314777" y="3222968"/>
                    <a:pt x="4308681" y="3218586"/>
                  </a:cubicBezTo>
                  <a:cubicBezTo>
                    <a:pt x="4302559" y="3214217"/>
                    <a:pt x="4256243" y="3213341"/>
                    <a:pt x="4243124" y="3211588"/>
                  </a:cubicBezTo>
                  <a:cubicBezTo>
                    <a:pt x="4230030" y="3209849"/>
                    <a:pt x="4200312" y="3206356"/>
                    <a:pt x="4193314" y="3204603"/>
                  </a:cubicBezTo>
                  <a:cubicBezTo>
                    <a:pt x="4186342" y="3202851"/>
                    <a:pt x="4158364" y="3197606"/>
                    <a:pt x="4121674" y="3185376"/>
                  </a:cubicBezTo>
                  <a:cubicBezTo>
                    <a:pt x="4084958" y="3173146"/>
                    <a:pt x="4080602" y="3160026"/>
                    <a:pt x="4070099" y="3140811"/>
                  </a:cubicBezTo>
                  <a:cubicBezTo>
                    <a:pt x="4059634" y="3121584"/>
                    <a:pt x="4043010" y="3115462"/>
                    <a:pt x="4027287" y="3117227"/>
                  </a:cubicBezTo>
                  <a:cubicBezTo>
                    <a:pt x="4011564" y="3118967"/>
                    <a:pt x="3963838" y="3120821"/>
                    <a:pt x="3947239" y="3119932"/>
                  </a:cubicBezTo>
                  <a:cubicBezTo>
                    <a:pt x="3930640" y="3119056"/>
                    <a:pt x="3929751" y="3111195"/>
                    <a:pt x="3903538" y="3123425"/>
                  </a:cubicBezTo>
                  <a:cubicBezTo>
                    <a:pt x="3877338" y="3135655"/>
                    <a:pt x="3872080" y="3145269"/>
                    <a:pt x="3851125" y="3172358"/>
                  </a:cubicBezTo>
                  <a:cubicBezTo>
                    <a:pt x="3830145" y="3199447"/>
                    <a:pt x="3811781" y="3265855"/>
                    <a:pt x="3810917" y="3277209"/>
                  </a:cubicBezTo>
                  <a:cubicBezTo>
                    <a:pt x="3810053" y="3288563"/>
                    <a:pt x="3805685" y="3312172"/>
                    <a:pt x="3796922" y="3323526"/>
                  </a:cubicBezTo>
                  <a:cubicBezTo>
                    <a:pt x="3788184" y="3334880"/>
                    <a:pt x="3768893" y="3385858"/>
                    <a:pt x="3768029" y="3406825"/>
                  </a:cubicBezTo>
                  <a:cubicBezTo>
                    <a:pt x="3767166" y="3427793"/>
                    <a:pt x="3783752" y="3433914"/>
                    <a:pt x="3792489" y="3444392"/>
                  </a:cubicBezTo>
                  <a:cubicBezTo>
                    <a:pt x="3801227" y="3454882"/>
                    <a:pt x="3801227" y="3478479"/>
                    <a:pt x="3801227" y="3485464"/>
                  </a:cubicBezTo>
                  <a:cubicBezTo>
                    <a:pt x="3801227" y="3491318"/>
                    <a:pt x="3833790" y="3531590"/>
                    <a:pt x="3851925" y="3537889"/>
                  </a:cubicBezTo>
                  <a:cubicBezTo>
                    <a:pt x="3872017" y="3544887"/>
                    <a:pt x="3892997" y="3569360"/>
                    <a:pt x="3895601" y="3578098"/>
                  </a:cubicBezTo>
                  <a:cubicBezTo>
                    <a:pt x="3898229" y="3586835"/>
                    <a:pt x="3926779" y="3603345"/>
                    <a:pt x="3925014" y="3624313"/>
                  </a:cubicBezTo>
                  <a:cubicBezTo>
                    <a:pt x="3923274" y="3645280"/>
                    <a:pt x="3906853" y="3641737"/>
                    <a:pt x="3893759" y="3646982"/>
                  </a:cubicBezTo>
                  <a:cubicBezTo>
                    <a:pt x="3880640" y="3652227"/>
                    <a:pt x="3865781" y="3667086"/>
                    <a:pt x="3859673" y="3672331"/>
                  </a:cubicBezTo>
                  <a:cubicBezTo>
                    <a:pt x="3853551" y="3677564"/>
                    <a:pt x="3832558" y="3698544"/>
                    <a:pt x="3819465" y="3713391"/>
                  </a:cubicBezTo>
                  <a:cubicBezTo>
                    <a:pt x="3806371" y="3728250"/>
                    <a:pt x="3800237" y="3718636"/>
                    <a:pt x="3786254" y="3720388"/>
                  </a:cubicBezTo>
                  <a:cubicBezTo>
                    <a:pt x="3772284" y="3722141"/>
                    <a:pt x="3750440" y="3741356"/>
                    <a:pt x="3734705" y="3751846"/>
                  </a:cubicBezTo>
                  <a:cubicBezTo>
                    <a:pt x="3718970" y="3762336"/>
                    <a:pt x="3709356" y="3763200"/>
                    <a:pt x="3684032" y="3774567"/>
                  </a:cubicBezTo>
                  <a:cubicBezTo>
                    <a:pt x="3658683" y="3785933"/>
                    <a:pt x="3647443" y="3814508"/>
                    <a:pt x="3643951" y="3821480"/>
                  </a:cubicBezTo>
                  <a:cubicBezTo>
                    <a:pt x="3640458" y="3828478"/>
                    <a:pt x="3614233" y="3865168"/>
                    <a:pt x="3605508" y="3874782"/>
                  </a:cubicBezTo>
                  <a:cubicBezTo>
                    <a:pt x="3596783" y="3884396"/>
                    <a:pt x="3579295" y="3907117"/>
                    <a:pt x="3573186" y="3921963"/>
                  </a:cubicBezTo>
                  <a:cubicBezTo>
                    <a:pt x="3567065" y="3936809"/>
                    <a:pt x="3532114" y="3956050"/>
                    <a:pt x="3527746" y="3972648"/>
                  </a:cubicBezTo>
                  <a:cubicBezTo>
                    <a:pt x="3523377" y="3989260"/>
                    <a:pt x="3508518" y="3995369"/>
                    <a:pt x="3496288" y="3999737"/>
                  </a:cubicBezTo>
                  <a:cubicBezTo>
                    <a:pt x="3484032" y="4004106"/>
                    <a:pt x="3459572" y="4018965"/>
                    <a:pt x="3440357" y="4032948"/>
                  </a:cubicBezTo>
                  <a:cubicBezTo>
                    <a:pt x="3421129" y="4046931"/>
                    <a:pt x="3400174" y="4046931"/>
                    <a:pt x="3382687" y="4043426"/>
                  </a:cubicBezTo>
                  <a:cubicBezTo>
                    <a:pt x="3365199" y="4039920"/>
                    <a:pt x="3330032" y="4070438"/>
                    <a:pt x="3330032" y="4070438"/>
                  </a:cubicBezTo>
                  <a:lnTo>
                    <a:pt x="3330032" y="4070438"/>
                  </a:lnTo>
                  <a:lnTo>
                    <a:pt x="3323035" y="4074807"/>
                  </a:lnTo>
                  <a:lnTo>
                    <a:pt x="3312545" y="4082668"/>
                  </a:lnTo>
                  <a:lnTo>
                    <a:pt x="3312545" y="4082668"/>
                  </a:lnTo>
                  <a:cubicBezTo>
                    <a:pt x="3308176" y="4086161"/>
                    <a:pt x="3290713" y="4103636"/>
                    <a:pt x="3283716" y="4110634"/>
                  </a:cubicBezTo>
                  <a:cubicBezTo>
                    <a:pt x="3276718" y="4117619"/>
                    <a:pt x="3253998" y="4117619"/>
                    <a:pt x="3253998" y="4117619"/>
                  </a:cubicBezTo>
                  <a:lnTo>
                    <a:pt x="3253998" y="4117619"/>
                  </a:lnTo>
                  <a:lnTo>
                    <a:pt x="3246137" y="4117619"/>
                  </a:lnTo>
                  <a:lnTo>
                    <a:pt x="3246137" y="4117619"/>
                  </a:lnTo>
                  <a:cubicBezTo>
                    <a:pt x="3240015" y="4118495"/>
                    <a:pt x="3212926" y="4113250"/>
                    <a:pt x="3201560" y="4111510"/>
                  </a:cubicBezTo>
                  <a:cubicBezTo>
                    <a:pt x="3190193" y="4109770"/>
                    <a:pt x="3176236" y="4108894"/>
                    <a:pt x="3176236" y="4108894"/>
                  </a:cubicBezTo>
                  <a:lnTo>
                    <a:pt x="3176236" y="4108894"/>
                  </a:lnTo>
                  <a:lnTo>
                    <a:pt x="3162241" y="4107141"/>
                  </a:lnTo>
                  <a:lnTo>
                    <a:pt x="3162241" y="4107141"/>
                  </a:lnTo>
                  <a:cubicBezTo>
                    <a:pt x="3162241" y="4107141"/>
                    <a:pt x="3157872" y="4105389"/>
                    <a:pt x="3148245" y="4106265"/>
                  </a:cubicBezTo>
                  <a:cubicBezTo>
                    <a:pt x="3138644" y="4107141"/>
                    <a:pt x="3129894" y="4112374"/>
                    <a:pt x="3121156" y="4116755"/>
                  </a:cubicBezTo>
                  <a:cubicBezTo>
                    <a:pt x="3112419" y="4121124"/>
                    <a:pt x="3098436" y="4127246"/>
                    <a:pt x="3098436" y="4127246"/>
                  </a:cubicBezTo>
                  <a:lnTo>
                    <a:pt x="3098436" y="4127246"/>
                  </a:lnTo>
                  <a:lnTo>
                    <a:pt x="3077481" y="4128122"/>
                  </a:lnTo>
                  <a:lnTo>
                    <a:pt x="3077481" y="4128122"/>
                  </a:lnTo>
                  <a:cubicBezTo>
                    <a:pt x="3069620" y="4128998"/>
                    <a:pt x="3052995" y="4124629"/>
                    <a:pt x="3037273" y="4120261"/>
                  </a:cubicBezTo>
                  <a:cubicBezTo>
                    <a:pt x="3021550" y="4115879"/>
                    <a:pt x="3012813" y="4115016"/>
                    <a:pt x="3012813" y="4115016"/>
                  </a:cubicBezTo>
                  <a:lnTo>
                    <a:pt x="3012813" y="4115016"/>
                  </a:lnTo>
                  <a:lnTo>
                    <a:pt x="2997090" y="4111523"/>
                  </a:lnTo>
                  <a:lnTo>
                    <a:pt x="2997090" y="4111523"/>
                  </a:lnTo>
                  <a:cubicBezTo>
                    <a:pt x="2990093" y="4114152"/>
                    <a:pt x="2966179" y="4115663"/>
                    <a:pt x="2955688" y="4112171"/>
                  </a:cubicBezTo>
                  <a:cubicBezTo>
                    <a:pt x="2945223" y="4108678"/>
                    <a:pt x="2925107" y="4108678"/>
                    <a:pt x="2925107" y="4108678"/>
                  </a:cubicBezTo>
                  <a:lnTo>
                    <a:pt x="2925107" y="4108678"/>
                  </a:lnTo>
                  <a:lnTo>
                    <a:pt x="2907644" y="4117416"/>
                  </a:lnTo>
                  <a:lnTo>
                    <a:pt x="2907644" y="4117416"/>
                  </a:lnTo>
                  <a:cubicBezTo>
                    <a:pt x="2903250" y="4117416"/>
                    <a:pt x="2887527" y="4116540"/>
                    <a:pt x="2877926" y="4120045"/>
                  </a:cubicBezTo>
                  <a:cubicBezTo>
                    <a:pt x="2868300" y="4123537"/>
                    <a:pt x="2863931" y="4124414"/>
                    <a:pt x="2854342" y="4126154"/>
                  </a:cubicBezTo>
                  <a:cubicBezTo>
                    <a:pt x="2844716" y="4127906"/>
                    <a:pt x="2828130" y="4128783"/>
                    <a:pt x="2828130" y="4128783"/>
                  </a:cubicBezTo>
                  <a:lnTo>
                    <a:pt x="2828130" y="4128783"/>
                  </a:lnTo>
                  <a:lnTo>
                    <a:pt x="2809778" y="4123537"/>
                  </a:lnTo>
                  <a:lnTo>
                    <a:pt x="2809778" y="4123537"/>
                  </a:lnTo>
                  <a:cubicBezTo>
                    <a:pt x="2809778" y="4123537"/>
                    <a:pt x="2808915" y="4122674"/>
                    <a:pt x="2794919" y="4124414"/>
                  </a:cubicBezTo>
                  <a:cubicBezTo>
                    <a:pt x="2780949" y="4126154"/>
                    <a:pt x="2773062" y="4122661"/>
                    <a:pt x="2766090" y="4119169"/>
                  </a:cubicBezTo>
                  <a:cubicBezTo>
                    <a:pt x="2759092" y="4115676"/>
                    <a:pt x="2749466" y="4106939"/>
                    <a:pt x="2749466" y="4106939"/>
                  </a:cubicBezTo>
                  <a:lnTo>
                    <a:pt x="2749466" y="4106939"/>
                  </a:lnTo>
                  <a:lnTo>
                    <a:pt x="2733816" y="4106939"/>
                  </a:lnTo>
                  <a:lnTo>
                    <a:pt x="2733816" y="4106939"/>
                  </a:lnTo>
                  <a:cubicBezTo>
                    <a:pt x="2733816" y="4106939"/>
                    <a:pt x="2725079" y="4110431"/>
                    <a:pt x="2715464" y="4113060"/>
                  </a:cubicBezTo>
                  <a:cubicBezTo>
                    <a:pt x="2705863" y="4115676"/>
                    <a:pt x="2698865" y="4121798"/>
                    <a:pt x="2691881" y="4128783"/>
                  </a:cubicBezTo>
                  <a:cubicBezTo>
                    <a:pt x="2684896" y="4135768"/>
                    <a:pt x="2666531" y="4144505"/>
                    <a:pt x="2666531" y="4144505"/>
                  </a:cubicBezTo>
                  <a:lnTo>
                    <a:pt x="2666531" y="4144505"/>
                  </a:lnTo>
                  <a:lnTo>
                    <a:pt x="2649932" y="4148874"/>
                  </a:lnTo>
                  <a:lnTo>
                    <a:pt x="2649932" y="4148874"/>
                  </a:lnTo>
                  <a:cubicBezTo>
                    <a:pt x="2649932" y="4148874"/>
                    <a:pt x="2641195" y="4152367"/>
                    <a:pt x="2634210" y="4152367"/>
                  </a:cubicBezTo>
                  <a:cubicBezTo>
                    <a:pt x="2627225" y="4152367"/>
                    <a:pt x="2612353" y="4158475"/>
                    <a:pt x="2603628" y="4161980"/>
                  </a:cubicBezTo>
                  <a:cubicBezTo>
                    <a:pt x="2594891" y="4165473"/>
                    <a:pt x="2575676" y="4165473"/>
                    <a:pt x="2575676" y="4165473"/>
                  </a:cubicBezTo>
                  <a:lnTo>
                    <a:pt x="2575676" y="4165473"/>
                  </a:lnTo>
                  <a:lnTo>
                    <a:pt x="2559052" y="4167226"/>
                  </a:lnTo>
                  <a:lnTo>
                    <a:pt x="2559052" y="4167226"/>
                  </a:lnTo>
                  <a:cubicBezTo>
                    <a:pt x="2552079" y="4167226"/>
                    <a:pt x="2530223" y="4174211"/>
                    <a:pt x="2516240" y="4180332"/>
                  </a:cubicBezTo>
                  <a:cubicBezTo>
                    <a:pt x="2502257" y="4186441"/>
                    <a:pt x="2482394" y="4197909"/>
                    <a:pt x="2482394" y="4197909"/>
                  </a:cubicBezTo>
                  <a:lnTo>
                    <a:pt x="2482394" y="4197909"/>
                  </a:lnTo>
                  <a:lnTo>
                    <a:pt x="2467548" y="4204017"/>
                  </a:lnTo>
                  <a:lnTo>
                    <a:pt x="2467548" y="4204017"/>
                  </a:lnTo>
                  <a:cubicBezTo>
                    <a:pt x="2463179" y="4205770"/>
                    <a:pt x="2432597" y="4218876"/>
                    <a:pt x="2424723" y="4223245"/>
                  </a:cubicBezTo>
                  <a:cubicBezTo>
                    <a:pt x="2416862" y="4227614"/>
                    <a:pt x="2382788" y="4238968"/>
                    <a:pt x="2382788" y="4238968"/>
                  </a:cubicBezTo>
                  <a:lnTo>
                    <a:pt x="2382788" y="4238968"/>
                  </a:lnTo>
                  <a:lnTo>
                    <a:pt x="2363560" y="4246829"/>
                  </a:lnTo>
                  <a:lnTo>
                    <a:pt x="2363560" y="4246829"/>
                  </a:lnTo>
                  <a:cubicBezTo>
                    <a:pt x="2363560" y="4246829"/>
                    <a:pt x="2327733" y="4264305"/>
                    <a:pt x="2318119" y="4266933"/>
                  </a:cubicBezTo>
                  <a:cubicBezTo>
                    <a:pt x="2308506" y="4269549"/>
                    <a:pt x="2277047" y="4282656"/>
                    <a:pt x="2277047" y="4282656"/>
                  </a:cubicBezTo>
                  <a:lnTo>
                    <a:pt x="2277047" y="4282656"/>
                  </a:lnTo>
                  <a:lnTo>
                    <a:pt x="2263065" y="4290517"/>
                  </a:lnTo>
                  <a:lnTo>
                    <a:pt x="2263065" y="4290517"/>
                  </a:lnTo>
                  <a:cubicBezTo>
                    <a:pt x="2263065" y="4290517"/>
                    <a:pt x="2236852" y="4304500"/>
                    <a:pt x="2224622" y="4309745"/>
                  </a:cubicBezTo>
                  <a:cubicBezTo>
                    <a:pt x="2212391" y="4314990"/>
                    <a:pt x="2181797" y="4328973"/>
                    <a:pt x="2181797" y="4328973"/>
                  </a:cubicBezTo>
                  <a:lnTo>
                    <a:pt x="2181797" y="4328973"/>
                  </a:lnTo>
                  <a:cubicBezTo>
                    <a:pt x="2157578" y="4339133"/>
                    <a:pt x="2134680" y="4357840"/>
                    <a:pt x="2110118" y="4376611"/>
                  </a:cubicBezTo>
                  <a:lnTo>
                    <a:pt x="2110118" y="4376611"/>
                  </a:lnTo>
                  <a:lnTo>
                    <a:pt x="2096135" y="4387978"/>
                  </a:lnTo>
                  <a:lnTo>
                    <a:pt x="2077784" y="4400208"/>
                  </a:lnTo>
                  <a:lnTo>
                    <a:pt x="2077784" y="4400208"/>
                  </a:lnTo>
                  <a:cubicBezTo>
                    <a:pt x="2077784" y="4400208"/>
                    <a:pt x="2064677" y="4387978"/>
                    <a:pt x="2057679" y="4380116"/>
                  </a:cubicBezTo>
                  <a:cubicBezTo>
                    <a:pt x="2050695" y="4372242"/>
                    <a:pt x="2031467" y="4371379"/>
                    <a:pt x="2031467" y="4371379"/>
                  </a:cubicBezTo>
                  <a:lnTo>
                    <a:pt x="2031467" y="4371379"/>
                  </a:lnTo>
                  <a:lnTo>
                    <a:pt x="2018360" y="4372242"/>
                  </a:lnTo>
                  <a:lnTo>
                    <a:pt x="2018360" y="4372242"/>
                  </a:lnTo>
                  <a:cubicBezTo>
                    <a:pt x="2018360" y="4372242"/>
                    <a:pt x="1989315" y="4374871"/>
                    <a:pt x="1975333" y="4376611"/>
                  </a:cubicBezTo>
                  <a:cubicBezTo>
                    <a:pt x="1951126" y="4379633"/>
                    <a:pt x="1954568" y="4366971"/>
                    <a:pt x="1954568" y="4352138"/>
                  </a:cubicBezTo>
                  <a:cubicBezTo>
                    <a:pt x="1955940" y="4250589"/>
                    <a:pt x="1977580" y="4276281"/>
                    <a:pt x="1863687" y="4300576"/>
                  </a:cubicBezTo>
                  <a:lnTo>
                    <a:pt x="1863687" y="4300576"/>
                  </a:lnTo>
                  <a:lnTo>
                    <a:pt x="1850580" y="4302329"/>
                  </a:lnTo>
                  <a:lnTo>
                    <a:pt x="1850580" y="4302329"/>
                  </a:lnTo>
                  <a:cubicBezTo>
                    <a:pt x="1847088" y="4304081"/>
                    <a:pt x="1831352" y="4306697"/>
                    <a:pt x="1815630" y="4308437"/>
                  </a:cubicBezTo>
                  <a:cubicBezTo>
                    <a:pt x="1799895" y="4310190"/>
                    <a:pt x="1784172" y="4311066"/>
                    <a:pt x="1784172" y="4311066"/>
                  </a:cubicBezTo>
                  <a:lnTo>
                    <a:pt x="1784172" y="4311066"/>
                  </a:lnTo>
                  <a:lnTo>
                    <a:pt x="1770189" y="4307574"/>
                  </a:lnTo>
                  <a:lnTo>
                    <a:pt x="1770189" y="4307574"/>
                  </a:lnTo>
                  <a:cubicBezTo>
                    <a:pt x="1765821" y="4307574"/>
                    <a:pt x="1751838" y="4308437"/>
                    <a:pt x="1736979" y="4305821"/>
                  </a:cubicBezTo>
                  <a:cubicBezTo>
                    <a:pt x="1722132" y="4303205"/>
                    <a:pt x="1715160" y="4281170"/>
                    <a:pt x="1715160" y="4281170"/>
                  </a:cubicBezTo>
                  <a:lnTo>
                    <a:pt x="1715160" y="4281170"/>
                  </a:lnTo>
                  <a:lnTo>
                    <a:pt x="1695056" y="4272433"/>
                  </a:lnTo>
                  <a:lnTo>
                    <a:pt x="1695056" y="4272433"/>
                  </a:lnTo>
                  <a:cubicBezTo>
                    <a:pt x="1683689" y="4270693"/>
                    <a:pt x="1679321" y="4266324"/>
                    <a:pt x="1668843" y="4261079"/>
                  </a:cubicBezTo>
                  <a:cubicBezTo>
                    <a:pt x="1658353" y="4255834"/>
                    <a:pt x="1633118" y="4256342"/>
                    <a:pt x="1633118" y="4256342"/>
                  </a:cubicBezTo>
                  <a:lnTo>
                    <a:pt x="1633118" y="4256342"/>
                  </a:lnTo>
                  <a:lnTo>
                    <a:pt x="1623504" y="4247604"/>
                  </a:lnTo>
                  <a:lnTo>
                    <a:pt x="1623504" y="4247604"/>
                  </a:lnTo>
                  <a:cubicBezTo>
                    <a:pt x="1615630" y="4244975"/>
                    <a:pt x="1594663" y="4232758"/>
                    <a:pt x="1585925" y="4227500"/>
                  </a:cubicBezTo>
                  <a:cubicBezTo>
                    <a:pt x="1577187" y="4222255"/>
                    <a:pt x="1561452" y="4213518"/>
                    <a:pt x="1561452" y="4213518"/>
                  </a:cubicBezTo>
                  <a:lnTo>
                    <a:pt x="1561452" y="4213518"/>
                  </a:lnTo>
                  <a:lnTo>
                    <a:pt x="1549222" y="4203904"/>
                  </a:lnTo>
                  <a:lnTo>
                    <a:pt x="1549222" y="4203904"/>
                  </a:lnTo>
                  <a:cubicBezTo>
                    <a:pt x="1549222" y="4203904"/>
                    <a:pt x="1533487" y="4193413"/>
                    <a:pt x="1523873" y="4186428"/>
                  </a:cubicBezTo>
                  <a:cubicBezTo>
                    <a:pt x="1514259" y="4179431"/>
                    <a:pt x="1496784" y="4168953"/>
                    <a:pt x="1496784" y="4168953"/>
                  </a:cubicBezTo>
                  <a:lnTo>
                    <a:pt x="1496784" y="4168953"/>
                  </a:lnTo>
                  <a:lnTo>
                    <a:pt x="1485417" y="4161968"/>
                  </a:lnTo>
                  <a:lnTo>
                    <a:pt x="1485417" y="4161968"/>
                  </a:lnTo>
                  <a:cubicBezTo>
                    <a:pt x="1481048" y="4157599"/>
                    <a:pt x="1473187" y="4155847"/>
                    <a:pt x="1456575" y="4150602"/>
                  </a:cubicBezTo>
                  <a:cubicBezTo>
                    <a:pt x="1431328" y="4142626"/>
                    <a:pt x="1400315" y="4142118"/>
                    <a:pt x="1374381" y="4142118"/>
                  </a:cubicBezTo>
                  <a:cubicBezTo>
                    <a:pt x="1339621" y="4142118"/>
                    <a:pt x="1305814" y="4102837"/>
                    <a:pt x="1290866" y="4074427"/>
                  </a:cubicBezTo>
                  <a:lnTo>
                    <a:pt x="1290866" y="4074427"/>
                  </a:lnTo>
                  <a:lnTo>
                    <a:pt x="1285621" y="4060444"/>
                  </a:lnTo>
                  <a:lnTo>
                    <a:pt x="1285621" y="4060444"/>
                  </a:lnTo>
                  <a:cubicBezTo>
                    <a:pt x="1283868" y="4056076"/>
                    <a:pt x="1273391" y="4038600"/>
                    <a:pt x="1266393" y="4026357"/>
                  </a:cubicBezTo>
                  <a:cubicBezTo>
                    <a:pt x="1259395" y="4014115"/>
                    <a:pt x="1242771" y="4016934"/>
                    <a:pt x="1242771" y="4016934"/>
                  </a:cubicBezTo>
                  <a:lnTo>
                    <a:pt x="1242771" y="4016934"/>
                  </a:lnTo>
                  <a:lnTo>
                    <a:pt x="1233157" y="4004704"/>
                  </a:lnTo>
                  <a:lnTo>
                    <a:pt x="1233157" y="4004704"/>
                  </a:lnTo>
                  <a:cubicBezTo>
                    <a:pt x="1211478" y="3988448"/>
                    <a:pt x="1168082" y="3989946"/>
                    <a:pt x="1138783" y="3976738"/>
                  </a:cubicBezTo>
                  <a:lnTo>
                    <a:pt x="1138783" y="3976738"/>
                  </a:lnTo>
                  <a:cubicBezTo>
                    <a:pt x="1112189" y="3967061"/>
                    <a:pt x="1082002" y="3962070"/>
                    <a:pt x="1057516" y="3947897"/>
                  </a:cubicBezTo>
                  <a:lnTo>
                    <a:pt x="1057516" y="3947897"/>
                  </a:lnTo>
                  <a:lnTo>
                    <a:pt x="1045286" y="3942652"/>
                  </a:lnTo>
                  <a:lnTo>
                    <a:pt x="1045286" y="3942652"/>
                  </a:lnTo>
                  <a:cubicBezTo>
                    <a:pt x="1036548" y="3940899"/>
                    <a:pt x="1006843" y="3927793"/>
                    <a:pt x="992860" y="3925177"/>
                  </a:cubicBezTo>
                  <a:cubicBezTo>
                    <a:pt x="946962" y="3916566"/>
                    <a:pt x="950874" y="3902685"/>
                    <a:pt x="891946" y="3899218"/>
                  </a:cubicBezTo>
                  <a:cubicBezTo>
                    <a:pt x="877100" y="3898341"/>
                    <a:pt x="850417" y="3899840"/>
                    <a:pt x="850417" y="3899840"/>
                  </a:cubicBezTo>
                  <a:lnTo>
                    <a:pt x="850417" y="3899840"/>
                  </a:lnTo>
                  <a:cubicBezTo>
                    <a:pt x="838250" y="3900602"/>
                    <a:pt x="808037" y="3898265"/>
                    <a:pt x="801992" y="3902037"/>
                  </a:cubicBezTo>
                  <a:cubicBezTo>
                    <a:pt x="799884" y="3903358"/>
                    <a:pt x="711022" y="3901148"/>
                    <a:pt x="677582" y="3912438"/>
                  </a:cubicBezTo>
                  <a:lnTo>
                    <a:pt x="677582" y="3912438"/>
                  </a:lnTo>
                  <a:lnTo>
                    <a:pt x="665352" y="3913302"/>
                  </a:lnTo>
                  <a:lnTo>
                    <a:pt x="665352" y="3913302"/>
                  </a:lnTo>
                  <a:cubicBezTo>
                    <a:pt x="659244" y="3915931"/>
                    <a:pt x="632155" y="3916794"/>
                    <a:pt x="617296" y="3916794"/>
                  </a:cubicBezTo>
                  <a:cubicBezTo>
                    <a:pt x="602449" y="3916794"/>
                    <a:pt x="579729" y="3913302"/>
                    <a:pt x="579729" y="3913302"/>
                  </a:cubicBezTo>
                  <a:lnTo>
                    <a:pt x="579729" y="3913302"/>
                  </a:lnTo>
                  <a:lnTo>
                    <a:pt x="563130" y="3907193"/>
                  </a:lnTo>
                  <a:lnTo>
                    <a:pt x="563130" y="3907193"/>
                  </a:lnTo>
                  <a:cubicBezTo>
                    <a:pt x="563130" y="3907193"/>
                    <a:pt x="547395" y="3904577"/>
                    <a:pt x="536041" y="3904577"/>
                  </a:cubicBezTo>
                  <a:cubicBezTo>
                    <a:pt x="524687" y="3904577"/>
                    <a:pt x="503707" y="3898456"/>
                    <a:pt x="493217" y="3895839"/>
                  </a:cubicBezTo>
                  <a:cubicBezTo>
                    <a:pt x="482739" y="3893223"/>
                    <a:pt x="460019" y="3887978"/>
                    <a:pt x="460019" y="3887978"/>
                  </a:cubicBezTo>
                  <a:lnTo>
                    <a:pt x="460019" y="3887978"/>
                  </a:lnTo>
                  <a:lnTo>
                    <a:pt x="444284" y="3882733"/>
                  </a:lnTo>
                  <a:lnTo>
                    <a:pt x="444284" y="3882733"/>
                  </a:lnTo>
                  <a:cubicBezTo>
                    <a:pt x="416115" y="3882733"/>
                    <a:pt x="379361" y="3871468"/>
                    <a:pt x="350786" y="3865258"/>
                  </a:cubicBezTo>
                  <a:lnTo>
                    <a:pt x="350786" y="3865258"/>
                  </a:lnTo>
                  <a:cubicBezTo>
                    <a:pt x="324586" y="3858425"/>
                    <a:pt x="298932" y="3855428"/>
                    <a:pt x="272148" y="3850399"/>
                  </a:cubicBezTo>
                  <a:cubicBezTo>
                    <a:pt x="249428" y="3846144"/>
                    <a:pt x="213499" y="3824707"/>
                    <a:pt x="189179" y="3817112"/>
                  </a:cubicBezTo>
                  <a:cubicBezTo>
                    <a:pt x="154000" y="3806114"/>
                    <a:pt x="126784" y="3791496"/>
                    <a:pt x="91300" y="3780409"/>
                  </a:cubicBezTo>
                  <a:cubicBezTo>
                    <a:pt x="77317" y="3776040"/>
                    <a:pt x="60718" y="3767303"/>
                    <a:pt x="60718" y="3767303"/>
                  </a:cubicBezTo>
                  <a:lnTo>
                    <a:pt x="60718" y="3767303"/>
                  </a:lnTo>
                  <a:lnTo>
                    <a:pt x="50228" y="3762934"/>
                  </a:lnTo>
                  <a:lnTo>
                    <a:pt x="50228" y="3762934"/>
                  </a:lnTo>
                  <a:cubicBezTo>
                    <a:pt x="42367" y="3757689"/>
                    <a:pt x="13982" y="3751758"/>
                    <a:pt x="0" y="3750005"/>
                  </a:cubicBezTo>
                  <a:cubicBezTo>
                    <a:pt x="0" y="3750005"/>
                    <a:pt x="14402" y="3797884"/>
                    <a:pt x="19647" y="3811867"/>
                  </a:cubicBezTo>
                  <a:cubicBezTo>
                    <a:pt x="24892" y="3825850"/>
                    <a:pt x="35699" y="3899129"/>
                    <a:pt x="41821" y="3916604"/>
                  </a:cubicBezTo>
                  <a:cubicBezTo>
                    <a:pt x="47930" y="3934079"/>
                    <a:pt x="61049" y="3976903"/>
                    <a:pt x="68034" y="3996119"/>
                  </a:cubicBezTo>
                  <a:cubicBezTo>
                    <a:pt x="75031" y="4015346"/>
                    <a:pt x="88138" y="4066019"/>
                    <a:pt x="99492" y="4094861"/>
                  </a:cubicBezTo>
                  <a:cubicBezTo>
                    <a:pt x="110858" y="4123690"/>
                    <a:pt x="116090" y="4155148"/>
                    <a:pt x="124828" y="4177868"/>
                  </a:cubicBezTo>
                  <a:cubicBezTo>
                    <a:pt x="133566" y="4200588"/>
                    <a:pt x="139674" y="4227677"/>
                    <a:pt x="139674" y="4227677"/>
                  </a:cubicBezTo>
                  <a:lnTo>
                    <a:pt x="139674" y="4227677"/>
                  </a:lnTo>
                  <a:lnTo>
                    <a:pt x="21475" y="4296194"/>
                  </a:lnTo>
                  <a:lnTo>
                    <a:pt x="30785" y="4310494"/>
                  </a:lnTo>
                  <a:cubicBezTo>
                    <a:pt x="37147" y="4323258"/>
                    <a:pt x="58064" y="4346461"/>
                    <a:pt x="69393" y="4365600"/>
                  </a:cubicBezTo>
                  <a:cubicBezTo>
                    <a:pt x="81623" y="4386580"/>
                    <a:pt x="132689" y="4413796"/>
                    <a:pt x="143180" y="4427779"/>
                  </a:cubicBezTo>
                  <a:cubicBezTo>
                    <a:pt x="153657" y="4441761"/>
                    <a:pt x="151041" y="4443501"/>
                    <a:pt x="162407" y="4440885"/>
                  </a:cubicBezTo>
                  <a:cubicBezTo>
                    <a:pt x="173761" y="4438256"/>
                    <a:pt x="182511" y="4456608"/>
                    <a:pt x="199974" y="4474972"/>
                  </a:cubicBezTo>
                  <a:cubicBezTo>
                    <a:pt x="217449" y="4493311"/>
                    <a:pt x="255028" y="4515167"/>
                    <a:pt x="246278" y="4548365"/>
                  </a:cubicBezTo>
                  <a:cubicBezTo>
                    <a:pt x="237541" y="4581563"/>
                    <a:pt x="227927" y="4609529"/>
                    <a:pt x="219189" y="4627880"/>
                  </a:cubicBezTo>
                  <a:cubicBezTo>
                    <a:pt x="210451" y="4646232"/>
                    <a:pt x="196469" y="4655845"/>
                    <a:pt x="212204" y="4655845"/>
                  </a:cubicBezTo>
                  <a:cubicBezTo>
                    <a:pt x="227927" y="4655845"/>
                    <a:pt x="260261" y="4662843"/>
                    <a:pt x="275120" y="4664583"/>
                  </a:cubicBezTo>
                  <a:cubicBezTo>
                    <a:pt x="289966" y="4666336"/>
                    <a:pt x="305701" y="4676813"/>
                    <a:pt x="324053" y="4650600"/>
                  </a:cubicBezTo>
                  <a:cubicBezTo>
                    <a:pt x="333235" y="4637494"/>
                    <a:pt x="352920" y="4667326"/>
                    <a:pt x="364363" y="4666361"/>
                  </a:cubicBezTo>
                  <a:cubicBezTo>
                    <a:pt x="375805" y="4665409"/>
                    <a:pt x="379006" y="4633633"/>
                    <a:pt x="389928" y="4629277"/>
                  </a:cubicBezTo>
                  <a:cubicBezTo>
                    <a:pt x="411772" y="4620540"/>
                    <a:pt x="456654" y="4655236"/>
                    <a:pt x="471512" y="4649127"/>
                  </a:cubicBezTo>
                  <a:cubicBezTo>
                    <a:pt x="486359" y="4643019"/>
                    <a:pt x="472681" y="4581652"/>
                    <a:pt x="498894" y="4587761"/>
                  </a:cubicBezTo>
                  <a:cubicBezTo>
                    <a:pt x="525107" y="4593870"/>
                    <a:pt x="572465" y="4605731"/>
                    <a:pt x="587324" y="4591749"/>
                  </a:cubicBezTo>
                  <a:cubicBezTo>
                    <a:pt x="602170" y="4577766"/>
                    <a:pt x="591972" y="4570133"/>
                    <a:pt x="636536" y="4583252"/>
                  </a:cubicBezTo>
                  <a:cubicBezTo>
                    <a:pt x="681101" y="4596359"/>
                    <a:pt x="679564" y="4594238"/>
                    <a:pt x="697916" y="4600359"/>
                  </a:cubicBezTo>
                  <a:cubicBezTo>
                    <a:pt x="716267" y="4606468"/>
                    <a:pt x="719772" y="4593285"/>
                    <a:pt x="732866" y="4623880"/>
                  </a:cubicBezTo>
                  <a:cubicBezTo>
                    <a:pt x="745960" y="4654474"/>
                    <a:pt x="753072" y="4671594"/>
                    <a:pt x="736473" y="4698683"/>
                  </a:cubicBezTo>
                  <a:cubicBezTo>
                    <a:pt x="719874" y="4725772"/>
                    <a:pt x="708507" y="4728388"/>
                    <a:pt x="695401" y="4740618"/>
                  </a:cubicBezTo>
                  <a:cubicBezTo>
                    <a:pt x="682295" y="4752861"/>
                    <a:pt x="671817" y="4766844"/>
                    <a:pt x="665696" y="4780826"/>
                  </a:cubicBezTo>
                  <a:cubicBezTo>
                    <a:pt x="659574" y="4794809"/>
                    <a:pt x="650837" y="4824514"/>
                    <a:pt x="627240" y="4835005"/>
                  </a:cubicBezTo>
                  <a:cubicBezTo>
                    <a:pt x="603643" y="4845495"/>
                    <a:pt x="576554" y="4857725"/>
                    <a:pt x="559079" y="4868202"/>
                  </a:cubicBezTo>
                  <a:cubicBezTo>
                    <a:pt x="541604" y="4878693"/>
                    <a:pt x="532866" y="4890923"/>
                    <a:pt x="521500" y="4911027"/>
                  </a:cubicBezTo>
                  <a:cubicBezTo>
                    <a:pt x="510146" y="4931131"/>
                    <a:pt x="515531" y="4932528"/>
                    <a:pt x="513181" y="4941989"/>
                  </a:cubicBezTo>
                  <a:cubicBezTo>
                    <a:pt x="514553" y="4959541"/>
                    <a:pt x="526199" y="4962157"/>
                    <a:pt x="539305" y="4962157"/>
                  </a:cubicBezTo>
                  <a:cubicBezTo>
                    <a:pt x="552412" y="4962157"/>
                    <a:pt x="594563" y="4968520"/>
                    <a:pt x="601561" y="4980750"/>
                  </a:cubicBezTo>
                  <a:cubicBezTo>
                    <a:pt x="608546" y="4992980"/>
                    <a:pt x="620242" y="4983556"/>
                    <a:pt x="635978" y="4990541"/>
                  </a:cubicBezTo>
                  <a:cubicBezTo>
                    <a:pt x="651713" y="4997539"/>
                    <a:pt x="662978" y="5037011"/>
                    <a:pt x="677837" y="5041379"/>
                  </a:cubicBezTo>
                  <a:cubicBezTo>
                    <a:pt x="692696" y="5045748"/>
                    <a:pt x="721614" y="5023739"/>
                    <a:pt x="725995" y="5045596"/>
                  </a:cubicBezTo>
                  <a:cubicBezTo>
                    <a:pt x="730364" y="5067440"/>
                    <a:pt x="719785" y="5100028"/>
                    <a:pt x="735520" y="5100892"/>
                  </a:cubicBezTo>
                  <a:cubicBezTo>
                    <a:pt x="741947" y="5112969"/>
                    <a:pt x="751332" y="5116195"/>
                    <a:pt x="754824" y="5132794"/>
                  </a:cubicBezTo>
                  <a:cubicBezTo>
                    <a:pt x="758317" y="5149406"/>
                    <a:pt x="763765" y="5163490"/>
                    <a:pt x="788226" y="5163490"/>
                  </a:cubicBezTo>
                  <a:cubicBezTo>
                    <a:pt x="812686" y="5163490"/>
                    <a:pt x="833018" y="5170462"/>
                    <a:pt x="845249" y="5173078"/>
                  </a:cubicBezTo>
                  <a:cubicBezTo>
                    <a:pt x="857479" y="5175694"/>
                    <a:pt x="873443" y="5169497"/>
                    <a:pt x="870814" y="5186096"/>
                  </a:cubicBezTo>
                  <a:cubicBezTo>
                    <a:pt x="868185" y="5202695"/>
                    <a:pt x="868426" y="5197627"/>
                    <a:pt x="869290" y="5209857"/>
                  </a:cubicBezTo>
                  <a:cubicBezTo>
                    <a:pt x="870153" y="5222088"/>
                    <a:pt x="869290" y="5226469"/>
                    <a:pt x="871042" y="5234318"/>
                  </a:cubicBezTo>
                  <a:cubicBezTo>
                    <a:pt x="872795" y="5242191"/>
                    <a:pt x="869290" y="5258790"/>
                    <a:pt x="864934" y="5268404"/>
                  </a:cubicBezTo>
                  <a:cubicBezTo>
                    <a:pt x="860565" y="5278018"/>
                    <a:pt x="853059" y="5319788"/>
                    <a:pt x="866178" y="5312803"/>
                  </a:cubicBezTo>
                  <a:cubicBezTo>
                    <a:pt x="879285" y="5305806"/>
                    <a:pt x="885025" y="5291125"/>
                    <a:pt x="889407" y="5305107"/>
                  </a:cubicBezTo>
                  <a:cubicBezTo>
                    <a:pt x="893775" y="5319090"/>
                    <a:pt x="894055" y="5346014"/>
                    <a:pt x="912406" y="5338140"/>
                  </a:cubicBezTo>
                  <a:cubicBezTo>
                    <a:pt x="930758" y="5330279"/>
                    <a:pt x="950582" y="5315433"/>
                    <a:pt x="956691" y="5331168"/>
                  </a:cubicBezTo>
                  <a:cubicBezTo>
                    <a:pt x="962800" y="5346903"/>
                    <a:pt x="961936" y="5353164"/>
                    <a:pt x="975043" y="5359285"/>
                  </a:cubicBezTo>
                  <a:cubicBezTo>
                    <a:pt x="988149" y="5365407"/>
                    <a:pt x="983437" y="5376367"/>
                    <a:pt x="983437" y="5387721"/>
                  </a:cubicBezTo>
                  <a:cubicBezTo>
                    <a:pt x="983437" y="5399075"/>
                    <a:pt x="984657" y="5395976"/>
                    <a:pt x="1003872" y="5400357"/>
                  </a:cubicBezTo>
                  <a:cubicBezTo>
                    <a:pt x="1023087" y="5404739"/>
                    <a:pt x="1016013" y="5431028"/>
                    <a:pt x="1027367" y="5443245"/>
                  </a:cubicBezTo>
                  <a:cubicBezTo>
                    <a:pt x="1038733" y="5455476"/>
                    <a:pt x="1061682" y="5467706"/>
                    <a:pt x="1076541" y="5463337"/>
                  </a:cubicBezTo>
                  <a:cubicBezTo>
                    <a:pt x="1091400" y="5458968"/>
                    <a:pt x="1106412" y="5469954"/>
                    <a:pt x="1116025" y="5474322"/>
                  </a:cubicBezTo>
                  <a:cubicBezTo>
                    <a:pt x="1125626" y="5478691"/>
                    <a:pt x="1134072" y="5451030"/>
                    <a:pt x="1152423" y="5427434"/>
                  </a:cubicBezTo>
                  <a:cubicBezTo>
                    <a:pt x="1170775" y="5403850"/>
                    <a:pt x="1198004" y="5400193"/>
                    <a:pt x="1209370" y="5388839"/>
                  </a:cubicBezTo>
                  <a:cubicBezTo>
                    <a:pt x="1220724" y="5377472"/>
                    <a:pt x="1217079" y="5379365"/>
                    <a:pt x="1187386" y="5346167"/>
                  </a:cubicBezTo>
                  <a:cubicBezTo>
                    <a:pt x="1157668" y="5312957"/>
                    <a:pt x="1162278" y="5316004"/>
                    <a:pt x="1154417" y="5304638"/>
                  </a:cubicBezTo>
                  <a:cubicBezTo>
                    <a:pt x="1146543" y="5293272"/>
                    <a:pt x="1283449" y="5266335"/>
                    <a:pt x="1301788" y="5261966"/>
                  </a:cubicBezTo>
                  <a:cubicBezTo>
                    <a:pt x="1320140" y="5257598"/>
                    <a:pt x="1317993" y="5254753"/>
                    <a:pt x="1337234" y="5271364"/>
                  </a:cubicBezTo>
                  <a:cubicBezTo>
                    <a:pt x="1356462" y="5287963"/>
                    <a:pt x="1373861" y="5304930"/>
                    <a:pt x="1391349" y="5309286"/>
                  </a:cubicBezTo>
                  <a:cubicBezTo>
                    <a:pt x="1408824" y="5313655"/>
                    <a:pt x="1460754" y="5356403"/>
                    <a:pt x="1479106" y="5343284"/>
                  </a:cubicBezTo>
                  <a:cubicBezTo>
                    <a:pt x="1497457" y="5330178"/>
                    <a:pt x="1507960" y="5307622"/>
                    <a:pt x="1523695" y="5303254"/>
                  </a:cubicBezTo>
                  <a:cubicBezTo>
                    <a:pt x="1539431" y="5298885"/>
                    <a:pt x="1557109" y="5285791"/>
                    <a:pt x="1567599" y="5272685"/>
                  </a:cubicBezTo>
                  <a:cubicBezTo>
                    <a:pt x="1578077" y="5259566"/>
                    <a:pt x="1589710" y="5262372"/>
                    <a:pt x="1610690" y="5251895"/>
                  </a:cubicBezTo>
                  <a:cubicBezTo>
                    <a:pt x="1631658" y="5241417"/>
                    <a:pt x="1659027" y="5215433"/>
                    <a:pt x="1685252" y="5210188"/>
                  </a:cubicBezTo>
                  <a:cubicBezTo>
                    <a:pt x="1711465" y="5204943"/>
                    <a:pt x="1703781" y="5215395"/>
                    <a:pt x="1725625" y="5220640"/>
                  </a:cubicBezTo>
                  <a:cubicBezTo>
                    <a:pt x="1747470" y="5225885"/>
                    <a:pt x="1766862" y="5224894"/>
                    <a:pt x="1754632" y="5241506"/>
                  </a:cubicBezTo>
                  <a:cubicBezTo>
                    <a:pt x="1742402" y="5258105"/>
                    <a:pt x="1749285" y="5255286"/>
                    <a:pt x="1766773" y="5274514"/>
                  </a:cubicBezTo>
                  <a:cubicBezTo>
                    <a:pt x="1784236" y="5293741"/>
                    <a:pt x="1799971" y="5318202"/>
                    <a:pt x="1799971" y="5334801"/>
                  </a:cubicBezTo>
                  <a:cubicBezTo>
                    <a:pt x="1799971" y="5351412"/>
                    <a:pt x="1798219" y="5387226"/>
                    <a:pt x="1781620" y="5394224"/>
                  </a:cubicBezTo>
                  <a:cubicBezTo>
                    <a:pt x="1765021" y="5401209"/>
                    <a:pt x="1748409" y="5409070"/>
                    <a:pt x="1741424" y="5425681"/>
                  </a:cubicBezTo>
                  <a:cubicBezTo>
                    <a:pt x="1734439" y="5442280"/>
                    <a:pt x="1721320" y="5463248"/>
                    <a:pt x="1711706" y="5483352"/>
                  </a:cubicBezTo>
                  <a:cubicBezTo>
                    <a:pt x="1702105" y="5503456"/>
                    <a:pt x="1679385" y="5518303"/>
                    <a:pt x="1652296" y="5532285"/>
                  </a:cubicBezTo>
                  <a:cubicBezTo>
                    <a:pt x="1625207" y="5546268"/>
                    <a:pt x="1598994" y="5557634"/>
                    <a:pt x="1585887" y="5565495"/>
                  </a:cubicBezTo>
                  <a:cubicBezTo>
                    <a:pt x="1572781" y="5573357"/>
                    <a:pt x="1571587" y="5581282"/>
                    <a:pt x="1565009" y="5589562"/>
                  </a:cubicBezTo>
                  <a:cubicBezTo>
                    <a:pt x="1563751" y="5595785"/>
                    <a:pt x="1563866" y="5598934"/>
                    <a:pt x="1566495" y="5614670"/>
                  </a:cubicBezTo>
                  <a:cubicBezTo>
                    <a:pt x="1569111" y="5630392"/>
                    <a:pt x="1576007" y="5639193"/>
                    <a:pt x="1582115" y="5647054"/>
                  </a:cubicBezTo>
                  <a:cubicBezTo>
                    <a:pt x="1588224" y="5654916"/>
                    <a:pt x="1594244" y="5672048"/>
                    <a:pt x="1573263" y="5677293"/>
                  </a:cubicBezTo>
                  <a:cubicBezTo>
                    <a:pt x="1552296" y="5682538"/>
                    <a:pt x="1542199" y="5691327"/>
                    <a:pt x="1543939" y="5716676"/>
                  </a:cubicBezTo>
                  <a:cubicBezTo>
                    <a:pt x="1545692" y="5742025"/>
                    <a:pt x="1540447" y="5757748"/>
                    <a:pt x="1545692" y="5772607"/>
                  </a:cubicBezTo>
                  <a:cubicBezTo>
                    <a:pt x="1550937" y="5787466"/>
                    <a:pt x="1548321" y="5790958"/>
                    <a:pt x="1574533" y="5796191"/>
                  </a:cubicBezTo>
                  <a:cubicBezTo>
                    <a:pt x="1592567" y="5814110"/>
                    <a:pt x="1611046" y="5828029"/>
                    <a:pt x="1633804" y="5842355"/>
                  </a:cubicBezTo>
                  <a:cubicBezTo>
                    <a:pt x="1644294" y="5861583"/>
                    <a:pt x="1665706" y="5880099"/>
                    <a:pt x="1693659" y="5905436"/>
                  </a:cubicBezTo>
                  <a:cubicBezTo>
                    <a:pt x="1721625" y="5930785"/>
                    <a:pt x="1742643" y="5960034"/>
                    <a:pt x="1755762" y="5960910"/>
                  </a:cubicBezTo>
                  <a:cubicBezTo>
                    <a:pt x="1768881" y="5961786"/>
                    <a:pt x="1771790" y="5950737"/>
                    <a:pt x="1791005" y="5950737"/>
                  </a:cubicBezTo>
                  <a:cubicBezTo>
                    <a:pt x="1792579" y="5948299"/>
                    <a:pt x="1781530" y="5945442"/>
                    <a:pt x="1783385" y="5940578"/>
                  </a:cubicBezTo>
                  <a:cubicBezTo>
                    <a:pt x="1784388" y="5937961"/>
                    <a:pt x="1789760" y="5934177"/>
                    <a:pt x="1792122" y="5932666"/>
                  </a:cubicBezTo>
                  <a:cubicBezTo>
                    <a:pt x="1801838" y="5926519"/>
                    <a:pt x="1823567" y="5930329"/>
                    <a:pt x="1823567" y="5930329"/>
                  </a:cubicBezTo>
                  <a:lnTo>
                    <a:pt x="1823567" y="5930748"/>
                  </a:lnTo>
                  <a:lnTo>
                    <a:pt x="1836382" y="5916397"/>
                  </a:lnTo>
                  <a:lnTo>
                    <a:pt x="1849729" y="5914555"/>
                  </a:lnTo>
                  <a:lnTo>
                    <a:pt x="1855838" y="5914555"/>
                  </a:lnTo>
                  <a:lnTo>
                    <a:pt x="1861947" y="5914555"/>
                  </a:lnTo>
                  <a:cubicBezTo>
                    <a:pt x="1874469" y="5913425"/>
                    <a:pt x="1886496" y="5914860"/>
                    <a:pt x="1886496" y="5914860"/>
                  </a:cubicBezTo>
                  <a:lnTo>
                    <a:pt x="1900898" y="5912168"/>
                  </a:lnTo>
                  <a:lnTo>
                    <a:pt x="1914372" y="5912587"/>
                  </a:lnTo>
                  <a:cubicBezTo>
                    <a:pt x="1930883" y="5914454"/>
                    <a:pt x="1920570" y="5917641"/>
                    <a:pt x="1941550" y="5916765"/>
                  </a:cubicBezTo>
                  <a:cubicBezTo>
                    <a:pt x="1962531" y="5915889"/>
                    <a:pt x="1966811" y="5904738"/>
                    <a:pt x="1978177" y="5905615"/>
                  </a:cubicBezTo>
                  <a:cubicBezTo>
                    <a:pt x="1989544" y="5906491"/>
                    <a:pt x="2003095" y="5906008"/>
                    <a:pt x="2010969" y="5899023"/>
                  </a:cubicBezTo>
                  <a:cubicBezTo>
                    <a:pt x="2018843" y="5892025"/>
                    <a:pt x="2022830" y="5895797"/>
                    <a:pt x="2031568" y="5889689"/>
                  </a:cubicBezTo>
                  <a:cubicBezTo>
                    <a:pt x="2040306" y="5883567"/>
                    <a:pt x="2046491" y="5877192"/>
                    <a:pt x="2058721" y="5874576"/>
                  </a:cubicBezTo>
                  <a:cubicBezTo>
                    <a:pt x="2070951" y="5871947"/>
                    <a:pt x="2082317" y="5865863"/>
                    <a:pt x="2096300" y="5855386"/>
                  </a:cubicBezTo>
                  <a:cubicBezTo>
                    <a:pt x="2110283" y="5844896"/>
                    <a:pt x="2120659" y="5848782"/>
                    <a:pt x="2131149" y="5851411"/>
                  </a:cubicBezTo>
                  <a:cubicBezTo>
                    <a:pt x="2141639" y="5854040"/>
                    <a:pt x="2143341" y="5857088"/>
                    <a:pt x="2160829" y="5858828"/>
                  </a:cubicBezTo>
                  <a:cubicBezTo>
                    <a:pt x="2178304" y="5860581"/>
                    <a:pt x="2177898" y="5859019"/>
                    <a:pt x="2178774" y="5855526"/>
                  </a:cubicBezTo>
                  <a:cubicBezTo>
                    <a:pt x="2179638" y="5852034"/>
                    <a:pt x="2181149" y="5845303"/>
                    <a:pt x="2182889" y="5836565"/>
                  </a:cubicBezTo>
                  <a:cubicBezTo>
                    <a:pt x="2184641" y="5827827"/>
                    <a:pt x="2213331" y="5833771"/>
                    <a:pt x="2213331" y="5833771"/>
                  </a:cubicBezTo>
                  <a:lnTo>
                    <a:pt x="2213331" y="5833771"/>
                  </a:lnTo>
                  <a:cubicBezTo>
                    <a:pt x="2231479" y="5809666"/>
                    <a:pt x="2258047" y="5777675"/>
                    <a:pt x="2255495" y="5749519"/>
                  </a:cubicBezTo>
                  <a:cubicBezTo>
                    <a:pt x="2253819" y="5730926"/>
                    <a:pt x="2230286" y="5712727"/>
                    <a:pt x="2223846" y="5699608"/>
                  </a:cubicBezTo>
                  <a:cubicBezTo>
                    <a:pt x="2226755" y="5658778"/>
                    <a:pt x="2229269" y="5684381"/>
                    <a:pt x="2258771" y="5649392"/>
                  </a:cubicBezTo>
                  <a:lnTo>
                    <a:pt x="2264448" y="5629288"/>
                  </a:lnTo>
                  <a:lnTo>
                    <a:pt x="2261388" y="5615318"/>
                  </a:lnTo>
                  <a:lnTo>
                    <a:pt x="2266633" y="5577751"/>
                  </a:lnTo>
                  <a:lnTo>
                    <a:pt x="2267509" y="5572506"/>
                  </a:lnTo>
                  <a:lnTo>
                    <a:pt x="2268372" y="5563769"/>
                  </a:lnTo>
                  <a:lnTo>
                    <a:pt x="2268372" y="5563769"/>
                  </a:lnTo>
                  <a:cubicBezTo>
                    <a:pt x="2264880" y="5542801"/>
                    <a:pt x="2271865" y="5528818"/>
                    <a:pt x="2271865" y="5528818"/>
                  </a:cubicBezTo>
                  <a:lnTo>
                    <a:pt x="2271865" y="5528818"/>
                  </a:lnTo>
                  <a:lnTo>
                    <a:pt x="2277986" y="5517452"/>
                  </a:lnTo>
                  <a:lnTo>
                    <a:pt x="2277986" y="5517452"/>
                  </a:lnTo>
                  <a:cubicBezTo>
                    <a:pt x="2281479" y="5512207"/>
                    <a:pt x="2283231" y="5469395"/>
                    <a:pt x="2283231" y="5469395"/>
                  </a:cubicBezTo>
                  <a:lnTo>
                    <a:pt x="2283231" y="5469395"/>
                  </a:lnTo>
                  <a:lnTo>
                    <a:pt x="2286724" y="5461521"/>
                  </a:lnTo>
                  <a:lnTo>
                    <a:pt x="2301583" y="5433556"/>
                  </a:lnTo>
                  <a:lnTo>
                    <a:pt x="2301583" y="5433556"/>
                  </a:lnTo>
                  <a:cubicBezTo>
                    <a:pt x="2305951" y="5430063"/>
                    <a:pt x="2312988" y="5430063"/>
                    <a:pt x="2323478" y="5413464"/>
                  </a:cubicBezTo>
                  <a:cubicBezTo>
                    <a:pt x="2329370" y="5404130"/>
                    <a:pt x="2330196" y="5393399"/>
                    <a:pt x="2332622" y="5383924"/>
                  </a:cubicBezTo>
                  <a:cubicBezTo>
                    <a:pt x="2334514" y="5376546"/>
                    <a:pt x="2337956" y="5370627"/>
                    <a:pt x="2341778" y="5362220"/>
                  </a:cubicBezTo>
                  <a:cubicBezTo>
                    <a:pt x="2350516" y="5342992"/>
                    <a:pt x="2351113" y="5356416"/>
                    <a:pt x="2355482" y="5346802"/>
                  </a:cubicBezTo>
                  <a:cubicBezTo>
                    <a:pt x="2359851" y="5337188"/>
                    <a:pt x="2366239" y="5343017"/>
                    <a:pt x="2379345" y="5345634"/>
                  </a:cubicBezTo>
                  <a:cubicBezTo>
                    <a:pt x="2392452" y="5348250"/>
                    <a:pt x="2398039" y="5342751"/>
                    <a:pt x="2398916" y="5327904"/>
                  </a:cubicBezTo>
                  <a:cubicBezTo>
                    <a:pt x="2399792" y="5313045"/>
                    <a:pt x="2394217" y="5299863"/>
                    <a:pt x="2404707" y="5290249"/>
                  </a:cubicBezTo>
                  <a:cubicBezTo>
                    <a:pt x="2415197" y="5280635"/>
                    <a:pt x="2431212" y="5290566"/>
                    <a:pt x="2444318" y="5291443"/>
                  </a:cubicBezTo>
                  <a:cubicBezTo>
                    <a:pt x="2457424" y="5292319"/>
                    <a:pt x="2463000" y="5287658"/>
                    <a:pt x="2470861" y="5279797"/>
                  </a:cubicBezTo>
                  <a:cubicBezTo>
                    <a:pt x="2478735" y="5271923"/>
                    <a:pt x="2484882" y="5253419"/>
                    <a:pt x="2484882" y="5253419"/>
                  </a:cubicBezTo>
                  <a:lnTo>
                    <a:pt x="2484882" y="5253419"/>
                  </a:lnTo>
                  <a:lnTo>
                    <a:pt x="2527033" y="5259668"/>
                  </a:lnTo>
                  <a:lnTo>
                    <a:pt x="2527033" y="5259668"/>
                  </a:lnTo>
                  <a:cubicBezTo>
                    <a:pt x="2539276" y="5273650"/>
                    <a:pt x="2534894" y="5278895"/>
                    <a:pt x="2533142" y="5294618"/>
                  </a:cubicBezTo>
                  <a:cubicBezTo>
                    <a:pt x="2531402" y="5310354"/>
                    <a:pt x="2529649" y="5314722"/>
                    <a:pt x="2535770" y="5326952"/>
                  </a:cubicBezTo>
                  <a:cubicBezTo>
                    <a:pt x="2541879" y="5339182"/>
                    <a:pt x="2542755" y="5352301"/>
                    <a:pt x="2541879" y="5368900"/>
                  </a:cubicBezTo>
                  <a:cubicBezTo>
                    <a:pt x="2541879" y="5368900"/>
                    <a:pt x="2549740" y="5377346"/>
                    <a:pt x="2558478" y="5381715"/>
                  </a:cubicBezTo>
                  <a:cubicBezTo>
                    <a:pt x="2567215" y="5386083"/>
                    <a:pt x="2569933" y="5392929"/>
                    <a:pt x="2577795" y="5392929"/>
                  </a:cubicBezTo>
                  <a:cubicBezTo>
                    <a:pt x="2577795" y="5392929"/>
                    <a:pt x="2579039" y="5410988"/>
                    <a:pt x="2558922" y="5426711"/>
                  </a:cubicBezTo>
                  <a:cubicBezTo>
                    <a:pt x="2538831" y="5442446"/>
                    <a:pt x="2537497" y="5444923"/>
                    <a:pt x="2524391" y="5466754"/>
                  </a:cubicBezTo>
                  <a:cubicBezTo>
                    <a:pt x="2511285" y="5488611"/>
                    <a:pt x="2503271" y="5488827"/>
                    <a:pt x="2495410" y="5500193"/>
                  </a:cubicBezTo>
                  <a:cubicBezTo>
                    <a:pt x="2487549" y="5511560"/>
                    <a:pt x="2486634" y="5532083"/>
                    <a:pt x="2491003" y="5553050"/>
                  </a:cubicBezTo>
                  <a:cubicBezTo>
                    <a:pt x="2490800" y="5573002"/>
                    <a:pt x="2492057" y="5579479"/>
                    <a:pt x="2484196" y="5601323"/>
                  </a:cubicBezTo>
                  <a:lnTo>
                    <a:pt x="2484196" y="5601323"/>
                  </a:lnTo>
                  <a:lnTo>
                    <a:pt x="2480703" y="5610061"/>
                  </a:lnTo>
                  <a:lnTo>
                    <a:pt x="2480703" y="5610061"/>
                  </a:lnTo>
                  <a:cubicBezTo>
                    <a:pt x="2480703" y="5610061"/>
                    <a:pt x="2465768" y="5642700"/>
                    <a:pt x="2458770" y="5645329"/>
                  </a:cubicBezTo>
                  <a:lnTo>
                    <a:pt x="2444775" y="5660670"/>
                  </a:lnTo>
                  <a:lnTo>
                    <a:pt x="2468295" y="5686807"/>
                  </a:lnTo>
                  <a:lnTo>
                    <a:pt x="2483713" y="5667668"/>
                  </a:lnTo>
                  <a:lnTo>
                    <a:pt x="2509342" y="5685537"/>
                  </a:lnTo>
                  <a:lnTo>
                    <a:pt x="2492921" y="5704448"/>
                  </a:lnTo>
                  <a:lnTo>
                    <a:pt x="2506027" y="5712309"/>
                  </a:lnTo>
                  <a:lnTo>
                    <a:pt x="2528201" y="5726762"/>
                  </a:lnTo>
                  <a:lnTo>
                    <a:pt x="2543759" y="5703089"/>
                  </a:lnTo>
                  <a:lnTo>
                    <a:pt x="2569692" y="5719853"/>
                  </a:lnTo>
                  <a:lnTo>
                    <a:pt x="2565057" y="5732718"/>
                  </a:lnTo>
                  <a:lnTo>
                    <a:pt x="2579598" y="5741455"/>
                  </a:lnTo>
                  <a:lnTo>
                    <a:pt x="2592552" y="5733276"/>
                  </a:lnTo>
                  <a:lnTo>
                    <a:pt x="2592552" y="5733276"/>
                  </a:lnTo>
                  <a:cubicBezTo>
                    <a:pt x="2600172" y="5730088"/>
                    <a:pt x="2608084" y="5721351"/>
                    <a:pt x="2613240" y="5718062"/>
                  </a:cubicBezTo>
                  <a:cubicBezTo>
                    <a:pt x="2626436" y="5709654"/>
                    <a:pt x="2630449" y="5707495"/>
                    <a:pt x="2630449" y="5707495"/>
                  </a:cubicBezTo>
                  <a:lnTo>
                    <a:pt x="2637637" y="5713566"/>
                  </a:lnTo>
                  <a:lnTo>
                    <a:pt x="2656344" y="5728908"/>
                  </a:lnTo>
                  <a:lnTo>
                    <a:pt x="2665666" y="5726787"/>
                  </a:lnTo>
                  <a:lnTo>
                    <a:pt x="2673007" y="5735194"/>
                  </a:lnTo>
                  <a:cubicBezTo>
                    <a:pt x="2681744" y="5745697"/>
                    <a:pt x="2694419" y="5772964"/>
                    <a:pt x="2696527" y="5770856"/>
                  </a:cubicBezTo>
                  <a:lnTo>
                    <a:pt x="2696527" y="5770856"/>
                  </a:lnTo>
                  <a:lnTo>
                    <a:pt x="2709151" y="5778158"/>
                  </a:lnTo>
                  <a:lnTo>
                    <a:pt x="2717927" y="5802428"/>
                  </a:lnTo>
                  <a:lnTo>
                    <a:pt x="2725496" y="5805845"/>
                  </a:lnTo>
                  <a:cubicBezTo>
                    <a:pt x="2734233" y="5813706"/>
                    <a:pt x="2760523" y="5825873"/>
                    <a:pt x="2760523" y="5825873"/>
                  </a:cubicBezTo>
                  <a:cubicBezTo>
                    <a:pt x="2764891" y="5827714"/>
                    <a:pt x="2769552" y="5818303"/>
                    <a:pt x="2773769" y="5820272"/>
                  </a:cubicBezTo>
                  <a:cubicBezTo>
                    <a:pt x="2777960" y="5822240"/>
                    <a:pt x="2781732" y="5835613"/>
                    <a:pt x="2787409" y="5835512"/>
                  </a:cubicBezTo>
                  <a:cubicBezTo>
                    <a:pt x="2798775" y="5836388"/>
                    <a:pt x="2816237" y="5841633"/>
                    <a:pt x="2816237" y="5841633"/>
                  </a:cubicBezTo>
                  <a:lnTo>
                    <a:pt x="2816237" y="5841633"/>
                  </a:lnTo>
                  <a:lnTo>
                    <a:pt x="2826727" y="5844262"/>
                  </a:lnTo>
                  <a:lnTo>
                    <a:pt x="2826727" y="5844262"/>
                  </a:lnTo>
                  <a:cubicBezTo>
                    <a:pt x="2845079" y="5848631"/>
                    <a:pt x="2854706" y="5864354"/>
                    <a:pt x="2857309" y="5875720"/>
                  </a:cubicBezTo>
                  <a:cubicBezTo>
                    <a:pt x="2859938" y="5887086"/>
                    <a:pt x="2866885" y="5880178"/>
                    <a:pt x="2870377" y="5895037"/>
                  </a:cubicBezTo>
                  <a:cubicBezTo>
                    <a:pt x="2873870" y="5909895"/>
                    <a:pt x="2877045" y="5903165"/>
                    <a:pt x="2891904" y="5903165"/>
                  </a:cubicBezTo>
                  <a:cubicBezTo>
                    <a:pt x="2906763" y="5903165"/>
                    <a:pt x="2905416" y="5905514"/>
                    <a:pt x="2916783" y="5901133"/>
                  </a:cubicBezTo>
                  <a:cubicBezTo>
                    <a:pt x="2928150" y="5896751"/>
                    <a:pt x="2930868" y="5906302"/>
                    <a:pt x="2944863" y="5904562"/>
                  </a:cubicBezTo>
                  <a:cubicBezTo>
                    <a:pt x="2958833" y="5902809"/>
                    <a:pt x="2968752" y="5900497"/>
                    <a:pt x="2979242" y="5897881"/>
                  </a:cubicBezTo>
                  <a:cubicBezTo>
                    <a:pt x="2989732" y="5895265"/>
                    <a:pt x="3003550" y="5881702"/>
                    <a:pt x="3024530" y="5879949"/>
                  </a:cubicBezTo>
                  <a:cubicBezTo>
                    <a:pt x="3045485" y="5878196"/>
                    <a:pt x="3038818" y="5887925"/>
                    <a:pt x="3052788" y="5887925"/>
                  </a:cubicBezTo>
                  <a:cubicBezTo>
                    <a:pt x="3066783" y="5887925"/>
                    <a:pt x="3074022" y="5887391"/>
                    <a:pt x="3078391" y="5877777"/>
                  </a:cubicBezTo>
                  <a:cubicBezTo>
                    <a:pt x="3082760" y="5868163"/>
                    <a:pt x="3085388" y="5867871"/>
                    <a:pt x="3084512" y="5857393"/>
                  </a:cubicBezTo>
                  <a:cubicBezTo>
                    <a:pt x="3083623" y="5846903"/>
                    <a:pt x="3083623" y="5834660"/>
                    <a:pt x="3082747" y="5820690"/>
                  </a:cubicBezTo>
                  <a:cubicBezTo>
                    <a:pt x="3081883" y="5806707"/>
                    <a:pt x="3082594" y="5787873"/>
                    <a:pt x="3091332" y="5777383"/>
                  </a:cubicBezTo>
                  <a:cubicBezTo>
                    <a:pt x="3094608" y="5773459"/>
                    <a:pt x="3093986" y="5757863"/>
                    <a:pt x="3096221" y="5756200"/>
                  </a:cubicBezTo>
                  <a:cubicBezTo>
                    <a:pt x="3099943" y="5753406"/>
                    <a:pt x="3105950" y="5766652"/>
                    <a:pt x="3109760" y="5771020"/>
                  </a:cubicBezTo>
                  <a:cubicBezTo>
                    <a:pt x="3115856" y="5778005"/>
                    <a:pt x="3112935" y="5778641"/>
                    <a:pt x="3122561" y="5792623"/>
                  </a:cubicBezTo>
                  <a:cubicBezTo>
                    <a:pt x="3125038" y="5801043"/>
                    <a:pt x="3130677" y="5804878"/>
                    <a:pt x="3135935" y="5795265"/>
                  </a:cubicBezTo>
                  <a:cubicBezTo>
                    <a:pt x="3141167" y="5785651"/>
                    <a:pt x="3147847" y="5778983"/>
                    <a:pt x="3152203" y="5759768"/>
                  </a:cubicBezTo>
                  <a:cubicBezTo>
                    <a:pt x="3156560" y="5740553"/>
                    <a:pt x="3171546" y="5730444"/>
                    <a:pt x="3162821" y="5725199"/>
                  </a:cubicBezTo>
                  <a:cubicBezTo>
                    <a:pt x="3154070" y="5719954"/>
                    <a:pt x="3143123" y="5710899"/>
                    <a:pt x="3134373" y="5702161"/>
                  </a:cubicBezTo>
                  <a:cubicBezTo>
                    <a:pt x="3125635" y="5693424"/>
                    <a:pt x="3116440" y="5684292"/>
                    <a:pt x="3121698" y="5675555"/>
                  </a:cubicBezTo>
                  <a:cubicBezTo>
                    <a:pt x="3126930" y="5666817"/>
                    <a:pt x="3133827" y="5665166"/>
                    <a:pt x="3132087" y="5651183"/>
                  </a:cubicBezTo>
                  <a:cubicBezTo>
                    <a:pt x="3130321" y="5637200"/>
                    <a:pt x="3123286" y="5623599"/>
                    <a:pt x="3131147" y="5621859"/>
                  </a:cubicBezTo>
                  <a:cubicBezTo>
                    <a:pt x="3139008" y="5620106"/>
                    <a:pt x="3146323" y="5630292"/>
                    <a:pt x="3149829" y="5623294"/>
                  </a:cubicBezTo>
                  <a:cubicBezTo>
                    <a:pt x="3153334" y="5616297"/>
                    <a:pt x="3153702" y="5616741"/>
                    <a:pt x="3165932" y="5609743"/>
                  </a:cubicBezTo>
                  <a:cubicBezTo>
                    <a:pt x="3178163" y="5602759"/>
                    <a:pt x="3175483" y="5598593"/>
                    <a:pt x="3180893" y="5592954"/>
                  </a:cubicBezTo>
                  <a:cubicBezTo>
                    <a:pt x="3183496" y="5583340"/>
                    <a:pt x="3181045" y="5566551"/>
                    <a:pt x="3192399" y="5560442"/>
                  </a:cubicBezTo>
                  <a:cubicBezTo>
                    <a:pt x="3198076" y="5557382"/>
                    <a:pt x="3201924" y="5555578"/>
                    <a:pt x="3206585" y="5553953"/>
                  </a:cubicBezTo>
                  <a:cubicBezTo>
                    <a:pt x="3211868" y="5552111"/>
                    <a:pt x="3206662" y="5543361"/>
                    <a:pt x="3213824" y="5539005"/>
                  </a:cubicBezTo>
                  <a:cubicBezTo>
                    <a:pt x="3220352" y="5535169"/>
                    <a:pt x="3221711" y="5534268"/>
                    <a:pt x="3229471" y="5534496"/>
                  </a:cubicBezTo>
                  <a:cubicBezTo>
                    <a:pt x="3229966" y="5534509"/>
                    <a:pt x="3244533" y="5539373"/>
                    <a:pt x="3244698" y="5533442"/>
                  </a:cubicBezTo>
                  <a:cubicBezTo>
                    <a:pt x="3244990" y="5524361"/>
                    <a:pt x="3241968" y="5511941"/>
                    <a:pt x="3240139" y="5507762"/>
                  </a:cubicBezTo>
                  <a:cubicBezTo>
                    <a:pt x="3236646" y="5499901"/>
                    <a:pt x="3249295" y="5504118"/>
                    <a:pt x="3258020" y="5498872"/>
                  </a:cubicBezTo>
                  <a:cubicBezTo>
                    <a:pt x="3266770" y="5493627"/>
                    <a:pt x="3265513" y="5490592"/>
                    <a:pt x="3269006" y="5480102"/>
                  </a:cubicBezTo>
                  <a:cubicBezTo>
                    <a:pt x="3272498" y="5469612"/>
                    <a:pt x="3276689" y="5462385"/>
                    <a:pt x="3290659" y="5462385"/>
                  </a:cubicBezTo>
                  <a:cubicBezTo>
                    <a:pt x="3304654" y="5462385"/>
                    <a:pt x="3307677" y="5465700"/>
                    <a:pt x="3307677" y="5465700"/>
                  </a:cubicBezTo>
                  <a:lnTo>
                    <a:pt x="3313138" y="5466030"/>
                  </a:lnTo>
                  <a:lnTo>
                    <a:pt x="3313976" y="5453241"/>
                  </a:lnTo>
                  <a:lnTo>
                    <a:pt x="3320326" y="5438166"/>
                  </a:lnTo>
                  <a:lnTo>
                    <a:pt x="3325153" y="5431142"/>
                  </a:lnTo>
                  <a:close/>
                </a:path>
              </a:pathLst>
            </a:cu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3" name="任意多边形 100">
              <a:extLst>
                <a:ext uri="{FF2B5EF4-FFF2-40B4-BE49-F238E27FC236}">
                  <a16:creationId xmlns:a16="http://schemas.microsoft.com/office/drawing/2014/main" id="{9A64FC24-85A0-4C6E-A877-147D5AD04137}"/>
                </a:ext>
              </a:extLst>
            </p:cNvPr>
            <p:cNvSpPr/>
            <p:nvPr/>
          </p:nvSpPr>
          <p:spPr>
            <a:xfrm>
              <a:off x="6366270" y="1769467"/>
              <a:ext cx="880380" cy="643681"/>
            </a:xfrm>
            <a:custGeom>
              <a:avLst/>
              <a:gdLst>
                <a:gd name="connsiteX0" fmla="*/ 2627877 w 2629092"/>
                <a:gd name="connsiteY0" fmla="*/ 719379 h 1922234"/>
                <a:gd name="connsiteX1" fmla="*/ 2628740 w 2629092"/>
                <a:gd name="connsiteY1" fmla="*/ 742963 h 1922234"/>
                <a:gd name="connsiteX2" fmla="*/ 2621742 w 2629092"/>
                <a:gd name="connsiteY2" fmla="*/ 769176 h 1922234"/>
                <a:gd name="connsiteX3" fmla="*/ 2620879 w 2629092"/>
                <a:gd name="connsiteY3" fmla="*/ 791020 h 1922234"/>
                <a:gd name="connsiteX4" fmla="*/ 2623901 w 2629092"/>
                <a:gd name="connsiteY4" fmla="*/ 849389 h 1922234"/>
                <a:gd name="connsiteX5" fmla="*/ 2615151 w 2629092"/>
                <a:gd name="connsiteY5" fmla="*/ 877355 h 1922234"/>
                <a:gd name="connsiteX6" fmla="*/ 2616916 w 2629092"/>
                <a:gd name="connsiteY6" fmla="*/ 909689 h 1922234"/>
                <a:gd name="connsiteX7" fmla="*/ 2602057 w 2629092"/>
                <a:gd name="connsiteY7" fmla="*/ 914934 h 1922234"/>
                <a:gd name="connsiteX8" fmla="*/ 2601193 w 2629092"/>
                <a:gd name="connsiteY8" fmla="*/ 934162 h 1922234"/>
                <a:gd name="connsiteX9" fmla="*/ 2581966 w 2629092"/>
                <a:gd name="connsiteY9" fmla="*/ 942036 h 1922234"/>
                <a:gd name="connsiteX10" fmla="*/ 2567107 w 2629092"/>
                <a:gd name="connsiteY10" fmla="*/ 942036 h 1922234"/>
                <a:gd name="connsiteX11" fmla="*/ 2549619 w 2629092"/>
                <a:gd name="connsiteY11" fmla="*/ 947268 h 1922234"/>
                <a:gd name="connsiteX12" fmla="*/ 2537389 w 2629092"/>
                <a:gd name="connsiteY12" fmla="*/ 962127 h 1922234"/>
                <a:gd name="connsiteX13" fmla="*/ 2526200 w 2629092"/>
                <a:gd name="connsiteY13" fmla="*/ 1075309 h 1922234"/>
                <a:gd name="connsiteX14" fmla="*/ 2517767 w 2629092"/>
                <a:gd name="connsiteY14" fmla="*/ 1111365 h 1922234"/>
                <a:gd name="connsiteX15" fmla="*/ 2475820 w 2629092"/>
                <a:gd name="connsiteY15" fmla="*/ 1060692 h 1922234"/>
                <a:gd name="connsiteX16" fmla="*/ 2460961 w 2629092"/>
                <a:gd name="connsiteY16" fmla="*/ 1049325 h 1922234"/>
                <a:gd name="connsiteX17" fmla="*/ 2457468 w 2629092"/>
                <a:gd name="connsiteY17" fmla="*/ 1065924 h 1922234"/>
                <a:gd name="connsiteX18" fmla="*/ 2443473 w 2629092"/>
                <a:gd name="connsiteY18" fmla="*/ 1052818 h 1922234"/>
                <a:gd name="connsiteX19" fmla="*/ 2433872 w 2629092"/>
                <a:gd name="connsiteY19" fmla="*/ 1048449 h 1922234"/>
                <a:gd name="connsiteX20" fmla="*/ 2405042 w 2629092"/>
                <a:gd name="connsiteY20" fmla="*/ 1030097 h 1922234"/>
                <a:gd name="connsiteX21" fmla="*/ 2385789 w 2629092"/>
                <a:gd name="connsiteY21" fmla="*/ 993394 h 1922234"/>
                <a:gd name="connsiteX22" fmla="*/ 2377928 w 2629092"/>
                <a:gd name="connsiteY22" fmla="*/ 954063 h 1922234"/>
                <a:gd name="connsiteX23" fmla="*/ 2337745 w 2629092"/>
                <a:gd name="connsiteY23" fmla="*/ 949694 h 1922234"/>
                <a:gd name="connsiteX24" fmla="*/ 2322886 w 2629092"/>
                <a:gd name="connsiteY24" fmla="*/ 935711 h 1922234"/>
                <a:gd name="connsiteX25" fmla="*/ 2303659 w 2629092"/>
                <a:gd name="connsiteY25" fmla="*/ 930466 h 1922234"/>
                <a:gd name="connsiteX26" fmla="*/ 2287936 w 2629092"/>
                <a:gd name="connsiteY26" fmla="*/ 930466 h 1922234"/>
                <a:gd name="connsiteX27" fmla="*/ 2278310 w 2629092"/>
                <a:gd name="connsiteY27" fmla="*/ 937464 h 1922234"/>
                <a:gd name="connsiteX28" fmla="*/ 2273941 w 2629092"/>
                <a:gd name="connsiteY28" fmla="*/ 958431 h 1922234"/>
                <a:gd name="connsiteX29" fmla="*/ 2269572 w 2629092"/>
                <a:gd name="connsiteY29" fmla="*/ 978536 h 1922234"/>
                <a:gd name="connsiteX30" fmla="*/ 2269572 w 2629092"/>
                <a:gd name="connsiteY30" fmla="*/ 1003872 h 1922234"/>
                <a:gd name="connsiteX31" fmla="*/ 2273941 w 2629092"/>
                <a:gd name="connsiteY31" fmla="*/ 1044944 h 1922234"/>
                <a:gd name="connsiteX32" fmla="*/ 2273078 w 2629092"/>
                <a:gd name="connsiteY32" fmla="*/ 1086892 h 1922234"/>
                <a:gd name="connsiteX33" fmla="*/ 2277446 w 2629092"/>
                <a:gd name="connsiteY33" fmla="*/ 1130567 h 1922234"/>
                <a:gd name="connsiteX34" fmla="*/ 2258219 w 2629092"/>
                <a:gd name="connsiteY34" fmla="*/ 1152424 h 1922234"/>
                <a:gd name="connsiteX35" fmla="*/ 2244224 w 2629092"/>
                <a:gd name="connsiteY35" fmla="*/ 1169899 h 1922234"/>
                <a:gd name="connsiteX36" fmla="*/ 2237251 w 2629092"/>
                <a:gd name="connsiteY36" fmla="*/ 1190003 h 1922234"/>
                <a:gd name="connsiteX37" fmla="*/ 2206669 w 2629092"/>
                <a:gd name="connsiteY37" fmla="*/ 1174268 h 1922234"/>
                <a:gd name="connsiteX38" fmla="*/ 2175186 w 2629092"/>
                <a:gd name="connsiteY38" fmla="*/ 1179513 h 1922234"/>
                <a:gd name="connsiteX39" fmla="*/ 2163819 w 2629092"/>
                <a:gd name="connsiteY39" fmla="*/ 1196988 h 1922234"/>
                <a:gd name="connsiteX40" fmla="*/ 2153355 w 2629092"/>
                <a:gd name="connsiteY40" fmla="*/ 1241552 h 1922234"/>
                <a:gd name="connsiteX41" fmla="*/ 2134127 w 2629092"/>
                <a:gd name="connsiteY41" fmla="*/ 1289609 h 1922234"/>
                <a:gd name="connsiteX42" fmla="*/ 2133861 w 2629092"/>
                <a:gd name="connsiteY42" fmla="*/ 1325588 h 1922234"/>
                <a:gd name="connsiteX43" fmla="*/ 2133861 w 2629092"/>
                <a:gd name="connsiteY43" fmla="*/ 1325588 h 1922234"/>
                <a:gd name="connsiteX44" fmla="*/ 2132997 w 2629092"/>
                <a:gd name="connsiteY44" fmla="*/ 1329080 h 1922234"/>
                <a:gd name="connsiteX45" fmla="*/ 2132997 w 2629092"/>
                <a:gd name="connsiteY45" fmla="*/ 1329080 h 1922234"/>
                <a:gd name="connsiteX46" fmla="*/ 2117275 w 2629092"/>
                <a:gd name="connsiteY46" fmla="*/ 1355293 h 1922234"/>
                <a:gd name="connsiteX47" fmla="*/ 2055858 w 2629092"/>
                <a:gd name="connsiteY47" fmla="*/ 1437957 h 1922234"/>
                <a:gd name="connsiteX48" fmla="*/ 1955045 w 2629092"/>
                <a:gd name="connsiteY48" fmla="*/ 1619021 h 1922234"/>
                <a:gd name="connsiteX49" fmla="*/ 1943209 w 2629092"/>
                <a:gd name="connsiteY49" fmla="*/ 1629766 h 1922234"/>
                <a:gd name="connsiteX50" fmla="*/ 1912627 w 2629092"/>
                <a:gd name="connsiteY50" fmla="*/ 1626260 h 1922234"/>
                <a:gd name="connsiteX51" fmla="*/ 1891647 w 2629092"/>
                <a:gd name="connsiteY51" fmla="*/ 1621015 h 1922234"/>
                <a:gd name="connsiteX52" fmla="*/ 1873295 w 2629092"/>
                <a:gd name="connsiteY52" fmla="*/ 1624508 h 1922234"/>
                <a:gd name="connsiteX53" fmla="*/ 1845343 w 2629092"/>
                <a:gd name="connsiteY53" fmla="*/ 1637614 h 1922234"/>
                <a:gd name="connsiteX54" fmla="*/ 1815624 w 2629092"/>
                <a:gd name="connsiteY54" fmla="*/ 1641983 h 1922234"/>
                <a:gd name="connsiteX55" fmla="*/ 1781537 w 2629092"/>
                <a:gd name="connsiteY55" fmla="*/ 1642846 h 1922234"/>
                <a:gd name="connsiteX56" fmla="*/ 1761446 w 2629092"/>
                <a:gd name="connsiteY56" fmla="*/ 1628000 h 1922234"/>
                <a:gd name="connsiteX57" fmla="*/ 1728680 w 2629092"/>
                <a:gd name="connsiteY57" fmla="*/ 1628635 h 1922234"/>
                <a:gd name="connsiteX58" fmla="*/ 1692840 w 2629092"/>
                <a:gd name="connsiteY58" fmla="*/ 1625143 h 1922234"/>
                <a:gd name="connsiteX59" fmla="*/ 1649825 w 2629092"/>
                <a:gd name="connsiteY59" fmla="*/ 1621713 h 1922234"/>
                <a:gd name="connsiteX60" fmla="*/ 1584191 w 2629092"/>
                <a:gd name="connsiteY60" fmla="*/ 1560398 h 1922234"/>
                <a:gd name="connsiteX61" fmla="*/ 1565839 w 2629092"/>
                <a:gd name="connsiteY61" fmla="*/ 1583982 h 1922234"/>
                <a:gd name="connsiteX62" fmla="*/ 1543119 w 2629092"/>
                <a:gd name="connsiteY62" fmla="*/ 1595348 h 1922234"/>
                <a:gd name="connsiteX63" fmla="*/ 1528285 w 2629092"/>
                <a:gd name="connsiteY63" fmla="*/ 1609331 h 1922234"/>
                <a:gd name="connsiteX64" fmla="*/ 1518659 w 2629092"/>
                <a:gd name="connsiteY64" fmla="*/ 1642541 h 1922234"/>
                <a:gd name="connsiteX65" fmla="*/ 1516055 w 2629092"/>
                <a:gd name="connsiteY65" fmla="*/ 1668754 h 1922234"/>
                <a:gd name="connsiteX66" fmla="*/ 1509934 w 2629092"/>
                <a:gd name="connsiteY66" fmla="*/ 1694967 h 1922234"/>
                <a:gd name="connsiteX67" fmla="*/ 1508169 w 2629092"/>
                <a:gd name="connsiteY67" fmla="*/ 1705457 h 1922234"/>
                <a:gd name="connsiteX68" fmla="*/ 1516055 w 2629092"/>
                <a:gd name="connsiteY68" fmla="*/ 1717687 h 1922234"/>
                <a:gd name="connsiteX69" fmla="*/ 1503799 w 2629092"/>
                <a:gd name="connsiteY69" fmla="*/ 1728178 h 1922234"/>
                <a:gd name="connsiteX70" fmla="*/ 1481942 w 2629092"/>
                <a:gd name="connsiteY70" fmla="*/ 1745653 h 1922234"/>
                <a:gd name="connsiteX71" fmla="*/ 1449926 w 2629092"/>
                <a:gd name="connsiteY71" fmla="*/ 1791170 h 1922234"/>
                <a:gd name="connsiteX72" fmla="*/ 1417579 w 2629092"/>
                <a:gd name="connsiteY72" fmla="*/ 1832241 h 1922234"/>
                <a:gd name="connsiteX73" fmla="*/ 1409717 w 2629092"/>
                <a:gd name="connsiteY73" fmla="*/ 1858454 h 1922234"/>
                <a:gd name="connsiteX74" fmla="*/ 1401856 w 2629092"/>
                <a:gd name="connsiteY74" fmla="*/ 1885543 h 1922234"/>
                <a:gd name="connsiteX75" fmla="*/ 1378272 w 2629092"/>
                <a:gd name="connsiteY75" fmla="*/ 1900390 h 1922234"/>
                <a:gd name="connsiteX76" fmla="*/ 1347690 w 2629092"/>
                <a:gd name="connsiteY76" fmla="*/ 1910880 h 1922234"/>
                <a:gd name="connsiteX77" fmla="*/ 1317972 w 2629092"/>
                <a:gd name="connsiteY77" fmla="*/ 1922234 h 1922234"/>
                <a:gd name="connsiteX78" fmla="*/ 1303455 w 2629092"/>
                <a:gd name="connsiteY78" fmla="*/ 1919592 h 1922234"/>
                <a:gd name="connsiteX79" fmla="*/ 1286120 w 2629092"/>
                <a:gd name="connsiteY79" fmla="*/ 1916595 h 1922234"/>
                <a:gd name="connsiteX80" fmla="*/ 1274741 w 2629092"/>
                <a:gd name="connsiteY80" fmla="*/ 1917865 h 1922234"/>
                <a:gd name="connsiteX81" fmla="*/ 1268162 w 2629092"/>
                <a:gd name="connsiteY81" fmla="*/ 1914373 h 1922234"/>
                <a:gd name="connsiteX82" fmla="*/ 1274170 w 2629092"/>
                <a:gd name="connsiteY82" fmla="*/ 1894446 h 1922234"/>
                <a:gd name="connsiteX83" fmla="*/ 1288013 w 2629092"/>
                <a:gd name="connsiteY83" fmla="*/ 1877352 h 1922234"/>
                <a:gd name="connsiteX84" fmla="*/ 1290718 w 2629092"/>
                <a:gd name="connsiteY84" fmla="*/ 1841068 h 1922234"/>
                <a:gd name="connsiteX85" fmla="*/ 1302504 w 2629092"/>
                <a:gd name="connsiteY85" fmla="*/ 1823949 h 1922234"/>
                <a:gd name="connsiteX86" fmla="*/ 1296967 w 2629092"/>
                <a:gd name="connsiteY86" fmla="*/ 1811642 h 1922234"/>
                <a:gd name="connsiteX87" fmla="*/ 1295481 w 2629092"/>
                <a:gd name="connsiteY87" fmla="*/ 1795894 h 1922234"/>
                <a:gd name="connsiteX88" fmla="*/ 1282158 w 2629092"/>
                <a:gd name="connsiteY88" fmla="*/ 1779791 h 1922234"/>
                <a:gd name="connsiteX89" fmla="*/ 1263363 w 2629092"/>
                <a:gd name="connsiteY89" fmla="*/ 1753756 h 1922234"/>
                <a:gd name="connsiteX90" fmla="*/ 1233099 w 2629092"/>
                <a:gd name="connsiteY90" fmla="*/ 1747114 h 1922234"/>
                <a:gd name="connsiteX91" fmla="*/ 1217693 w 2629092"/>
                <a:gd name="connsiteY91" fmla="*/ 1712011 h 1922234"/>
                <a:gd name="connsiteX92" fmla="*/ 1197208 w 2629092"/>
                <a:gd name="connsiteY92" fmla="*/ 1680616 h 1922234"/>
                <a:gd name="connsiteX93" fmla="*/ 1188471 w 2629092"/>
                <a:gd name="connsiteY93" fmla="*/ 1655153 h 1922234"/>
                <a:gd name="connsiteX94" fmla="*/ 1160417 w 2629092"/>
                <a:gd name="connsiteY94" fmla="*/ 1636509 h 1922234"/>
                <a:gd name="connsiteX95" fmla="*/ 1144669 w 2629092"/>
                <a:gd name="connsiteY95" fmla="*/ 1594536 h 1922234"/>
                <a:gd name="connsiteX96" fmla="*/ 1131918 w 2629092"/>
                <a:gd name="connsiteY96" fmla="*/ 1560868 h 1922234"/>
                <a:gd name="connsiteX97" fmla="*/ 1140376 w 2629092"/>
                <a:gd name="connsiteY97" fmla="*/ 1548854 h 1922234"/>
                <a:gd name="connsiteX98" fmla="*/ 1132883 w 2629092"/>
                <a:gd name="connsiteY98" fmla="*/ 1541882 h 1922234"/>
                <a:gd name="connsiteX99" fmla="*/ 1143132 w 2629092"/>
                <a:gd name="connsiteY99" fmla="*/ 1518273 h 1922234"/>
                <a:gd name="connsiteX100" fmla="*/ 1150282 w 2629092"/>
                <a:gd name="connsiteY100" fmla="*/ 1496517 h 1922234"/>
                <a:gd name="connsiteX101" fmla="*/ 1164862 w 2629092"/>
                <a:gd name="connsiteY101" fmla="*/ 1484707 h 1922234"/>
                <a:gd name="connsiteX102" fmla="*/ 1157813 w 2629092"/>
                <a:gd name="connsiteY102" fmla="*/ 1468120 h 1922234"/>
                <a:gd name="connsiteX103" fmla="*/ 1144097 w 2629092"/>
                <a:gd name="connsiteY103" fmla="*/ 1463459 h 1922234"/>
                <a:gd name="connsiteX104" fmla="*/ 1121605 w 2629092"/>
                <a:gd name="connsiteY104" fmla="*/ 1464285 h 1922234"/>
                <a:gd name="connsiteX105" fmla="*/ 1110696 w 2629092"/>
                <a:gd name="connsiteY105" fmla="*/ 1452880 h 1922234"/>
                <a:gd name="connsiteX106" fmla="*/ 1109781 w 2629092"/>
                <a:gd name="connsiteY106" fmla="*/ 1425829 h 1922234"/>
                <a:gd name="connsiteX107" fmla="*/ 1081409 w 2629092"/>
                <a:gd name="connsiteY107" fmla="*/ 1415326 h 1922234"/>
                <a:gd name="connsiteX108" fmla="*/ 1072253 w 2629092"/>
                <a:gd name="connsiteY108" fmla="*/ 1388872 h 1922234"/>
                <a:gd name="connsiteX109" fmla="*/ 1054764 w 2629092"/>
                <a:gd name="connsiteY109" fmla="*/ 1360323 h 1922234"/>
                <a:gd name="connsiteX110" fmla="*/ 1046801 w 2629092"/>
                <a:gd name="connsiteY110" fmla="*/ 1330097 h 1922234"/>
                <a:gd name="connsiteX111" fmla="*/ 1036628 w 2629092"/>
                <a:gd name="connsiteY111" fmla="*/ 1303566 h 1922234"/>
                <a:gd name="connsiteX112" fmla="*/ 1011279 w 2629092"/>
                <a:gd name="connsiteY112" fmla="*/ 1295705 h 1922234"/>
                <a:gd name="connsiteX113" fmla="*/ 1010365 w 2629092"/>
                <a:gd name="connsiteY113" fmla="*/ 1252017 h 1922234"/>
                <a:gd name="connsiteX114" fmla="*/ 991569 w 2629092"/>
                <a:gd name="connsiteY114" fmla="*/ 1241692 h 1922234"/>
                <a:gd name="connsiteX115" fmla="*/ 974576 w 2629092"/>
                <a:gd name="connsiteY115" fmla="*/ 1231913 h 1922234"/>
                <a:gd name="connsiteX116" fmla="*/ 973331 w 2629092"/>
                <a:gd name="connsiteY116" fmla="*/ 1203058 h 1922234"/>
                <a:gd name="connsiteX117" fmla="*/ 969343 w 2629092"/>
                <a:gd name="connsiteY117" fmla="*/ 1167346 h 1922234"/>
                <a:gd name="connsiteX118" fmla="*/ 954560 w 2629092"/>
                <a:gd name="connsiteY118" fmla="*/ 1150734 h 1922234"/>
                <a:gd name="connsiteX119" fmla="*/ 927395 w 2629092"/>
                <a:gd name="connsiteY119" fmla="*/ 1166190 h 1922234"/>
                <a:gd name="connsiteX120" fmla="*/ 896242 w 2629092"/>
                <a:gd name="connsiteY120" fmla="*/ 1202995 h 1922234"/>
                <a:gd name="connsiteX121" fmla="*/ 879034 w 2629092"/>
                <a:gd name="connsiteY121" fmla="*/ 1240892 h 1922234"/>
                <a:gd name="connsiteX122" fmla="*/ 840667 w 2629092"/>
                <a:gd name="connsiteY122" fmla="*/ 1244054 h 1922234"/>
                <a:gd name="connsiteX123" fmla="*/ 848758 w 2629092"/>
                <a:gd name="connsiteY123" fmla="*/ 1214412 h 1922234"/>
                <a:gd name="connsiteX124" fmla="*/ 842662 w 2629092"/>
                <a:gd name="connsiteY124" fmla="*/ 1207783 h 1922234"/>
                <a:gd name="connsiteX125" fmla="*/ 824907 w 2629092"/>
                <a:gd name="connsiteY125" fmla="*/ 1203350 h 1922234"/>
                <a:gd name="connsiteX126" fmla="*/ 832349 w 2629092"/>
                <a:gd name="connsiteY126" fmla="*/ 1176757 h 1922234"/>
                <a:gd name="connsiteX127" fmla="*/ 817960 w 2629092"/>
                <a:gd name="connsiteY127" fmla="*/ 1153185 h 1922234"/>
                <a:gd name="connsiteX128" fmla="*/ 795659 w 2629092"/>
                <a:gd name="connsiteY128" fmla="*/ 1128204 h 1922234"/>
                <a:gd name="connsiteX129" fmla="*/ 781638 w 2629092"/>
                <a:gd name="connsiteY129" fmla="*/ 1121130 h 1922234"/>
                <a:gd name="connsiteX130" fmla="*/ 755845 w 2629092"/>
                <a:gd name="connsiteY130" fmla="*/ 1112926 h 1922234"/>
                <a:gd name="connsiteX131" fmla="*/ 730102 w 2629092"/>
                <a:gd name="connsiteY131" fmla="*/ 1105522 h 1922234"/>
                <a:gd name="connsiteX132" fmla="*/ 703457 w 2629092"/>
                <a:gd name="connsiteY132" fmla="*/ 1087260 h 1922234"/>
                <a:gd name="connsiteX133" fmla="*/ 676267 w 2629092"/>
                <a:gd name="connsiteY133" fmla="*/ 1063485 h 1922234"/>
                <a:gd name="connsiteX134" fmla="*/ 661687 w 2629092"/>
                <a:gd name="connsiteY134" fmla="*/ 1042187 h 1922234"/>
                <a:gd name="connsiteX135" fmla="*/ 655655 w 2629092"/>
                <a:gd name="connsiteY135" fmla="*/ 1043483 h 1922234"/>
                <a:gd name="connsiteX136" fmla="*/ 651908 w 2629092"/>
                <a:gd name="connsiteY136" fmla="*/ 1045185 h 1922234"/>
                <a:gd name="connsiteX137" fmla="*/ 645165 w 2629092"/>
                <a:gd name="connsiteY137" fmla="*/ 1050138 h 1922234"/>
                <a:gd name="connsiteX138" fmla="*/ 641075 w 2629092"/>
                <a:gd name="connsiteY138" fmla="*/ 1102563 h 1922234"/>
                <a:gd name="connsiteX139" fmla="*/ 641075 w 2629092"/>
                <a:gd name="connsiteY139" fmla="*/ 1102563 h 1922234"/>
                <a:gd name="connsiteX140" fmla="*/ 636364 w 2629092"/>
                <a:gd name="connsiteY140" fmla="*/ 1101509 h 1922234"/>
                <a:gd name="connsiteX141" fmla="*/ 610646 w 2629092"/>
                <a:gd name="connsiteY141" fmla="*/ 1098525 h 1922234"/>
                <a:gd name="connsiteX142" fmla="*/ 557789 w 2629092"/>
                <a:gd name="connsiteY142" fmla="*/ 1071106 h 1922234"/>
                <a:gd name="connsiteX143" fmla="*/ 533328 w 2629092"/>
                <a:gd name="connsiteY143" fmla="*/ 1038771 h 1922234"/>
                <a:gd name="connsiteX144" fmla="*/ 537595 w 2629092"/>
                <a:gd name="connsiteY144" fmla="*/ 1031215 h 1922234"/>
                <a:gd name="connsiteX145" fmla="*/ 550295 w 2629092"/>
                <a:gd name="connsiteY145" fmla="*/ 1035799 h 1922234"/>
                <a:gd name="connsiteX146" fmla="*/ 556772 w 2629092"/>
                <a:gd name="connsiteY146" fmla="*/ 1026605 h 1922234"/>
                <a:gd name="connsiteX147" fmla="*/ 550791 w 2629092"/>
                <a:gd name="connsiteY147" fmla="*/ 1016546 h 1922234"/>
                <a:gd name="connsiteX148" fmla="*/ 557737 w 2629092"/>
                <a:gd name="connsiteY148" fmla="*/ 1010336 h 1922234"/>
                <a:gd name="connsiteX149" fmla="*/ 563592 w 2629092"/>
                <a:gd name="connsiteY149" fmla="*/ 1009853 h 1922234"/>
                <a:gd name="connsiteX150" fmla="*/ 572647 w 2629092"/>
                <a:gd name="connsiteY150" fmla="*/ 1006462 h 1922234"/>
                <a:gd name="connsiteX151" fmla="*/ 572647 w 2629092"/>
                <a:gd name="connsiteY151" fmla="*/ 1006462 h 1922234"/>
                <a:gd name="connsiteX152" fmla="*/ 584878 w 2629092"/>
                <a:gd name="connsiteY152" fmla="*/ 1013448 h 1922234"/>
                <a:gd name="connsiteX153" fmla="*/ 581410 w 2629092"/>
                <a:gd name="connsiteY153" fmla="*/ 989864 h 1922234"/>
                <a:gd name="connsiteX154" fmla="*/ 576940 w 2629092"/>
                <a:gd name="connsiteY154" fmla="*/ 972973 h 1922234"/>
                <a:gd name="connsiteX155" fmla="*/ 572774 w 2629092"/>
                <a:gd name="connsiteY155" fmla="*/ 965289 h 1922234"/>
                <a:gd name="connsiteX156" fmla="*/ 558233 w 2629092"/>
                <a:gd name="connsiteY156" fmla="*/ 951129 h 1922234"/>
                <a:gd name="connsiteX157" fmla="*/ 540669 w 2629092"/>
                <a:gd name="connsiteY157" fmla="*/ 910666 h 1922234"/>
                <a:gd name="connsiteX158" fmla="*/ 508652 w 2629092"/>
                <a:gd name="connsiteY158" fmla="*/ 864997 h 1922234"/>
                <a:gd name="connsiteX159" fmla="*/ 500842 w 2629092"/>
                <a:gd name="connsiteY159" fmla="*/ 835787 h 1922234"/>
                <a:gd name="connsiteX160" fmla="*/ 494936 w 2629092"/>
                <a:gd name="connsiteY160" fmla="*/ 803034 h 1922234"/>
                <a:gd name="connsiteX161" fmla="*/ 484738 w 2629092"/>
                <a:gd name="connsiteY161" fmla="*/ 802716 h 1922234"/>
                <a:gd name="connsiteX162" fmla="*/ 476623 w 2629092"/>
                <a:gd name="connsiteY162" fmla="*/ 789559 h 1922234"/>
                <a:gd name="connsiteX163" fmla="*/ 468292 w 2629092"/>
                <a:gd name="connsiteY163" fmla="*/ 763156 h 1922234"/>
                <a:gd name="connsiteX164" fmla="*/ 447159 w 2629092"/>
                <a:gd name="connsiteY164" fmla="*/ 753263 h 1922234"/>
                <a:gd name="connsiteX165" fmla="*/ 430090 w 2629092"/>
                <a:gd name="connsiteY165" fmla="*/ 700278 h 1922234"/>
                <a:gd name="connsiteX166" fmla="*/ 421162 w 2629092"/>
                <a:gd name="connsiteY166" fmla="*/ 691769 h 1922234"/>
                <a:gd name="connsiteX167" fmla="*/ 376915 w 2629092"/>
                <a:gd name="connsiteY167" fmla="*/ 723354 h 1922234"/>
                <a:gd name="connsiteX168" fmla="*/ 354665 w 2629092"/>
                <a:gd name="connsiteY168" fmla="*/ 744601 h 1922234"/>
                <a:gd name="connsiteX169" fmla="*/ 304385 w 2629092"/>
                <a:gd name="connsiteY169" fmla="*/ 788010 h 1922234"/>
                <a:gd name="connsiteX170" fmla="*/ 271048 w 2629092"/>
                <a:gd name="connsiteY170" fmla="*/ 811289 h 1922234"/>
                <a:gd name="connsiteX171" fmla="*/ 216260 w 2629092"/>
                <a:gd name="connsiteY171" fmla="*/ 814515 h 1922234"/>
                <a:gd name="connsiteX172" fmla="*/ 215066 w 2629092"/>
                <a:gd name="connsiteY172" fmla="*/ 797916 h 1922234"/>
                <a:gd name="connsiteX173" fmla="*/ 223131 w 2629092"/>
                <a:gd name="connsiteY173" fmla="*/ 754787 h 1922234"/>
                <a:gd name="connsiteX174" fmla="*/ 209097 w 2629092"/>
                <a:gd name="connsiteY174" fmla="*/ 732904 h 1922234"/>
                <a:gd name="connsiteX175" fmla="*/ 187215 w 2629092"/>
                <a:gd name="connsiteY175" fmla="*/ 719912 h 1922234"/>
                <a:gd name="connsiteX176" fmla="*/ 162730 w 2629092"/>
                <a:gd name="connsiteY176" fmla="*/ 691934 h 1922234"/>
                <a:gd name="connsiteX177" fmla="*/ 152189 w 2629092"/>
                <a:gd name="connsiteY177" fmla="*/ 662064 h 1922234"/>
                <a:gd name="connsiteX178" fmla="*/ 161091 w 2629092"/>
                <a:gd name="connsiteY178" fmla="*/ 653428 h 1922234"/>
                <a:gd name="connsiteX179" fmla="*/ 157598 w 2629092"/>
                <a:gd name="connsiteY179" fmla="*/ 644538 h 1922234"/>
                <a:gd name="connsiteX180" fmla="*/ 155833 w 2629092"/>
                <a:gd name="connsiteY180" fmla="*/ 634213 h 1922234"/>
                <a:gd name="connsiteX181" fmla="*/ 153205 w 2629092"/>
                <a:gd name="connsiteY181" fmla="*/ 622846 h 1922234"/>
                <a:gd name="connsiteX182" fmla="*/ 142562 w 2629092"/>
                <a:gd name="connsiteY182" fmla="*/ 617195 h 1922234"/>
                <a:gd name="connsiteX183" fmla="*/ 138549 w 2629092"/>
                <a:gd name="connsiteY183" fmla="*/ 600012 h 1922234"/>
                <a:gd name="connsiteX184" fmla="*/ 142740 w 2629092"/>
                <a:gd name="connsiteY184" fmla="*/ 577418 h 1922234"/>
                <a:gd name="connsiteX185" fmla="*/ 143604 w 2629092"/>
                <a:gd name="connsiteY185" fmla="*/ 556438 h 1922234"/>
                <a:gd name="connsiteX186" fmla="*/ 131653 w 2629092"/>
                <a:gd name="connsiteY186" fmla="*/ 533476 h 1922234"/>
                <a:gd name="connsiteX187" fmla="*/ 135946 w 2629092"/>
                <a:gd name="connsiteY187" fmla="*/ 516776 h 1922234"/>
                <a:gd name="connsiteX188" fmla="*/ 147110 w 2629092"/>
                <a:gd name="connsiteY188" fmla="*/ 499644 h 1922234"/>
                <a:gd name="connsiteX189" fmla="*/ 152419 w 2629092"/>
                <a:gd name="connsiteY189" fmla="*/ 480746 h 1922234"/>
                <a:gd name="connsiteX190" fmla="*/ 160852 w 2629092"/>
                <a:gd name="connsiteY190" fmla="*/ 455486 h 1922234"/>
                <a:gd name="connsiteX191" fmla="*/ 146513 w 2629092"/>
                <a:gd name="connsiteY191" fmla="*/ 437769 h 1922234"/>
                <a:gd name="connsiteX192" fmla="*/ 141179 w 2629092"/>
                <a:gd name="connsiteY192" fmla="*/ 422390 h 1922234"/>
                <a:gd name="connsiteX193" fmla="*/ 140113 w 2629092"/>
                <a:gd name="connsiteY193" fmla="*/ 389535 h 1922234"/>
                <a:gd name="connsiteX194" fmla="*/ 129229 w 2629092"/>
                <a:gd name="connsiteY194" fmla="*/ 375768 h 1922234"/>
                <a:gd name="connsiteX195" fmla="*/ 109912 w 2629092"/>
                <a:gd name="connsiteY195" fmla="*/ 368364 h 1922234"/>
                <a:gd name="connsiteX196" fmla="*/ 99663 w 2629092"/>
                <a:gd name="connsiteY196" fmla="*/ 358572 h 1922234"/>
                <a:gd name="connsiteX197" fmla="*/ 90735 w 2629092"/>
                <a:gd name="connsiteY197" fmla="*/ 341465 h 1922234"/>
                <a:gd name="connsiteX198" fmla="*/ 74441 w 2629092"/>
                <a:gd name="connsiteY198" fmla="*/ 327711 h 1922234"/>
                <a:gd name="connsiteX199" fmla="*/ 81235 w 2629092"/>
                <a:gd name="connsiteY199" fmla="*/ 318250 h 1922234"/>
                <a:gd name="connsiteX200" fmla="*/ 79825 w 2629092"/>
                <a:gd name="connsiteY200" fmla="*/ 287287 h 1922234"/>
                <a:gd name="connsiteX201" fmla="*/ 44011 w 2629092"/>
                <a:gd name="connsiteY201" fmla="*/ 290779 h 1922234"/>
                <a:gd name="connsiteX202" fmla="*/ 2063 w 2629092"/>
                <a:gd name="connsiteY202" fmla="*/ 278549 h 1922234"/>
                <a:gd name="connsiteX203" fmla="*/ 20960 w 2629092"/>
                <a:gd name="connsiteY203" fmla="*/ 254089 h 1922234"/>
                <a:gd name="connsiteX204" fmla="*/ 25926 w 2629092"/>
                <a:gd name="connsiteY204" fmla="*/ 237706 h 1922234"/>
                <a:gd name="connsiteX205" fmla="*/ 29367 w 2629092"/>
                <a:gd name="connsiteY205" fmla="*/ 217907 h 1922234"/>
                <a:gd name="connsiteX206" fmla="*/ 24427 w 2629092"/>
                <a:gd name="connsiteY206" fmla="*/ 195225 h 1922234"/>
                <a:gd name="connsiteX207" fmla="*/ 17785 w 2629092"/>
                <a:gd name="connsiteY207" fmla="*/ 174549 h 1922234"/>
                <a:gd name="connsiteX208" fmla="*/ 47401 w 2629092"/>
                <a:gd name="connsiteY208" fmla="*/ 175756 h 1922234"/>
                <a:gd name="connsiteX209" fmla="*/ 56723 w 2629092"/>
                <a:gd name="connsiteY209" fmla="*/ 178829 h 1922234"/>
                <a:gd name="connsiteX210" fmla="*/ 67391 w 2629092"/>
                <a:gd name="connsiteY210" fmla="*/ 183871 h 1922234"/>
                <a:gd name="connsiteX211" fmla="*/ 86340 w 2629092"/>
                <a:gd name="connsiteY211" fmla="*/ 193320 h 1922234"/>
                <a:gd name="connsiteX212" fmla="*/ 112159 w 2629092"/>
                <a:gd name="connsiteY212" fmla="*/ 215608 h 1922234"/>
                <a:gd name="connsiteX213" fmla="*/ 138880 w 2629092"/>
                <a:gd name="connsiteY213" fmla="*/ 232804 h 1922234"/>
                <a:gd name="connsiteX214" fmla="*/ 161054 w 2629092"/>
                <a:gd name="connsiteY214" fmla="*/ 229857 h 1922234"/>
                <a:gd name="connsiteX215" fmla="*/ 167201 w 2629092"/>
                <a:gd name="connsiteY215" fmla="*/ 205131 h 1922234"/>
                <a:gd name="connsiteX216" fmla="*/ 188676 w 2629092"/>
                <a:gd name="connsiteY216" fmla="*/ 192558 h 1922234"/>
                <a:gd name="connsiteX217" fmla="*/ 198951 w 2629092"/>
                <a:gd name="connsiteY217" fmla="*/ 208801 h 1922234"/>
                <a:gd name="connsiteX218" fmla="*/ 209415 w 2629092"/>
                <a:gd name="connsiteY218" fmla="*/ 236931 h 1922234"/>
                <a:gd name="connsiteX219" fmla="*/ 219118 w 2629092"/>
                <a:gd name="connsiteY219" fmla="*/ 236995 h 1922234"/>
                <a:gd name="connsiteX220" fmla="*/ 228440 w 2629092"/>
                <a:gd name="connsiteY220" fmla="*/ 229045 h 1922234"/>
                <a:gd name="connsiteX221" fmla="*/ 234167 w 2629092"/>
                <a:gd name="connsiteY221" fmla="*/ 239433 h 1922234"/>
                <a:gd name="connsiteX222" fmla="*/ 244162 w 2629092"/>
                <a:gd name="connsiteY222" fmla="*/ 249974 h 1922234"/>
                <a:gd name="connsiteX223" fmla="*/ 251757 w 2629092"/>
                <a:gd name="connsiteY223" fmla="*/ 268173 h 1922234"/>
                <a:gd name="connsiteX224" fmla="*/ 267162 w 2629092"/>
                <a:gd name="connsiteY224" fmla="*/ 262623 h 1922234"/>
                <a:gd name="connsiteX225" fmla="*/ 283710 w 2629092"/>
                <a:gd name="connsiteY225" fmla="*/ 239687 h 1922234"/>
                <a:gd name="connsiteX226" fmla="*/ 280764 w 2629092"/>
                <a:gd name="connsiteY226" fmla="*/ 197307 h 1922234"/>
                <a:gd name="connsiteX227" fmla="*/ 278999 w 2629092"/>
                <a:gd name="connsiteY227" fmla="*/ 173406 h 1922234"/>
                <a:gd name="connsiteX228" fmla="*/ 261066 w 2629092"/>
                <a:gd name="connsiteY228" fmla="*/ 130874 h 1922234"/>
                <a:gd name="connsiteX229" fmla="*/ 289324 w 2629092"/>
                <a:gd name="connsiteY229" fmla="*/ 119393 h 1922234"/>
                <a:gd name="connsiteX230" fmla="*/ 308767 w 2629092"/>
                <a:gd name="connsiteY230" fmla="*/ 109868 h 1922234"/>
                <a:gd name="connsiteX231" fmla="*/ 321543 w 2629092"/>
                <a:gd name="connsiteY231" fmla="*/ 98781 h 1922234"/>
                <a:gd name="connsiteX232" fmla="*/ 334116 w 2629092"/>
                <a:gd name="connsiteY232" fmla="*/ 97422 h 1922234"/>
                <a:gd name="connsiteX233" fmla="*/ 333392 w 2629092"/>
                <a:gd name="connsiteY233" fmla="*/ 78867 h 1922234"/>
                <a:gd name="connsiteX234" fmla="*/ 343958 w 2629092"/>
                <a:gd name="connsiteY234" fmla="*/ 74105 h 1922234"/>
                <a:gd name="connsiteX235" fmla="*/ 341482 w 2629092"/>
                <a:gd name="connsiteY235" fmla="*/ 57887 h 1922234"/>
                <a:gd name="connsiteX236" fmla="*/ 345470 w 2629092"/>
                <a:gd name="connsiteY236" fmla="*/ 45212 h 1922234"/>
                <a:gd name="connsiteX237" fmla="*/ 345470 w 2629092"/>
                <a:gd name="connsiteY237" fmla="*/ 45212 h 1922234"/>
                <a:gd name="connsiteX238" fmla="*/ 379925 w 2629092"/>
                <a:gd name="connsiteY238" fmla="*/ 48019 h 1922234"/>
                <a:gd name="connsiteX239" fmla="*/ 411701 w 2629092"/>
                <a:gd name="connsiteY239" fmla="*/ 57468 h 1922234"/>
                <a:gd name="connsiteX240" fmla="*/ 428465 w 2629092"/>
                <a:gd name="connsiteY240" fmla="*/ 36462 h 1922234"/>
                <a:gd name="connsiteX241" fmla="*/ 456100 w 2629092"/>
                <a:gd name="connsiteY241" fmla="*/ 47752 h 1922234"/>
                <a:gd name="connsiteX242" fmla="*/ 467289 w 2629092"/>
                <a:gd name="connsiteY242" fmla="*/ 46685 h 1922234"/>
                <a:gd name="connsiteX243" fmla="*/ 485272 w 2629092"/>
                <a:gd name="connsiteY243" fmla="*/ 24232 h 1922234"/>
                <a:gd name="connsiteX244" fmla="*/ 523715 w 2629092"/>
                <a:gd name="connsiteY244" fmla="*/ 6757 h 1922234"/>
                <a:gd name="connsiteX245" fmla="*/ 523715 w 2629092"/>
                <a:gd name="connsiteY245" fmla="*/ 6757 h 1922234"/>
                <a:gd name="connsiteX246" fmla="*/ 527639 w 2629092"/>
                <a:gd name="connsiteY246" fmla="*/ 0 h 1922234"/>
                <a:gd name="connsiteX247" fmla="*/ 527639 w 2629092"/>
                <a:gd name="connsiteY247" fmla="*/ 0 h 1922234"/>
                <a:gd name="connsiteX248" fmla="*/ 543832 w 2629092"/>
                <a:gd name="connsiteY248" fmla="*/ 11125 h 1922234"/>
                <a:gd name="connsiteX249" fmla="*/ 570921 w 2629092"/>
                <a:gd name="connsiteY249" fmla="*/ 36462 h 1922234"/>
                <a:gd name="connsiteX250" fmla="*/ 582288 w 2629092"/>
                <a:gd name="connsiteY250" fmla="*/ 83655 h 1922234"/>
                <a:gd name="connsiteX251" fmla="*/ 583151 w 2629092"/>
                <a:gd name="connsiteY251" fmla="*/ 115113 h 1922234"/>
                <a:gd name="connsiteX252" fmla="*/ 588384 w 2629092"/>
                <a:gd name="connsiteY252" fmla="*/ 141326 h 1922234"/>
                <a:gd name="connsiteX253" fmla="*/ 605008 w 2629092"/>
                <a:gd name="connsiteY253" fmla="*/ 177152 h 1922234"/>
                <a:gd name="connsiteX254" fmla="*/ 613746 w 2629092"/>
                <a:gd name="connsiteY254" fmla="*/ 212103 h 1922234"/>
                <a:gd name="connsiteX255" fmla="*/ 634701 w 2629092"/>
                <a:gd name="connsiteY255" fmla="*/ 233947 h 1922234"/>
                <a:gd name="connsiteX256" fmla="*/ 655681 w 2629092"/>
                <a:gd name="connsiteY256" fmla="*/ 245313 h 1922234"/>
                <a:gd name="connsiteX257" fmla="*/ 695000 w 2629092"/>
                <a:gd name="connsiteY257" fmla="*/ 275019 h 1922234"/>
                <a:gd name="connsiteX258" fmla="*/ 745673 w 2629092"/>
                <a:gd name="connsiteY258" fmla="*/ 299491 h 1922234"/>
                <a:gd name="connsiteX259" fmla="*/ 784116 w 2629092"/>
                <a:gd name="connsiteY259" fmla="*/ 288125 h 1922234"/>
                <a:gd name="connsiteX260" fmla="*/ 807725 w 2629092"/>
                <a:gd name="connsiteY260" fmla="*/ 281127 h 1922234"/>
                <a:gd name="connsiteX261" fmla="*/ 826953 w 2629092"/>
                <a:gd name="connsiteY261" fmla="*/ 261899 h 1922234"/>
                <a:gd name="connsiteX262" fmla="*/ 834814 w 2629092"/>
                <a:gd name="connsiteY262" fmla="*/ 243548 h 1922234"/>
                <a:gd name="connsiteX263" fmla="*/ 859275 w 2629092"/>
                <a:gd name="connsiteY263" fmla="*/ 255778 h 1922234"/>
                <a:gd name="connsiteX264" fmla="*/ 872394 w 2629092"/>
                <a:gd name="connsiteY264" fmla="*/ 270624 h 1922234"/>
                <a:gd name="connsiteX265" fmla="*/ 909084 w 2629092"/>
                <a:gd name="connsiteY265" fmla="*/ 284607 h 1922234"/>
                <a:gd name="connsiteX266" fmla="*/ 950156 w 2629092"/>
                <a:gd name="connsiteY266" fmla="*/ 272377 h 1922234"/>
                <a:gd name="connsiteX267" fmla="*/ 977245 w 2629092"/>
                <a:gd name="connsiteY267" fmla="*/ 250533 h 1922234"/>
                <a:gd name="connsiteX268" fmla="*/ 1034053 w 2629092"/>
                <a:gd name="connsiteY268" fmla="*/ 223444 h 1922234"/>
                <a:gd name="connsiteX269" fmla="*/ 1044962 w 2629092"/>
                <a:gd name="connsiteY269" fmla="*/ 222110 h 1922234"/>
                <a:gd name="connsiteX270" fmla="*/ 1044962 w 2629092"/>
                <a:gd name="connsiteY270" fmla="*/ 222110 h 1922234"/>
                <a:gd name="connsiteX271" fmla="*/ 1048911 w 2629092"/>
                <a:gd name="connsiteY271" fmla="*/ 220828 h 1922234"/>
                <a:gd name="connsiteX272" fmla="*/ 1048911 w 2629092"/>
                <a:gd name="connsiteY272" fmla="*/ 220828 h 1922234"/>
                <a:gd name="connsiteX273" fmla="*/ 1044543 w 2629092"/>
                <a:gd name="connsiteY273" fmla="*/ 271501 h 1922234"/>
                <a:gd name="connsiteX274" fmla="*/ 1058512 w 2629092"/>
                <a:gd name="connsiteY274" fmla="*/ 295973 h 1922234"/>
                <a:gd name="connsiteX275" fmla="*/ 1095228 w 2629092"/>
                <a:gd name="connsiteY275" fmla="*/ 325679 h 1922234"/>
                <a:gd name="connsiteX276" fmla="*/ 1141532 w 2629092"/>
                <a:gd name="connsiteY276" fmla="*/ 336169 h 1922234"/>
                <a:gd name="connsiteX277" fmla="*/ 1179975 w 2629092"/>
                <a:gd name="connsiteY277" fmla="*/ 340538 h 1922234"/>
                <a:gd name="connsiteX278" fmla="*/ 1227155 w 2629092"/>
                <a:gd name="connsiteY278" fmla="*/ 309956 h 1922234"/>
                <a:gd name="connsiteX279" fmla="*/ 1272596 w 2629092"/>
                <a:gd name="connsiteY279" fmla="*/ 284607 h 1922234"/>
                <a:gd name="connsiteX280" fmla="*/ 1293932 w 2629092"/>
                <a:gd name="connsiteY280" fmla="*/ 287350 h 1922234"/>
                <a:gd name="connsiteX281" fmla="*/ 1322405 w 2629092"/>
                <a:gd name="connsiteY281" fmla="*/ 308204 h 1922234"/>
                <a:gd name="connsiteX282" fmla="*/ 1366106 w 2629092"/>
                <a:gd name="connsiteY282" fmla="*/ 305587 h 1922234"/>
                <a:gd name="connsiteX283" fmla="*/ 1366106 w 2629092"/>
                <a:gd name="connsiteY283" fmla="*/ 305587 h 1922234"/>
                <a:gd name="connsiteX284" fmla="*/ 1372202 w 2629092"/>
                <a:gd name="connsiteY284" fmla="*/ 304711 h 1922234"/>
                <a:gd name="connsiteX285" fmla="*/ 1372202 w 2629092"/>
                <a:gd name="connsiteY285" fmla="*/ 304711 h 1922234"/>
                <a:gd name="connsiteX286" fmla="*/ 1393182 w 2629092"/>
                <a:gd name="connsiteY286" fmla="*/ 335293 h 1922234"/>
                <a:gd name="connsiteX287" fmla="*/ 1430761 w 2629092"/>
                <a:gd name="connsiteY287" fmla="*/ 376364 h 1922234"/>
                <a:gd name="connsiteX288" fmla="*/ 1434203 w 2629092"/>
                <a:gd name="connsiteY288" fmla="*/ 382499 h 1922234"/>
                <a:gd name="connsiteX289" fmla="*/ 1434203 w 2629092"/>
                <a:gd name="connsiteY289" fmla="*/ 382499 h 1922234"/>
                <a:gd name="connsiteX290" fmla="*/ 1429859 w 2629092"/>
                <a:gd name="connsiteY290" fmla="*/ 385115 h 1922234"/>
                <a:gd name="connsiteX291" fmla="*/ 1429859 w 2629092"/>
                <a:gd name="connsiteY291" fmla="*/ 385115 h 1922234"/>
                <a:gd name="connsiteX292" fmla="*/ 1414137 w 2629092"/>
                <a:gd name="connsiteY292" fmla="*/ 389484 h 1922234"/>
                <a:gd name="connsiteX293" fmla="*/ 1407419 w 2629092"/>
                <a:gd name="connsiteY293" fmla="*/ 407327 h 1922234"/>
                <a:gd name="connsiteX294" fmla="*/ 1404586 w 2629092"/>
                <a:gd name="connsiteY294" fmla="*/ 439407 h 1922234"/>
                <a:gd name="connsiteX295" fmla="*/ 1420665 w 2629092"/>
                <a:gd name="connsiteY295" fmla="*/ 479476 h 1922234"/>
                <a:gd name="connsiteX296" fmla="*/ 1436768 w 2629092"/>
                <a:gd name="connsiteY296" fmla="*/ 502323 h 1922234"/>
                <a:gd name="connsiteX297" fmla="*/ 1456085 w 2629092"/>
                <a:gd name="connsiteY297" fmla="*/ 482981 h 1922234"/>
                <a:gd name="connsiteX298" fmla="*/ 1477942 w 2629092"/>
                <a:gd name="connsiteY298" fmla="*/ 481851 h 1922234"/>
                <a:gd name="connsiteX299" fmla="*/ 1495557 w 2629092"/>
                <a:gd name="connsiteY299" fmla="*/ 475742 h 1922234"/>
                <a:gd name="connsiteX300" fmla="*/ 1524259 w 2629092"/>
                <a:gd name="connsiteY300" fmla="*/ 475120 h 1922234"/>
                <a:gd name="connsiteX301" fmla="*/ 1538254 w 2629092"/>
                <a:gd name="connsiteY301" fmla="*/ 477749 h 1922234"/>
                <a:gd name="connsiteX302" fmla="*/ 1538254 w 2629092"/>
                <a:gd name="connsiteY302" fmla="*/ 477749 h 1922234"/>
                <a:gd name="connsiteX303" fmla="*/ 1541353 w 2629092"/>
                <a:gd name="connsiteY303" fmla="*/ 474523 h 1922234"/>
                <a:gd name="connsiteX304" fmla="*/ 1541353 w 2629092"/>
                <a:gd name="connsiteY304" fmla="*/ 474523 h 1922234"/>
                <a:gd name="connsiteX305" fmla="*/ 1574068 w 2629092"/>
                <a:gd name="connsiteY305" fmla="*/ 493471 h 1922234"/>
                <a:gd name="connsiteX306" fmla="*/ 1574068 w 2629092"/>
                <a:gd name="connsiteY306" fmla="*/ 493471 h 1922234"/>
                <a:gd name="connsiteX307" fmla="*/ 1574068 w 2629092"/>
                <a:gd name="connsiteY307" fmla="*/ 493471 h 1922234"/>
                <a:gd name="connsiteX308" fmla="*/ 1567070 w 2629092"/>
                <a:gd name="connsiteY308" fmla="*/ 496100 h 1922234"/>
                <a:gd name="connsiteX309" fmla="*/ 1567070 w 2629092"/>
                <a:gd name="connsiteY309" fmla="*/ 496100 h 1922234"/>
                <a:gd name="connsiteX310" fmla="*/ 1552212 w 2629092"/>
                <a:gd name="connsiteY310" fmla="*/ 511632 h 1922234"/>
                <a:gd name="connsiteX311" fmla="*/ 1537873 w 2629092"/>
                <a:gd name="connsiteY311" fmla="*/ 516877 h 1922234"/>
                <a:gd name="connsiteX312" fmla="*/ 1545366 w 2629092"/>
                <a:gd name="connsiteY312" fmla="*/ 533933 h 1922234"/>
                <a:gd name="connsiteX313" fmla="*/ 1557571 w 2629092"/>
                <a:gd name="connsiteY313" fmla="*/ 570217 h 1922234"/>
                <a:gd name="connsiteX314" fmla="*/ 1594477 w 2629092"/>
                <a:gd name="connsiteY314" fmla="*/ 599211 h 1922234"/>
                <a:gd name="connsiteX315" fmla="*/ 1628437 w 2629092"/>
                <a:gd name="connsiteY315" fmla="*/ 626415 h 1922234"/>
                <a:gd name="connsiteX316" fmla="*/ 1639347 w 2629092"/>
                <a:gd name="connsiteY316" fmla="*/ 637464 h 1922234"/>
                <a:gd name="connsiteX317" fmla="*/ 1666512 w 2629092"/>
                <a:gd name="connsiteY317" fmla="*/ 662610 h 1922234"/>
                <a:gd name="connsiteX318" fmla="*/ 1712676 w 2629092"/>
                <a:gd name="connsiteY318" fmla="*/ 642391 h 1922234"/>
                <a:gd name="connsiteX319" fmla="*/ 1713820 w 2629092"/>
                <a:gd name="connsiteY319" fmla="*/ 616166 h 1922234"/>
                <a:gd name="connsiteX320" fmla="*/ 1713896 w 2629092"/>
                <a:gd name="connsiteY320" fmla="*/ 590550 h 1922234"/>
                <a:gd name="connsiteX321" fmla="*/ 1709451 w 2629092"/>
                <a:gd name="connsiteY321" fmla="*/ 571094 h 1922234"/>
                <a:gd name="connsiteX322" fmla="*/ 1703304 w 2629092"/>
                <a:gd name="connsiteY322" fmla="*/ 549948 h 1922234"/>
                <a:gd name="connsiteX323" fmla="*/ 1718836 w 2629092"/>
                <a:gd name="connsiteY323" fmla="*/ 541566 h 1922234"/>
                <a:gd name="connsiteX324" fmla="*/ 1737340 w 2629092"/>
                <a:gd name="connsiteY324" fmla="*/ 520497 h 1922234"/>
                <a:gd name="connsiteX325" fmla="*/ 1754434 w 2629092"/>
                <a:gd name="connsiteY325" fmla="*/ 491807 h 1922234"/>
                <a:gd name="connsiteX326" fmla="*/ 1778996 w 2629092"/>
                <a:gd name="connsiteY326" fmla="*/ 483210 h 1922234"/>
                <a:gd name="connsiteX327" fmla="*/ 1803355 w 2629092"/>
                <a:gd name="connsiteY327" fmla="*/ 518808 h 1922234"/>
                <a:gd name="connsiteX328" fmla="*/ 1802885 w 2629092"/>
                <a:gd name="connsiteY328" fmla="*/ 545579 h 1922234"/>
                <a:gd name="connsiteX329" fmla="*/ 1809832 w 2629092"/>
                <a:gd name="connsiteY329" fmla="*/ 554520 h 1922234"/>
                <a:gd name="connsiteX330" fmla="*/ 1825365 w 2629092"/>
                <a:gd name="connsiteY330" fmla="*/ 587527 h 1922234"/>
                <a:gd name="connsiteX331" fmla="*/ 1818075 w 2629092"/>
                <a:gd name="connsiteY331" fmla="*/ 603466 h 1922234"/>
                <a:gd name="connsiteX332" fmla="*/ 1874883 w 2629092"/>
                <a:gd name="connsiteY332" fmla="*/ 673163 h 1922234"/>
                <a:gd name="connsiteX333" fmla="*/ 1946549 w 2629092"/>
                <a:gd name="connsiteY333" fmla="*/ 772871 h 1922234"/>
                <a:gd name="connsiteX334" fmla="*/ 1962170 w 2629092"/>
                <a:gd name="connsiteY334" fmla="*/ 795198 h 1922234"/>
                <a:gd name="connsiteX335" fmla="*/ 1993602 w 2629092"/>
                <a:gd name="connsiteY335" fmla="*/ 796709 h 1922234"/>
                <a:gd name="connsiteX336" fmla="*/ 2017148 w 2629092"/>
                <a:gd name="connsiteY336" fmla="*/ 782739 h 1922234"/>
                <a:gd name="connsiteX337" fmla="*/ 2059959 w 2629092"/>
                <a:gd name="connsiteY337" fmla="*/ 761771 h 1922234"/>
                <a:gd name="connsiteX338" fmla="*/ 2047488 w 2629092"/>
                <a:gd name="connsiteY338" fmla="*/ 735330 h 1922234"/>
                <a:gd name="connsiteX339" fmla="*/ 2055603 w 2629092"/>
                <a:gd name="connsiteY339" fmla="*/ 685749 h 1922234"/>
                <a:gd name="connsiteX340" fmla="*/ 2092318 w 2629092"/>
                <a:gd name="connsiteY340" fmla="*/ 660400 h 1922234"/>
                <a:gd name="connsiteX341" fmla="*/ 2151132 w 2629092"/>
                <a:gd name="connsiteY341" fmla="*/ 638556 h 1922234"/>
                <a:gd name="connsiteX342" fmla="*/ 2173408 w 2629092"/>
                <a:gd name="connsiteY342" fmla="*/ 610718 h 1922234"/>
                <a:gd name="connsiteX343" fmla="*/ 2196407 w 2629092"/>
                <a:gd name="connsiteY343" fmla="*/ 575018 h 1922234"/>
                <a:gd name="connsiteX344" fmla="*/ 2236488 w 2629092"/>
                <a:gd name="connsiteY344" fmla="*/ 578244 h 1922234"/>
                <a:gd name="connsiteX345" fmla="*/ 2261266 w 2629092"/>
                <a:gd name="connsiteY345" fmla="*/ 606819 h 1922234"/>
                <a:gd name="connsiteX346" fmla="*/ 2300661 w 2629092"/>
                <a:gd name="connsiteY346" fmla="*/ 541642 h 1922234"/>
                <a:gd name="connsiteX347" fmla="*/ 2312764 w 2629092"/>
                <a:gd name="connsiteY347" fmla="*/ 565417 h 1922234"/>
                <a:gd name="connsiteX348" fmla="*/ 2316803 w 2629092"/>
                <a:gd name="connsiteY348" fmla="*/ 582993 h 1922234"/>
                <a:gd name="connsiteX349" fmla="*/ 2327128 w 2629092"/>
                <a:gd name="connsiteY349" fmla="*/ 599389 h 1922234"/>
                <a:gd name="connsiteX350" fmla="*/ 2330354 w 2629092"/>
                <a:gd name="connsiteY350" fmla="*/ 617753 h 1922234"/>
                <a:gd name="connsiteX351" fmla="*/ 2336082 w 2629092"/>
                <a:gd name="connsiteY351" fmla="*/ 639585 h 1922234"/>
                <a:gd name="connsiteX352" fmla="*/ 2353595 w 2629092"/>
                <a:gd name="connsiteY352" fmla="*/ 635927 h 1922234"/>
                <a:gd name="connsiteX353" fmla="*/ 2363488 w 2629092"/>
                <a:gd name="connsiteY353" fmla="*/ 683857 h 1922234"/>
                <a:gd name="connsiteX354" fmla="*/ 2411342 w 2629092"/>
                <a:gd name="connsiteY354" fmla="*/ 685292 h 1922234"/>
                <a:gd name="connsiteX355" fmla="*/ 2433935 w 2629092"/>
                <a:gd name="connsiteY355" fmla="*/ 694728 h 1922234"/>
                <a:gd name="connsiteX356" fmla="*/ 2460948 w 2629092"/>
                <a:gd name="connsiteY356" fmla="*/ 705117 h 1922234"/>
                <a:gd name="connsiteX357" fmla="*/ 2480646 w 2629092"/>
                <a:gd name="connsiteY357" fmla="*/ 729716 h 1922234"/>
                <a:gd name="connsiteX358" fmla="*/ 2510885 w 2629092"/>
                <a:gd name="connsiteY358" fmla="*/ 711949 h 1922234"/>
                <a:gd name="connsiteX359" fmla="*/ 2524004 w 2629092"/>
                <a:gd name="connsiteY359" fmla="*/ 686600 h 1922234"/>
                <a:gd name="connsiteX360" fmla="*/ 2524004 w 2629092"/>
                <a:gd name="connsiteY360" fmla="*/ 686600 h 1922234"/>
                <a:gd name="connsiteX361" fmla="*/ 2562371 w 2629092"/>
                <a:gd name="connsiteY361" fmla="*/ 718185 h 1922234"/>
                <a:gd name="connsiteX362" fmla="*/ 2566143 w 2629092"/>
                <a:gd name="connsiteY362" fmla="*/ 705955 h 1922234"/>
                <a:gd name="connsiteX363" fmla="*/ 2584278 w 2629092"/>
                <a:gd name="connsiteY363" fmla="*/ 702323 h 1922234"/>
                <a:gd name="connsiteX364" fmla="*/ 2588647 w 2629092"/>
                <a:gd name="connsiteY364" fmla="*/ 697077 h 1922234"/>
                <a:gd name="connsiteX365" fmla="*/ 2599467 w 2629092"/>
                <a:gd name="connsiteY365" fmla="*/ 690156 h 1922234"/>
                <a:gd name="connsiteX366" fmla="*/ 2627877 w 2629092"/>
                <a:gd name="connsiteY366" fmla="*/ 719379 h 1922234"/>
                <a:gd name="connsiteX367" fmla="*/ 2627877 w 2629092"/>
                <a:gd name="connsiteY367" fmla="*/ 719379 h 1922234"/>
                <a:gd name="connsiteX0" fmla="*/ 2627877 w 2629092"/>
                <a:gd name="connsiteY0" fmla="*/ 719379 h 1922234"/>
                <a:gd name="connsiteX1" fmla="*/ 2628740 w 2629092"/>
                <a:gd name="connsiteY1" fmla="*/ 742963 h 1922234"/>
                <a:gd name="connsiteX2" fmla="*/ 2621742 w 2629092"/>
                <a:gd name="connsiteY2" fmla="*/ 769176 h 1922234"/>
                <a:gd name="connsiteX3" fmla="*/ 2620879 w 2629092"/>
                <a:gd name="connsiteY3" fmla="*/ 791020 h 1922234"/>
                <a:gd name="connsiteX4" fmla="*/ 2623901 w 2629092"/>
                <a:gd name="connsiteY4" fmla="*/ 849389 h 1922234"/>
                <a:gd name="connsiteX5" fmla="*/ 2615151 w 2629092"/>
                <a:gd name="connsiteY5" fmla="*/ 877355 h 1922234"/>
                <a:gd name="connsiteX6" fmla="*/ 2616916 w 2629092"/>
                <a:gd name="connsiteY6" fmla="*/ 909689 h 1922234"/>
                <a:gd name="connsiteX7" fmla="*/ 2602057 w 2629092"/>
                <a:gd name="connsiteY7" fmla="*/ 914934 h 1922234"/>
                <a:gd name="connsiteX8" fmla="*/ 2601193 w 2629092"/>
                <a:gd name="connsiteY8" fmla="*/ 934162 h 1922234"/>
                <a:gd name="connsiteX9" fmla="*/ 2581966 w 2629092"/>
                <a:gd name="connsiteY9" fmla="*/ 942036 h 1922234"/>
                <a:gd name="connsiteX10" fmla="*/ 2567107 w 2629092"/>
                <a:gd name="connsiteY10" fmla="*/ 942036 h 1922234"/>
                <a:gd name="connsiteX11" fmla="*/ 2549619 w 2629092"/>
                <a:gd name="connsiteY11" fmla="*/ 947268 h 1922234"/>
                <a:gd name="connsiteX12" fmla="*/ 2537389 w 2629092"/>
                <a:gd name="connsiteY12" fmla="*/ 962127 h 1922234"/>
                <a:gd name="connsiteX13" fmla="*/ 2526200 w 2629092"/>
                <a:gd name="connsiteY13" fmla="*/ 1075309 h 1922234"/>
                <a:gd name="connsiteX14" fmla="*/ 2517767 w 2629092"/>
                <a:gd name="connsiteY14" fmla="*/ 1111365 h 1922234"/>
                <a:gd name="connsiteX15" fmla="*/ 2475820 w 2629092"/>
                <a:gd name="connsiteY15" fmla="*/ 1060692 h 1922234"/>
                <a:gd name="connsiteX16" fmla="*/ 2460961 w 2629092"/>
                <a:gd name="connsiteY16" fmla="*/ 1049325 h 1922234"/>
                <a:gd name="connsiteX17" fmla="*/ 2457468 w 2629092"/>
                <a:gd name="connsiteY17" fmla="*/ 1065924 h 1922234"/>
                <a:gd name="connsiteX18" fmla="*/ 2443473 w 2629092"/>
                <a:gd name="connsiteY18" fmla="*/ 1052818 h 1922234"/>
                <a:gd name="connsiteX19" fmla="*/ 2433872 w 2629092"/>
                <a:gd name="connsiteY19" fmla="*/ 1048449 h 1922234"/>
                <a:gd name="connsiteX20" fmla="*/ 2405042 w 2629092"/>
                <a:gd name="connsiteY20" fmla="*/ 1030097 h 1922234"/>
                <a:gd name="connsiteX21" fmla="*/ 2385789 w 2629092"/>
                <a:gd name="connsiteY21" fmla="*/ 993394 h 1922234"/>
                <a:gd name="connsiteX22" fmla="*/ 2377928 w 2629092"/>
                <a:gd name="connsiteY22" fmla="*/ 954063 h 1922234"/>
                <a:gd name="connsiteX23" fmla="*/ 2337745 w 2629092"/>
                <a:gd name="connsiteY23" fmla="*/ 949694 h 1922234"/>
                <a:gd name="connsiteX24" fmla="*/ 2322886 w 2629092"/>
                <a:gd name="connsiteY24" fmla="*/ 935711 h 1922234"/>
                <a:gd name="connsiteX25" fmla="*/ 2303659 w 2629092"/>
                <a:gd name="connsiteY25" fmla="*/ 930466 h 1922234"/>
                <a:gd name="connsiteX26" fmla="*/ 2287936 w 2629092"/>
                <a:gd name="connsiteY26" fmla="*/ 930466 h 1922234"/>
                <a:gd name="connsiteX27" fmla="*/ 2278310 w 2629092"/>
                <a:gd name="connsiteY27" fmla="*/ 937464 h 1922234"/>
                <a:gd name="connsiteX28" fmla="*/ 2273941 w 2629092"/>
                <a:gd name="connsiteY28" fmla="*/ 958431 h 1922234"/>
                <a:gd name="connsiteX29" fmla="*/ 2269572 w 2629092"/>
                <a:gd name="connsiteY29" fmla="*/ 978536 h 1922234"/>
                <a:gd name="connsiteX30" fmla="*/ 2269572 w 2629092"/>
                <a:gd name="connsiteY30" fmla="*/ 1003872 h 1922234"/>
                <a:gd name="connsiteX31" fmla="*/ 2273941 w 2629092"/>
                <a:gd name="connsiteY31" fmla="*/ 1044944 h 1922234"/>
                <a:gd name="connsiteX32" fmla="*/ 2273078 w 2629092"/>
                <a:gd name="connsiteY32" fmla="*/ 1086892 h 1922234"/>
                <a:gd name="connsiteX33" fmla="*/ 2277446 w 2629092"/>
                <a:gd name="connsiteY33" fmla="*/ 1130567 h 1922234"/>
                <a:gd name="connsiteX34" fmla="*/ 2258219 w 2629092"/>
                <a:gd name="connsiteY34" fmla="*/ 1152424 h 1922234"/>
                <a:gd name="connsiteX35" fmla="*/ 2244224 w 2629092"/>
                <a:gd name="connsiteY35" fmla="*/ 1169899 h 1922234"/>
                <a:gd name="connsiteX36" fmla="*/ 2237251 w 2629092"/>
                <a:gd name="connsiteY36" fmla="*/ 1190003 h 1922234"/>
                <a:gd name="connsiteX37" fmla="*/ 2206669 w 2629092"/>
                <a:gd name="connsiteY37" fmla="*/ 1174268 h 1922234"/>
                <a:gd name="connsiteX38" fmla="*/ 2175186 w 2629092"/>
                <a:gd name="connsiteY38" fmla="*/ 1179513 h 1922234"/>
                <a:gd name="connsiteX39" fmla="*/ 2163819 w 2629092"/>
                <a:gd name="connsiteY39" fmla="*/ 1196988 h 1922234"/>
                <a:gd name="connsiteX40" fmla="*/ 2153355 w 2629092"/>
                <a:gd name="connsiteY40" fmla="*/ 1241552 h 1922234"/>
                <a:gd name="connsiteX41" fmla="*/ 2134127 w 2629092"/>
                <a:gd name="connsiteY41" fmla="*/ 1289609 h 1922234"/>
                <a:gd name="connsiteX42" fmla="*/ 2133861 w 2629092"/>
                <a:gd name="connsiteY42" fmla="*/ 1325588 h 1922234"/>
                <a:gd name="connsiteX43" fmla="*/ 2133861 w 2629092"/>
                <a:gd name="connsiteY43" fmla="*/ 1325588 h 1922234"/>
                <a:gd name="connsiteX44" fmla="*/ 2132997 w 2629092"/>
                <a:gd name="connsiteY44" fmla="*/ 1329080 h 1922234"/>
                <a:gd name="connsiteX45" fmla="*/ 2132997 w 2629092"/>
                <a:gd name="connsiteY45" fmla="*/ 1329080 h 1922234"/>
                <a:gd name="connsiteX46" fmla="*/ 2117275 w 2629092"/>
                <a:gd name="connsiteY46" fmla="*/ 1355293 h 1922234"/>
                <a:gd name="connsiteX47" fmla="*/ 2055858 w 2629092"/>
                <a:gd name="connsiteY47" fmla="*/ 1437957 h 1922234"/>
                <a:gd name="connsiteX48" fmla="*/ 1955045 w 2629092"/>
                <a:gd name="connsiteY48" fmla="*/ 1619021 h 1922234"/>
                <a:gd name="connsiteX49" fmla="*/ 1943209 w 2629092"/>
                <a:gd name="connsiteY49" fmla="*/ 1629766 h 1922234"/>
                <a:gd name="connsiteX50" fmla="*/ 1912627 w 2629092"/>
                <a:gd name="connsiteY50" fmla="*/ 1626260 h 1922234"/>
                <a:gd name="connsiteX51" fmla="*/ 1891647 w 2629092"/>
                <a:gd name="connsiteY51" fmla="*/ 1621015 h 1922234"/>
                <a:gd name="connsiteX52" fmla="*/ 1873295 w 2629092"/>
                <a:gd name="connsiteY52" fmla="*/ 1624508 h 1922234"/>
                <a:gd name="connsiteX53" fmla="*/ 1845343 w 2629092"/>
                <a:gd name="connsiteY53" fmla="*/ 1637614 h 1922234"/>
                <a:gd name="connsiteX54" fmla="*/ 1815624 w 2629092"/>
                <a:gd name="connsiteY54" fmla="*/ 1641983 h 1922234"/>
                <a:gd name="connsiteX55" fmla="*/ 1781537 w 2629092"/>
                <a:gd name="connsiteY55" fmla="*/ 1642846 h 1922234"/>
                <a:gd name="connsiteX56" fmla="*/ 1761446 w 2629092"/>
                <a:gd name="connsiteY56" fmla="*/ 1628000 h 1922234"/>
                <a:gd name="connsiteX57" fmla="*/ 1728680 w 2629092"/>
                <a:gd name="connsiteY57" fmla="*/ 1628635 h 1922234"/>
                <a:gd name="connsiteX58" fmla="*/ 1692840 w 2629092"/>
                <a:gd name="connsiteY58" fmla="*/ 1625143 h 1922234"/>
                <a:gd name="connsiteX59" fmla="*/ 1649825 w 2629092"/>
                <a:gd name="connsiteY59" fmla="*/ 1621713 h 1922234"/>
                <a:gd name="connsiteX60" fmla="*/ 1584191 w 2629092"/>
                <a:gd name="connsiteY60" fmla="*/ 1560398 h 1922234"/>
                <a:gd name="connsiteX61" fmla="*/ 1565839 w 2629092"/>
                <a:gd name="connsiteY61" fmla="*/ 1583982 h 1922234"/>
                <a:gd name="connsiteX62" fmla="*/ 1543119 w 2629092"/>
                <a:gd name="connsiteY62" fmla="*/ 1595348 h 1922234"/>
                <a:gd name="connsiteX63" fmla="*/ 1528285 w 2629092"/>
                <a:gd name="connsiteY63" fmla="*/ 1609331 h 1922234"/>
                <a:gd name="connsiteX64" fmla="*/ 1518659 w 2629092"/>
                <a:gd name="connsiteY64" fmla="*/ 1642541 h 1922234"/>
                <a:gd name="connsiteX65" fmla="*/ 1516055 w 2629092"/>
                <a:gd name="connsiteY65" fmla="*/ 1668754 h 1922234"/>
                <a:gd name="connsiteX66" fmla="*/ 1509934 w 2629092"/>
                <a:gd name="connsiteY66" fmla="*/ 1694967 h 1922234"/>
                <a:gd name="connsiteX67" fmla="*/ 1508169 w 2629092"/>
                <a:gd name="connsiteY67" fmla="*/ 1705457 h 1922234"/>
                <a:gd name="connsiteX68" fmla="*/ 1516055 w 2629092"/>
                <a:gd name="connsiteY68" fmla="*/ 1717687 h 1922234"/>
                <a:gd name="connsiteX69" fmla="*/ 1503799 w 2629092"/>
                <a:gd name="connsiteY69" fmla="*/ 1728178 h 1922234"/>
                <a:gd name="connsiteX70" fmla="*/ 1481942 w 2629092"/>
                <a:gd name="connsiteY70" fmla="*/ 1745653 h 1922234"/>
                <a:gd name="connsiteX71" fmla="*/ 1449926 w 2629092"/>
                <a:gd name="connsiteY71" fmla="*/ 1791170 h 1922234"/>
                <a:gd name="connsiteX72" fmla="*/ 1417579 w 2629092"/>
                <a:gd name="connsiteY72" fmla="*/ 1832241 h 1922234"/>
                <a:gd name="connsiteX73" fmla="*/ 1409717 w 2629092"/>
                <a:gd name="connsiteY73" fmla="*/ 1858454 h 1922234"/>
                <a:gd name="connsiteX74" fmla="*/ 1401856 w 2629092"/>
                <a:gd name="connsiteY74" fmla="*/ 1885543 h 1922234"/>
                <a:gd name="connsiteX75" fmla="*/ 1378272 w 2629092"/>
                <a:gd name="connsiteY75" fmla="*/ 1900390 h 1922234"/>
                <a:gd name="connsiteX76" fmla="*/ 1347690 w 2629092"/>
                <a:gd name="connsiteY76" fmla="*/ 1910880 h 1922234"/>
                <a:gd name="connsiteX77" fmla="*/ 1317972 w 2629092"/>
                <a:gd name="connsiteY77" fmla="*/ 1922234 h 1922234"/>
                <a:gd name="connsiteX78" fmla="*/ 1303455 w 2629092"/>
                <a:gd name="connsiteY78" fmla="*/ 1919592 h 1922234"/>
                <a:gd name="connsiteX79" fmla="*/ 1286120 w 2629092"/>
                <a:gd name="connsiteY79" fmla="*/ 1916595 h 1922234"/>
                <a:gd name="connsiteX80" fmla="*/ 1274741 w 2629092"/>
                <a:gd name="connsiteY80" fmla="*/ 1917865 h 1922234"/>
                <a:gd name="connsiteX81" fmla="*/ 1268162 w 2629092"/>
                <a:gd name="connsiteY81" fmla="*/ 1914373 h 1922234"/>
                <a:gd name="connsiteX82" fmla="*/ 1274170 w 2629092"/>
                <a:gd name="connsiteY82" fmla="*/ 1894446 h 1922234"/>
                <a:gd name="connsiteX83" fmla="*/ 1288013 w 2629092"/>
                <a:gd name="connsiteY83" fmla="*/ 1877352 h 1922234"/>
                <a:gd name="connsiteX84" fmla="*/ 1290718 w 2629092"/>
                <a:gd name="connsiteY84" fmla="*/ 1841068 h 1922234"/>
                <a:gd name="connsiteX85" fmla="*/ 1302504 w 2629092"/>
                <a:gd name="connsiteY85" fmla="*/ 1823949 h 1922234"/>
                <a:gd name="connsiteX86" fmla="*/ 1296967 w 2629092"/>
                <a:gd name="connsiteY86" fmla="*/ 1811642 h 1922234"/>
                <a:gd name="connsiteX87" fmla="*/ 1295481 w 2629092"/>
                <a:gd name="connsiteY87" fmla="*/ 1795894 h 1922234"/>
                <a:gd name="connsiteX88" fmla="*/ 1282158 w 2629092"/>
                <a:gd name="connsiteY88" fmla="*/ 1779791 h 1922234"/>
                <a:gd name="connsiteX89" fmla="*/ 1263363 w 2629092"/>
                <a:gd name="connsiteY89" fmla="*/ 1753756 h 1922234"/>
                <a:gd name="connsiteX90" fmla="*/ 1233099 w 2629092"/>
                <a:gd name="connsiteY90" fmla="*/ 1747114 h 1922234"/>
                <a:gd name="connsiteX91" fmla="*/ 1217693 w 2629092"/>
                <a:gd name="connsiteY91" fmla="*/ 1712011 h 1922234"/>
                <a:gd name="connsiteX92" fmla="*/ 1197208 w 2629092"/>
                <a:gd name="connsiteY92" fmla="*/ 1680616 h 1922234"/>
                <a:gd name="connsiteX93" fmla="*/ 1188471 w 2629092"/>
                <a:gd name="connsiteY93" fmla="*/ 1655153 h 1922234"/>
                <a:gd name="connsiteX94" fmla="*/ 1160417 w 2629092"/>
                <a:gd name="connsiteY94" fmla="*/ 1636509 h 1922234"/>
                <a:gd name="connsiteX95" fmla="*/ 1144669 w 2629092"/>
                <a:gd name="connsiteY95" fmla="*/ 1594536 h 1922234"/>
                <a:gd name="connsiteX96" fmla="*/ 1131918 w 2629092"/>
                <a:gd name="connsiteY96" fmla="*/ 1560868 h 1922234"/>
                <a:gd name="connsiteX97" fmla="*/ 1140376 w 2629092"/>
                <a:gd name="connsiteY97" fmla="*/ 1548854 h 1922234"/>
                <a:gd name="connsiteX98" fmla="*/ 1132883 w 2629092"/>
                <a:gd name="connsiteY98" fmla="*/ 1541882 h 1922234"/>
                <a:gd name="connsiteX99" fmla="*/ 1143132 w 2629092"/>
                <a:gd name="connsiteY99" fmla="*/ 1518273 h 1922234"/>
                <a:gd name="connsiteX100" fmla="*/ 1150282 w 2629092"/>
                <a:gd name="connsiteY100" fmla="*/ 1496517 h 1922234"/>
                <a:gd name="connsiteX101" fmla="*/ 1164862 w 2629092"/>
                <a:gd name="connsiteY101" fmla="*/ 1484707 h 1922234"/>
                <a:gd name="connsiteX102" fmla="*/ 1157813 w 2629092"/>
                <a:gd name="connsiteY102" fmla="*/ 1468120 h 1922234"/>
                <a:gd name="connsiteX103" fmla="*/ 1144097 w 2629092"/>
                <a:gd name="connsiteY103" fmla="*/ 1463459 h 1922234"/>
                <a:gd name="connsiteX104" fmla="*/ 1121605 w 2629092"/>
                <a:gd name="connsiteY104" fmla="*/ 1464285 h 1922234"/>
                <a:gd name="connsiteX105" fmla="*/ 1110696 w 2629092"/>
                <a:gd name="connsiteY105" fmla="*/ 1452880 h 1922234"/>
                <a:gd name="connsiteX106" fmla="*/ 1109781 w 2629092"/>
                <a:gd name="connsiteY106" fmla="*/ 1425829 h 1922234"/>
                <a:gd name="connsiteX107" fmla="*/ 1081409 w 2629092"/>
                <a:gd name="connsiteY107" fmla="*/ 1415326 h 1922234"/>
                <a:gd name="connsiteX108" fmla="*/ 1072253 w 2629092"/>
                <a:gd name="connsiteY108" fmla="*/ 1388872 h 1922234"/>
                <a:gd name="connsiteX109" fmla="*/ 1054764 w 2629092"/>
                <a:gd name="connsiteY109" fmla="*/ 1360323 h 1922234"/>
                <a:gd name="connsiteX110" fmla="*/ 1046801 w 2629092"/>
                <a:gd name="connsiteY110" fmla="*/ 1330097 h 1922234"/>
                <a:gd name="connsiteX111" fmla="*/ 1036628 w 2629092"/>
                <a:gd name="connsiteY111" fmla="*/ 1303566 h 1922234"/>
                <a:gd name="connsiteX112" fmla="*/ 1011279 w 2629092"/>
                <a:gd name="connsiteY112" fmla="*/ 1295705 h 1922234"/>
                <a:gd name="connsiteX113" fmla="*/ 1010365 w 2629092"/>
                <a:gd name="connsiteY113" fmla="*/ 1252017 h 1922234"/>
                <a:gd name="connsiteX114" fmla="*/ 991569 w 2629092"/>
                <a:gd name="connsiteY114" fmla="*/ 1241692 h 1922234"/>
                <a:gd name="connsiteX115" fmla="*/ 974576 w 2629092"/>
                <a:gd name="connsiteY115" fmla="*/ 1231913 h 1922234"/>
                <a:gd name="connsiteX116" fmla="*/ 973331 w 2629092"/>
                <a:gd name="connsiteY116" fmla="*/ 1203058 h 1922234"/>
                <a:gd name="connsiteX117" fmla="*/ 969343 w 2629092"/>
                <a:gd name="connsiteY117" fmla="*/ 1167346 h 1922234"/>
                <a:gd name="connsiteX118" fmla="*/ 954560 w 2629092"/>
                <a:gd name="connsiteY118" fmla="*/ 1150734 h 1922234"/>
                <a:gd name="connsiteX119" fmla="*/ 927395 w 2629092"/>
                <a:gd name="connsiteY119" fmla="*/ 1166190 h 1922234"/>
                <a:gd name="connsiteX120" fmla="*/ 896242 w 2629092"/>
                <a:gd name="connsiteY120" fmla="*/ 1202995 h 1922234"/>
                <a:gd name="connsiteX121" fmla="*/ 879034 w 2629092"/>
                <a:gd name="connsiteY121" fmla="*/ 1240892 h 1922234"/>
                <a:gd name="connsiteX122" fmla="*/ 840667 w 2629092"/>
                <a:gd name="connsiteY122" fmla="*/ 1244054 h 1922234"/>
                <a:gd name="connsiteX123" fmla="*/ 848758 w 2629092"/>
                <a:gd name="connsiteY123" fmla="*/ 1214412 h 1922234"/>
                <a:gd name="connsiteX124" fmla="*/ 842662 w 2629092"/>
                <a:gd name="connsiteY124" fmla="*/ 1207783 h 1922234"/>
                <a:gd name="connsiteX125" fmla="*/ 824907 w 2629092"/>
                <a:gd name="connsiteY125" fmla="*/ 1203350 h 1922234"/>
                <a:gd name="connsiteX126" fmla="*/ 832349 w 2629092"/>
                <a:gd name="connsiteY126" fmla="*/ 1176757 h 1922234"/>
                <a:gd name="connsiteX127" fmla="*/ 817960 w 2629092"/>
                <a:gd name="connsiteY127" fmla="*/ 1153185 h 1922234"/>
                <a:gd name="connsiteX128" fmla="*/ 795659 w 2629092"/>
                <a:gd name="connsiteY128" fmla="*/ 1128204 h 1922234"/>
                <a:gd name="connsiteX129" fmla="*/ 781638 w 2629092"/>
                <a:gd name="connsiteY129" fmla="*/ 1121130 h 1922234"/>
                <a:gd name="connsiteX130" fmla="*/ 755845 w 2629092"/>
                <a:gd name="connsiteY130" fmla="*/ 1112926 h 1922234"/>
                <a:gd name="connsiteX131" fmla="*/ 730102 w 2629092"/>
                <a:gd name="connsiteY131" fmla="*/ 1105522 h 1922234"/>
                <a:gd name="connsiteX132" fmla="*/ 703457 w 2629092"/>
                <a:gd name="connsiteY132" fmla="*/ 1087260 h 1922234"/>
                <a:gd name="connsiteX133" fmla="*/ 676267 w 2629092"/>
                <a:gd name="connsiteY133" fmla="*/ 1063485 h 1922234"/>
                <a:gd name="connsiteX134" fmla="*/ 661687 w 2629092"/>
                <a:gd name="connsiteY134" fmla="*/ 1042187 h 1922234"/>
                <a:gd name="connsiteX135" fmla="*/ 655655 w 2629092"/>
                <a:gd name="connsiteY135" fmla="*/ 1043483 h 1922234"/>
                <a:gd name="connsiteX136" fmla="*/ 651908 w 2629092"/>
                <a:gd name="connsiteY136" fmla="*/ 1045185 h 1922234"/>
                <a:gd name="connsiteX137" fmla="*/ 645165 w 2629092"/>
                <a:gd name="connsiteY137" fmla="*/ 1050138 h 1922234"/>
                <a:gd name="connsiteX138" fmla="*/ 641075 w 2629092"/>
                <a:gd name="connsiteY138" fmla="*/ 1102563 h 1922234"/>
                <a:gd name="connsiteX139" fmla="*/ 641075 w 2629092"/>
                <a:gd name="connsiteY139" fmla="*/ 1102563 h 1922234"/>
                <a:gd name="connsiteX140" fmla="*/ 636364 w 2629092"/>
                <a:gd name="connsiteY140" fmla="*/ 1101509 h 1922234"/>
                <a:gd name="connsiteX141" fmla="*/ 610646 w 2629092"/>
                <a:gd name="connsiteY141" fmla="*/ 1098525 h 1922234"/>
                <a:gd name="connsiteX142" fmla="*/ 557789 w 2629092"/>
                <a:gd name="connsiteY142" fmla="*/ 1071106 h 1922234"/>
                <a:gd name="connsiteX143" fmla="*/ 533328 w 2629092"/>
                <a:gd name="connsiteY143" fmla="*/ 1038771 h 1922234"/>
                <a:gd name="connsiteX144" fmla="*/ 537595 w 2629092"/>
                <a:gd name="connsiteY144" fmla="*/ 1031215 h 1922234"/>
                <a:gd name="connsiteX145" fmla="*/ 550295 w 2629092"/>
                <a:gd name="connsiteY145" fmla="*/ 1035799 h 1922234"/>
                <a:gd name="connsiteX146" fmla="*/ 556772 w 2629092"/>
                <a:gd name="connsiteY146" fmla="*/ 1026605 h 1922234"/>
                <a:gd name="connsiteX147" fmla="*/ 550791 w 2629092"/>
                <a:gd name="connsiteY147" fmla="*/ 1016546 h 1922234"/>
                <a:gd name="connsiteX148" fmla="*/ 557737 w 2629092"/>
                <a:gd name="connsiteY148" fmla="*/ 1010336 h 1922234"/>
                <a:gd name="connsiteX149" fmla="*/ 563592 w 2629092"/>
                <a:gd name="connsiteY149" fmla="*/ 1009853 h 1922234"/>
                <a:gd name="connsiteX150" fmla="*/ 572647 w 2629092"/>
                <a:gd name="connsiteY150" fmla="*/ 1006462 h 1922234"/>
                <a:gd name="connsiteX151" fmla="*/ 572647 w 2629092"/>
                <a:gd name="connsiteY151" fmla="*/ 1006462 h 1922234"/>
                <a:gd name="connsiteX152" fmla="*/ 584878 w 2629092"/>
                <a:gd name="connsiteY152" fmla="*/ 1013448 h 1922234"/>
                <a:gd name="connsiteX153" fmla="*/ 581410 w 2629092"/>
                <a:gd name="connsiteY153" fmla="*/ 989864 h 1922234"/>
                <a:gd name="connsiteX154" fmla="*/ 576940 w 2629092"/>
                <a:gd name="connsiteY154" fmla="*/ 972973 h 1922234"/>
                <a:gd name="connsiteX155" fmla="*/ 572774 w 2629092"/>
                <a:gd name="connsiteY155" fmla="*/ 965289 h 1922234"/>
                <a:gd name="connsiteX156" fmla="*/ 558233 w 2629092"/>
                <a:gd name="connsiteY156" fmla="*/ 951129 h 1922234"/>
                <a:gd name="connsiteX157" fmla="*/ 540669 w 2629092"/>
                <a:gd name="connsiteY157" fmla="*/ 910666 h 1922234"/>
                <a:gd name="connsiteX158" fmla="*/ 508652 w 2629092"/>
                <a:gd name="connsiteY158" fmla="*/ 864997 h 1922234"/>
                <a:gd name="connsiteX159" fmla="*/ 500842 w 2629092"/>
                <a:gd name="connsiteY159" fmla="*/ 835787 h 1922234"/>
                <a:gd name="connsiteX160" fmla="*/ 494936 w 2629092"/>
                <a:gd name="connsiteY160" fmla="*/ 803034 h 1922234"/>
                <a:gd name="connsiteX161" fmla="*/ 484738 w 2629092"/>
                <a:gd name="connsiteY161" fmla="*/ 802716 h 1922234"/>
                <a:gd name="connsiteX162" fmla="*/ 476623 w 2629092"/>
                <a:gd name="connsiteY162" fmla="*/ 789559 h 1922234"/>
                <a:gd name="connsiteX163" fmla="*/ 468292 w 2629092"/>
                <a:gd name="connsiteY163" fmla="*/ 763156 h 1922234"/>
                <a:gd name="connsiteX164" fmla="*/ 447159 w 2629092"/>
                <a:gd name="connsiteY164" fmla="*/ 753263 h 1922234"/>
                <a:gd name="connsiteX165" fmla="*/ 430090 w 2629092"/>
                <a:gd name="connsiteY165" fmla="*/ 700278 h 1922234"/>
                <a:gd name="connsiteX166" fmla="*/ 421162 w 2629092"/>
                <a:gd name="connsiteY166" fmla="*/ 691769 h 1922234"/>
                <a:gd name="connsiteX167" fmla="*/ 376915 w 2629092"/>
                <a:gd name="connsiteY167" fmla="*/ 723354 h 1922234"/>
                <a:gd name="connsiteX168" fmla="*/ 354665 w 2629092"/>
                <a:gd name="connsiteY168" fmla="*/ 744601 h 1922234"/>
                <a:gd name="connsiteX169" fmla="*/ 304385 w 2629092"/>
                <a:gd name="connsiteY169" fmla="*/ 788010 h 1922234"/>
                <a:gd name="connsiteX170" fmla="*/ 271048 w 2629092"/>
                <a:gd name="connsiteY170" fmla="*/ 811289 h 1922234"/>
                <a:gd name="connsiteX171" fmla="*/ 216260 w 2629092"/>
                <a:gd name="connsiteY171" fmla="*/ 814515 h 1922234"/>
                <a:gd name="connsiteX172" fmla="*/ 215066 w 2629092"/>
                <a:gd name="connsiteY172" fmla="*/ 797916 h 1922234"/>
                <a:gd name="connsiteX173" fmla="*/ 223131 w 2629092"/>
                <a:gd name="connsiteY173" fmla="*/ 754787 h 1922234"/>
                <a:gd name="connsiteX174" fmla="*/ 209097 w 2629092"/>
                <a:gd name="connsiteY174" fmla="*/ 732904 h 1922234"/>
                <a:gd name="connsiteX175" fmla="*/ 187215 w 2629092"/>
                <a:gd name="connsiteY175" fmla="*/ 719912 h 1922234"/>
                <a:gd name="connsiteX176" fmla="*/ 162730 w 2629092"/>
                <a:gd name="connsiteY176" fmla="*/ 691934 h 1922234"/>
                <a:gd name="connsiteX177" fmla="*/ 152189 w 2629092"/>
                <a:gd name="connsiteY177" fmla="*/ 662064 h 1922234"/>
                <a:gd name="connsiteX178" fmla="*/ 161091 w 2629092"/>
                <a:gd name="connsiteY178" fmla="*/ 653428 h 1922234"/>
                <a:gd name="connsiteX179" fmla="*/ 157598 w 2629092"/>
                <a:gd name="connsiteY179" fmla="*/ 644538 h 1922234"/>
                <a:gd name="connsiteX180" fmla="*/ 155833 w 2629092"/>
                <a:gd name="connsiteY180" fmla="*/ 634213 h 1922234"/>
                <a:gd name="connsiteX181" fmla="*/ 153205 w 2629092"/>
                <a:gd name="connsiteY181" fmla="*/ 622846 h 1922234"/>
                <a:gd name="connsiteX182" fmla="*/ 142562 w 2629092"/>
                <a:gd name="connsiteY182" fmla="*/ 617195 h 1922234"/>
                <a:gd name="connsiteX183" fmla="*/ 138549 w 2629092"/>
                <a:gd name="connsiteY183" fmla="*/ 600012 h 1922234"/>
                <a:gd name="connsiteX184" fmla="*/ 142740 w 2629092"/>
                <a:gd name="connsiteY184" fmla="*/ 577418 h 1922234"/>
                <a:gd name="connsiteX185" fmla="*/ 143604 w 2629092"/>
                <a:gd name="connsiteY185" fmla="*/ 556438 h 1922234"/>
                <a:gd name="connsiteX186" fmla="*/ 131653 w 2629092"/>
                <a:gd name="connsiteY186" fmla="*/ 533476 h 1922234"/>
                <a:gd name="connsiteX187" fmla="*/ 135946 w 2629092"/>
                <a:gd name="connsiteY187" fmla="*/ 516776 h 1922234"/>
                <a:gd name="connsiteX188" fmla="*/ 147110 w 2629092"/>
                <a:gd name="connsiteY188" fmla="*/ 499644 h 1922234"/>
                <a:gd name="connsiteX189" fmla="*/ 152419 w 2629092"/>
                <a:gd name="connsiteY189" fmla="*/ 480746 h 1922234"/>
                <a:gd name="connsiteX190" fmla="*/ 160852 w 2629092"/>
                <a:gd name="connsiteY190" fmla="*/ 455486 h 1922234"/>
                <a:gd name="connsiteX191" fmla="*/ 146513 w 2629092"/>
                <a:gd name="connsiteY191" fmla="*/ 437769 h 1922234"/>
                <a:gd name="connsiteX192" fmla="*/ 141179 w 2629092"/>
                <a:gd name="connsiteY192" fmla="*/ 422390 h 1922234"/>
                <a:gd name="connsiteX193" fmla="*/ 140113 w 2629092"/>
                <a:gd name="connsiteY193" fmla="*/ 389535 h 1922234"/>
                <a:gd name="connsiteX194" fmla="*/ 129229 w 2629092"/>
                <a:gd name="connsiteY194" fmla="*/ 375768 h 1922234"/>
                <a:gd name="connsiteX195" fmla="*/ 109912 w 2629092"/>
                <a:gd name="connsiteY195" fmla="*/ 368364 h 1922234"/>
                <a:gd name="connsiteX196" fmla="*/ 99663 w 2629092"/>
                <a:gd name="connsiteY196" fmla="*/ 358572 h 1922234"/>
                <a:gd name="connsiteX197" fmla="*/ 90735 w 2629092"/>
                <a:gd name="connsiteY197" fmla="*/ 341465 h 1922234"/>
                <a:gd name="connsiteX198" fmla="*/ 74441 w 2629092"/>
                <a:gd name="connsiteY198" fmla="*/ 327711 h 1922234"/>
                <a:gd name="connsiteX199" fmla="*/ 81235 w 2629092"/>
                <a:gd name="connsiteY199" fmla="*/ 318250 h 1922234"/>
                <a:gd name="connsiteX200" fmla="*/ 79825 w 2629092"/>
                <a:gd name="connsiteY200" fmla="*/ 287287 h 1922234"/>
                <a:gd name="connsiteX201" fmla="*/ 44011 w 2629092"/>
                <a:gd name="connsiteY201" fmla="*/ 290779 h 1922234"/>
                <a:gd name="connsiteX202" fmla="*/ 2063 w 2629092"/>
                <a:gd name="connsiteY202" fmla="*/ 278549 h 1922234"/>
                <a:gd name="connsiteX203" fmla="*/ 20960 w 2629092"/>
                <a:gd name="connsiteY203" fmla="*/ 254089 h 1922234"/>
                <a:gd name="connsiteX204" fmla="*/ 25926 w 2629092"/>
                <a:gd name="connsiteY204" fmla="*/ 237706 h 1922234"/>
                <a:gd name="connsiteX205" fmla="*/ 29367 w 2629092"/>
                <a:gd name="connsiteY205" fmla="*/ 217907 h 1922234"/>
                <a:gd name="connsiteX206" fmla="*/ 24427 w 2629092"/>
                <a:gd name="connsiteY206" fmla="*/ 195225 h 1922234"/>
                <a:gd name="connsiteX207" fmla="*/ 17785 w 2629092"/>
                <a:gd name="connsiteY207" fmla="*/ 174549 h 1922234"/>
                <a:gd name="connsiteX208" fmla="*/ 47401 w 2629092"/>
                <a:gd name="connsiteY208" fmla="*/ 175756 h 1922234"/>
                <a:gd name="connsiteX209" fmla="*/ 56723 w 2629092"/>
                <a:gd name="connsiteY209" fmla="*/ 178829 h 1922234"/>
                <a:gd name="connsiteX210" fmla="*/ 67391 w 2629092"/>
                <a:gd name="connsiteY210" fmla="*/ 183871 h 1922234"/>
                <a:gd name="connsiteX211" fmla="*/ 86340 w 2629092"/>
                <a:gd name="connsiteY211" fmla="*/ 193320 h 1922234"/>
                <a:gd name="connsiteX212" fmla="*/ 112159 w 2629092"/>
                <a:gd name="connsiteY212" fmla="*/ 215608 h 1922234"/>
                <a:gd name="connsiteX213" fmla="*/ 138880 w 2629092"/>
                <a:gd name="connsiteY213" fmla="*/ 232804 h 1922234"/>
                <a:gd name="connsiteX214" fmla="*/ 161054 w 2629092"/>
                <a:gd name="connsiteY214" fmla="*/ 229857 h 1922234"/>
                <a:gd name="connsiteX215" fmla="*/ 167201 w 2629092"/>
                <a:gd name="connsiteY215" fmla="*/ 205131 h 1922234"/>
                <a:gd name="connsiteX216" fmla="*/ 188676 w 2629092"/>
                <a:gd name="connsiteY216" fmla="*/ 192558 h 1922234"/>
                <a:gd name="connsiteX217" fmla="*/ 198951 w 2629092"/>
                <a:gd name="connsiteY217" fmla="*/ 208801 h 1922234"/>
                <a:gd name="connsiteX218" fmla="*/ 209415 w 2629092"/>
                <a:gd name="connsiteY218" fmla="*/ 236931 h 1922234"/>
                <a:gd name="connsiteX219" fmla="*/ 219118 w 2629092"/>
                <a:gd name="connsiteY219" fmla="*/ 236995 h 1922234"/>
                <a:gd name="connsiteX220" fmla="*/ 228440 w 2629092"/>
                <a:gd name="connsiteY220" fmla="*/ 229045 h 1922234"/>
                <a:gd name="connsiteX221" fmla="*/ 234167 w 2629092"/>
                <a:gd name="connsiteY221" fmla="*/ 239433 h 1922234"/>
                <a:gd name="connsiteX222" fmla="*/ 244162 w 2629092"/>
                <a:gd name="connsiteY222" fmla="*/ 249974 h 1922234"/>
                <a:gd name="connsiteX223" fmla="*/ 251757 w 2629092"/>
                <a:gd name="connsiteY223" fmla="*/ 268173 h 1922234"/>
                <a:gd name="connsiteX224" fmla="*/ 267162 w 2629092"/>
                <a:gd name="connsiteY224" fmla="*/ 262623 h 1922234"/>
                <a:gd name="connsiteX225" fmla="*/ 283710 w 2629092"/>
                <a:gd name="connsiteY225" fmla="*/ 239687 h 1922234"/>
                <a:gd name="connsiteX226" fmla="*/ 280764 w 2629092"/>
                <a:gd name="connsiteY226" fmla="*/ 197307 h 1922234"/>
                <a:gd name="connsiteX227" fmla="*/ 278999 w 2629092"/>
                <a:gd name="connsiteY227" fmla="*/ 173406 h 1922234"/>
                <a:gd name="connsiteX228" fmla="*/ 261066 w 2629092"/>
                <a:gd name="connsiteY228" fmla="*/ 130874 h 1922234"/>
                <a:gd name="connsiteX229" fmla="*/ 289324 w 2629092"/>
                <a:gd name="connsiteY229" fmla="*/ 119393 h 1922234"/>
                <a:gd name="connsiteX230" fmla="*/ 308767 w 2629092"/>
                <a:gd name="connsiteY230" fmla="*/ 109868 h 1922234"/>
                <a:gd name="connsiteX231" fmla="*/ 321543 w 2629092"/>
                <a:gd name="connsiteY231" fmla="*/ 98781 h 1922234"/>
                <a:gd name="connsiteX232" fmla="*/ 334116 w 2629092"/>
                <a:gd name="connsiteY232" fmla="*/ 97422 h 1922234"/>
                <a:gd name="connsiteX233" fmla="*/ 333392 w 2629092"/>
                <a:gd name="connsiteY233" fmla="*/ 78867 h 1922234"/>
                <a:gd name="connsiteX234" fmla="*/ 343958 w 2629092"/>
                <a:gd name="connsiteY234" fmla="*/ 74105 h 1922234"/>
                <a:gd name="connsiteX235" fmla="*/ 341482 w 2629092"/>
                <a:gd name="connsiteY235" fmla="*/ 57887 h 1922234"/>
                <a:gd name="connsiteX236" fmla="*/ 345470 w 2629092"/>
                <a:gd name="connsiteY236" fmla="*/ 45212 h 1922234"/>
                <a:gd name="connsiteX237" fmla="*/ 345470 w 2629092"/>
                <a:gd name="connsiteY237" fmla="*/ 45212 h 1922234"/>
                <a:gd name="connsiteX238" fmla="*/ 379925 w 2629092"/>
                <a:gd name="connsiteY238" fmla="*/ 48019 h 1922234"/>
                <a:gd name="connsiteX239" fmla="*/ 411701 w 2629092"/>
                <a:gd name="connsiteY239" fmla="*/ 57468 h 1922234"/>
                <a:gd name="connsiteX240" fmla="*/ 428465 w 2629092"/>
                <a:gd name="connsiteY240" fmla="*/ 36462 h 1922234"/>
                <a:gd name="connsiteX241" fmla="*/ 456100 w 2629092"/>
                <a:gd name="connsiteY241" fmla="*/ 47752 h 1922234"/>
                <a:gd name="connsiteX242" fmla="*/ 467289 w 2629092"/>
                <a:gd name="connsiteY242" fmla="*/ 46685 h 1922234"/>
                <a:gd name="connsiteX243" fmla="*/ 485272 w 2629092"/>
                <a:gd name="connsiteY243" fmla="*/ 24232 h 1922234"/>
                <a:gd name="connsiteX244" fmla="*/ 523715 w 2629092"/>
                <a:gd name="connsiteY244" fmla="*/ 6757 h 1922234"/>
                <a:gd name="connsiteX245" fmla="*/ 523715 w 2629092"/>
                <a:gd name="connsiteY245" fmla="*/ 6757 h 1922234"/>
                <a:gd name="connsiteX246" fmla="*/ 527639 w 2629092"/>
                <a:gd name="connsiteY246" fmla="*/ 0 h 1922234"/>
                <a:gd name="connsiteX247" fmla="*/ 527639 w 2629092"/>
                <a:gd name="connsiteY247" fmla="*/ 0 h 1922234"/>
                <a:gd name="connsiteX248" fmla="*/ 543832 w 2629092"/>
                <a:gd name="connsiteY248" fmla="*/ 11125 h 1922234"/>
                <a:gd name="connsiteX249" fmla="*/ 570921 w 2629092"/>
                <a:gd name="connsiteY249" fmla="*/ 36462 h 1922234"/>
                <a:gd name="connsiteX250" fmla="*/ 582288 w 2629092"/>
                <a:gd name="connsiteY250" fmla="*/ 83655 h 1922234"/>
                <a:gd name="connsiteX251" fmla="*/ 583151 w 2629092"/>
                <a:gd name="connsiteY251" fmla="*/ 115113 h 1922234"/>
                <a:gd name="connsiteX252" fmla="*/ 588384 w 2629092"/>
                <a:gd name="connsiteY252" fmla="*/ 141326 h 1922234"/>
                <a:gd name="connsiteX253" fmla="*/ 605008 w 2629092"/>
                <a:gd name="connsiteY253" fmla="*/ 177152 h 1922234"/>
                <a:gd name="connsiteX254" fmla="*/ 613746 w 2629092"/>
                <a:gd name="connsiteY254" fmla="*/ 212103 h 1922234"/>
                <a:gd name="connsiteX255" fmla="*/ 634701 w 2629092"/>
                <a:gd name="connsiteY255" fmla="*/ 233947 h 1922234"/>
                <a:gd name="connsiteX256" fmla="*/ 655681 w 2629092"/>
                <a:gd name="connsiteY256" fmla="*/ 245313 h 1922234"/>
                <a:gd name="connsiteX257" fmla="*/ 695000 w 2629092"/>
                <a:gd name="connsiteY257" fmla="*/ 275019 h 1922234"/>
                <a:gd name="connsiteX258" fmla="*/ 745673 w 2629092"/>
                <a:gd name="connsiteY258" fmla="*/ 299491 h 1922234"/>
                <a:gd name="connsiteX259" fmla="*/ 784116 w 2629092"/>
                <a:gd name="connsiteY259" fmla="*/ 288125 h 1922234"/>
                <a:gd name="connsiteX260" fmla="*/ 807725 w 2629092"/>
                <a:gd name="connsiteY260" fmla="*/ 281127 h 1922234"/>
                <a:gd name="connsiteX261" fmla="*/ 826953 w 2629092"/>
                <a:gd name="connsiteY261" fmla="*/ 261899 h 1922234"/>
                <a:gd name="connsiteX262" fmla="*/ 834814 w 2629092"/>
                <a:gd name="connsiteY262" fmla="*/ 243548 h 1922234"/>
                <a:gd name="connsiteX263" fmla="*/ 859275 w 2629092"/>
                <a:gd name="connsiteY263" fmla="*/ 255778 h 1922234"/>
                <a:gd name="connsiteX264" fmla="*/ 872394 w 2629092"/>
                <a:gd name="connsiteY264" fmla="*/ 270624 h 1922234"/>
                <a:gd name="connsiteX265" fmla="*/ 909084 w 2629092"/>
                <a:gd name="connsiteY265" fmla="*/ 284607 h 1922234"/>
                <a:gd name="connsiteX266" fmla="*/ 950156 w 2629092"/>
                <a:gd name="connsiteY266" fmla="*/ 272377 h 1922234"/>
                <a:gd name="connsiteX267" fmla="*/ 977245 w 2629092"/>
                <a:gd name="connsiteY267" fmla="*/ 250533 h 1922234"/>
                <a:gd name="connsiteX268" fmla="*/ 1034053 w 2629092"/>
                <a:gd name="connsiteY268" fmla="*/ 223444 h 1922234"/>
                <a:gd name="connsiteX269" fmla="*/ 1044962 w 2629092"/>
                <a:gd name="connsiteY269" fmla="*/ 222110 h 1922234"/>
                <a:gd name="connsiteX270" fmla="*/ 1044962 w 2629092"/>
                <a:gd name="connsiteY270" fmla="*/ 222110 h 1922234"/>
                <a:gd name="connsiteX271" fmla="*/ 1048911 w 2629092"/>
                <a:gd name="connsiteY271" fmla="*/ 220828 h 1922234"/>
                <a:gd name="connsiteX272" fmla="*/ 1048911 w 2629092"/>
                <a:gd name="connsiteY272" fmla="*/ 220828 h 1922234"/>
                <a:gd name="connsiteX273" fmla="*/ 1044543 w 2629092"/>
                <a:gd name="connsiteY273" fmla="*/ 271501 h 1922234"/>
                <a:gd name="connsiteX274" fmla="*/ 1058512 w 2629092"/>
                <a:gd name="connsiteY274" fmla="*/ 295973 h 1922234"/>
                <a:gd name="connsiteX275" fmla="*/ 1095228 w 2629092"/>
                <a:gd name="connsiteY275" fmla="*/ 325679 h 1922234"/>
                <a:gd name="connsiteX276" fmla="*/ 1141532 w 2629092"/>
                <a:gd name="connsiteY276" fmla="*/ 336169 h 1922234"/>
                <a:gd name="connsiteX277" fmla="*/ 1179975 w 2629092"/>
                <a:gd name="connsiteY277" fmla="*/ 340538 h 1922234"/>
                <a:gd name="connsiteX278" fmla="*/ 1227155 w 2629092"/>
                <a:gd name="connsiteY278" fmla="*/ 309956 h 1922234"/>
                <a:gd name="connsiteX279" fmla="*/ 1272596 w 2629092"/>
                <a:gd name="connsiteY279" fmla="*/ 284607 h 1922234"/>
                <a:gd name="connsiteX280" fmla="*/ 1293932 w 2629092"/>
                <a:gd name="connsiteY280" fmla="*/ 287350 h 1922234"/>
                <a:gd name="connsiteX281" fmla="*/ 1322405 w 2629092"/>
                <a:gd name="connsiteY281" fmla="*/ 308204 h 1922234"/>
                <a:gd name="connsiteX282" fmla="*/ 1366106 w 2629092"/>
                <a:gd name="connsiteY282" fmla="*/ 305587 h 1922234"/>
                <a:gd name="connsiteX283" fmla="*/ 1366106 w 2629092"/>
                <a:gd name="connsiteY283" fmla="*/ 305587 h 1922234"/>
                <a:gd name="connsiteX284" fmla="*/ 1372202 w 2629092"/>
                <a:gd name="connsiteY284" fmla="*/ 304711 h 1922234"/>
                <a:gd name="connsiteX285" fmla="*/ 1372202 w 2629092"/>
                <a:gd name="connsiteY285" fmla="*/ 304711 h 1922234"/>
                <a:gd name="connsiteX286" fmla="*/ 1393182 w 2629092"/>
                <a:gd name="connsiteY286" fmla="*/ 335293 h 1922234"/>
                <a:gd name="connsiteX287" fmla="*/ 1430761 w 2629092"/>
                <a:gd name="connsiteY287" fmla="*/ 376364 h 1922234"/>
                <a:gd name="connsiteX288" fmla="*/ 1434203 w 2629092"/>
                <a:gd name="connsiteY288" fmla="*/ 382499 h 1922234"/>
                <a:gd name="connsiteX289" fmla="*/ 1434203 w 2629092"/>
                <a:gd name="connsiteY289" fmla="*/ 382499 h 1922234"/>
                <a:gd name="connsiteX290" fmla="*/ 1429859 w 2629092"/>
                <a:gd name="connsiteY290" fmla="*/ 385115 h 1922234"/>
                <a:gd name="connsiteX291" fmla="*/ 1429859 w 2629092"/>
                <a:gd name="connsiteY291" fmla="*/ 385115 h 1922234"/>
                <a:gd name="connsiteX292" fmla="*/ 1414137 w 2629092"/>
                <a:gd name="connsiteY292" fmla="*/ 389484 h 1922234"/>
                <a:gd name="connsiteX293" fmla="*/ 1407419 w 2629092"/>
                <a:gd name="connsiteY293" fmla="*/ 407327 h 1922234"/>
                <a:gd name="connsiteX294" fmla="*/ 1404586 w 2629092"/>
                <a:gd name="connsiteY294" fmla="*/ 439407 h 1922234"/>
                <a:gd name="connsiteX295" fmla="*/ 1420665 w 2629092"/>
                <a:gd name="connsiteY295" fmla="*/ 479476 h 1922234"/>
                <a:gd name="connsiteX296" fmla="*/ 1436768 w 2629092"/>
                <a:gd name="connsiteY296" fmla="*/ 502323 h 1922234"/>
                <a:gd name="connsiteX297" fmla="*/ 1456085 w 2629092"/>
                <a:gd name="connsiteY297" fmla="*/ 482981 h 1922234"/>
                <a:gd name="connsiteX298" fmla="*/ 1477942 w 2629092"/>
                <a:gd name="connsiteY298" fmla="*/ 481851 h 1922234"/>
                <a:gd name="connsiteX299" fmla="*/ 1495557 w 2629092"/>
                <a:gd name="connsiteY299" fmla="*/ 475742 h 1922234"/>
                <a:gd name="connsiteX300" fmla="*/ 1524259 w 2629092"/>
                <a:gd name="connsiteY300" fmla="*/ 475120 h 1922234"/>
                <a:gd name="connsiteX301" fmla="*/ 1538254 w 2629092"/>
                <a:gd name="connsiteY301" fmla="*/ 477749 h 1922234"/>
                <a:gd name="connsiteX302" fmla="*/ 1538254 w 2629092"/>
                <a:gd name="connsiteY302" fmla="*/ 477749 h 1922234"/>
                <a:gd name="connsiteX303" fmla="*/ 1541353 w 2629092"/>
                <a:gd name="connsiteY303" fmla="*/ 474523 h 1922234"/>
                <a:gd name="connsiteX304" fmla="*/ 1541353 w 2629092"/>
                <a:gd name="connsiteY304" fmla="*/ 474523 h 1922234"/>
                <a:gd name="connsiteX305" fmla="*/ 1574068 w 2629092"/>
                <a:gd name="connsiteY305" fmla="*/ 493471 h 1922234"/>
                <a:gd name="connsiteX306" fmla="*/ 1574068 w 2629092"/>
                <a:gd name="connsiteY306" fmla="*/ 493471 h 1922234"/>
                <a:gd name="connsiteX307" fmla="*/ 1574068 w 2629092"/>
                <a:gd name="connsiteY307" fmla="*/ 493471 h 1922234"/>
                <a:gd name="connsiteX308" fmla="*/ 1567070 w 2629092"/>
                <a:gd name="connsiteY308" fmla="*/ 496100 h 1922234"/>
                <a:gd name="connsiteX309" fmla="*/ 1567070 w 2629092"/>
                <a:gd name="connsiteY309" fmla="*/ 496100 h 1922234"/>
                <a:gd name="connsiteX310" fmla="*/ 1552212 w 2629092"/>
                <a:gd name="connsiteY310" fmla="*/ 511632 h 1922234"/>
                <a:gd name="connsiteX311" fmla="*/ 1537873 w 2629092"/>
                <a:gd name="connsiteY311" fmla="*/ 516877 h 1922234"/>
                <a:gd name="connsiteX312" fmla="*/ 1545366 w 2629092"/>
                <a:gd name="connsiteY312" fmla="*/ 533933 h 1922234"/>
                <a:gd name="connsiteX313" fmla="*/ 1557571 w 2629092"/>
                <a:gd name="connsiteY313" fmla="*/ 570217 h 1922234"/>
                <a:gd name="connsiteX314" fmla="*/ 1594477 w 2629092"/>
                <a:gd name="connsiteY314" fmla="*/ 599211 h 1922234"/>
                <a:gd name="connsiteX315" fmla="*/ 1628437 w 2629092"/>
                <a:gd name="connsiteY315" fmla="*/ 626415 h 1922234"/>
                <a:gd name="connsiteX316" fmla="*/ 1639347 w 2629092"/>
                <a:gd name="connsiteY316" fmla="*/ 637464 h 1922234"/>
                <a:gd name="connsiteX317" fmla="*/ 1666512 w 2629092"/>
                <a:gd name="connsiteY317" fmla="*/ 662610 h 1922234"/>
                <a:gd name="connsiteX318" fmla="*/ 1712676 w 2629092"/>
                <a:gd name="connsiteY318" fmla="*/ 642391 h 1922234"/>
                <a:gd name="connsiteX319" fmla="*/ 1713820 w 2629092"/>
                <a:gd name="connsiteY319" fmla="*/ 616166 h 1922234"/>
                <a:gd name="connsiteX320" fmla="*/ 1713896 w 2629092"/>
                <a:gd name="connsiteY320" fmla="*/ 590550 h 1922234"/>
                <a:gd name="connsiteX321" fmla="*/ 1709451 w 2629092"/>
                <a:gd name="connsiteY321" fmla="*/ 571094 h 1922234"/>
                <a:gd name="connsiteX322" fmla="*/ 1703304 w 2629092"/>
                <a:gd name="connsiteY322" fmla="*/ 549948 h 1922234"/>
                <a:gd name="connsiteX323" fmla="*/ 1718836 w 2629092"/>
                <a:gd name="connsiteY323" fmla="*/ 541566 h 1922234"/>
                <a:gd name="connsiteX324" fmla="*/ 1737340 w 2629092"/>
                <a:gd name="connsiteY324" fmla="*/ 520497 h 1922234"/>
                <a:gd name="connsiteX325" fmla="*/ 1754434 w 2629092"/>
                <a:gd name="connsiteY325" fmla="*/ 491807 h 1922234"/>
                <a:gd name="connsiteX326" fmla="*/ 1778996 w 2629092"/>
                <a:gd name="connsiteY326" fmla="*/ 483210 h 1922234"/>
                <a:gd name="connsiteX327" fmla="*/ 1803355 w 2629092"/>
                <a:gd name="connsiteY327" fmla="*/ 518808 h 1922234"/>
                <a:gd name="connsiteX328" fmla="*/ 1802885 w 2629092"/>
                <a:gd name="connsiteY328" fmla="*/ 545579 h 1922234"/>
                <a:gd name="connsiteX329" fmla="*/ 1809832 w 2629092"/>
                <a:gd name="connsiteY329" fmla="*/ 554520 h 1922234"/>
                <a:gd name="connsiteX330" fmla="*/ 1825365 w 2629092"/>
                <a:gd name="connsiteY330" fmla="*/ 587527 h 1922234"/>
                <a:gd name="connsiteX331" fmla="*/ 1818075 w 2629092"/>
                <a:gd name="connsiteY331" fmla="*/ 603466 h 1922234"/>
                <a:gd name="connsiteX332" fmla="*/ 1874883 w 2629092"/>
                <a:gd name="connsiteY332" fmla="*/ 673163 h 1922234"/>
                <a:gd name="connsiteX333" fmla="*/ 1946549 w 2629092"/>
                <a:gd name="connsiteY333" fmla="*/ 772871 h 1922234"/>
                <a:gd name="connsiteX334" fmla="*/ 1962170 w 2629092"/>
                <a:gd name="connsiteY334" fmla="*/ 795198 h 1922234"/>
                <a:gd name="connsiteX335" fmla="*/ 1993602 w 2629092"/>
                <a:gd name="connsiteY335" fmla="*/ 796709 h 1922234"/>
                <a:gd name="connsiteX336" fmla="*/ 2017148 w 2629092"/>
                <a:gd name="connsiteY336" fmla="*/ 782739 h 1922234"/>
                <a:gd name="connsiteX337" fmla="*/ 2059959 w 2629092"/>
                <a:gd name="connsiteY337" fmla="*/ 761771 h 1922234"/>
                <a:gd name="connsiteX338" fmla="*/ 2047488 w 2629092"/>
                <a:gd name="connsiteY338" fmla="*/ 735330 h 1922234"/>
                <a:gd name="connsiteX339" fmla="*/ 2055603 w 2629092"/>
                <a:gd name="connsiteY339" fmla="*/ 685749 h 1922234"/>
                <a:gd name="connsiteX340" fmla="*/ 2092318 w 2629092"/>
                <a:gd name="connsiteY340" fmla="*/ 660400 h 1922234"/>
                <a:gd name="connsiteX341" fmla="*/ 2151132 w 2629092"/>
                <a:gd name="connsiteY341" fmla="*/ 638556 h 1922234"/>
                <a:gd name="connsiteX342" fmla="*/ 2173408 w 2629092"/>
                <a:gd name="connsiteY342" fmla="*/ 610718 h 1922234"/>
                <a:gd name="connsiteX343" fmla="*/ 2196407 w 2629092"/>
                <a:gd name="connsiteY343" fmla="*/ 575018 h 1922234"/>
                <a:gd name="connsiteX344" fmla="*/ 2236488 w 2629092"/>
                <a:gd name="connsiteY344" fmla="*/ 578244 h 1922234"/>
                <a:gd name="connsiteX345" fmla="*/ 2261266 w 2629092"/>
                <a:gd name="connsiteY345" fmla="*/ 606819 h 1922234"/>
                <a:gd name="connsiteX346" fmla="*/ 2300661 w 2629092"/>
                <a:gd name="connsiteY346" fmla="*/ 541642 h 1922234"/>
                <a:gd name="connsiteX347" fmla="*/ 2312764 w 2629092"/>
                <a:gd name="connsiteY347" fmla="*/ 565417 h 1922234"/>
                <a:gd name="connsiteX348" fmla="*/ 2316803 w 2629092"/>
                <a:gd name="connsiteY348" fmla="*/ 582993 h 1922234"/>
                <a:gd name="connsiteX349" fmla="*/ 2327128 w 2629092"/>
                <a:gd name="connsiteY349" fmla="*/ 599389 h 1922234"/>
                <a:gd name="connsiteX350" fmla="*/ 2330354 w 2629092"/>
                <a:gd name="connsiteY350" fmla="*/ 617753 h 1922234"/>
                <a:gd name="connsiteX351" fmla="*/ 2336082 w 2629092"/>
                <a:gd name="connsiteY351" fmla="*/ 639585 h 1922234"/>
                <a:gd name="connsiteX352" fmla="*/ 2353595 w 2629092"/>
                <a:gd name="connsiteY352" fmla="*/ 635927 h 1922234"/>
                <a:gd name="connsiteX353" fmla="*/ 2363488 w 2629092"/>
                <a:gd name="connsiteY353" fmla="*/ 683857 h 1922234"/>
                <a:gd name="connsiteX354" fmla="*/ 2411342 w 2629092"/>
                <a:gd name="connsiteY354" fmla="*/ 685292 h 1922234"/>
                <a:gd name="connsiteX355" fmla="*/ 2433935 w 2629092"/>
                <a:gd name="connsiteY355" fmla="*/ 694728 h 1922234"/>
                <a:gd name="connsiteX356" fmla="*/ 2460948 w 2629092"/>
                <a:gd name="connsiteY356" fmla="*/ 705117 h 1922234"/>
                <a:gd name="connsiteX357" fmla="*/ 2480646 w 2629092"/>
                <a:gd name="connsiteY357" fmla="*/ 729716 h 1922234"/>
                <a:gd name="connsiteX358" fmla="*/ 2510885 w 2629092"/>
                <a:gd name="connsiteY358" fmla="*/ 711949 h 1922234"/>
                <a:gd name="connsiteX359" fmla="*/ 2524004 w 2629092"/>
                <a:gd name="connsiteY359" fmla="*/ 686600 h 1922234"/>
                <a:gd name="connsiteX360" fmla="*/ 2524004 w 2629092"/>
                <a:gd name="connsiteY360" fmla="*/ 686600 h 1922234"/>
                <a:gd name="connsiteX361" fmla="*/ 2562371 w 2629092"/>
                <a:gd name="connsiteY361" fmla="*/ 718185 h 1922234"/>
                <a:gd name="connsiteX362" fmla="*/ 2566143 w 2629092"/>
                <a:gd name="connsiteY362" fmla="*/ 705955 h 1922234"/>
                <a:gd name="connsiteX363" fmla="*/ 2584278 w 2629092"/>
                <a:gd name="connsiteY363" fmla="*/ 702323 h 1922234"/>
                <a:gd name="connsiteX364" fmla="*/ 2588647 w 2629092"/>
                <a:gd name="connsiteY364" fmla="*/ 697077 h 1922234"/>
                <a:gd name="connsiteX365" fmla="*/ 2599467 w 2629092"/>
                <a:gd name="connsiteY365" fmla="*/ 690156 h 1922234"/>
                <a:gd name="connsiteX366" fmla="*/ 2627877 w 2629092"/>
                <a:gd name="connsiteY366" fmla="*/ 719379 h 1922234"/>
                <a:gd name="connsiteX367" fmla="*/ 2627877 w 2629092"/>
                <a:gd name="connsiteY367" fmla="*/ 719379 h 19222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Lst>
              <a:rect l="l" t="t" r="r" b="b"/>
              <a:pathLst>
                <a:path w="2629092" h="1922234">
                  <a:moveTo>
                    <a:pt x="2627877" y="719379"/>
                  </a:moveTo>
                  <a:cubicBezTo>
                    <a:pt x="2625247" y="741223"/>
                    <a:pt x="2627013" y="738607"/>
                    <a:pt x="2628740" y="742963"/>
                  </a:cubicBezTo>
                  <a:cubicBezTo>
                    <a:pt x="2630505" y="747345"/>
                    <a:pt x="2625248" y="764807"/>
                    <a:pt x="2621742" y="769176"/>
                  </a:cubicBezTo>
                  <a:cubicBezTo>
                    <a:pt x="2618250" y="773545"/>
                    <a:pt x="2615647" y="783159"/>
                    <a:pt x="2620879" y="791020"/>
                  </a:cubicBezTo>
                  <a:cubicBezTo>
                    <a:pt x="2626111" y="798894"/>
                    <a:pt x="2633503" y="839775"/>
                    <a:pt x="2623901" y="849389"/>
                  </a:cubicBezTo>
                  <a:cubicBezTo>
                    <a:pt x="2614275" y="858990"/>
                    <a:pt x="2609042" y="868617"/>
                    <a:pt x="2615151" y="877355"/>
                  </a:cubicBezTo>
                  <a:cubicBezTo>
                    <a:pt x="2621272" y="886092"/>
                    <a:pt x="2637871" y="919303"/>
                    <a:pt x="2616916" y="909689"/>
                  </a:cubicBezTo>
                  <a:cubicBezTo>
                    <a:pt x="2595935" y="900075"/>
                    <a:pt x="2595059" y="911429"/>
                    <a:pt x="2602057" y="914934"/>
                  </a:cubicBezTo>
                  <a:cubicBezTo>
                    <a:pt x="2609055" y="918426"/>
                    <a:pt x="2620408" y="932409"/>
                    <a:pt x="2601193" y="934162"/>
                  </a:cubicBezTo>
                  <a:cubicBezTo>
                    <a:pt x="2581966" y="935914"/>
                    <a:pt x="2581966" y="942036"/>
                    <a:pt x="2581966" y="942036"/>
                  </a:cubicBezTo>
                  <a:cubicBezTo>
                    <a:pt x="2581966" y="942036"/>
                    <a:pt x="2574968" y="949021"/>
                    <a:pt x="2567107" y="942036"/>
                  </a:cubicBezTo>
                  <a:cubicBezTo>
                    <a:pt x="2559245" y="935038"/>
                    <a:pt x="2548755" y="939407"/>
                    <a:pt x="2549619" y="947268"/>
                  </a:cubicBezTo>
                  <a:cubicBezTo>
                    <a:pt x="2550508" y="955142"/>
                    <a:pt x="2548755" y="960374"/>
                    <a:pt x="2537389" y="962127"/>
                  </a:cubicBezTo>
                  <a:cubicBezTo>
                    <a:pt x="2469469" y="972566"/>
                    <a:pt x="2523914" y="1044829"/>
                    <a:pt x="2526200" y="1075309"/>
                  </a:cubicBezTo>
                  <a:cubicBezTo>
                    <a:pt x="2533173" y="1081418"/>
                    <a:pt x="2523838" y="1117080"/>
                    <a:pt x="2517767" y="1111365"/>
                  </a:cubicBezTo>
                  <a:cubicBezTo>
                    <a:pt x="2503772" y="1098258"/>
                    <a:pt x="2478448" y="1070306"/>
                    <a:pt x="2475820" y="1060692"/>
                  </a:cubicBezTo>
                  <a:cubicBezTo>
                    <a:pt x="2473191" y="1051078"/>
                    <a:pt x="2465329" y="1038835"/>
                    <a:pt x="2460961" y="1049325"/>
                  </a:cubicBezTo>
                  <a:cubicBezTo>
                    <a:pt x="2456592" y="1059815"/>
                    <a:pt x="2465329" y="1065060"/>
                    <a:pt x="2457468" y="1065924"/>
                  </a:cubicBezTo>
                  <a:cubicBezTo>
                    <a:pt x="2449606" y="1066800"/>
                    <a:pt x="2442609" y="1058939"/>
                    <a:pt x="2443473" y="1052818"/>
                  </a:cubicBezTo>
                  <a:cubicBezTo>
                    <a:pt x="2444362" y="1046696"/>
                    <a:pt x="2440005" y="1047573"/>
                    <a:pt x="2433872" y="1048449"/>
                  </a:cubicBezTo>
                  <a:cubicBezTo>
                    <a:pt x="2427738" y="1049325"/>
                    <a:pt x="2413781" y="1037083"/>
                    <a:pt x="2405042" y="1030097"/>
                  </a:cubicBezTo>
                  <a:cubicBezTo>
                    <a:pt x="2396292" y="1023100"/>
                    <a:pt x="2380557" y="1011746"/>
                    <a:pt x="2385789" y="993394"/>
                  </a:cubicBezTo>
                  <a:cubicBezTo>
                    <a:pt x="2391047" y="975043"/>
                    <a:pt x="2385789" y="956691"/>
                    <a:pt x="2377928" y="954063"/>
                  </a:cubicBezTo>
                  <a:cubicBezTo>
                    <a:pt x="2370066" y="951446"/>
                    <a:pt x="2335117" y="964553"/>
                    <a:pt x="2337745" y="949694"/>
                  </a:cubicBezTo>
                  <a:cubicBezTo>
                    <a:pt x="2340374" y="934835"/>
                    <a:pt x="2329883" y="934835"/>
                    <a:pt x="2322886" y="935711"/>
                  </a:cubicBezTo>
                  <a:cubicBezTo>
                    <a:pt x="2315889" y="936587"/>
                    <a:pt x="2307164" y="935711"/>
                    <a:pt x="2303659" y="930466"/>
                  </a:cubicBezTo>
                  <a:cubicBezTo>
                    <a:pt x="2300166" y="925221"/>
                    <a:pt x="2293169" y="926974"/>
                    <a:pt x="2287936" y="930466"/>
                  </a:cubicBezTo>
                  <a:cubicBezTo>
                    <a:pt x="2285651" y="932003"/>
                    <a:pt x="2282996" y="935279"/>
                    <a:pt x="2278310" y="937464"/>
                  </a:cubicBezTo>
                  <a:cubicBezTo>
                    <a:pt x="2273941" y="941833"/>
                    <a:pt x="2279173" y="953199"/>
                    <a:pt x="2273941" y="958431"/>
                  </a:cubicBezTo>
                  <a:cubicBezTo>
                    <a:pt x="2268709" y="963677"/>
                    <a:pt x="2266943" y="973290"/>
                    <a:pt x="2269572" y="978536"/>
                  </a:cubicBezTo>
                  <a:cubicBezTo>
                    <a:pt x="2272202" y="983781"/>
                    <a:pt x="2273065" y="996011"/>
                    <a:pt x="2269572" y="1003872"/>
                  </a:cubicBezTo>
                  <a:cubicBezTo>
                    <a:pt x="2266080" y="1011733"/>
                    <a:pt x="2268709" y="1037959"/>
                    <a:pt x="2273941" y="1044944"/>
                  </a:cubicBezTo>
                  <a:cubicBezTo>
                    <a:pt x="2279173" y="1051929"/>
                    <a:pt x="2280063" y="1073773"/>
                    <a:pt x="2273078" y="1086892"/>
                  </a:cubicBezTo>
                  <a:cubicBezTo>
                    <a:pt x="2266080" y="1099998"/>
                    <a:pt x="2273078" y="1124458"/>
                    <a:pt x="2277446" y="1130567"/>
                  </a:cubicBezTo>
                  <a:cubicBezTo>
                    <a:pt x="2281815" y="1136688"/>
                    <a:pt x="2272214" y="1154164"/>
                    <a:pt x="2258219" y="1152424"/>
                  </a:cubicBezTo>
                  <a:cubicBezTo>
                    <a:pt x="2244224" y="1150684"/>
                    <a:pt x="2242497" y="1157669"/>
                    <a:pt x="2244224" y="1169899"/>
                  </a:cubicBezTo>
                  <a:cubicBezTo>
                    <a:pt x="2245989" y="1182129"/>
                    <a:pt x="2243360" y="1189127"/>
                    <a:pt x="2237251" y="1190003"/>
                  </a:cubicBezTo>
                  <a:cubicBezTo>
                    <a:pt x="2231130" y="1190879"/>
                    <a:pt x="2225884" y="1186510"/>
                    <a:pt x="2206669" y="1174268"/>
                  </a:cubicBezTo>
                  <a:cubicBezTo>
                    <a:pt x="2187442" y="1162037"/>
                    <a:pt x="2176087" y="1170775"/>
                    <a:pt x="2175186" y="1179513"/>
                  </a:cubicBezTo>
                  <a:cubicBezTo>
                    <a:pt x="2174322" y="1188250"/>
                    <a:pt x="2168214" y="1192619"/>
                    <a:pt x="2163819" y="1196988"/>
                  </a:cubicBezTo>
                  <a:cubicBezTo>
                    <a:pt x="2159450" y="1201357"/>
                    <a:pt x="2147220" y="1227570"/>
                    <a:pt x="2153355" y="1241552"/>
                  </a:cubicBezTo>
                  <a:cubicBezTo>
                    <a:pt x="2159450" y="1255535"/>
                    <a:pt x="2146357" y="1281748"/>
                    <a:pt x="2134127" y="1289609"/>
                  </a:cubicBezTo>
                  <a:cubicBezTo>
                    <a:pt x="2121871" y="1297483"/>
                    <a:pt x="2136489" y="1321219"/>
                    <a:pt x="2133861" y="1325588"/>
                  </a:cubicBezTo>
                  <a:lnTo>
                    <a:pt x="2133861" y="1325588"/>
                  </a:lnTo>
                  <a:lnTo>
                    <a:pt x="2132997" y="1329080"/>
                  </a:lnTo>
                  <a:lnTo>
                    <a:pt x="2132997" y="1329080"/>
                  </a:lnTo>
                  <a:cubicBezTo>
                    <a:pt x="2132997" y="1329080"/>
                    <a:pt x="2124246" y="1335189"/>
                    <a:pt x="2117275" y="1355293"/>
                  </a:cubicBezTo>
                  <a:cubicBezTo>
                    <a:pt x="2069282" y="1493253"/>
                    <a:pt x="2080394" y="1387145"/>
                    <a:pt x="2055858" y="1437957"/>
                  </a:cubicBezTo>
                  <a:cubicBezTo>
                    <a:pt x="1979111" y="1596949"/>
                    <a:pt x="1957750" y="1614729"/>
                    <a:pt x="1955045" y="1619021"/>
                  </a:cubicBezTo>
                  <a:cubicBezTo>
                    <a:pt x="1952048" y="1623771"/>
                    <a:pt x="1947997" y="1627759"/>
                    <a:pt x="1943209" y="1629766"/>
                  </a:cubicBezTo>
                  <a:cubicBezTo>
                    <a:pt x="1932719" y="1634134"/>
                    <a:pt x="1923981" y="1635011"/>
                    <a:pt x="1912627" y="1626260"/>
                  </a:cubicBezTo>
                  <a:cubicBezTo>
                    <a:pt x="1901260" y="1617523"/>
                    <a:pt x="1895139" y="1623644"/>
                    <a:pt x="1891647" y="1621015"/>
                  </a:cubicBezTo>
                  <a:cubicBezTo>
                    <a:pt x="1888155" y="1618386"/>
                    <a:pt x="1879416" y="1614018"/>
                    <a:pt x="1873295" y="1624508"/>
                  </a:cubicBezTo>
                  <a:cubicBezTo>
                    <a:pt x="1867199" y="1634998"/>
                    <a:pt x="1854068" y="1637614"/>
                    <a:pt x="1845343" y="1637614"/>
                  </a:cubicBezTo>
                  <a:cubicBezTo>
                    <a:pt x="1836617" y="1637614"/>
                    <a:pt x="1821759" y="1636751"/>
                    <a:pt x="1815624" y="1641983"/>
                  </a:cubicBezTo>
                  <a:cubicBezTo>
                    <a:pt x="1809528" y="1647228"/>
                    <a:pt x="1787672" y="1651597"/>
                    <a:pt x="1781537" y="1642846"/>
                  </a:cubicBezTo>
                  <a:cubicBezTo>
                    <a:pt x="1775441" y="1634109"/>
                    <a:pt x="1771936" y="1620126"/>
                    <a:pt x="1761446" y="1628000"/>
                  </a:cubicBezTo>
                  <a:cubicBezTo>
                    <a:pt x="1750982" y="1635874"/>
                    <a:pt x="1740034" y="1631251"/>
                    <a:pt x="1728680" y="1628635"/>
                  </a:cubicBezTo>
                  <a:cubicBezTo>
                    <a:pt x="1717326" y="1626019"/>
                    <a:pt x="1701591" y="1634744"/>
                    <a:pt x="1692840" y="1625143"/>
                  </a:cubicBezTo>
                  <a:cubicBezTo>
                    <a:pt x="1691177" y="1623314"/>
                    <a:pt x="1662131" y="1632470"/>
                    <a:pt x="1649825" y="1621713"/>
                  </a:cubicBezTo>
                  <a:cubicBezTo>
                    <a:pt x="1620704" y="1596237"/>
                    <a:pt x="1593513" y="1541767"/>
                    <a:pt x="1584191" y="1560398"/>
                  </a:cubicBezTo>
                  <a:cubicBezTo>
                    <a:pt x="1584191" y="1560398"/>
                    <a:pt x="1584191" y="1585734"/>
                    <a:pt x="1565839" y="1583982"/>
                  </a:cubicBezTo>
                  <a:cubicBezTo>
                    <a:pt x="1547513" y="1582242"/>
                    <a:pt x="1544008" y="1582242"/>
                    <a:pt x="1543119" y="1595348"/>
                  </a:cubicBezTo>
                  <a:cubicBezTo>
                    <a:pt x="1542256" y="1608455"/>
                    <a:pt x="1540515" y="1600593"/>
                    <a:pt x="1528285" y="1609331"/>
                  </a:cubicBezTo>
                  <a:cubicBezTo>
                    <a:pt x="1516055" y="1618069"/>
                    <a:pt x="1514290" y="1631175"/>
                    <a:pt x="1518659" y="1642541"/>
                  </a:cubicBezTo>
                  <a:cubicBezTo>
                    <a:pt x="1523027" y="1653908"/>
                    <a:pt x="1521287" y="1660017"/>
                    <a:pt x="1516055" y="1668754"/>
                  </a:cubicBezTo>
                  <a:cubicBezTo>
                    <a:pt x="1510797" y="1677492"/>
                    <a:pt x="1513426" y="1687982"/>
                    <a:pt x="1509934" y="1694967"/>
                  </a:cubicBezTo>
                  <a:cubicBezTo>
                    <a:pt x="1506441" y="1701952"/>
                    <a:pt x="1508169" y="1705457"/>
                    <a:pt x="1508169" y="1705457"/>
                  </a:cubicBezTo>
                  <a:cubicBezTo>
                    <a:pt x="1507305" y="1709826"/>
                    <a:pt x="1508169" y="1710702"/>
                    <a:pt x="1516055" y="1717687"/>
                  </a:cubicBezTo>
                  <a:cubicBezTo>
                    <a:pt x="1523916" y="1724685"/>
                    <a:pt x="1513426" y="1729054"/>
                    <a:pt x="1503799" y="1728178"/>
                  </a:cubicBezTo>
                  <a:cubicBezTo>
                    <a:pt x="1494198" y="1727314"/>
                    <a:pt x="1480215" y="1735175"/>
                    <a:pt x="1481942" y="1745653"/>
                  </a:cubicBezTo>
                  <a:cubicBezTo>
                    <a:pt x="1483707" y="1756143"/>
                    <a:pt x="1451653" y="1777187"/>
                    <a:pt x="1449926" y="1791170"/>
                  </a:cubicBezTo>
                  <a:cubicBezTo>
                    <a:pt x="1448161" y="1805152"/>
                    <a:pt x="1425440" y="1823504"/>
                    <a:pt x="1417579" y="1832241"/>
                  </a:cubicBezTo>
                  <a:cubicBezTo>
                    <a:pt x="1409717" y="1840979"/>
                    <a:pt x="1416715" y="1851469"/>
                    <a:pt x="1409717" y="1858454"/>
                  </a:cubicBezTo>
                  <a:cubicBezTo>
                    <a:pt x="1402719" y="1865439"/>
                    <a:pt x="1400980" y="1872437"/>
                    <a:pt x="1401856" y="1885543"/>
                  </a:cubicBezTo>
                  <a:cubicBezTo>
                    <a:pt x="1402732" y="1898649"/>
                    <a:pt x="1397487" y="1904758"/>
                    <a:pt x="1378272" y="1900390"/>
                  </a:cubicBezTo>
                  <a:cubicBezTo>
                    <a:pt x="1359057" y="1896021"/>
                    <a:pt x="1351183" y="1903018"/>
                    <a:pt x="1347690" y="1910880"/>
                  </a:cubicBezTo>
                  <a:cubicBezTo>
                    <a:pt x="1344197" y="1918741"/>
                    <a:pt x="1324970" y="1920494"/>
                    <a:pt x="1317972" y="1922234"/>
                  </a:cubicBezTo>
                  <a:cubicBezTo>
                    <a:pt x="1317972" y="1922234"/>
                    <a:pt x="1316066" y="1922195"/>
                    <a:pt x="1303455" y="1919592"/>
                  </a:cubicBezTo>
                  <a:cubicBezTo>
                    <a:pt x="1289460" y="1923084"/>
                    <a:pt x="1288724" y="1912226"/>
                    <a:pt x="1286120" y="1916595"/>
                  </a:cubicBezTo>
                  <a:cubicBezTo>
                    <a:pt x="1275452" y="1914601"/>
                    <a:pt x="1277383" y="1919198"/>
                    <a:pt x="1274741" y="1917865"/>
                  </a:cubicBezTo>
                  <a:cubicBezTo>
                    <a:pt x="1273331" y="1917154"/>
                    <a:pt x="1271019" y="1915033"/>
                    <a:pt x="1268162" y="1914373"/>
                  </a:cubicBezTo>
                  <a:cubicBezTo>
                    <a:pt x="1268162" y="1914373"/>
                    <a:pt x="1268912" y="1904695"/>
                    <a:pt x="1274170" y="1894446"/>
                  </a:cubicBezTo>
                  <a:cubicBezTo>
                    <a:pt x="1277319" y="1888300"/>
                    <a:pt x="1283771" y="1881950"/>
                    <a:pt x="1288013" y="1877352"/>
                  </a:cubicBezTo>
                  <a:cubicBezTo>
                    <a:pt x="1299380" y="1864779"/>
                    <a:pt x="1295061" y="1845501"/>
                    <a:pt x="1290718" y="1841068"/>
                  </a:cubicBezTo>
                  <a:cubicBezTo>
                    <a:pt x="1286350" y="1831467"/>
                    <a:pt x="1294643" y="1830070"/>
                    <a:pt x="1302504" y="1823949"/>
                  </a:cubicBezTo>
                  <a:cubicBezTo>
                    <a:pt x="1310365" y="1817827"/>
                    <a:pt x="1307469" y="1815135"/>
                    <a:pt x="1296967" y="1811642"/>
                  </a:cubicBezTo>
                  <a:cubicBezTo>
                    <a:pt x="1286477" y="1808150"/>
                    <a:pt x="1297221" y="1805508"/>
                    <a:pt x="1295481" y="1795894"/>
                  </a:cubicBezTo>
                  <a:cubicBezTo>
                    <a:pt x="1293716" y="1786280"/>
                    <a:pt x="1297881" y="1785912"/>
                    <a:pt x="1282158" y="1779791"/>
                  </a:cubicBezTo>
                  <a:cubicBezTo>
                    <a:pt x="1275757" y="1777301"/>
                    <a:pt x="1271909" y="1758721"/>
                    <a:pt x="1263363" y="1753756"/>
                  </a:cubicBezTo>
                  <a:cubicBezTo>
                    <a:pt x="1250840" y="1746517"/>
                    <a:pt x="1234115" y="1752295"/>
                    <a:pt x="1233099" y="1747114"/>
                  </a:cubicBezTo>
                  <a:cubicBezTo>
                    <a:pt x="1231333" y="1738376"/>
                    <a:pt x="1220323" y="1719872"/>
                    <a:pt x="1217693" y="1712011"/>
                  </a:cubicBezTo>
                  <a:cubicBezTo>
                    <a:pt x="1215090" y="1704150"/>
                    <a:pt x="1208562" y="1691983"/>
                    <a:pt x="1197208" y="1680616"/>
                  </a:cubicBezTo>
                  <a:cubicBezTo>
                    <a:pt x="1185855" y="1669250"/>
                    <a:pt x="1186718" y="1665631"/>
                    <a:pt x="1188471" y="1655153"/>
                  </a:cubicBezTo>
                  <a:cubicBezTo>
                    <a:pt x="1190211" y="1644663"/>
                    <a:pt x="1177905" y="1637386"/>
                    <a:pt x="1160417" y="1636509"/>
                  </a:cubicBezTo>
                  <a:cubicBezTo>
                    <a:pt x="1142954" y="1635633"/>
                    <a:pt x="1160391" y="1607642"/>
                    <a:pt x="1144669" y="1594536"/>
                  </a:cubicBezTo>
                  <a:cubicBezTo>
                    <a:pt x="1140579" y="1591132"/>
                    <a:pt x="1133899" y="1571828"/>
                    <a:pt x="1131918" y="1560868"/>
                  </a:cubicBezTo>
                  <a:cubicBezTo>
                    <a:pt x="1130559" y="1553375"/>
                    <a:pt x="1141811" y="1554328"/>
                    <a:pt x="1140376" y="1548854"/>
                  </a:cubicBezTo>
                  <a:cubicBezTo>
                    <a:pt x="1138522" y="1541793"/>
                    <a:pt x="1134699" y="1546682"/>
                    <a:pt x="1132883" y="1541882"/>
                  </a:cubicBezTo>
                  <a:cubicBezTo>
                    <a:pt x="1130102" y="1534452"/>
                    <a:pt x="1139982" y="1528636"/>
                    <a:pt x="1143132" y="1518273"/>
                  </a:cubicBezTo>
                  <a:cubicBezTo>
                    <a:pt x="1145913" y="1509116"/>
                    <a:pt x="1148644" y="1499388"/>
                    <a:pt x="1150282" y="1496517"/>
                  </a:cubicBezTo>
                  <a:cubicBezTo>
                    <a:pt x="1153775" y="1490409"/>
                    <a:pt x="1154372" y="1496949"/>
                    <a:pt x="1164862" y="1484707"/>
                  </a:cubicBezTo>
                  <a:cubicBezTo>
                    <a:pt x="1175352" y="1472464"/>
                    <a:pt x="1166551" y="1469860"/>
                    <a:pt x="1157813" y="1468120"/>
                  </a:cubicBezTo>
                  <a:cubicBezTo>
                    <a:pt x="1149063" y="1466368"/>
                    <a:pt x="1146701" y="1453846"/>
                    <a:pt x="1144097" y="1463459"/>
                  </a:cubicBezTo>
                  <a:cubicBezTo>
                    <a:pt x="1131295" y="1475270"/>
                    <a:pt x="1121605" y="1472159"/>
                    <a:pt x="1121605" y="1464285"/>
                  </a:cubicBezTo>
                  <a:cubicBezTo>
                    <a:pt x="1121605" y="1456424"/>
                    <a:pt x="1117681" y="1455497"/>
                    <a:pt x="1110696" y="1452880"/>
                  </a:cubicBezTo>
                  <a:cubicBezTo>
                    <a:pt x="1103698" y="1450251"/>
                    <a:pt x="1114138" y="1440688"/>
                    <a:pt x="1109781" y="1425829"/>
                  </a:cubicBezTo>
                  <a:cubicBezTo>
                    <a:pt x="1105412" y="1410970"/>
                    <a:pt x="1090134" y="1412710"/>
                    <a:pt x="1081409" y="1415326"/>
                  </a:cubicBezTo>
                  <a:cubicBezTo>
                    <a:pt x="1072659" y="1417955"/>
                    <a:pt x="1070525" y="1394981"/>
                    <a:pt x="1072253" y="1388872"/>
                  </a:cubicBezTo>
                  <a:cubicBezTo>
                    <a:pt x="1074018" y="1382751"/>
                    <a:pt x="1067858" y="1369937"/>
                    <a:pt x="1054764" y="1360323"/>
                  </a:cubicBezTo>
                  <a:cubicBezTo>
                    <a:pt x="1041645" y="1350709"/>
                    <a:pt x="1048567" y="1344956"/>
                    <a:pt x="1046801" y="1330097"/>
                  </a:cubicBezTo>
                  <a:cubicBezTo>
                    <a:pt x="1045061" y="1315250"/>
                    <a:pt x="1052364" y="1298321"/>
                    <a:pt x="1036628" y="1303566"/>
                  </a:cubicBezTo>
                  <a:cubicBezTo>
                    <a:pt x="1020893" y="1308811"/>
                    <a:pt x="1015648" y="1302690"/>
                    <a:pt x="1011279" y="1295705"/>
                  </a:cubicBezTo>
                  <a:cubicBezTo>
                    <a:pt x="1006911" y="1288707"/>
                    <a:pt x="1014721" y="1263371"/>
                    <a:pt x="1010365" y="1252017"/>
                  </a:cubicBezTo>
                  <a:cubicBezTo>
                    <a:pt x="1005971" y="1240651"/>
                    <a:pt x="1005005" y="1245845"/>
                    <a:pt x="991569" y="1241692"/>
                  </a:cubicBezTo>
                  <a:cubicBezTo>
                    <a:pt x="982387" y="1240981"/>
                    <a:pt x="978920" y="1238999"/>
                    <a:pt x="974576" y="1231913"/>
                  </a:cubicBezTo>
                  <a:cubicBezTo>
                    <a:pt x="971973" y="1219683"/>
                    <a:pt x="974157" y="1219149"/>
                    <a:pt x="973331" y="1203058"/>
                  </a:cubicBezTo>
                  <a:cubicBezTo>
                    <a:pt x="972062" y="1167486"/>
                    <a:pt x="972112" y="1190257"/>
                    <a:pt x="969343" y="1167346"/>
                  </a:cubicBezTo>
                  <a:cubicBezTo>
                    <a:pt x="967032" y="1148347"/>
                    <a:pt x="969115" y="1149185"/>
                    <a:pt x="954560" y="1150734"/>
                  </a:cubicBezTo>
                  <a:cubicBezTo>
                    <a:pt x="943194" y="1156424"/>
                    <a:pt x="934711" y="1159345"/>
                    <a:pt x="927395" y="1166190"/>
                  </a:cubicBezTo>
                  <a:cubicBezTo>
                    <a:pt x="916702" y="1176211"/>
                    <a:pt x="905945" y="1187971"/>
                    <a:pt x="896242" y="1202995"/>
                  </a:cubicBezTo>
                  <a:cubicBezTo>
                    <a:pt x="888203" y="1215441"/>
                    <a:pt x="886095" y="1232878"/>
                    <a:pt x="879034" y="1240892"/>
                  </a:cubicBezTo>
                  <a:cubicBezTo>
                    <a:pt x="859807" y="1262748"/>
                    <a:pt x="853761" y="1251039"/>
                    <a:pt x="840667" y="1244054"/>
                  </a:cubicBezTo>
                  <a:cubicBezTo>
                    <a:pt x="827548" y="1237056"/>
                    <a:pt x="840896" y="1223150"/>
                    <a:pt x="848758" y="1214412"/>
                  </a:cubicBezTo>
                  <a:cubicBezTo>
                    <a:pt x="856619" y="1205674"/>
                    <a:pt x="850523" y="1208646"/>
                    <a:pt x="842662" y="1207783"/>
                  </a:cubicBezTo>
                  <a:cubicBezTo>
                    <a:pt x="834800" y="1206919"/>
                    <a:pt x="824907" y="1203350"/>
                    <a:pt x="824907" y="1203350"/>
                  </a:cubicBezTo>
                  <a:cubicBezTo>
                    <a:pt x="824907" y="1203350"/>
                    <a:pt x="821859" y="1186370"/>
                    <a:pt x="832349" y="1176757"/>
                  </a:cubicBezTo>
                  <a:cubicBezTo>
                    <a:pt x="842814" y="1167143"/>
                    <a:pt x="830191" y="1162799"/>
                    <a:pt x="817960" y="1153185"/>
                  </a:cubicBezTo>
                  <a:cubicBezTo>
                    <a:pt x="805730" y="1143584"/>
                    <a:pt x="793030" y="1141311"/>
                    <a:pt x="795659" y="1128204"/>
                  </a:cubicBezTo>
                  <a:cubicBezTo>
                    <a:pt x="798263" y="1115098"/>
                    <a:pt x="789512" y="1122007"/>
                    <a:pt x="781638" y="1121130"/>
                  </a:cubicBezTo>
                  <a:cubicBezTo>
                    <a:pt x="773777" y="1120254"/>
                    <a:pt x="764570" y="1122540"/>
                    <a:pt x="755845" y="1112926"/>
                  </a:cubicBezTo>
                  <a:cubicBezTo>
                    <a:pt x="747094" y="1103312"/>
                    <a:pt x="736198" y="1104646"/>
                    <a:pt x="730102" y="1105522"/>
                  </a:cubicBezTo>
                  <a:cubicBezTo>
                    <a:pt x="723981" y="1106399"/>
                    <a:pt x="711319" y="1091629"/>
                    <a:pt x="703457" y="1087260"/>
                  </a:cubicBezTo>
                  <a:cubicBezTo>
                    <a:pt x="695596" y="1082891"/>
                    <a:pt x="681499" y="1084453"/>
                    <a:pt x="676267" y="1063485"/>
                  </a:cubicBezTo>
                  <a:cubicBezTo>
                    <a:pt x="671009" y="1042518"/>
                    <a:pt x="661687" y="1042187"/>
                    <a:pt x="661687" y="1042187"/>
                  </a:cubicBezTo>
                  <a:lnTo>
                    <a:pt x="655655" y="1043483"/>
                  </a:lnTo>
                  <a:lnTo>
                    <a:pt x="651908" y="1045185"/>
                  </a:lnTo>
                  <a:cubicBezTo>
                    <a:pt x="648530" y="1046683"/>
                    <a:pt x="649724" y="1041667"/>
                    <a:pt x="645165" y="1050138"/>
                  </a:cubicBezTo>
                  <a:cubicBezTo>
                    <a:pt x="640999" y="1057872"/>
                    <a:pt x="641291" y="1083450"/>
                    <a:pt x="641075" y="1102563"/>
                  </a:cubicBezTo>
                  <a:lnTo>
                    <a:pt x="641075" y="1102563"/>
                  </a:lnTo>
                  <a:lnTo>
                    <a:pt x="636364" y="1101509"/>
                  </a:lnTo>
                  <a:lnTo>
                    <a:pt x="610646" y="1098525"/>
                  </a:lnTo>
                  <a:cubicBezTo>
                    <a:pt x="587925" y="1074052"/>
                    <a:pt x="576140" y="1074598"/>
                    <a:pt x="557789" y="1071106"/>
                  </a:cubicBezTo>
                  <a:cubicBezTo>
                    <a:pt x="539437" y="1067613"/>
                    <a:pt x="534205" y="1054494"/>
                    <a:pt x="533328" y="1038771"/>
                  </a:cubicBezTo>
                  <a:cubicBezTo>
                    <a:pt x="533226" y="1037184"/>
                    <a:pt x="534192" y="1031266"/>
                    <a:pt x="537595" y="1031215"/>
                  </a:cubicBezTo>
                  <a:cubicBezTo>
                    <a:pt x="541024" y="1031164"/>
                    <a:pt x="546917" y="1036981"/>
                    <a:pt x="550295" y="1035799"/>
                  </a:cubicBezTo>
                  <a:cubicBezTo>
                    <a:pt x="554093" y="1034479"/>
                    <a:pt x="554588" y="1028522"/>
                    <a:pt x="556772" y="1026605"/>
                  </a:cubicBezTo>
                  <a:cubicBezTo>
                    <a:pt x="558182" y="1025373"/>
                    <a:pt x="550270" y="1017791"/>
                    <a:pt x="550791" y="1016546"/>
                  </a:cubicBezTo>
                  <a:cubicBezTo>
                    <a:pt x="553394" y="1010425"/>
                    <a:pt x="553191" y="1012114"/>
                    <a:pt x="557737" y="1010336"/>
                  </a:cubicBezTo>
                  <a:lnTo>
                    <a:pt x="563592" y="1009853"/>
                  </a:lnTo>
                  <a:lnTo>
                    <a:pt x="572647" y="1006462"/>
                  </a:lnTo>
                  <a:lnTo>
                    <a:pt x="572647" y="1006462"/>
                  </a:lnTo>
                  <a:cubicBezTo>
                    <a:pt x="576318" y="1008304"/>
                    <a:pt x="581004" y="1010590"/>
                    <a:pt x="584878" y="1013448"/>
                  </a:cubicBezTo>
                  <a:cubicBezTo>
                    <a:pt x="584878" y="1013448"/>
                    <a:pt x="579645" y="1000341"/>
                    <a:pt x="581410" y="989864"/>
                  </a:cubicBezTo>
                  <a:cubicBezTo>
                    <a:pt x="582630" y="982510"/>
                    <a:pt x="583696" y="980694"/>
                    <a:pt x="576940" y="972973"/>
                  </a:cubicBezTo>
                  <a:lnTo>
                    <a:pt x="572774" y="965289"/>
                  </a:lnTo>
                  <a:cubicBezTo>
                    <a:pt x="572546" y="955625"/>
                    <a:pt x="565307" y="959206"/>
                    <a:pt x="558233" y="951129"/>
                  </a:cubicBezTo>
                  <a:cubicBezTo>
                    <a:pt x="543577" y="934365"/>
                    <a:pt x="541558" y="919404"/>
                    <a:pt x="540669" y="910666"/>
                  </a:cubicBezTo>
                  <a:cubicBezTo>
                    <a:pt x="524768" y="891997"/>
                    <a:pt x="515637" y="870230"/>
                    <a:pt x="508652" y="864997"/>
                  </a:cubicBezTo>
                  <a:cubicBezTo>
                    <a:pt x="501654" y="859752"/>
                    <a:pt x="498212" y="841032"/>
                    <a:pt x="500842" y="835787"/>
                  </a:cubicBezTo>
                  <a:cubicBezTo>
                    <a:pt x="502175" y="833108"/>
                    <a:pt x="504245" y="815251"/>
                    <a:pt x="494936" y="803034"/>
                  </a:cubicBezTo>
                  <a:cubicBezTo>
                    <a:pt x="492332" y="799618"/>
                    <a:pt x="487151" y="805815"/>
                    <a:pt x="484738" y="802716"/>
                  </a:cubicBezTo>
                  <a:cubicBezTo>
                    <a:pt x="478934" y="795274"/>
                    <a:pt x="479303" y="795262"/>
                    <a:pt x="476623" y="789559"/>
                  </a:cubicBezTo>
                  <a:cubicBezTo>
                    <a:pt x="473791" y="783603"/>
                    <a:pt x="471416" y="766623"/>
                    <a:pt x="468292" y="763156"/>
                  </a:cubicBezTo>
                  <a:cubicBezTo>
                    <a:pt x="457205" y="750786"/>
                    <a:pt x="456366" y="759778"/>
                    <a:pt x="447159" y="753263"/>
                  </a:cubicBezTo>
                  <a:cubicBezTo>
                    <a:pt x="435398" y="744906"/>
                    <a:pt x="428782" y="724751"/>
                    <a:pt x="430090" y="700278"/>
                  </a:cubicBezTo>
                  <a:cubicBezTo>
                    <a:pt x="430865" y="685749"/>
                    <a:pt x="428503" y="690842"/>
                    <a:pt x="421162" y="691769"/>
                  </a:cubicBezTo>
                  <a:cubicBezTo>
                    <a:pt x="403751" y="693954"/>
                    <a:pt x="378122" y="720890"/>
                    <a:pt x="376915" y="723354"/>
                  </a:cubicBezTo>
                  <a:cubicBezTo>
                    <a:pt x="373511" y="730123"/>
                    <a:pt x="364062" y="736181"/>
                    <a:pt x="354665" y="744601"/>
                  </a:cubicBezTo>
                  <a:cubicBezTo>
                    <a:pt x="335246" y="761987"/>
                    <a:pt x="310863" y="782130"/>
                    <a:pt x="304385" y="788010"/>
                  </a:cubicBezTo>
                  <a:cubicBezTo>
                    <a:pt x="292600" y="796963"/>
                    <a:pt x="281932" y="807593"/>
                    <a:pt x="271048" y="811289"/>
                  </a:cubicBezTo>
                  <a:cubicBezTo>
                    <a:pt x="252442" y="817601"/>
                    <a:pt x="228261" y="819328"/>
                    <a:pt x="216260" y="814515"/>
                  </a:cubicBezTo>
                  <a:cubicBezTo>
                    <a:pt x="210799" y="812330"/>
                    <a:pt x="214228" y="805129"/>
                    <a:pt x="215066" y="797916"/>
                  </a:cubicBezTo>
                  <a:cubicBezTo>
                    <a:pt x="216971" y="781330"/>
                    <a:pt x="221315" y="762000"/>
                    <a:pt x="223131" y="754787"/>
                  </a:cubicBezTo>
                  <a:cubicBezTo>
                    <a:pt x="222293" y="746011"/>
                    <a:pt x="215764" y="736181"/>
                    <a:pt x="209097" y="732904"/>
                  </a:cubicBezTo>
                  <a:cubicBezTo>
                    <a:pt x="207929" y="732333"/>
                    <a:pt x="193045" y="726262"/>
                    <a:pt x="187215" y="719912"/>
                  </a:cubicBezTo>
                  <a:cubicBezTo>
                    <a:pt x="182059" y="709486"/>
                    <a:pt x="172407" y="703428"/>
                    <a:pt x="162730" y="691934"/>
                  </a:cubicBezTo>
                  <a:cubicBezTo>
                    <a:pt x="146931" y="673138"/>
                    <a:pt x="153078" y="668693"/>
                    <a:pt x="152189" y="662064"/>
                  </a:cubicBezTo>
                  <a:cubicBezTo>
                    <a:pt x="151299" y="655511"/>
                    <a:pt x="159859" y="655638"/>
                    <a:pt x="161091" y="653428"/>
                  </a:cubicBezTo>
                  <a:cubicBezTo>
                    <a:pt x="165460" y="645566"/>
                    <a:pt x="162831" y="644538"/>
                    <a:pt x="157598" y="644538"/>
                  </a:cubicBezTo>
                  <a:cubicBezTo>
                    <a:pt x="152340" y="644538"/>
                    <a:pt x="151477" y="641198"/>
                    <a:pt x="155833" y="634213"/>
                  </a:cubicBezTo>
                  <a:cubicBezTo>
                    <a:pt x="160202" y="627215"/>
                    <a:pt x="158462" y="627215"/>
                    <a:pt x="153205" y="622846"/>
                  </a:cubicBezTo>
                  <a:cubicBezTo>
                    <a:pt x="150754" y="625996"/>
                    <a:pt x="144429" y="621043"/>
                    <a:pt x="142562" y="617195"/>
                  </a:cubicBezTo>
                  <a:cubicBezTo>
                    <a:pt x="140771" y="613499"/>
                    <a:pt x="140403" y="604660"/>
                    <a:pt x="138549" y="600012"/>
                  </a:cubicBezTo>
                  <a:cubicBezTo>
                    <a:pt x="135056" y="591274"/>
                    <a:pt x="140111" y="580911"/>
                    <a:pt x="142740" y="577418"/>
                  </a:cubicBezTo>
                  <a:cubicBezTo>
                    <a:pt x="145344" y="573913"/>
                    <a:pt x="146233" y="560807"/>
                    <a:pt x="143604" y="556438"/>
                  </a:cubicBezTo>
                  <a:cubicBezTo>
                    <a:pt x="142042" y="553847"/>
                    <a:pt x="132694" y="542659"/>
                    <a:pt x="131653" y="533476"/>
                  </a:cubicBezTo>
                  <a:cubicBezTo>
                    <a:pt x="130929" y="527203"/>
                    <a:pt x="133609" y="520573"/>
                    <a:pt x="135946" y="516776"/>
                  </a:cubicBezTo>
                  <a:cubicBezTo>
                    <a:pt x="138854" y="510515"/>
                    <a:pt x="143629" y="507098"/>
                    <a:pt x="147110" y="499644"/>
                  </a:cubicBezTo>
                  <a:cubicBezTo>
                    <a:pt x="149497" y="494551"/>
                    <a:pt x="147808" y="484658"/>
                    <a:pt x="152419" y="480746"/>
                  </a:cubicBezTo>
                  <a:cubicBezTo>
                    <a:pt x="163785" y="471132"/>
                    <a:pt x="159111" y="460731"/>
                    <a:pt x="160852" y="455486"/>
                  </a:cubicBezTo>
                  <a:cubicBezTo>
                    <a:pt x="162071" y="451879"/>
                    <a:pt x="154349" y="444792"/>
                    <a:pt x="146513" y="437769"/>
                  </a:cubicBezTo>
                  <a:cubicBezTo>
                    <a:pt x="142944" y="434582"/>
                    <a:pt x="141331" y="427876"/>
                    <a:pt x="141179" y="422390"/>
                  </a:cubicBezTo>
                  <a:cubicBezTo>
                    <a:pt x="128085" y="414516"/>
                    <a:pt x="138372" y="399136"/>
                    <a:pt x="140113" y="389535"/>
                  </a:cubicBezTo>
                  <a:cubicBezTo>
                    <a:pt x="140633" y="386652"/>
                    <a:pt x="136683" y="380619"/>
                    <a:pt x="129229" y="375768"/>
                  </a:cubicBezTo>
                  <a:cubicBezTo>
                    <a:pt x="123971" y="372339"/>
                    <a:pt x="116186" y="371704"/>
                    <a:pt x="109912" y="368364"/>
                  </a:cubicBezTo>
                  <a:cubicBezTo>
                    <a:pt x="106140" y="366357"/>
                    <a:pt x="102546" y="362725"/>
                    <a:pt x="99663" y="358572"/>
                  </a:cubicBezTo>
                  <a:cubicBezTo>
                    <a:pt x="93707" y="349961"/>
                    <a:pt x="95447" y="345542"/>
                    <a:pt x="90735" y="341465"/>
                  </a:cubicBezTo>
                  <a:cubicBezTo>
                    <a:pt x="83521" y="335204"/>
                    <a:pt x="76219" y="332029"/>
                    <a:pt x="74441" y="327711"/>
                  </a:cubicBezTo>
                  <a:cubicBezTo>
                    <a:pt x="73400" y="325120"/>
                    <a:pt x="79597" y="321526"/>
                    <a:pt x="81235" y="318250"/>
                  </a:cubicBezTo>
                  <a:cubicBezTo>
                    <a:pt x="85603" y="309512"/>
                    <a:pt x="85946" y="296901"/>
                    <a:pt x="79825" y="287287"/>
                  </a:cubicBezTo>
                  <a:cubicBezTo>
                    <a:pt x="69283" y="270726"/>
                    <a:pt x="57104" y="280302"/>
                    <a:pt x="44011" y="290779"/>
                  </a:cubicBezTo>
                  <a:cubicBezTo>
                    <a:pt x="30891" y="301270"/>
                    <a:pt x="9060" y="284671"/>
                    <a:pt x="2063" y="278549"/>
                  </a:cubicBezTo>
                  <a:cubicBezTo>
                    <a:pt x="-4935" y="272428"/>
                    <a:pt x="7003" y="262827"/>
                    <a:pt x="20960" y="254089"/>
                  </a:cubicBezTo>
                  <a:cubicBezTo>
                    <a:pt x="25329" y="247853"/>
                    <a:pt x="25176" y="242354"/>
                    <a:pt x="25926" y="237706"/>
                  </a:cubicBezTo>
                  <a:cubicBezTo>
                    <a:pt x="27171" y="229946"/>
                    <a:pt x="28834" y="224460"/>
                    <a:pt x="29367" y="217907"/>
                  </a:cubicBezTo>
                  <a:cubicBezTo>
                    <a:pt x="30231" y="207429"/>
                    <a:pt x="30561" y="201346"/>
                    <a:pt x="24427" y="195225"/>
                  </a:cubicBezTo>
                  <a:cubicBezTo>
                    <a:pt x="18306" y="189103"/>
                    <a:pt x="11651" y="185039"/>
                    <a:pt x="17785" y="174549"/>
                  </a:cubicBezTo>
                  <a:cubicBezTo>
                    <a:pt x="23919" y="164059"/>
                    <a:pt x="34308" y="187122"/>
                    <a:pt x="47401" y="175756"/>
                  </a:cubicBezTo>
                  <a:cubicBezTo>
                    <a:pt x="50233" y="173304"/>
                    <a:pt x="56405" y="174244"/>
                    <a:pt x="56723" y="178829"/>
                  </a:cubicBezTo>
                  <a:cubicBezTo>
                    <a:pt x="57167" y="184963"/>
                    <a:pt x="64609" y="182664"/>
                    <a:pt x="67391" y="183871"/>
                  </a:cubicBezTo>
                  <a:cubicBezTo>
                    <a:pt x="75799" y="187567"/>
                    <a:pt x="83762" y="189687"/>
                    <a:pt x="86340" y="193320"/>
                  </a:cubicBezTo>
                  <a:cubicBezTo>
                    <a:pt x="90709" y="199441"/>
                    <a:pt x="105161" y="216472"/>
                    <a:pt x="112159" y="215608"/>
                  </a:cubicBezTo>
                  <a:cubicBezTo>
                    <a:pt x="119132" y="214732"/>
                    <a:pt x="130143" y="222314"/>
                    <a:pt x="138880" y="232804"/>
                  </a:cubicBezTo>
                  <a:cubicBezTo>
                    <a:pt x="147046" y="243637"/>
                    <a:pt x="148659" y="240462"/>
                    <a:pt x="161054" y="229857"/>
                  </a:cubicBezTo>
                  <a:cubicBezTo>
                    <a:pt x="164547" y="224612"/>
                    <a:pt x="165474" y="213005"/>
                    <a:pt x="167201" y="205131"/>
                  </a:cubicBezTo>
                  <a:cubicBezTo>
                    <a:pt x="168966" y="197257"/>
                    <a:pt x="164203" y="185560"/>
                    <a:pt x="188676" y="192558"/>
                  </a:cubicBezTo>
                  <a:cubicBezTo>
                    <a:pt x="194607" y="194247"/>
                    <a:pt x="196296" y="201918"/>
                    <a:pt x="198951" y="208801"/>
                  </a:cubicBezTo>
                  <a:cubicBezTo>
                    <a:pt x="202850" y="218859"/>
                    <a:pt x="206546" y="229578"/>
                    <a:pt x="209415" y="236931"/>
                  </a:cubicBezTo>
                  <a:cubicBezTo>
                    <a:pt x="210774" y="240386"/>
                    <a:pt x="214749" y="239167"/>
                    <a:pt x="219118" y="236995"/>
                  </a:cubicBezTo>
                  <a:cubicBezTo>
                    <a:pt x="221378" y="235877"/>
                    <a:pt x="225671" y="227368"/>
                    <a:pt x="228440" y="229045"/>
                  </a:cubicBezTo>
                  <a:cubicBezTo>
                    <a:pt x="231640" y="230950"/>
                    <a:pt x="229164" y="237795"/>
                    <a:pt x="234167" y="239433"/>
                  </a:cubicBezTo>
                  <a:cubicBezTo>
                    <a:pt x="235412" y="240310"/>
                    <a:pt x="241850" y="246012"/>
                    <a:pt x="244162" y="249974"/>
                  </a:cubicBezTo>
                  <a:cubicBezTo>
                    <a:pt x="247731" y="256172"/>
                    <a:pt x="248772" y="265722"/>
                    <a:pt x="251757" y="268173"/>
                  </a:cubicBezTo>
                  <a:cubicBezTo>
                    <a:pt x="260494" y="275336"/>
                    <a:pt x="266070" y="267907"/>
                    <a:pt x="267162" y="262623"/>
                  </a:cubicBezTo>
                  <a:cubicBezTo>
                    <a:pt x="269613" y="250787"/>
                    <a:pt x="279291" y="244107"/>
                    <a:pt x="283710" y="239687"/>
                  </a:cubicBezTo>
                  <a:cubicBezTo>
                    <a:pt x="288968" y="234442"/>
                    <a:pt x="281627" y="219151"/>
                    <a:pt x="280764" y="197307"/>
                  </a:cubicBezTo>
                  <a:cubicBezTo>
                    <a:pt x="280509" y="190830"/>
                    <a:pt x="281881" y="180328"/>
                    <a:pt x="278999" y="173406"/>
                  </a:cubicBezTo>
                  <a:cubicBezTo>
                    <a:pt x="272128" y="156998"/>
                    <a:pt x="261066" y="140704"/>
                    <a:pt x="261066" y="130874"/>
                  </a:cubicBezTo>
                  <a:cubicBezTo>
                    <a:pt x="261066" y="121260"/>
                    <a:pt x="277119" y="122771"/>
                    <a:pt x="289324" y="119393"/>
                  </a:cubicBezTo>
                  <a:cubicBezTo>
                    <a:pt x="294860" y="117843"/>
                    <a:pt x="300614" y="115164"/>
                    <a:pt x="308767" y="109868"/>
                  </a:cubicBezTo>
                  <a:cubicBezTo>
                    <a:pt x="314851" y="105474"/>
                    <a:pt x="317403" y="100597"/>
                    <a:pt x="321543" y="98781"/>
                  </a:cubicBezTo>
                  <a:cubicBezTo>
                    <a:pt x="326877" y="96444"/>
                    <a:pt x="332707" y="100343"/>
                    <a:pt x="334116" y="97422"/>
                  </a:cubicBezTo>
                  <a:cubicBezTo>
                    <a:pt x="337494" y="90386"/>
                    <a:pt x="330941" y="82296"/>
                    <a:pt x="333392" y="78867"/>
                  </a:cubicBezTo>
                  <a:cubicBezTo>
                    <a:pt x="335005" y="76607"/>
                    <a:pt x="345229" y="81293"/>
                    <a:pt x="343958" y="74105"/>
                  </a:cubicBezTo>
                  <a:cubicBezTo>
                    <a:pt x="342968" y="68517"/>
                    <a:pt x="341774" y="63183"/>
                    <a:pt x="341482" y="57887"/>
                  </a:cubicBezTo>
                  <a:cubicBezTo>
                    <a:pt x="341113" y="51537"/>
                    <a:pt x="345470" y="45212"/>
                    <a:pt x="345470" y="45212"/>
                  </a:cubicBezTo>
                  <a:lnTo>
                    <a:pt x="345470" y="45212"/>
                  </a:lnTo>
                  <a:cubicBezTo>
                    <a:pt x="360672" y="46228"/>
                    <a:pt x="348175" y="29604"/>
                    <a:pt x="379925" y="48019"/>
                  </a:cubicBezTo>
                  <a:cubicBezTo>
                    <a:pt x="384319" y="49772"/>
                    <a:pt x="407332" y="54851"/>
                    <a:pt x="411701" y="57468"/>
                  </a:cubicBezTo>
                  <a:cubicBezTo>
                    <a:pt x="416069" y="60084"/>
                    <a:pt x="422369" y="44323"/>
                    <a:pt x="428465" y="36462"/>
                  </a:cubicBezTo>
                  <a:cubicBezTo>
                    <a:pt x="434586" y="28601"/>
                    <a:pt x="448239" y="40767"/>
                    <a:pt x="456100" y="47752"/>
                  </a:cubicBezTo>
                  <a:cubicBezTo>
                    <a:pt x="458933" y="50267"/>
                    <a:pt x="464292" y="50483"/>
                    <a:pt x="467289" y="46685"/>
                  </a:cubicBezTo>
                  <a:cubicBezTo>
                    <a:pt x="472674" y="39891"/>
                    <a:pt x="476318" y="25349"/>
                    <a:pt x="485272" y="24232"/>
                  </a:cubicBezTo>
                  <a:cubicBezTo>
                    <a:pt x="499267" y="22479"/>
                    <a:pt x="518482" y="18110"/>
                    <a:pt x="523715" y="6757"/>
                  </a:cubicBezTo>
                  <a:lnTo>
                    <a:pt x="523715" y="6757"/>
                  </a:lnTo>
                  <a:lnTo>
                    <a:pt x="527639" y="0"/>
                  </a:lnTo>
                  <a:lnTo>
                    <a:pt x="527639" y="0"/>
                  </a:lnTo>
                  <a:cubicBezTo>
                    <a:pt x="530548" y="5753"/>
                    <a:pt x="535285" y="10008"/>
                    <a:pt x="543832" y="11125"/>
                  </a:cubicBezTo>
                  <a:cubicBezTo>
                    <a:pt x="563923" y="13754"/>
                    <a:pt x="569156" y="12878"/>
                    <a:pt x="570921" y="36462"/>
                  </a:cubicBezTo>
                  <a:cubicBezTo>
                    <a:pt x="572661" y="60058"/>
                    <a:pt x="573157" y="65405"/>
                    <a:pt x="582288" y="83655"/>
                  </a:cubicBezTo>
                  <a:cubicBezTo>
                    <a:pt x="588384" y="95885"/>
                    <a:pt x="585781" y="109004"/>
                    <a:pt x="583151" y="115113"/>
                  </a:cubicBezTo>
                  <a:cubicBezTo>
                    <a:pt x="580523" y="121234"/>
                    <a:pt x="576153" y="137846"/>
                    <a:pt x="588384" y="141326"/>
                  </a:cubicBezTo>
                  <a:cubicBezTo>
                    <a:pt x="600614" y="144818"/>
                    <a:pt x="605008" y="169291"/>
                    <a:pt x="605008" y="177152"/>
                  </a:cubicBezTo>
                  <a:cubicBezTo>
                    <a:pt x="605008" y="185014"/>
                    <a:pt x="595382" y="202489"/>
                    <a:pt x="613746" y="212103"/>
                  </a:cubicBezTo>
                  <a:cubicBezTo>
                    <a:pt x="632110" y="221717"/>
                    <a:pt x="627741" y="226962"/>
                    <a:pt x="634701" y="233947"/>
                  </a:cubicBezTo>
                  <a:cubicBezTo>
                    <a:pt x="641699" y="240932"/>
                    <a:pt x="647820" y="242684"/>
                    <a:pt x="655681" y="245313"/>
                  </a:cubicBezTo>
                  <a:cubicBezTo>
                    <a:pt x="663542" y="247942"/>
                    <a:pt x="687139" y="262788"/>
                    <a:pt x="695000" y="275019"/>
                  </a:cubicBezTo>
                  <a:cubicBezTo>
                    <a:pt x="702862" y="287249"/>
                    <a:pt x="717721" y="308216"/>
                    <a:pt x="745673" y="299491"/>
                  </a:cubicBezTo>
                  <a:cubicBezTo>
                    <a:pt x="773651" y="290754"/>
                    <a:pt x="774515" y="294246"/>
                    <a:pt x="784116" y="288125"/>
                  </a:cubicBezTo>
                  <a:cubicBezTo>
                    <a:pt x="789742" y="283299"/>
                    <a:pt x="799203" y="280238"/>
                    <a:pt x="807725" y="281127"/>
                  </a:cubicBezTo>
                  <a:cubicBezTo>
                    <a:pt x="824324" y="282880"/>
                    <a:pt x="827816" y="268897"/>
                    <a:pt x="826953" y="261899"/>
                  </a:cubicBezTo>
                  <a:cubicBezTo>
                    <a:pt x="826089" y="254914"/>
                    <a:pt x="828693" y="247917"/>
                    <a:pt x="834814" y="243548"/>
                  </a:cubicBezTo>
                  <a:cubicBezTo>
                    <a:pt x="840910" y="239179"/>
                    <a:pt x="848784" y="250533"/>
                    <a:pt x="859275" y="255778"/>
                  </a:cubicBezTo>
                  <a:cubicBezTo>
                    <a:pt x="869766" y="261023"/>
                    <a:pt x="863644" y="250533"/>
                    <a:pt x="872394" y="270624"/>
                  </a:cubicBezTo>
                  <a:cubicBezTo>
                    <a:pt x="881132" y="290728"/>
                    <a:pt x="904715" y="288100"/>
                    <a:pt x="909084" y="284607"/>
                  </a:cubicBezTo>
                  <a:cubicBezTo>
                    <a:pt x="913453" y="281115"/>
                    <a:pt x="929201" y="270624"/>
                    <a:pt x="950156" y="272377"/>
                  </a:cubicBezTo>
                  <a:cubicBezTo>
                    <a:pt x="971111" y="274117"/>
                    <a:pt x="973740" y="261023"/>
                    <a:pt x="977245" y="250533"/>
                  </a:cubicBezTo>
                  <a:cubicBezTo>
                    <a:pt x="980738" y="240055"/>
                    <a:pt x="999102" y="225196"/>
                    <a:pt x="1034053" y="223444"/>
                  </a:cubicBezTo>
                  <a:cubicBezTo>
                    <a:pt x="1037850" y="223253"/>
                    <a:pt x="1041495" y="222796"/>
                    <a:pt x="1044962" y="222110"/>
                  </a:cubicBezTo>
                  <a:lnTo>
                    <a:pt x="1044962" y="222110"/>
                  </a:lnTo>
                  <a:lnTo>
                    <a:pt x="1048911" y="220828"/>
                  </a:lnTo>
                  <a:lnTo>
                    <a:pt x="1048911" y="220828"/>
                  </a:lnTo>
                  <a:cubicBezTo>
                    <a:pt x="1032287" y="229565"/>
                    <a:pt x="1044543" y="266268"/>
                    <a:pt x="1044543" y="271501"/>
                  </a:cubicBezTo>
                  <a:cubicBezTo>
                    <a:pt x="1044543" y="276746"/>
                    <a:pt x="1051515" y="294221"/>
                    <a:pt x="1058512" y="295973"/>
                  </a:cubicBezTo>
                  <a:cubicBezTo>
                    <a:pt x="1065510" y="297726"/>
                    <a:pt x="1082122" y="313449"/>
                    <a:pt x="1095228" y="325679"/>
                  </a:cubicBezTo>
                  <a:cubicBezTo>
                    <a:pt x="1108334" y="337909"/>
                    <a:pt x="1136300" y="332676"/>
                    <a:pt x="1141532" y="336169"/>
                  </a:cubicBezTo>
                  <a:cubicBezTo>
                    <a:pt x="1146764" y="339661"/>
                    <a:pt x="1159020" y="346659"/>
                    <a:pt x="1179975" y="340538"/>
                  </a:cubicBezTo>
                  <a:cubicBezTo>
                    <a:pt x="1200955" y="334429"/>
                    <a:pt x="1216690" y="324815"/>
                    <a:pt x="1227155" y="309956"/>
                  </a:cubicBezTo>
                  <a:cubicBezTo>
                    <a:pt x="1237646" y="295097"/>
                    <a:pt x="1252504" y="289852"/>
                    <a:pt x="1272596" y="284607"/>
                  </a:cubicBezTo>
                  <a:cubicBezTo>
                    <a:pt x="1279861" y="282715"/>
                    <a:pt x="1287150" y="284251"/>
                    <a:pt x="1293932" y="287350"/>
                  </a:cubicBezTo>
                  <a:cubicBezTo>
                    <a:pt x="1305882" y="292824"/>
                    <a:pt x="1316284" y="303187"/>
                    <a:pt x="1322405" y="308204"/>
                  </a:cubicBezTo>
                  <a:cubicBezTo>
                    <a:pt x="1332032" y="316078"/>
                    <a:pt x="1356493" y="309080"/>
                    <a:pt x="1366106" y="305587"/>
                  </a:cubicBezTo>
                  <a:lnTo>
                    <a:pt x="1366106" y="305587"/>
                  </a:lnTo>
                  <a:lnTo>
                    <a:pt x="1372202" y="304711"/>
                  </a:lnTo>
                  <a:lnTo>
                    <a:pt x="1372202" y="304711"/>
                  </a:lnTo>
                  <a:cubicBezTo>
                    <a:pt x="1378323" y="304711"/>
                    <a:pt x="1390553" y="326555"/>
                    <a:pt x="1393182" y="335293"/>
                  </a:cubicBezTo>
                  <a:cubicBezTo>
                    <a:pt x="1395785" y="344030"/>
                    <a:pt x="1426367" y="371119"/>
                    <a:pt x="1430761" y="376364"/>
                  </a:cubicBezTo>
                  <a:cubicBezTo>
                    <a:pt x="1431853" y="377685"/>
                    <a:pt x="1433021" y="379844"/>
                    <a:pt x="1434203" y="382499"/>
                  </a:cubicBezTo>
                  <a:lnTo>
                    <a:pt x="1434203" y="382499"/>
                  </a:lnTo>
                  <a:lnTo>
                    <a:pt x="1429859" y="385115"/>
                  </a:lnTo>
                  <a:lnTo>
                    <a:pt x="1429859" y="385115"/>
                  </a:lnTo>
                  <a:cubicBezTo>
                    <a:pt x="1429859" y="385115"/>
                    <a:pt x="1417629" y="385115"/>
                    <a:pt x="1414137" y="389484"/>
                  </a:cubicBezTo>
                  <a:cubicBezTo>
                    <a:pt x="1410645" y="393852"/>
                    <a:pt x="1411140" y="401218"/>
                    <a:pt x="1407419" y="407327"/>
                  </a:cubicBezTo>
                  <a:cubicBezTo>
                    <a:pt x="1408193" y="423431"/>
                    <a:pt x="1397602" y="428930"/>
                    <a:pt x="1404586" y="439407"/>
                  </a:cubicBezTo>
                  <a:cubicBezTo>
                    <a:pt x="1411559" y="449897"/>
                    <a:pt x="1419789" y="468122"/>
                    <a:pt x="1420665" y="479476"/>
                  </a:cubicBezTo>
                  <a:cubicBezTo>
                    <a:pt x="1421554" y="490842"/>
                    <a:pt x="1431510" y="500583"/>
                    <a:pt x="1436768" y="502323"/>
                  </a:cubicBezTo>
                  <a:cubicBezTo>
                    <a:pt x="1442000" y="504076"/>
                    <a:pt x="1448135" y="490093"/>
                    <a:pt x="1456085" y="482981"/>
                  </a:cubicBezTo>
                  <a:cubicBezTo>
                    <a:pt x="1459578" y="473367"/>
                    <a:pt x="1470080" y="473989"/>
                    <a:pt x="1477942" y="481851"/>
                  </a:cubicBezTo>
                  <a:cubicBezTo>
                    <a:pt x="1485803" y="489712"/>
                    <a:pt x="1488559" y="483603"/>
                    <a:pt x="1495557" y="475742"/>
                  </a:cubicBezTo>
                  <a:cubicBezTo>
                    <a:pt x="1502555" y="467881"/>
                    <a:pt x="1515522" y="475120"/>
                    <a:pt x="1524259" y="475120"/>
                  </a:cubicBezTo>
                  <a:cubicBezTo>
                    <a:pt x="1532996" y="475120"/>
                    <a:pt x="1538254" y="477749"/>
                    <a:pt x="1538254" y="477749"/>
                  </a:cubicBezTo>
                  <a:lnTo>
                    <a:pt x="1538254" y="477749"/>
                  </a:lnTo>
                  <a:lnTo>
                    <a:pt x="1541353" y="474523"/>
                  </a:lnTo>
                  <a:lnTo>
                    <a:pt x="1541353" y="474523"/>
                  </a:lnTo>
                  <a:cubicBezTo>
                    <a:pt x="1550409" y="481724"/>
                    <a:pt x="1562689" y="488823"/>
                    <a:pt x="1574068" y="493471"/>
                  </a:cubicBezTo>
                  <a:lnTo>
                    <a:pt x="1574068" y="493471"/>
                  </a:lnTo>
                  <a:lnTo>
                    <a:pt x="1574068" y="493471"/>
                  </a:lnTo>
                  <a:lnTo>
                    <a:pt x="1567070" y="496100"/>
                  </a:lnTo>
                  <a:lnTo>
                    <a:pt x="1567070" y="496100"/>
                  </a:lnTo>
                  <a:cubicBezTo>
                    <a:pt x="1567070" y="496100"/>
                    <a:pt x="1561444" y="508762"/>
                    <a:pt x="1552212" y="511632"/>
                  </a:cubicBezTo>
                  <a:cubicBezTo>
                    <a:pt x="1550002" y="512140"/>
                    <a:pt x="1539092" y="509600"/>
                    <a:pt x="1537873" y="516877"/>
                  </a:cubicBezTo>
                  <a:cubicBezTo>
                    <a:pt x="1537009" y="522084"/>
                    <a:pt x="1537175" y="520903"/>
                    <a:pt x="1545366" y="533933"/>
                  </a:cubicBezTo>
                  <a:cubicBezTo>
                    <a:pt x="1551665" y="543992"/>
                    <a:pt x="1547296" y="559651"/>
                    <a:pt x="1557571" y="570217"/>
                  </a:cubicBezTo>
                  <a:cubicBezTo>
                    <a:pt x="1575923" y="585940"/>
                    <a:pt x="1594477" y="589598"/>
                    <a:pt x="1594477" y="599211"/>
                  </a:cubicBezTo>
                  <a:cubicBezTo>
                    <a:pt x="1592635" y="626199"/>
                    <a:pt x="1608917" y="636841"/>
                    <a:pt x="1628437" y="626415"/>
                  </a:cubicBezTo>
                  <a:cubicBezTo>
                    <a:pt x="1639753" y="620560"/>
                    <a:pt x="1635854" y="629602"/>
                    <a:pt x="1639347" y="637464"/>
                  </a:cubicBezTo>
                  <a:cubicBezTo>
                    <a:pt x="1642839" y="645338"/>
                    <a:pt x="1649024" y="661734"/>
                    <a:pt x="1666512" y="662610"/>
                  </a:cubicBezTo>
                  <a:cubicBezTo>
                    <a:pt x="1683974" y="663486"/>
                    <a:pt x="1695188" y="655498"/>
                    <a:pt x="1712676" y="642391"/>
                  </a:cubicBezTo>
                  <a:cubicBezTo>
                    <a:pt x="1718684" y="637896"/>
                    <a:pt x="1724754" y="626554"/>
                    <a:pt x="1713820" y="616166"/>
                  </a:cubicBezTo>
                  <a:cubicBezTo>
                    <a:pt x="1704472" y="607263"/>
                    <a:pt x="1716181" y="597433"/>
                    <a:pt x="1713896" y="590550"/>
                  </a:cubicBezTo>
                  <a:cubicBezTo>
                    <a:pt x="1710403" y="580060"/>
                    <a:pt x="1712054" y="576326"/>
                    <a:pt x="1709451" y="571094"/>
                  </a:cubicBezTo>
                  <a:cubicBezTo>
                    <a:pt x="1706822" y="565848"/>
                    <a:pt x="1708536" y="556057"/>
                    <a:pt x="1703304" y="549948"/>
                  </a:cubicBezTo>
                  <a:cubicBezTo>
                    <a:pt x="1698046" y="543827"/>
                    <a:pt x="1704840" y="537197"/>
                    <a:pt x="1718836" y="541566"/>
                  </a:cubicBezTo>
                  <a:cubicBezTo>
                    <a:pt x="1727345" y="525374"/>
                    <a:pt x="1728781" y="526212"/>
                    <a:pt x="1737340" y="520497"/>
                  </a:cubicBezTo>
                  <a:cubicBezTo>
                    <a:pt x="1743614" y="508838"/>
                    <a:pt x="1741328" y="503161"/>
                    <a:pt x="1754434" y="491807"/>
                  </a:cubicBezTo>
                  <a:cubicBezTo>
                    <a:pt x="1767553" y="480441"/>
                    <a:pt x="1763146" y="477914"/>
                    <a:pt x="1778996" y="483210"/>
                  </a:cubicBezTo>
                  <a:cubicBezTo>
                    <a:pt x="1790337" y="491414"/>
                    <a:pt x="1797005" y="503593"/>
                    <a:pt x="1803355" y="518808"/>
                  </a:cubicBezTo>
                  <a:cubicBezTo>
                    <a:pt x="1806683" y="526783"/>
                    <a:pt x="1801221" y="538823"/>
                    <a:pt x="1802885" y="545579"/>
                  </a:cubicBezTo>
                  <a:cubicBezTo>
                    <a:pt x="1803800" y="549224"/>
                    <a:pt x="1810099" y="551663"/>
                    <a:pt x="1809832" y="554520"/>
                  </a:cubicBezTo>
                  <a:cubicBezTo>
                    <a:pt x="1808740" y="565976"/>
                    <a:pt x="1816233" y="578244"/>
                    <a:pt x="1825365" y="587527"/>
                  </a:cubicBezTo>
                  <a:cubicBezTo>
                    <a:pt x="1829759" y="591998"/>
                    <a:pt x="1814481" y="600507"/>
                    <a:pt x="1818075" y="603466"/>
                  </a:cubicBezTo>
                  <a:cubicBezTo>
                    <a:pt x="1827676" y="611327"/>
                    <a:pt x="1867021" y="667918"/>
                    <a:pt x="1874883" y="673163"/>
                  </a:cubicBezTo>
                  <a:cubicBezTo>
                    <a:pt x="1887900" y="681838"/>
                    <a:pt x="1942180" y="766750"/>
                    <a:pt x="1946549" y="772871"/>
                  </a:cubicBezTo>
                  <a:cubicBezTo>
                    <a:pt x="1948733" y="775932"/>
                    <a:pt x="1951679" y="794207"/>
                    <a:pt x="1962170" y="795198"/>
                  </a:cubicBezTo>
                  <a:cubicBezTo>
                    <a:pt x="1973726" y="796277"/>
                    <a:pt x="1981397" y="793534"/>
                    <a:pt x="1993602" y="796709"/>
                  </a:cubicBezTo>
                  <a:cubicBezTo>
                    <a:pt x="2011928" y="793217"/>
                    <a:pt x="2008410" y="790613"/>
                    <a:pt x="2017148" y="782739"/>
                  </a:cubicBezTo>
                  <a:cubicBezTo>
                    <a:pt x="2025885" y="774865"/>
                    <a:pt x="2052962" y="765264"/>
                    <a:pt x="2059959" y="761771"/>
                  </a:cubicBezTo>
                  <a:cubicBezTo>
                    <a:pt x="2066957" y="758266"/>
                    <a:pt x="2059705" y="752805"/>
                    <a:pt x="2047488" y="735330"/>
                  </a:cubicBezTo>
                  <a:cubicBezTo>
                    <a:pt x="2035257" y="717855"/>
                    <a:pt x="2046865" y="696227"/>
                    <a:pt x="2055603" y="685749"/>
                  </a:cubicBezTo>
                  <a:cubicBezTo>
                    <a:pt x="2064340" y="675259"/>
                    <a:pt x="2080951" y="672643"/>
                    <a:pt x="2092318" y="660400"/>
                  </a:cubicBezTo>
                  <a:cubicBezTo>
                    <a:pt x="2105285" y="650430"/>
                    <a:pt x="2126672" y="646760"/>
                    <a:pt x="2151132" y="638556"/>
                  </a:cubicBezTo>
                  <a:cubicBezTo>
                    <a:pt x="2176583" y="633603"/>
                    <a:pt x="2177777" y="620331"/>
                    <a:pt x="2173408" y="610718"/>
                  </a:cubicBezTo>
                  <a:cubicBezTo>
                    <a:pt x="2169039" y="601116"/>
                    <a:pt x="2181548" y="584632"/>
                    <a:pt x="2196407" y="575018"/>
                  </a:cubicBezTo>
                  <a:cubicBezTo>
                    <a:pt x="2211266" y="565404"/>
                    <a:pt x="2233885" y="548538"/>
                    <a:pt x="2236488" y="578244"/>
                  </a:cubicBezTo>
                  <a:cubicBezTo>
                    <a:pt x="2239117" y="607949"/>
                    <a:pt x="2256897" y="615556"/>
                    <a:pt x="2261266" y="606819"/>
                  </a:cubicBezTo>
                  <a:cubicBezTo>
                    <a:pt x="2267883" y="601104"/>
                    <a:pt x="2300064" y="552806"/>
                    <a:pt x="2300661" y="541642"/>
                  </a:cubicBezTo>
                  <a:cubicBezTo>
                    <a:pt x="2305030" y="535521"/>
                    <a:pt x="2314402" y="535343"/>
                    <a:pt x="2312764" y="565417"/>
                  </a:cubicBezTo>
                  <a:cubicBezTo>
                    <a:pt x="2312816" y="566395"/>
                    <a:pt x="2314149" y="575272"/>
                    <a:pt x="2316803" y="582993"/>
                  </a:cubicBezTo>
                  <a:cubicBezTo>
                    <a:pt x="2319063" y="589547"/>
                    <a:pt x="2325261" y="592137"/>
                    <a:pt x="2327128" y="599389"/>
                  </a:cubicBezTo>
                  <a:cubicBezTo>
                    <a:pt x="2328423" y="604355"/>
                    <a:pt x="2327496" y="612788"/>
                    <a:pt x="2330354" y="617753"/>
                  </a:cubicBezTo>
                  <a:cubicBezTo>
                    <a:pt x="2333085" y="622516"/>
                    <a:pt x="2331548" y="636372"/>
                    <a:pt x="2336082" y="639585"/>
                  </a:cubicBezTo>
                  <a:cubicBezTo>
                    <a:pt x="2341263" y="643217"/>
                    <a:pt x="2352731" y="635762"/>
                    <a:pt x="2353595" y="635927"/>
                  </a:cubicBezTo>
                  <a:cubicBezTo>
                    <a:pt x="2365825" y="635051"/>
                    <a:pt x="2346026" y="678612"/>
                    <a:pt x="2363488" y="683857"/>
                  </a:cubicBezTo>
                  <a:cubicBezTo>
                    <a:pt x="2380977" y="689102"/>
                    <a:pt x="2401716" y="675665"/>
                    <a:pt x="2411342" y="685292"/>
                  </a:cubicBezTo>
                  <a:cubicBezTo>
                    <a:pt x="2420969" y="694906"/>
                    <a:pt x="2425185" y="692112"/>
                    <a:pt x="2433935" y="694728"/>
                  </a:cubicBezTo>
                  <a:cubicBezTo>
                    <a:pt x="2442673" y="697357"/>
                    <a:pt x="2453950" y="698995"/>
                    <a:pt x="2460948" y="705117"/>
                  </a:cubicBezTo>
                  <a:cubicBezTo>
                    <a:pt x="2463996" y="707796"/>
                    <a:pt x="2471464" y="725627"/>
                    <a:pt x="2480646" y="729716"/>
                  </a:cubicBezTo>
                  <a:cubicBezTo>
                    <a:pt x="2492457" y="735000"/>
                    <a:pt x="2506466" y="725221"/>
                    <a:pt x="2510885" y="711949"/>
                  </a:cubicBezTo>
                  <a:cubicBezTo>
                    <a:pt x="2518746" y="688353"/>
                    <a:pt x="2524004" y="686600"/>
                    <a:pt x="2524004" y="686600"/>
                  </a:cubicBezTo>
                  <a:lnTo>
                    <a:pt x="2524004" y="686600"/>
                  </a:lnTo>
                  <a:lnTo>
                    <a:pt x="2562371" y="718185"/>
                  </a:lnTo>
                  <a:lnTo>
                    <a:pt x="2566143" y="705955"/>
                  </a:lnTo>
                  <a:lnTo>
                    <a:pt x="2584278" y="702323"/>
                  </a:lnTo>
                  <a:lnTo>
                    <a:pt x="2588647" y="697077"/>
                  </a:lnTo>
                  <a:lnTo>
                    <a:pt x="2599467" y="690156"/>
                  </a:lnTo>
                  <a:lnTo>
                    <a:pt x="2627877" y="719379"/>
                  </a:lnTo>
                  <a:lnTo>
                    <a:pt x="2627877" y="719379"/>
                  </a:lnTo>
                  <a:close/>
                </a:path>
              </a:pathLst>
            </a:cu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4" name="任意多边形 101">
              <a:extLst>
                <a:ext uri="{FF2B5EF4-FFF2-40B4-BE49-F238E27FC236}">
                  <a16:creationId xmlns:a16="http://schemas.microsoft.com/office/drawing/2014/main" id="{0385D5B4-ED75-4E77-A623-4717827F45C3}"/>
                </a:ext>
              </a:extLst>
            </p:cNvPr>
            <p:cNvSpPr/>
            <p:nvPr/>
          </p:nvSpPr>
          <p:spPr>
            <a:xfrm>
              <a:off x="5403520" y="2534717"/>
              <a:ext cx="393807" cy="782385"/>
            </a:xfrm>
            <a:custGeom>
              <a:avLst/>
              <a:gdLst>
                <a:gd name="connsiteX0" fmla="*/ 876884 w 1176030"/>
                <a:gd name="connsiteY0" fmla="*/ 160097 h 2336446"/>
                <a:gd name="connsiteX1" fmla="*/ 930516 w 1176030"/>
                <a:gd name="connsiteY1" fmla="*/ 136271 h 2336446"/>
                <a:gd name="connsiteX2" fmla="*/ 940905 w 1176030"/>
                <a:gd name="connsiteY2" fmla="*/ 123889 h 2336446"/>
                <a:gd name="connsiteX3" fmla="*/ 948919 w 1176030"/>
                <a:gd name="connsiteY3" fmla="*/ 100571 h 2336446"/>
                <a:gd name="connsiteX4" fmla="*/ 976300 w 1176030"/>
                <a:gd name="connsiteY4" fmla="*/ 119545 h 2336446"/>
                <a:gd name="connsiteX5" fmla="*/ 1009561 w 1176030"/>
                <a:gd name="connsiteY5" fmla="*/ 92698 h 2336446"/>
                <a:gd name="connsiteX6" fmla="*/ 1013181 w 1176030"/>
                <a:gd name="connsiteY6" fmla="*/ 74816 h 2336446"/>
                <a:gd name="connsiteX7" fmla="*/ 1029081 w 1176030"/>
                <a:gd name="connsiteY7" fmla="*/ 0 h 2336446"/>
                <a:gd name="connsiteX8" fmla="*/ 1029081 w 1176030"/>
                <a:gd name="connsiteY8" fmla="*/ 0 h 2336446"/>
                <a:gd name="connsiteX9" fmla="*/ 1083006 w 1176030"/>
                <a:gd name="connsiteY9" fmla="*/ 71171 h 2336446"/>
                <a:gd name="connsiteX10" fmla="*/ 1090473 w 1176030"/>
                <a:gd name="connsiteY10" fmla="*/ 115240 h 2336446"/>
                <a:gd name="connsiteX11" fmla="*/ 1103542 w 1176030"/>
                <a:gd name="connsiteY11" fmla="*/ 143612 h 2336446"/>
                <a:gd name="connsiteX12" fmla="*/ 1124674 w 1176030"/>
                <a:gd name="connsiteY12" fmla="*/ 145415 h 2336446"/>
                <a:gd name="connsiteX13" fmla="*/ 1156920 w 1176030"/>
                <a:gd name="connsiteY13" fmla="*/ 152349 h 2336446"/>
                <a:gd name="connsiteX14" fmla="*/ 1141413 w 1176030"/>
                <a:gd name="connsiteY14" fmla="*/ 175362 h 2336446"/>
                <a:gd name="connsiteX15" fmla="*/ 1100913 w 1176030"/>
                <a:gd name="connsiteY15" fmla="*/ 191770 h 2336446"/>
                <a:gd name="connsiteX16" fmla="*/ 1069163 w 1176030"/>
                <a:gd name="connsiteY16" fmla="*/ 203823 h 2336446"/>
                <a:gd name="connsiteX17" fmla="*/ 1054774 w 1176030"/>
                <a:gd name="connsiteY17" fmla="*/ 213627 h 2336446"/>
                <a:gd name="connsiteX18" fmla="*/ 1039762 w 1176030"/>
                <a:gd name="connsiteY18" fmla="*/ 231420 h 2336446"/>
                <a:gd name="connsiteX19" fmla="*/ 1030910 w 1176030"/>
                <a:gd name="connsiteY19" fmla="*/ 249809 h 2336446"/>
                <a:gd name="connsiteX20" fmla="*/ 1009206 w 1176030"/>
                <a:gd name="connsiteY20" fmla="*/ 250419 h 2336446"/>
                <a:gd name="connsiteX21" fmla="*/ 1012749 w 1176030"/>
                <a:gd name="connsiteY21" fmla="*/ 277470 h 2336446"/>
                <a:gd name="connsiteX22" fmla="*/ 1030605 w 1176030"/>
                <a:gd name="connsiteY22" fmla="*/ 299682 h 2336446"/>
                <a:gd name="connsiteX23" fmla="*/ 1054215 w 1176030"/>
                <a:gd name="connsiteY23" fmla="*/ 310261 h 2336446"/>
                <a:gd name="connsiteX24" fmla="*/ 1070509 w 1176030"/>
                <a:gd name="connsiteY24" fmla="*/ 308737 h 2336446"/>
                <a:gd name="connsiteX25" fmla="*/ 1096277 w 1176030"/>
                <a:gd name="connsiteY25" fmla="*/ 325895 h 2336446"/>
                <a:gd name="connsiteX26" fmla="*/ 1124623 w 1176030"/>
                <a:gd name="connsiteY26" fmla="*/ 324524 h 2336446"/>
                <a:gd name="connsiteX27" fmla="*/ 1130275 w 1176030"/>
                <a:gd name="connsiteY27" fmla="*/ 353924 h 2336446"/>
                <a:gd name="connsiteX28" fmla="*/ 1136396 w 1176030"/>
                <a:gd name="connsiteY28" fmla="*/ 388455 h 2336446"/>
                <a:gd name="connsiteX29" fmla="*/ 1148182 w 1176030"/>
                <a:gd name="connsiteY29" fmla="*/ 412484 h 2336446"/>
                <a:gd name="connsiteX30" fmla="*/ 1172096 w 1176030"/>
                <a:gd name="connsiteY30" fmla="*/ 430746 h 2336446"/>
                <a:gd name="connsiteX31" fmla="*/ 1167651 w 1176030"/>
                <a:gd name="connsiteY31" fmla="*/ 466585 h 2336446"/>
                <a:gd name="connsiteX32" fmla="*/ 1156716 w 1176030"/>
                <a:gd name="connsiteY32" fmla="*/ 508178 h 2336446"/>
                <a:gd name="connsiteX33" fmla="*/ 1147369 w 1176030"/>
                <a:gd name="connsiteY33" fmla="*/ 535127 h 2336446"/>
                <a:gd name="connsiteX34" fmla="*/ 1143000 w 1176030"/>
                <a:gd name="connsiteY34" fmla="*/ 541236 h 2336446"/>
                <a:gd name="connsiteX35" fmla="*/ 1143000 w 1176030"/>
                <a:gd name="connsiteY35" fmla="*/ 541236 h 2336446"/>
                <a:gd name="connsiteX36" fmla="*/ 1155624 w 1176030"/>
                <a:gd name="connsiteY36" fmla="*/ 569481 h 2336446"/>
                <a:gd name="connsiteX37" fmla="*/ 1155624 w 1176030"/>
                <a:gd name="connsiteY37" fmla="*/ 569481 h 2336446"/>
                <a:gd name="connsiteX38" fmla="*/ 1147953 w 1176030"/>
                <a:gd name="connsiteY38" fmla="*/ 588099 h 2336446"/>
                <a:gd name="connsiteX39" fmla="*/ 1134809 w 1176030"/>
                <a:gd name="connsiteY39" fmla="*/ 601231 h 2336446"/>
                <a:gd name="connsiteX40" fmla="*/ 1118388 w 1176030"/>
                <a:gd name="connsiteY40" fmla="*/ 613753 h 2336446"/>
                <a:gd name="connsiteX41" fmla="*/ 1101243 w 1176030"/>
                <a:gd name="connsiteY41" fmla="*/ 625881 h 2336446"/>
                <a:gd name="connsiteX42" fmla="*/ 1076071 w 1176030"/>
                <a:gd name="connsiteY42" fmla="*/ 630758 h 2336446"/>
                <a:gd name="connsiteX43" fmla="*/ 1052284 w 1176030"/>
                <a:gd name="connsiteY43" fmla="*/ 615162 h 2336446"/>
                <a:gd name="connsiteX44" fmla="*/ 1017855 w 1176030"/>
                <a:gd name="connsiteY44" fmla="*/ 618210 h 2336446"/>
                <a:gd name="connsiteX45" fmla="*/ 982231 w 1176030"/>
                <a:gd name="connsiteY45" fmla="*/ 645096 h 2336446"/>
                <a:gd name="connsiteX46" fmla="*/ 970700 w 1176030"/>
                <a:gd name="connsiteY46" fmla="*/ 678396 h 2336446"/>
                <a:gd name="connsiteX47" fmla="*/ 993738 w 1176030"/>
                <a:gd name="connsiteY47" fmla="*/ 731037 h 2336446"/>
                <a:gd name="connsiteX48" fmla="*/ 976872 w 1176030"/>
                <a:gd name="connsiteY48" fmla="*/ 748195 h 2336446"/>
                <a:gd name="connsiteX49" fmla="*/ 963258 w 1176030"/>
                <a:gd name="connsiteY49" fmla="*/ 764857 h 2336446"/>
                <a:gd name="connsiteX50" fmla="*/ 947154 w 1176030"/>
                <a:gd name="connsiteY50" fmla="*/ 786930 h 2336446"/>
                <a:gd name="connsiteX51" fmla="*/ 929272 w 1176030"/>
                <a:gd name="connsiteY51" fmla="*/ 792886 h 2336446"/>
                <a:gd name="connsiteX52" fmla="*/ 912305 w 1176030"/>
                <a:gd name="connsiteY52" fmla="*/ 827862 h 2336446"/>
                <a:gd name="connsiteX53" fmla="*/ 921361 w 1176030"/>
                <a:gd name="connsiteY53" fmla="*/ 861073 h 2336446"/>
                <a:gd name="connsiteX54" fmla="*/ 908038 w 1176030"/>
                <a:gd name="connsiteY54" fmla="*/ 881621 h 2336446"/>
                <a:gd name="connsiteX55" fmla="*/ 925208 w 1176030"/>
                <a:gd name="connsiteY55" fmla="*/ 922579 h 2336446"/>
                <a:gd name="connsiteX56" fmla="*/ 944576 w 1176030"/>
                <a:gd name="connsiteY56" fmla="*/ 940778 h 2336446"/>
                <a:gd name="connsiteX57" fmla="*/ 971538 w 1176030"/>
                <a:gd name="connsiteY57" fmla="*/ 967969 h 2336446"/>
                <a:gd name="connsiteX58" fmla="*/ 986994 w 1176030"/>
                <a:gd name="connsiteY58" fmla="*/ 964184 h 2336446"/>
                <a:gd name="connsiteX59" fmla="*/ 996290 w 1176030"/>
                <a:gd name="connsiteY59" fmla="*/ 983894 h 2336446"/>
                <a:gd name="connsiteX60" fmla="*/ 1013803 w 1176030"/>
                <a:gd name="connsiteY60" fmla="*/ 1021817 h 2336446"/>
                <a:gd name="connsiteX61" fmla="*/ 1033653 w 1176030"/>
                <a:gd name="connsiteY61" fmla="*/ 1054087 h 2336446"/>
                <a:gd name="connsiteX62" fmla="*/ 1049528 w 1176030"/>
                <a:gd name="connsiteY62" fmla="*/ 1090955 h 2336446"/>
                <a:gd name="connsiteX63" fmla="*/ 1058164 w 1176030"/>
                <a:gd name="connsiteY63" fmla="*/ 1115987 h 2336446"/>
                <a:gd name="connsiteX64" fmla="*/ 1071703 w 1176030"/>
                <a:gd name="connsiteY64" fmla="*/ 1126897 h 2336446"/>
                <a:gd name="connsiteX65" fmla="*/ 1092810 w 1176030"/>
                <a:gd name="connsiteY65" fmla="*/ 1142695 h 2336446"/>
                <a:gd name="connsiteX66" fmla="*/ 1074953 w 1176030"/>
                <a:gd name="connsiteY66" fmla="*/ 1208240 h 2336446"/>
                <a:gd name="connsiteX67" fmla="*/ 1049160 w 1176030"/>
                <a:gd name="connsiteY67" fmla="*/ 1252868 h 2336446"/>
                <a:gd name="connsiteX68" fmla="*/ 1026782 w 1176030"/>
                <a:gd name="connsiteY68" fmla="*/ 1297750 h 2336446"/>
                <a:gd name="connsiteX69" fmla="*/ 1004265 w 1176030"/>
                <a:gd name="connsiteY69" fmla="*/ 1344740 h 2336446"/>
                <a:gd name="connsiteX70" fmla="*/ 997191 w 1176030"/>
                <a:gd name="connsiteY70" fmla="*/ 1375969 h 2336446"/>
                <a:gd name="connsiteX71" fmla="*/ 998931 w 1176030"/>
                <a:gd name="connsiteY71" fmla="*/ 1398220 h 2336446"/>
                <a:gd name="connsiteX72" fmla="*/ 1000175 w 1176030"/>
                <a:gd name="connsiteY72" fmla="*/ 1416902 h 2336446"/>
                <a:gd name="connsiteX73" fmla="*/ 1000569 w 1176030"/>
                <a:gd name="connsiteY73" fmla="*/ 1446531 h 2336446"/>
                <a:gd name="connsiteX74" fmla="*/ 994143 w 1176030"/>
                <a:gd name="connsiteY74" fmla="*/ 1454011 h 2336446"/>
                <a:gd name="connsiteX75" fmla="*/ 983754 w 1176030"/>
                <a:gd name="connsiteY75" fmla="*/ 1449922 h 2336446"/>
                <a:gd name="connsiteX76" fmla="*/ 974674 w 1176030"/>
                <a:gd name="connsiteY76" fmla="*/ 1466940 h 2336446"/>
                <a:gd name="connsiteX77" fmla="*/ 941413 w 1176030"/>
                <a:gd name="connsiteY77" fmla="*/ 1494994 h 2336446"/>
                <a:gd name="connsiteX78" fmla="*/ 921118 w 1176030"/>
                <a:gd name="connsiteY78" fmla="*/ 1512723 h 2336446"/>
                <a:gd name="connsiteX79" fmla="*/ 924344 w 1176030"/>
                <a:gd name="connsiteY79" fmla="*/ 1536320 h 2336446"/>
                <a:gd name="connsiteX80" fmla="*/ 949020 w 1176030"/>
                <a:gd name="connsiteY80" fmla="*/ 1570623 h 2336446"/>
                <a:gd name="connsiteX81" fmla="*/ 943419 w 1176030"/>
                <a:gd name="connsiteY81" fmla="*/ 1581189 h 2336446"/>
                <a:gd name="connsiteX82" fmla="*/ 956589 w 1176030"/>
                <a:gd name="connsiteY82" fmla="*/ 1601865 h 2336446"/>
                <a:gd name="connsiteX83" fmla="*/ 986574 w 1176030"/>
                <a:gd name="connsiteY83" fmla="*/ 1619568 h 2336446"/>
                <a:gd name="connsiteX84" fmla="*/ 994460 w 1176030"/>
                <a:gd name="connsiteY84" fmla="*/ 1654519 h 2336446"/>
                <a:gd name="connsiteX85" fmla="*/ 985748 w 1176030"/>
                <a:gd name="connsiteY85" fmla="*/ 1689393 h 2336446"/>
                <a:gd name="connsiteX86" fmla="*/ 988403 w 1176030"/>
                <a:gd name="connsiteY86" fmla="*/ 1720978 h 2336446"/>
                <a:gd name="connsiteX87" fmla="*/ 987513 w 1176030"/>
                <a:gd name="connsiteY87" fmla="*/ 1766317 h 2336446"/>
                <a:gd name="connsiteX88" fmla="*/ 981341 w 1176030"/>
                <a:gd name="connsiteY88" fmla="*/ 1784720 h 2336446"/>
                <a:gd name="connsiteX89" fmla="*/ 977988 w 1176030"/>
                <a:gd name="connsiteY89" fmla="*/ 1794029 h 2336446"/>
                <a:gd name="connsiteX90" fmla="*/ 981456 w 1176030"/>
                <a:gd name="connsiteY90" fmla="*/ 1832688 h 2336446"/>
                <a:gd name="connsiteX91" fmla="*/ 959599 w 1176030"/>
                <a:gd name="connsiteY91" fmla="*/ 1848029 h 2336446"/>
                <a:gd name="connsiteX92" fmla="*/ 971829 w 1176030"/>
                <a:gd name="connsiteY92" fmla="*/ 1899998 h 2336446"/>
                <a:gd name="connsiteX93" fmla="*/ 949655 w 1176030"/>
                <a:gd name="connsiteY93" fmla="*/ 1918260 h 2336446"/>
                <a:gd name="connsiteX94" fmla="*/ 926287 w 1176030"/>
                <a:gd name="connsiteY94" fmla="*/ 1957300 h 2336446"/>
                <a:gd name="connsiteX95" fmla="*/ 894016 w 1176030"/>
                <a:gd name="connsiteY95" fmla="*/ 1969492 h 2336446"/>
                <a:gd name="connsiteX96" fmla="*/ 885952 w 1176030"/>
                <a:gd name="connsiteY96" fmla="*/ 1987945 h 2336446"/>
                <a:gd name="connsiteX97" fmla="*/ 872338 w 1176030"/>
                <a:gd name="connsiteY97" fmla="*/ 1990841 h 2336446"/>
                <a:gd name="connsiteX98" fmla="*/ 807720 w 1176030"/>
                <a:gd name="connsiteY98" fmla="*/ 2020889 h 2336446"/>
                <a:gd name="connsiteX99" fmla="*/ 799604 w 1176030"/>
                <a:gd name="connsiteY99" fmla="*/ 2037297 h 2336446"/>
                <a:gd name="connsiteX100" fmla="*/ 764807 w 1176030"/>
                <a:gd name="connsiteY100" fmla="*/ 2058506 h 2336446"/>
                <a:gd name="connsiteX101" fmla="*/ 740270 w 1176030"/>
                <a:gd name="connsiteY101" fmla="*/ 2062494 h 2336446"/>
                <a:gd name="connsiteX102" fmla="*/ 717245 w 1176030"/>
                <a:gd name="connsiteY102" fmla="*/ 2071029 h 2336446"/>
                <a:gd name="connsiteX103" fmla="*/ 691121 w 1176030"/>
                <a:gd name="connsiteY103" fmla="*/ 2052753 h 2336446"/>
                <a:gd name="connsiteX104" fmla="*/ 663931 w 1176030"/>
                <a:gd name="connsiteY104" fmla="*/ 2073314 h 2336446"/>
                <a:gd name="connsiteX105" fmla="*/ 629374 w 1176030"/>
                <a:gd name="connsiteY105" fmla="*/ 2065478 h 2336446"/>
                <a:gd name="connsiteX106" fmla="*/ 599554 w 1176030"/>
                <a:gd name="connsiteY106" fmla="*/ 2071803 h 2336446"/>
                <a:gd name="connsiteX107" fmla="*/ 581495 w 1176030"/>
                <a:gd name="connsiteY107" fmla="*/ 2061211 h 2336446"/>
                <a:gd name="connsiteX108" fmla="*/ 559397 w 1176030"/>
                <a:gd name="connsiteY108" fmla="*/ 2063573 h 2336446"/>
                <a:gd name="connsiteX109" fmla="*/ 539306 w 1176030"/>
                <a:gd name="connsiteY109" fmla="*/ 2055318 h 2336446"/>
                <a:gd name="connsiteX110" fmla="*/ 520154 w 1176030"/>
                <a:gd name="connsiteY110" fmla="*/ 2052016 h 2336446"/>
                <a:gd name="connsiteX111" fmla="*/ 519951 w 1176030"/>
                <a:gd name="connsiteY111" fmla="*/ 2080071 h 2336446"/>
                <a:gd name="connsiteX112" fmla="*/ 521805 w 1176030"/>
                <a:gd name="connsiteY112" fmla="*/ 2105991 h 2336446"/>
                <a:gd name="connsiteX113" fmla="*/ 519722 w 1176030"/>
                <a:gd name="connsiteY113" fmla="*/ 2125486 h 2336446"/>
                <a:gd name="connsiteX114" fmla="*/ 519722 w 1176030"/>
                <a:gd name="connsiteY114" fmla="*/ 2130616 h 2336446"/>
                <a:gd name="connsiteX115" fmla="*/ 522669 w 1176030"/>
                <a:gd name="connsiteY115" fmla="*/ 2143964 h 2336446"/>
                <a:gd name="connsiteX116" fmla="*/ 520929 w 1176030"/>
                <a:gd name="connsiteY116" fmla="*/ 2148333 h 2336446"/>
                <a:gd name="connsiteX117" fmla="*/ 520929 w 1176030"/>
                <a:gd name="connsiteY117" fmla="*/ 2148333 h 2336446"/>
                <a:gd name="connsiteX118" fmla="*/ 508673 w 1176030"/>
                <a:gd name="connsiteY118" fmla="*/ 2145310 h 2336446"/>
                <a:gd name="connsiteX119" fmla="*/ 471983 w 1176030"/>
                <a:gd name="connsiteY119" fmla="*/ 2145310 h 2336446"/>
                <a:gd name="connsiteX120" fmla="*/ 453631 w 1176030"/>
                <a:gd name="connsiteY120" fmla="*/ 2159305 h 2336446"/>
                <a:gd name="connsiteX121" fmla="*/ 430911 w 1176030"/>
                <a:gd name="connsiteY121" fmla="*/ 2169770 h 2336446"/>
                <a:gd name="connsiteX122" fmla="*/ 418681 w 1176030"/>
                <a:gd name="connsiteY122" fmla="*/ 2187258 h 2336446"/>
                <a:gd name="connsiteX123" fmla="*/ 408191 w 1176030"/>
                <a:gd name="connsiteY123" fmla="*/ 2202981 h 2336446"/>
                <a:gd name="connsiteX124" fmla="*/ 394221 w 1176030"/>
                <a:gd name="connsiteY124" fmla="*/ 2222209 h 2336446"/>
                <a:gd name="connsiteX125" fmla="*/ 361010 w 1176030"/>
                <a:gd name="connsiteY125" fmla="*/ 2238833 h 2336446"/>
                <a:gd name="connsiteX126" fmla="*/ 310337 w 1176030"/>
                <a:gd name="connsiteY126" fmla="*/ 2247570 h 2336446"/>
                <a:gd name="connsiteX127" fmla="*/ 310337 w 1176030"/>
                <a:gd name="connsiteY127" fmla="*/ 2247570 h 2336446"/>
                <a:gd name="connsiteX128" fmla="*/ 298971 w 1176030"/>
                <a:gd name="connsiteY128" fmla="*/ 2247570 h 2336446"/>
                <a:gd name="connsiteX129" fmla="*/ 298971 w 1176030"/>
                <a:gd name="connsiteY129" fmla="*/ 2247570 h 2336446"/>
                <a:gd name="connsiteX130" fmla="*/ 279743 w 1176030"/>
                <a:gd name="connsiteY130" fmla="*/ 2251063 h 2336446"/>
                <a:gd name="connsiteX131" fmla="*/ 260515 w 1176030"/>
                <a:gd name="connsiteY131" fmla="*/ 2253666 h 2336446"/>
                <a:gd name="connsiteX132" fmla="*/ 248260 w 1176030"/>
                <a:gd name="connsiteY132" fmla="*/ 2265033 h 2336446"/>
                <a:gd name="connsiteX133" fmla="*/ 235166 w 1176030"/>
                <a:gd name="connsiteY133" fmla="*/ 2271154 h 2336446"/>
                <a:gd name="connsiteX134" fmla="*/ 219443 w 1176030"/>
                <a:gd name="connsiteY134" fmla="*/ 2278152 h 2336446"/>
                <a:gd name="connsiteX135" fmla="*/ 206350 w 1176030"/>
                <a:gd name="connsiteY135" fmla="*/ 2280755 h 2336446"/>
                <a:gd name="connsiteX136" fmla="*/ 191465 w 1176030"/>
                <a:gd name="connsiteY136" fmla="*/ 2280755 h 2336446"/>
                <a:gd name="connsiteX137" fmla="*/ 176632 w 1176030"/>
                <a:gd name="connsiteY137" fmla="*/ 2301735 h 2336446"/>
                <a:gd name="connsiteX138" fmla="*/ 165265 w 1176030"/>
                <a:gd name="connsiteY138" fmla="*/ 2304364 h 2336446"/>
                <a:gd name="connsiteX139" fmla="*/ 139052 w 1176030"/>
                <a:gd name="connsiteY139" fmla="*/ 2321827 h 2336446"/>
                <a:gd name="connsiteX140" fmla="*/ 103238 w 1176030"/>
                <a:gd name="connsiteY140" fmla="*/ 2330577 h 2336446"/>
                <a:gd name="connsiteX141" fmla="*/ 56909 w 1176030"/>
                <a:gd name="connsiteY141" fmla="*/ 2328812 h 2336446"/>
                <a:gd name="connsiteX142" fmla="*/ 31585 w 1176030"/>
                <a:gd name="connsiteY142" fmla="*/ 2335809 h 2336446"/>
                <a:gd name="connsiteX143" fmla="*/ 8865 w 1176030"/>
                <a:gd name="connsiteY143" fmla="*/ 2321814 h 2336446"/>
                <a:gd name="connsiteX144" fmla="*/ 6236 w 1176030"/>
                <a:gd name="connsiteY144" fmla="*/ 2263280 h 2336446"/>
                <a:gd name="connsiteX145" fmla="*/ 7099 w 1176030"/>
                <a:gd name="connsiteY145" fmla="*/ 2209978 h 2336446"/>
                <a:gd name="connsiteX146" fmla="*/ 12357 w 1176030"/>
                <a:gd name="connsiteY146" fmla="*/ 2169770 h 2336446"/>
                <a:gd name="connsiteX147" fmla="*/ 21095 w 1176030"/>
                <a:gd name="connsiteY147" fmla="*/ 2118221 h 2336446"/>
                <a:gd name="connsiteX148" fmla="*/ 57785 w 1176030"/>
                <a:gd name="connsiteY148" fmla="*/ 2043062 h 2336446"/>
                <a:gd name="connsiteX149" fmla="*/ 94501 w 1176030"/>
                <a:gd name="connsiteY149" fmla="*/ 2000250 h 2336446"/>
                <a:gd name="connsiteX150" fmla="*/ 93281 w 1176030"/>
                <a:gd name="connsiteY150" fmla="*/ 1947329 h 2336446"/>
                <a:gd name="connsiteX151" fmla="*/ 88747 w 1176030"/>
                <a:gd name="connsiteY151" fmla="*/ 1883969 h 2336446"/>
                <a:gd name="connsiteX152" fmla="*/ 76301 w 1176030"/>
                <a:gd name="connsiteY152" fmla="*/ 1860207 h 2336446"/>
                <a:gd name="connsiteX153" fmla="*/ 66129 w 1176030"/>
                <a:gd name="connsiteY153" fmla="*/ 1826260 h 2336446"/>
                <a:gd name="connsiteX154" fmla="*/ 63868 w 1176030"/>
                <a:gd name="connsiteY154" fmla="*/ 1810423 h 2336446"/>
                <a:gd name="connsiteX155" fmla="*/ 59334 w 1176030"/>
                <a:gd name="connsiteY155" fmla="*/ 1796847 h 2336446"/>
                <a:gd name="connsiteX156" fmla="*/ 48044 w 1176030"/>
                <a:gd name="connsiteY156" fmla="*/ 1697342 h 2336446"/>
                <a:gd name="connsiteX157" fmla="*/ 50673 w 1176030"/>
                <a:gd name="connsiteY157" fmla="*/ 1653654 h 2336446"/>
                <a:gd name="connsiteX158" fmla="*/ 48907 w 1176030"/>
                <a:gd name="connsiteY158" fmla="*/ 1619568 h 2336446"/>
                <a:gd name="connsiteX159" fmla="*/ 48907 w 1176030"/>
                <a:gd name="connsiteY159" fmla="*/ 1584617 h 2336446"/>
                <a:gd name="connsiteX160" fmla="*/ 40170 w 1176030"/>
                <a:gd name="connsiteY160" fmla="*/ 1561021 h 2336446"/>
                <a:gd name="connsiteX161" fmla="*/ 29680 w 1176030"/>
                <a:gd name="connsiteY161" fmla="*/ 1531315 h 2336446"/>
                <a:gd name="connsiteX162" fmla="*/ 26187 w 1176030"/>
                <a:gd name="connsiteY162" fmla="*/ 1518209 h 2336446"/>
                <a:gd name="connsiteX163" fmla="*/ 27953 w 1176030"/>
                <a:gd name="connsiteY163" fmla="*/ 1491120 h 2336446"/>
                <a:gd name="connsiteX164" fmla="*/ 27953 w 1176030"/>
                <a:gd name="connsiteY164" fmla="*/ 1456169 h 2336446"/>
                <a:gd name="connsiteX165" fmla="*/ 21831 w 1176030"/>
                <a:gd name="connsiteY165" fmla="*/ 1435201 h 2336446"/>
                <a:gd name="connsiteX166" fmla="*/ 54153 w 1176030"/>
                <a:gd name="connsiteY166" fmla="*/ 1397635 h 2336446"/>
                <a:gd name="connsiteX167" fmla="*/ 82131 w 1176030"/>
                <a:gd name="connsiteY167" fmla="*/ 1360055 h 2336446"/>
                <a:gd name="connsiteX168" fmla="*/ 94361 w 1176030"/>
                <a:gd name="connsiteY168" fmla="*/ 1337335 h 2336446"/>
                <a:gd name="connsiteX169" fmla="*/ 107455 w 1176030"/>
                <a:gd name="connsiteY169" fmla="*/ 1319860 h 2336446"/>
                <a:gd name="connsiteX170" fmla="*/ 93485 w 1176030"/>
                <a:gd name="connsiteY170" fmla="*/ 1295387 h 2336446"/>
                <a:gd name="connsiteX171" fmla="*/ 103086 w 1176030"/>
                <a:gd name="connsiteY171" fmla="*/ 1266545 h 2336446"/>
                <a:gd name="connsiteX172" fmla="*/ 132804 w 1176030"/>
                <a:gd name="connsiteY172" fmla="*/ 1236840 h 2336446"/>
                <a:gd name="connsiteX173" fmla="*/ 133668 w 1176030"/>
                <a:gd name="connsiteY173" fmla="*/ 1201013 h 2336446"/>
                <a:gd name="connsiteX174" fmla="*/ 116205 w 1176030"/>
                <a:gd name="connsiteY174" fmla="*/ 1174800 h 2336446"/>
                <a:gd name="connsiteX175" fmla="*/ 117945 w 1176030"/>
                <a:gd name="connsiteY175" fmla="*/ 1157325 h 2336446"/>
                <a:gd name="connsiteX176" fmla="*/ 101346 w 1176030"/>
                <a:gd name="connsiteY176" fmla="*/ 1139850 h 2336446"/>
                <a:gd name="connsiteX177" fmla="*/ 82118 w 1176030"/>
                <a:gd name="connsiteY177" fmla="*/ 1103147 h 2336446"/>
                <a:gd name="connsiteX178" fmla="*/ 55029 w 1176030"/>
                <a:gd name="connsiteY178" fmla="*/ 1077810 h 2336446"/>
                <a:gd name="connsiteX179" fmla="*/ 52400 w 1176030"/>
                <a:gd name="connsiteY179" fmla="*/ 1049845 h 2336446"/>
                <a:gd name="connsiteX180" fmla="*/ 50661 w 1176030"/>
                <a:gd name="connsiteY180" fmla="*/ 1015758 h 2336446"/>
                <a:gd name="connsiteX181" fmla="*/ 55029 w 1176030"/>
                <a:gd name="connsiteY181" fmla="*/ 988669 h 2336446"/>
                <a:gd name="connsiteX182" fmla="*/ 63767 w 1176030"/>
                <a:gd name="connsiteY182" fmla="*/ 967701 h 2336446"/>
                <a:gd name="connsiteX183" fmla="*/ 75133 w 1176030"/>
                <a:gd name="connsiteY183" fmla="*/ 948473 h 2336446"/>
                <a:gd name="connsiteX184" fmla="*/ 98717 w 1176030"/>
                <a:gd name="connsiteY184" fmla="*/ 937983 h 2336446"/>
                <a:gd name="connsiteX185" fmla="*/ 118808 w 1176030"/>
                <a:gd name="connsiteY185" fmla="*/ 912647 h 2336446"/>
                <a:gd name="connsiteX186" fmla="*/ 139789 w 1176030"/>
                <a:gd name="connsiteY186" fmla="*/ 889927 h 2336446"/>
                <a:gd name="connsiteX187" fmla="*/ 157251 w 1176030"/>
                <a:gd name="connsiteY187" fmla="*/ 840981 h 2336446"/>
                <a:gd name="connsiteX188" fmla="*/ 166002 w 1176030"/>
                <a:gd name="connsiteY188" fmla="*/ 808659 h 2336446"/>
                <a:gd name="connsiteX189" fmla="*/ 174739 w 1176030"/>
                <a:gd name="connsiteY189" fmla="*/ 779817 h 2336446"/>
                <a:gd name="connsiteX190" fmla="*/ 190462 w 1176030"/>
                <a:gd name="connsiteY190" fmla="*/ 741374 h 2336446"/>
                <a:gd name="connsiteX191" fmla="*/ 187833 w 1176030"/>
                <a:gd name="connsiteY191" fmla="*/ 695934 h 2336446"/>
                <a:gd name="connsiteX192" fmla="*/ 215811 w 1176030"/>
                <a:gd name="connsiteY192" fmla="*/ 668845 h 2336446"/>
                <a:gd name="connsiteX193" fmla="*/ 234163 w 1176030"/>
                <a:gd name="connsiteY193" fmla="*/ 627773 h 2336446"/>
                <a:gd name="connsiteX194" fmla="*/ 239395 w 1176030"/>
                <a:gd name="connsiteY194" fmla="*/ 598944 h 2336446"/>
                <a:gd name="connsiteX195" fmla="*/ 262115 w 1176030"/>
                <a:gd name="connsiteY195" fmla="*/ 578840 h 2336446"/>
                <a:gd name="connsiteX196" fmla="*/ 259486 w 1176030"/>
                <a:gd name="connsiteY196" fmla="*/ 554380 h 2336446"/>
                <a:gd name="connsiteX197" fmla="*/ 212877 w 1176030"/>
                <a:gd name="connsiteY197" fmla="*/ 537362 h 2336446"/>
                <a:gd name="connsiteX198" fmla="*/ 212877 w 1176030"/>
                <a:gd name="connsiteY198" fmla="*/ 537362 h 2336446"/>
                <a:gd name="connsiteX199" fmla="*/ 212877 w 1176030"/>
                <a:gd name="connsiteY199" fmla="*/ 537362 h 2336446"/>
                <a:gd name="connsiteX200" fmla="*/ 219303 w 1176030"/>
                <a:gd name="connsiteY200" fmla="*/ 530783 h 2336446"/>
                <a:gd name="connsiteX201" fmla="*/ 281343 w 1176030"/>
                <a:gd name="connsiteY201" fmla="*/ 527291 h 2336446"/>
                <a:gd name="connsiteX202" fmla="*/ 296202 w 1176030"/>
                <a:gd name="connsiteY202" fmla="*/ 498449 h 2336446"/>
                <a:gd name="connsiteX203" fmla="*/ 311061 w 1176030"/>
                <a:gd name="connsiteY203" fmla="*/ 481837 h 2336446"/>
                <a:gd name="connsiteX204" fmla="*/ 299695 w 1176030"/>
                <a:gd name="connsiteY204" fmla="*/ 449503 h 2336446"/>
                <a:gd name="connsiteX205" fmla="*/ 319266 w 1176030"/>
                <a:gd name="connsiteY205" fmla="*/ 440943 h 2336446"/>
                <a:gd name="connsiteX206" fmla="*/ 319266 w 1176030"/>
                <a:gd name="connsiteY206" fmla="*/ 440943 h 2336446"/>
                <a:gd name="connsiteX207" fmla="*/ 338493 w 1176030"/>
                <a:gd name="connsiteY207" fmla="*/ 446188 h 2336446"/>
                <a:gd name="connsiteX208" fmla="*/ 358585 w 1176030"/>
                <a:gd name="connsiteY208" fmla="*/ 451433 h 2336446"/>
                <a:gd name="connsiteX209" fmla="*/ 397028 w 1176030"/>
                <a:gd name="connsiteY209" fmla="*/ 458431 h 2336446"/>
                <a:gd name="connsiteX210" fmla="*/ 438722 w 1176030"/>
                <a:gd name="connsiteY210" fmla="*/ 467359 h 2336446"/>
                <a:gd name="connsiteX211" fmla="*/ 453136 w 1176030"/>
                <a:gd name="connsiteY211" fmla="*/ 458177 h 2336446"/>
                <a:gd name="connsiteX212" fmla="*/ 455562 w 1176030"/>
                <a:gd name="connsiteY212" fmla="*/ 432205 h 2336446"/>
                <a:gd name="connsiteX213" fmla="*/ 461137 w 1176030"/>
                <a:gd name="connsiteY213" fmla="*/ 401357 h 2336446"/>
                <a:gd name="connsiteX214" fmla="*/ 506261 w 1176030"/>
                <a:gd name="connsiteY214" fmla="*/ 273798 h 2336446"/>
                <a:gd name="connsiteX215" fmla="*/ 539128 w 1176030"/>
                <a:gd name="connsiteY215" fmla="*/ 208520 h 2336446"/>
                <a:gd name="connsiteX216" fmla="*/ 664515 w 1176030"/>
                <a:gd name="connsiteY216" fmla="*/ 231812 h 2336446"/>
                <a:gd name="connsiteX217" fmla="*/ 708991 w 1176030"/>
                <a:gd name="connsiteY217" fmla="*/ 186651 h 2336446"/>
                <a:gd name="connsiteX218" fmla="*/ 721221 w 1176030"/>
                <a:gd name="connsiteY218" fmla="*/ 174421 h 2336446"/>
                <a:gd name="connsiteX219" fmla="*/ 780822 w 1176030"/>
                <a:gd name="connsiteY219" fmla="*/ 143293 h 2336446"/>
                <a:gd name="connsiteX220" fmla="*/ 876884 w 1176030"/>
                <a:gd name="connsiteY220" fmla="*/ 160097 h 2336446"/>
                <a:gd name="connsiteX0" fmla="*/ 876884 w 1176030"/>
                <a:gd name="connsiteY0" fmla="*/ 160097 h 2336446"/>
                <a:gd name="connsiteX1" fmla="*/ 930388 w 1176030"/>
                <a:gd name="connsiteY1" fmla="*/ 136271 h 2336446"/>
                <a:gd name="connsiteX2" fmla="*/ 940905 w 1176030"/>
                <a:gd name="connsiteY2" fmla="*/ 123889 h 2336446"/>
                <a:gd name="connsiteX3" fmla="*/ 948919 w 1176030"/>
                <a:gd name="connsiteY3" fmla="*/ 100571 h 2336446"/>
                <a:gd name="connsiteX4" fmla="*/ 976300 w 1176030"/>
                <a:gd name="connsiteY4" fmla="*/ 119545 h 2336446"/>
                <a:gd name="connsiteX5" fmla="*/ 1009561 w 1176030"/>
                <a:gd name="connsiteY5" fmla="*/ 92698 h 2336446"/>
                <a:gd name="connsiteX6" fmla="*/ 1013181 w 1176030"/>
                <a:gd name="connsiteY6" fmla="*/ 74816 h 2336446"/>
                <a:gd name="connsiteX7" fmla="*/ 1029081 w 1176030"/>
                <a:gd name="connsiteY7" fmla="*/ 0 h 2336446"/>
                <a:gd name="connsiteX8" fmla="*/ 1029081 w 1176030"/>
                <a:gd name="connsiteY8" fmla="*/ 0 h 2336446"/>
                <a:gd name="connsiteX9" fmla="*/ 1083006 w 1176030"/>
                <a:gd name="connsiteY9" fmla="*/ 71171 h 2336446"/>
                <a:gd name="connsiteX10" fmla="*/ 1090473 w 1176030"/>
                <a:gd name="connsiteY10" fmla="*/ 115240 h 2336446"/>
                <a:gd name="connsiteX11" fmla="*/ 1103542 w 1176030"/>
                <a:gd name="connsiteY11" fmla="*/ 143612 h 2336446"/>
                <a:gd name="connsiteX12" fmla="*/ 1124674 w 1176030"/>
                <a:gd name="connsiteY12" fmla="*/ 145415 h 2336446"/>
                <a:gd name="connsiteX13" fmla="*/ 1156920 w 1176030"/>
                <a:gd name="connsiteY13" fmla="*/ 152349 h 2336446"/>
                <a:gd name="connsiteX14" fmla="*/ 1141413 w 1176030"/>
                <a:gd name="connsiteY14" fmla="*/ 175362 h 2336446"/>
                <a:gd name="connsiteX15" fmla="*/ 1100913 w 1176030"/>
                <a:gd name="connsiteY15" fmla="*/ 191770 h 2336446"/>
                <a:gd name="connsiteX16" fmla="*/ 1069163 w 1176030"/>
                <a:gd name="connsiteY16" fmla="*/ 203823 h 2336446"/>
                <a:gd name="connsiteX17" fmla="*/ 1054774 w 1176030"/>
                <a:gd name="connsiteY17" fmla="*/ 213627 h 2336446"/>
                <a:gd name="connsiteX18" fmla="*/ 1039762 w 1176030"/>
                <a:gd name="connsiteY18" fmla="*/ 231420 h 2336446"/>
                <a:gd name="connsiteX19" fmla="*/ 1030910 w 1176030"/>
                <a:gd name="connsiteY19" fmla="*/ 249809 h 2336446"/>
                <a:gd name="connsiteX20" fmla="*/ 1009206 w 1176030"/>
                <a:gd name="connsiteY20" fmla="*/ 250419 h 2336446"/>
                <a:gd name="connsiteX21" fmla="*/ 1012749 w 1176030"/>
                <a:gd name="connsiteY21" fmla="*/ 277470 h 2336446"/>
                <a:gd name="connsiteX22" fmla="*/ 1030605 w 1176030"/>
                <a:gd name="connsiteY22" fmla="*/ 299682 h 2336446"/>
                <a:gd name="connsiteX23" fmla="*/ 1054215 w 1176030"/>
                <a:gd name="connsiteY23" fmla="*/ 310261 h 2336446"/>
                <a:gd name="connsiteX24" fmla="*/ 1070509 w 1176030"/>
                <a:gd name="connsiteY24" fmla="*/ 308737 h 2336446"/>
                <a:gd name="connsiteX25" fmla="*/ 1096277 w 1176030"/>
                <a:gd name="connsiteY25" fmla="*/ 325895 h 2336446"/>
                <a:gd name="connsiteX26" fmla="*/ 1124623 w 1176030"/>
                <a:gd name="connsiteY26" fmla="*/ 324524 h 2336446"/>
                <a:gd name="connsiteX27" fmla="*/ 1130275 w 1176030"/>
                <a:gd name="connsiteY27" fmla="*/ 353924 h 2336446"/>
                <a:gd name="connsiteX28" fmla="*/ 1136396 w 1176030"/>
                <a:gd name="connsiteY28" fmla="*/ 388455 h 2336446"/>
                <a:gd name="connsiteX29" fmla="*/ 1148182 w 1176030"/>
                <a:gd name="connsiteY29" fmla="*/ 412484 h 2336446"/>
                <a:gd name="connsiteX30" fmla="*/ 1172096 w 1176030"/>
                <a:gd name="connsiteY30" fmla="*/ 430746 h 2336446"/>
                <a:gd name="connsiteX31" fmla="*/ 1167651 w 1176030"/>
                <a:gd name="connsiteY31" fmla="*/ 466585 h 2336446"/>
                <a:gd name="connsiteX32" fmla="*/ 1156716 w 1176030"/>
                <a:gd name="connsiteY32" fmla="*/ 508178 h 2336446"/>
                <a:gd name="connsiteX33" fmla="*/ 1147369 w 1176030"/>
                <a:gd name="connsiteY33" fmla="*/ 535127 h 2336446"/>
                <a:gd name="connsiteX34" fmla="*/ 1143000 w 1176030"/>
                <a:gd name="connsiteY34" fmla="*/ 541236 h 2336446"/>
                <a:gd name="connsiteX35" fmla="*/ 1143000 w 1176030"/>
                <a:gd name="connsiteY35" fmla="*/ 541236 h 2336446"/>
                <a:gd name="connsiteX36" fmla="*/ 1155624 w 1176030"/>
                <a:gd name="connsiteY36" fmla="*/ 569481 h 2336446"/>
                <a:gd name="connsiteX37" fmla="*/ 1155624 w 1176030"/>
                <a:gd name="connsiteY37" fmla="*/ 569481 h 2336446"/>
                <a:gd name="connsiteX38" fmla="*/ 1147953 w 1176030"/>
                <a:gd name="connsiteY38" fmla="*/ 588099 h 2336446"/>
                <a:gd name="connsiteX39" fmla="*/ 1134809 w 1176030"/>
                <a:gd name="connsiteY39" fmla="*/ 601231 h 2336446"/>
                <a:gd name="connsiteX40" fmla="*/ 1118388 w 1176030"/>
                <a:gd name="connsiteY40" fmla="*/ 613753 h 2336446"/>
                <a:gd name="connsiteX41" fmla="*/ 1101243 w 1176030"/>
                <a:gd name="connsiteY41" fmla="*/ 625881 h 2336446"/>
                <a:gd name="connsiteX42" fmla="*/ 1076071 w 1176030"/>
                <a:gd name="connsiteY42" fmla="*/ 630758 h 2336446"/>
                <a:gd name="connsiteX43" fmla="*/ 1052284 w 1176030"/>
                <a:gd name="connsiteY43" fmla="*/ 615162 h 2336446"/>
                <a:gd name="connsiteX44" fmla="*/ 1017855 w 1176030"/>
                <a:gd name="connsiteY44" fmla="*/ 618210 h 2336446"/>
                <a:gd name="connsiteX45" fmla="*/ 982231 w 1176030"/>
                <a:gd name="connsiteY45" fmla="*/ 645096 h 2336446"/>
                <a:gd name="connsiteX46" fmla="*/ 970700 w 1176030"/>
                <a:gd name="connsiteY46" fmla="*/ 678396 h 2336446"/>
                <a:gd name="connsiteX47" fmla="*/ 993738 w 1176030"/>
                <a:gd name="connsiteY47" fmla="*/ 731037 h 2336446"/>
                <a:gd name="connsiteX48" fmla="*/ 976872 w 1176030"/>
                <a:gd name="connsiteY48" fmla="*/ 748195 h 2336446"/>
                <a:gd name="connsiteX49" fmla="*/ 963258 w 1176030"/>
                <a:gd name="connsiteY49" fmla="*/ 764857 h 2336446"/>
                <a:gd name="connsiteX50" fmla="*/ 947154 w 1176030"/>
                <a:gd name="connsiteY50" fmla="*/ 786930 h 2336446"/>
                <a:gd name="connsiteX51" fmla="*/ 929272 w 1176030"/>
                <a:gd name="connsiteY51" fmla="*/ 792886 h 2336446"/>
                <a:gd name="connsiteX52" fmla="*/ 912305 w 1176030"/>
                <a:gd name="connsiteY52" fmla="*/ 827862 h 2336446"/>
                <a:gd name="connsiteX53" fmla="*/ 921361 w 1176030"/>
                <a:gd name="connsiteY53" fmla="*/ 861073 h 2336446"/>
                <a:gd name="connsiteX54" fmla="*/ 908038 w 1176030"/>
                <a:gd name="connsiteY54" fmla="*/ 881621 h 2336446"/>
                <a:gd name="connsiteX55" fmla="*/ 925208 w 1176030"/>
                <a:gd name="connsiteY55" fmla="*/ 922579 h 2336446"/>
                <a:gd name="connsiteX56" fmla="*/ 944576 w 1176030"/>
                <a:gd name="connsiteY56" fmla="*/ 940778 h 2336446"/>
                <a:gd name="connsiteX57" fmla="*/ 971538 w 1176030"/>
                <a:gd name="connsiteY57" fmla="*/ 967969 h 2336446"/>
                <a:gd name="connsiteX58" fmla="*/ 986994 w 1176030"/>
                <a:gd name="connsiteY58" fmla="*/ 964184 h 2336446"/>
                <a:gd name="connsiteX59" fmla="*/ 996290 w 1176030"/>
                <a:gd name="connsiteY59" fmla="*/ 983894 h 2336446"/>
                <a:gd name="connsiteX60" fmla="*/ 1013803 w 1176030"/>
                <a:gd name="connsiteY60" fmla="*/ 1021817 h 2336446"/>
                <a:gd name="connsiteX61" fmla="*/ 1033653 w 1176030"/>
                <a:gd name="connsiteY61" fmla="*/ 1054087 h 2336446"/>
                <a:gd name="connsiteX62" fmla="*/ 1049528 w 1176030"/>
                <a:gd name="connsiteY62" fmla="*/ 1090955 h 2336446"/>
                <a:gd name="connsiteX63" fmla="*/ 1058164 w 1176030"/>
                <a:gd name="connsiteY63" fmla="*/ 1115987 h 2336446"/>
                <a:gd name="connsiteX64" fmla="*/ 1071703 w 1176030"/>
                <a:gd name="connsiteY64" fmla="*/ 1126897 h 2336446"/>
                <a:gd name="connsiteX65" fmla="*/ 1092810 w 1176030"/>
                <a:gd name="connsiteY65" fmla="*/ 1142695 h 2336446"/>
                <a:gd name="connsiteX66" fmla="*/ 1074953 w 1176030"/>
                <a:gd name="connsiteY66" fmla="*/ 1208240 h 2336446"/>
                <a:gd name="connsiteX67" fmla="*/ 1049160 w 1176030"/>
                <a:gd name="connsiteY67" fmla="*/ 1252868 h 2336446"/>
                <a:gd name="connsiteX68" fmla="*/ 1026782 w 1176030"/>
                <a:gd name="connsiteY68" fmla="*/ 1297750 h 2336446"/>
                <a:gd name="connsiteX69" fmla="*/ 1004265 w 1176030"/>
                <a:gd name="connsiteY69" fmla="*/ 1344740 h 2336446"/>
                <a:gd name="connsiteX70" fmla="*/ 997191 w 1176030"/>
                <a:gd name="connsiteY70" fmla="*/ 1375969 h 2336446"/>
                <a:gd name="connsiteX71" fmla="*/ 998931 w 1176030"/>
                <a:gd name="connsiteY71" fmla="*/ 1398220 h 2336446"/>
                <a:gd name="connsiteX72" fmla="*/ 1000175 w 1176030"/>
                <a:gd name="connsiteY72" fmla="*/ 1416902 h 2336446"/>
                <a:gd name="connsiteX73" fmla="*/ 1000569 w 1176030"/>
                <a:gd name="connsiteY73" fmla="*/ 1446531 h 2336446"/>
                <a:gd name="connsiteX74" fmla="*/ 994143 w 1176030"/>
                <a:gd name="connsiteY74" fmla="*/ 1454011 h 2336446"/>
                <a:gd name="connsiteX75" fmla="*/ 983754 w 1176030"/>
                <a:gd name="connsiteY75" fmla="*/ 1449922 h 2336446"/>
                <a:gd name="connsiteX76" fmla="*/ 974674 w 1176030"/>
                <a:gd name="connsiteY76" fmla="*/ 1466940 h 2336446"/>
                <a:gd name="connsiteX77" fmla="*/ 941413 w 1176030"/>
                <a:gd name="connsiteY77" fmla="*/ 1494994 h 2336446"/>
                <a:gd name="connsiteX78" fmla="*/ 921118 w 1176030"/>
                <a:gd name="connsiteY78" fmla="*/ 1512723 h 2336446"/>
                <a:gd name="connsiteX79" fmla="*/ 924344 w 1176030"/>
                <a:gd name="connsiteY79" fmla="*/ 1536320 h 2336446"/>
                <a:gd name="connsiteX80" fmla="*/ 949020 w 1176030"/>
                <a:gd name="connsiteY80" fmla="*/ 1570623 h 2336446"/>
                <a:gd name="connsiteX81" fmla="*/ 943419 w 1176030"/>
                <a:gd name="connsiteY81" fmla="*/ 1581189 h 2336446"/>
                <a:gd name="connsiteX82" fmla="*/ 956589 w 1176030"/>
                <a:gd name="connsiteY82" fmla="*/ 1601865 h 2336446"/>
                <a:gd name="connsiteX83" fmla="*/ 986574 w 1176030"/>
                <a:gd name="connsiteY83" fmla="*/ 1619568 h 2336446"/>
                <a:gd name="connsiteX84" fmla="*/ 994460 w 1176030"/>
                <a:gd name="connsiteY84" fmla="*/ 1654519 h 2336446"/>
                <a:gd name="connsiteX85" fmla="*/ 985748 w 1176030"/>
                <a:gd name="connsiteY85" fmla="*/ 1689393 h 2336446"/>
                <a:gd name="connsiteX86" fmla="*/ 988403 w 1176030"/>
                <a:gd name="connsiteY86" fmla="*/ 1720978 h 2336446"/>
                <a:gd name="connsiteX87" fmla="*/ 987513 w 1176030"/>
                <a:gd name="connsiteY87" fmla="*/ 1766317 h 2336446"/>
                <a:gd name="connsiteX88" fmla="*/ 981341 w 1176030"/>
                <a:gd name="connsiteY88" fmla="*/ 1784720 h 2336446"/>
                <a:gd name="connsiteX89" fmla="*/ 977988 w 1176030"/>
                <a:gd name="connsiteY89" fmla="*/ 1794029 h 2336446"/>
                <a:gd name="connsiteX90" fmla="*/ 981456 w 1176030"/>
                <a:gd name="connsiteY90" fmla="*/ 1832688 h 2336446"/>
                <a:gd name="connsiteX91" fmla="*/ 959599 w 1176030"/>
                <a:gd name="connsiteY91" fmla="*/ 1848029 h 2336446"/>
                <a:gd name="connsiteX92" fmla="*/ 971829 w 1176030"/>
                <a:gd name="connsiteY92" fmla="*/ 1899998 h 2336446"/>
                <a:gd name="connsiteX93" fmla="*/ 949655 w 1176030"/>
                <a:gd name="connsiteY93" fmla="*/ 1918260 h 2336446"/>
                <a:gd name="connsiteX94" fmla="*/ 926287 w 1176030"/>
                <a:gd name="connsiteY94" fmla="*/ 1957300 h 2336446"/>
                <a:gd name="connsiteX95" fmla="*/ 894016 w 1176030"/>
                <a:gd name="connsiteY95" fmla="*/ 1969492 h 2336446"/>
                <a:gd name="connsiteX96" fmla="*/ 885952 w 1176030"/>
                <a:gd name="connsiteY96" fmla="*/ 1987945 h 2336446"/>
                <a:gd name="connsiteX97" fmla="*/ 872338 w 1176030"/>
                <a:gd name="connsiteY97" fmla="*/ 1990841 h 2336446"/>
                <a:gd name="connsiteX98" fmla="*/ 807720 w 1176030"/>
                <a:gd name="connsiteY98" fmla="*/ 2020889 h 2336446"/>
                <a:gd name="connsiteX99" fmla="*/ 799604 w 1176030"/>
                <a:gd name="connsiteY99" fmla="*/ 2037297 h 2336446"/>
                <a:gd name="connsiteX100" fmla="*/ 764807 w 1176030"/>
                <a:gd name="connsiteY100" fmla="*/ 2058506 h 2336446"/>
                <a:gd name="connsiteX101" fmla="*/ 740270 w 1176030"/>
                <a:gd name="connsiteY101" fmla="*/ 2062494 h 2336446"/>
                <a:gd name="connsiteX102" fmla="*/ 717245 w 1176030"/>
                <a:gd name="connsiteY102" fmla="*/ 2071029 h 2336446"/>
                <a:gd name="connsiteX103" fmla="*/ 691121 w 1176030"/>
                <a:gd name="connsiteY103" fmla="*/ 2052753 h 2336446"/>
                <a:gd name="connsiteX104" fmla="*/ 663931 w 1176030"/>
                <a:gd name="connsiteY104" fmla="*/ 2073314 h 2336446"/>
                <a:gd name="connsiteX105" fmla="*/ 629374 w 1176030"/>
                <a:gd name="connsiteY105" fmla="*/ 2065478 h 2336446"/>
                <a:gd name="connsiteX106" fmla="*/ 599554 w 1176030"/>
                <a:gd name="connsiteY106" fmla="*/ 2071803 h 2336446"/>
                <a:gd name="connsiteX107" fmla="*/ 581495 w 1176030"/>
                <a:gd name="connsiteY107" fmla="*/ 2061211 h 2336446"/>
                <a:gd name="connsiteX108" fmla="*/ 559397 w 1176030"/>
                <a:gd name="connsiteY108" fmla="*/ 2063573 h 2336446"/>
                <a:gd name="connsiteX109" fmla="*/ 539306 w 1176030"/>
                <a:gd name="connsiteY109" fmla="*/ 2055318 h 2336446"/>
                <a:gd name="connsiteX110" fmla="*/ 520154 w 1176030"/>
                <a:gd name="connsiteY110" fmla="*/ 2052016 h 2336446"/>
                <a:gd name="connsiteX111" fmla="*/ 519951 w 1176030"/>
                <a:gd name="connsiteY111" fmla="*/ 2080071 h 2336446"/>
                <a:gd name="connsiteX112" fmla="*/ 521805 w 1176030"/>
                <a:gd name="connsiteY112" fmla="*/ 2105991 h 2336446"/>
                <a:gd name="connsiteX113" fmla="*/ 519722 w 1176030"/>
                <a:gd name="connsiteY113" fmla="*/ 2125486 h 2336446"/>
                <a:gd name="connsiteX114" fmla="*/ 519722 w 1176030"/>
                <a:gd name="connsiteY114" fmla="*/ 2130616 h 2336446"/>
                <a:gd name="connsiteX115" fmla="*/ 522669 w 1176030"/>
                <a:gd name="connsiteY115" fmla="*/ 2143964 h 2336446"/>
                <a:gd name="connsiteX116" fmla="*/ 520929 w 1176030"/>
                <a:gd name="connsiteY116" fmla="*/ 2148333 h 2336446"/>
                <a:gd name="connsiteX117" fmla="*/ 520929 w 1176030"/>
                <a:gd name="connsiteY117" fmla="*/ 2148333 h 2336446"/>
                <a:gd name="connsiteX118" fmla="*/ 508673 w 1176030"/>
                <a:gd name="connsiteY118" fmla="*/ 2145310 h 2336446"/>
                <a:gd name="connsiteX119" fmla="*/ 471983 w 1176030"/>
                <a:gd name="connsiteY119" fmla="*/ 2145310 h 2336446"/>
                <a:gd name="connsiteX120" fmla="*/ 453631 w 1176030"/>
                <a:gd name="connsiteY120" fmla="*/ 2159305 h 2336446"/>
                <a:gd name="connsiteX121" fmla="*/ 430911 w 1176030"/>
                <a:gd name="connsiteY121" fmla="*/ 2169770 h 2336446"/>
                <a:gd name="connsiteX122" fmla="*/ 418681 w 1176030"/>
                <a:gd name="connsiteY122" fmla="*/ 2187258 h 2336446"/>
                <a:gd name="connsiteX123" fmla="*/ 408191 w 1176030"/>
                <a:gd name="connsiteY123" fmla="*/ 2202981 h 2336446"/>
                <a:gd name="connsiteX124" fmla="*/ 394221 w 1176030"/>
                <a:gd name="connsiteY124" fmla="*/ 2222209 h 2336446"/>
                <a:gd name="connsiteX125" fmla="*/ 361010 w 1176030"/>
                <a:gd name="connsiteY125" fmla="*/ 2238833 h 2336446"/>
                <a:gd name="connsiteX126" fmla="*/ 310337 w 1176030"/>
                <a:gd name="connsiteY126" fmla="*/ 2247570 h 2336446"/>
                <a:gd name="connsiteX127" fmla="*/ 310337 w 1176030"/>
                <a:gd name="connsiteY127" fmla="*/ 2247570 h 2336446"/>
                <a:gd name="connsiteX128" fmla="*/ 298971 w 1176030"/>
                <a:gd name="connsiteY128" fmla="*/ 2247570 h 2336446"/>
                <a:gd name="connsiteX129" fmla="*/ 298971 w 1176030"/>
                <a:gd name="connsiteY129" fmla="*/ 2247570 h 2336446"/>
                <a:gd name="connsiteX130" fmla="*/ 279743 w 1176030"/>
                <a:gd name="connsiteY130" fmla="*/ 2251063 h 2336446"/>
                <a:gd name="connsiteX131" fmla="*/ 260515 w 1176030"/>
                <a:gd name="connsiteY131" fmla="*/ 2253666 h 2336446"/>
                <a:gd name="connsiteX132" fmla="*/ 248260 w 1176030"/>
                <a:gd name="connsiteY132" fmla="*/ 2265033 h 2336446"/>
                <a:gd name="connsiteX133" fmla="*/ 235166 w 1176030"/>
                <a:gd name="connsiteY133" fmla="*/ 2271154 h 2336446"/>
                <a:gd name="connsiteX134" fmla="*/ 219443 w 1176030"/>
                <a:gd name="connsiteY134" fmla="*/ 2278152 h 2336446"/>
                <a:gd name="connsiteX135" fmla="*/ 206350 w 1176030"/>
                <a:gd name="connsiteY135" fmla="*/ 2280755 h 2336446"/>
                <a:gd name="connsiteX136" fmla="*/ 191465 w 1176030"/>
                <a:gd name="connsiteY136" fmla="*/ 2280755 h 2336446"/>
                <a:gd name="connsiteX137" fmla="*/ 176632 w 1176030"/>
                <a:gd name="connsiteY137" fmla="*/ 2301735 h 2336446"/>
                <a:gd name="connsiteX138" fmla="*/ 165265 w 1176030"/>
                <a:gd name="connsiteY138" fmla="*/ 2304364 h 2336446"/>
                <a:gd name="connsiteX139" fmla="*/ 139052 w 1176030"/>
                <a:gd name="connsiteY139" fmla="*/ 2321827 h 2336446"/>
                <a:gd name="connsiteX140" fmla="*/ 103238 w 1176030"/>
                <a:gd name="connsiteY140" fmla="*/ 2330577 h 2336446"/>
                <a:gd name="connsiteX141" fmla="*/ 56909 w 1176030"/>
                <a:gd name="connsiteY141" fmla="*/ 2328812 h 2336446"/>
                <a:gd name="connsiteX142" fmla="*/ 31585 w 1176030"/>
                <a:gd name="connsiteY142" fmla="*/ 2335809 h 2336446"/>
                <a:gd name="connsiteX143" fmla="*/ 8865 w 1176030"/>
                <a:gd name="connsiteY143" fmla="*/ 2321814 h 2336446"/>
                <a:gd name="connsiteX144" fmla="*/ 6236 w 1176030"/>
                <a:gd name="connsiteY144" fmla="*/ 2263280 h 2336446"/>
                <a:gd name="connsiteX145" fmla="*/ 7099 w 1176030"/>
                <a:gd name="connsiteY145" fmla="*/ 2209978 h 2336446"/>
                <a:gd name="connsiteX146" fmla="*/ 12357 w 1176030"/>
                <a:gd name="connsiteY146" fmla="*/ 2169770 h 2336446"/>
                <a:gd name="connsiteX147" fmla="*/ 21095 w 1176030"/>
                <a:gd name="connsiteY147" fmla="*/ 2118221 h 2336446"/>
                <a:gd name="connsiteX148" fmla="*/ 57785 w 1176030"/>
                <a:gd name="connsiteY148" fmla="*/ 2043062 h 2336446"/>
                <a:gd name="connsiteX149" fmla="*/ 94501 w 1176030"/>
                <a:gd name="connsiteY149" fmla="*/ 2000250 h 2336446"/>
                <a:gd name="connsiteX150" fmla="*/ 93281 w 1176030"/>
                <a:gd name="connsiteY150" fmla="*/ 1947329 h 2336446"/>
                <a:gd name="connsiteX151" fmla="*/ 88747 w 1176030"/>
                <a:gd name="connsiteY151" fmla="*/ 1883969 h 2336446"/>
                <a:gd name="connsiteX152" fmla="*/ 76301 w 1176030"/>
                <a:gd name="connsiteY152" fmla="*/ 1860207 h 2336446"/>
                <a:gd name="connsiteX153" fmla="*/ 66129 w 1176030"/>
                <a:gd name="connsiteY153" fmla="*/ 1826260 h 2336446"/>
                <a:gd name="connsiteX154" fmla="*/ 63868 w 1176030"/>
                <a:gd name="connsiteY154" fmla="*/ 1810423 h 2336446"/>
                <a:gd name="connsiteX155" fmla="*/ 59334 w 1176030"/>
                <a:gd name="connsiteY155" fmla="*/ 1796847 h 2336446"/>
                <a:gd name="connsiteX156" fmla="*/ 48044 w 1176030"/>
                <a:gd name="connsiteY156" fmla="*/ 1697342 h 2336446"/>
                <a:gd name="connsiteX157" fmla="*/ 50673 w 1176030"/>
                <a:gd name="connsiteY157" fmla="*/ 1653654 h 2336446"/>
                <a:gd name="connsiteX158" fmla="*/ 48907 w 1176030"/>
                <a:gd name="connsiteY158" fmla="*/ 1619568 h 2336446"/>
                <a:gd name="connsiteX159" fmla="*/ 48907 w 1176030"/>
                <a:gd name="connsiteY159" fmla="*/ 1584617 h 2336446"/>
                <a:gd name="connsiteX160" fmla="*/ 40170 w 1176030"/>
                <a:gd name="connsiteY160" fmla="*/ 1561021 h 2336446"/>
                <a:gd name="connsiteX161" fmla="*/ 29680 w 1176030"/>
                <a:gd name="connsiteY161" fmla="*/ 1531315 h 2336446"/>
                <a:gd name="connsiteX162" fmla="*/ 26187 w 1176030"/>
                <a:gd name="connsiteY162" fmla="*/ 1518209 h 2336446"/>
                <a:gd name="connsiteX163" fmla="*/ 27953 w 1176030"/>
                <a:gd name="connsiteY163" fmla="*/ 1491120 h 2336446"/>
                <a:gd name="connsiteX164" fmla="*/ 27953 w 1176030"/>
                <a:gd name="connsiteY164" fmla="*/ 1456169 h 2336446"/>
                <a:gd name="connsiteX165" fmla="*/ 21831 w 1176030"/>
                <a:gd name="connsiteY165" fmla="*/ 1435201 h 2336446"/>
                <a:gd name="connsiteX166" fmla="*/ 54153 w 1176030"/>
                <a:gd name="connsiteY166" fmla="*/ 1397635 h 2336446"/>
                <a:gd name="connsiteX167" fmla="*/ 82131 w 1176030"/>
                <a:gd name="connsiteY167" fmla="*/ 1360055 h 2336446"/>
                <a:gd name="connsiteX168" fmla="*/ 94361 w 1176030"/>
                <a:gd name="connsiteY168" fmla="*/ 1337335 h 2336446"/>
                <a:gd name="connsiteX169" fmla="*/ 107455 w 1176030"/>
                <a:gd name="connsiteY169" fmla="*/ 1319860 h 2336446"/>
                <a:gd name="connsiteX170" fmla="*/ 93485 w 1176030"/>
                <a:gd name="connsiteY170" fmla="*/ 1295387 h 2336446"/>
                <a:gd name="connsiteX171" fmla="*/ 103086 w 1176030"/>
                <a:gd name="connsiteY171" fmla="*/ 1266545 h 2336446"/>
                <a:gd name="connsiteX172" fmla="*/ 132804 w 1176030"/>
                <a:gd name="connsiteY172" fmla="*/ 1236840 h 2336446"/>
                <a:gd name="connsiteX173" fmla="*/ 133668 w 1176030"/>
                <a:gd name="connsiteY173" fmla="*/ 1201013 h 2336446"/>
                <a:gd name="connsiteX174" fmla="*/ 116205 w 1176030"/>
                <a:gd name="connsiteY174" fmla="*/ 1174800 h 2336446"/>
                <a:gd name="connsiteX175" fmla="*/ 117945 w 1176030"/>
                <a:gd name="connsiteY175" fmla="*/ 1157325 h 2336446"/>
                <a:gd name="connsiteX176" fmla="*/ 101346 w 1176030"/>
                <a:gd name="connsiteY176" fmla="*/ 1139850 h 2336446"/>
                <a:gd name="connsiteX177" fmla="*/ 82118 w 1176030"/>
                <a:gd name="connsiteY177" fmla="*/ 1103147 h 2336446"/>
                <a:gd name="connsiteX178" fmla="*/ 55029 w 1176030"/>
                <a:gd name="connsiteY178" fmla="*/ 1077810 h 2336446"/>
                <a:gd name="connsiteX179" fmla="*/ 52400 w 1176030"/>
                <a:gd name="connsiteY179" fmla="*/ 1049845 h 2336446"/>
                <a:gd name="connsiteX180" fmla="*/ 50661 w 1176030"/>
                <a:gd name="connsiteY180" fmla="*/ 1015758 h 2336446"/>
                <a:gd name="connsiteX181" fmla="*/ 55029 w 1176030"/>
                <a:gd name="connsiteY181" fmla="*/ 988669 h 2336446"/>
                <a:gd name="connsiteX182" fmla="*/ 63767 w 1176030"/>
                <a:gd name="connsiteY182" fmla="*/ 967701 h 2336446"/>
                <a:gd name="connsiteX183" fmla="*/ 75133 w 1176030"/>
                <a:gd name="connsiteY183" fmla="*/ 948473 h 2336446"/>
                <a:gd name="connsiteX184" fmla="*/ 98717 w 1176030"/>
                <a:gd name="connsiteY184" fmla="*/ 937983 h 2336446"/>
                <a:gd name="connsiteX185" fmla="*/ 118808 w 1176030"/>
                <a:gd name="connsiteY185" fmla="*/ 912647 h 2336446"/>
                <a:gd name="connsiteX186" fmla="*/ 139789 w 1176030"/>
                <a:gd name="connsiteY186" fmla="*/ 889927 h 2336446"/>
                <a:gd name="connsiteX187" fmla="*/ 157251 w 1176030"/>
                <a:gd name="connsiteY187" fmla="*/ 840981 h 2336446"/>
                <a:gd name="connsiteX188" fmla="*/ 166002 w 1176030"/>
                <a:gd name="connsiteY188" fmla="*/ 808659 h 2336446"/>
                <a:gd name="connsiteX189" fmla="*/ 174739 w 1176030"/>
                <a:gd name="connsiteY189" fmla="*/ 779817 h 2336446"/>
                <a:gd name="connsiteX190" fmla="*/ 190462 w 1176030"/>
                <a:gd name="connsiteY190" fmla="*/ 741374 h 2336446"/>
                <a:gd name="connsiteX191" fmla="*/ 187833 w 1176030"/>
                <a:gd name="connsiteY191" fmla="*/ 695934 h 2336446"/>
                <a:gd name="connsiteX192" fmla="*/ 215811 w 1176030"/>
                <a:gd name="connsiteY192" fmla="*/ 668845 h 2336446"/>
                <a:gd name="connsiteX193" fmla="*/ 234163 w 1176030"/>
                <a:gd name="connsiteY193" fmla="*/ 627773 h 2336446"/>
                <a:gd name="connsiteX194" fmla="*/ 239395 w 1176030"/>
                <a:gd name="connsiteY194" fmla="*/ 598944 h 2336446"/>
                <a:gd name="connsiteX195" fmla="*/ 262115 w 1176030"/>
                <a:gd name="connsiteY195" fmla="*/ 578840 h 2336446"/>
                <a:gd name="connsiteX196" fmla="*/ 259486 w 1176030"/>
                <a:gd name="connsiteY196" fmla="*/ 554380 h 2336446"/>
                <a:gd name="connsiteX197" fmla="*/ 212877 w 1176030"/>
                <a:gd name="connsiteY197" fmla="*/ 537362 h 2336446"/>
                <a:gd name="connsiteX198" fmla="*/ 212877 w 1176030"/>
                <a:gd name="connsiteY198" fmla="*/ 537362 h 2336446"/>
                <a:gd name="connsiteX199" fmla="*/ 212877 w 1176030"/>
                <a:gd name="connsiteY199" fmla="*/ 537362 h 2336446"/>
                <a:gd name="connsiteX200" fmla="*/ 219303 w 1176030"/>
                <a:gd name="connsiteY200" fmla="*/ 530783 h 2336446"/>
                <a:gd name="connsiteX201" fmla="*/ 281343 w 1176030"/>
                <a:gd name="connsiteY201" fmla="*/ 527291 h 2336446"/>
                <a:gd name="connsiteX202" fmla="*/ 296202 w 1176030"/>
                <a:gd name="connsiteY202" fmla="*/ 498449 h 2336446"/>
                <a:gd name="connsiteX203" fmla="*/ 311061 w 1176030"/>
                <a:gd name="connsiteY203" fmla="*/ 481837 h 2336446"/>
                <a:gd name="connsiteX204" fmla="*/ 299695 w 1176030"/>
                <a:gd name="connsiteY204" fmla="*/ 449503 h 2336446"/>
                <a:gd name="connsiteX205" fmla="*/ 319266 w 1176030"/>
                <a:gd name="connsiteY205" fmla="*/ 440943 h 2336446"/>
                <a:gd name="connsiteX206" fmla="*/ 319266 w 1176030"/>
                <a:gd name="connsiteY206" fmla="*/ 440943 h 2336446"/>
                <a:gd name="connsiteX207" fmla="*/ 338493 w 1176030"/>
                <a:gd name="connsiteY207" fmla="*/ 446188 h 2336446"/>
                <a:gd name="connsiteX208" fmla="*/ 358585 w 1176030"/>
                <a:gd name="connsiteY208" fmla="*/ 451433 h 2336446"/>
                <a:gd name="connsiteX209" fmla="*/ 397028 w 1176030"/>
                <a:gd name="connsiteY209" fmla="*/ 458431 h 2336446"/>
                <a:gd name="connsiteX210" fmla="*/ 438722 w 1176030"/>
                <a:gd name="connsiteY210" fmla="*/ 467359 h 2336446"/>
                <a:gd name="connsiteX211" fmla="*/ 453136 w 1176030"/>
                <a:gd name="connsiteY211" fmla="*/ 458177 h 2336446"/>
                <a:gd name="connsiteX212" fmla="*/ 455562 w 1176030"/>
                <a:gd name="connsiteY212" fmla="*/ 432205 h 2336446"/>
                <a:gd name="connsiteX213" fmla="*/ 461137 w 1176030"/>
                <a:gd name="connsiteY213" fmla="*/ 401357 h 2336446"/>
                <a:gd name="connsiteX214" fmla="*/ 506261 w 1176030"/>
                <a:gd name="connsiteY214" fmla="*/ 273798 h 2336446"/>
                <a:gd name="connsiteX215" fmla="*/ 539128 w 1176030"/>
                <a:gd name="connsiteY215" fmla="*/ 208520 h 2336446"/>
                <a:gd name="connsiteX216" fmla="*/ 664515 w 1176030"/>
                <a:gd name="connsiteY216" fmla="*/ 231812 h 2336446"/>
                <a:gd name="connsiteX217" fmla="*/ 708991 w 1176030"/>
                <a:gd name="connsiteY217" fmla="*/ 186651 h 2336446"/>
                <a:gd name="connsiteX218" fmla="*/ 721221 w 1176030"/>
                <a:gd name="connsiteY218" fmla="*/ 174421 h 2336446"/>
                <a:gd name="connsiteX219" fmla="*/ 780822 w 1176030"/>
                <a:gd name="connsiteY219" fmla="*/ 143293 h 2336446"/>
                <a:gd name="connsiteX220" fmla="*/ 876884 w 1176030"/>
                <a:gd name="connsiteY220" fmla="*/ 160097 h 23364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Lst>
              <a:rect l="l" t="t" r="r" b="b"/>
              <a:pathLst>
                <a:path w="1176030" h="2336446">
                  <a:moveTo>
                    <a:pt x="876884" y="160097"/>
                  </a:moveTo>
                  <a:lnTo>
                    <a:pt x="930388" y="136271"/>
                  </a:lnTo>
                  <a:lnTo>
                    <a:pt x="940905" y="123889"/>
                  </a:lnTo>
                  <a:lnTo>
                    <a:pt x="948919" y="100571"/>
                  </a:lnTo>
                  <a:lnTo>
                    <a:pt x="976300" y="119545"/>
                  </a:lnTo>
                  <a:lnTo>
                    <a:pt x="1009561" y="92698"/>
                  </a:lnTo>
                  <a:lnTo>
                    <a:pt x="1013181" y="74816"/>
                  </a:lnTo>
                  <a:lnTo>
                    <a:pt x="1029081" y="0"/>
                  </a:lnTo>
                  <a:lnTo>
                    <a:pt x="1029081" y="0"/>
                  </a:lnTo>
                  <a:cubicBezTo>
                    <a:pt x="1041909" y="16866"/>
                    <a:pt x="1085558" y="50749"/>
                    <a:pt x="1083006" y="71171"/>
                  </a:cubicBezTo>
                  <a:cubicBezTo>
                    <a:pt x="1082117" y="78169"/>
                    <a:pt x="1091337" y="110871"/>
                    <a:pt x="1090473" y="115240"/>
                  </a:cubicBezTo>
                  <a:cubicBezTo>
                    <a:pt x="1089610" y="119609"/>
                    <a:pt x="1093915" y="139243"/>
                    <a:pt x="1103542" y="143612"/>
                  </a:cubicBezTo>
                  <a:cubicBezTo>
                    <a:pt x="1113143" y="147980"/>
                    <a:pt x="1107212" y="153276"/>
                    <a:pt x="1124674" y="145415"/>
                  </a:cubicBezTo>
                  <a:cubicBezTo>
                    <a:pt x="1142163" y="137541"/>
                    <a:pt x="1155180" y="147117"/>
                    <a:pt x="1156920" y="152349"/>
                  </a:cubicBezTo>
                  <a:cubicBezTo>
                    <a:pt x="1158685" y="157594"/>
                    <a:pt x="1153643" y="168364"/>
                    <a:pt x="1141413" y="175362"/>
                  </a:cubicBezTo>
                  <a:cubicBezTo>
                    <a:pt x="1129183" y="182347"/>
                    <a:pt x="1127125" y="188290"/>
                    <a:pt x="1100913" y="191770"/>
                  </a:cubicBezTo>
                  <a:cubicBezTo>
                    <a:pt x="1074700" y="195263"/>
                    <a:pt x="1076160" y="195948"/>
                    <a:pt x="1069163" y="203823"/>
                  </a:cubicBezTo>
                  <a:cubicBezTo>
                    <a:pt x="1062165" y="211684"/>
                    <a:pt x="1060882" y="214503"/>
                    <a:pt x="1054774" y="213627"/>
                  </a:cubicBezTo>
                  <a:cubicBezTo>
                    <a:pt x="1048652" y="212751"/>
                    <a:pt x="1035406" y="218313"/>
                    <a:pt x="1039762" y="231420"/>
                  </a:cubicBezTo>
                  <a:cubicBezTo>
                    <a:pt x="1044157" y="244526"/>
                    <a:pt x="1041400" y="262039"/>
                    <a:pt x="1030910" y="249809"/>
                  </a:cubicBezTo>
                  <a:cubicBezTo>
                    <a:pt x="1020446" y="237579"/>
                    <a:pt x="1010070" y="240805"/>
                    <a:pt x="1009206" y="250419"/>
                  </a:cubicBezTo>
                  <a:cubicBezTo>
                    <a:pt x="1008342" y="260033"/>
                    <a:pt x="997026" y="272225"/>
                    <a:pt x="1012749" y="277470"/>
                  </a:cubicBezTo>
                  <a:cubicBezTo>
                    <a:pt x="1028472" y="282715"/>
                    <a:pt x="1029742" y="296190"/>
                    <a:pt x="1030605" y="299682"/>
                  </a:cubicBezTo>
                  <a:cubicBezTo>
                    <a:pt x="1031469" y="303174"/>
                    <a:pt x="1041121" y="306769"/>
                    <a:pt x="1054215" y="310261"/>
                  </a:cubicBezTo>
                  <a:cubicBezTo>
                    <a:pt x="1059130" y="311569"/>
                    <a:pt x="1067982" y="303365"/>
                    <a:pt x="1070509" y="308737"/>
                  </a:cubicBezTo>
                  <a:cubicBezTo>
                    <a:pt x="1075945" y="320269"/>
                    <a:pt x="1082637" y="329159"/>
                    <a:pt x="1096277" y="325895"/>
                  </a:cubicBezTo>
                  <a:cubicBezTo>
                    <a:pt x="1106526" y="323444"/>
                    <a:pt x="1117981" y="319926"/>
                    <a:pt x="1124623" y="324524"/>
                  </a:cubicBezTo>
                  <a:cubicBezTo>
                    <a:pt x="1132167" y="329718"/>
                    <a:pt x="1132040" y="340551"/>
                    <a:pt x="1130275" y="353924"/>
                  </a:cubicBezTo>
                  <a:cubicBezTo>
                    <a:pt x="1133526" y="367310"/>
                    <a:pt x="1134885" y="377102"/>
                    <a:pt x="1136396" y="388455"/>
                  </a:cubicBezTo>
                  <a:cubicBezTo>
                    <a:pt x="1138111" y="401333"/>
                    <a:pt x="1138898" y="407378"/>
                    <a:pt x="1148182" y="412484"/>
                  </a:cubicBezTo>
                  <a:cubicBezTo>
                    <a:pt x="1156373" y="416992"/>
                    <a:pt x="1161225" y="423076"/>
                    <a:pt x="1172096" y="430746"/>
                  </a:cubicBezTo>
                  <a:cubicBezTo>
                    <a:pt x="1181799" y="437579"/>
                    <a:pt x="1170902" y="459143"/>
                    <a:pt x="1167651" y="466585"/>
                  </a:cubicBezTo>
                  <a:cubicBezTo>
                    <a:pt x="1161530" y="480555"/>
                    <a:pt x="1156716" y="496824"/>
                    <a:pt x="1156716" y="508178"/>
                  </a:cubicBezTo>
                  <a:cubicBezTo>
                    <a:pt x="1156716" y="519531"/>
                    <a:pt x="1155256" y="532511"/>
                    <a:pt x="1147369" y="535127"/>
                  </a:cubicBezTo>
                  <a:cubicBezTo>
                    <a:pt x="1139508" y="537756"/>
                    <a:pt x="1143000" y="541236"/>
                    <a:pt x="1143000" y="541236"/>
                  </a:cubicBezTo>
                  <a:lnTo>
                    <a:pt x="1143000" y="541236"/>
                  </a:lnTo>
                  <a:lnTo>
                    <a:pt x="1155624" y="569481"/>
                  </a:lnTo>
                  <a:lnTo>
                    <a:pt x="1155624" y="569481"/>
                  </a:lnTo>
                  <a:cubicBezTo>
                    <a:pt x="1155624" y="569481"/>
                    <a:pt x="1161923" y="587223"/>
                    <a:pt x="1147953" y="588099"/>
                  </a:cubicBezTo>
                  <a:cubicBezTo>
                    <a:pt x="1133958" y="588962"/>
                    <a:pt x="1136574" y="594246"/>
                    <a:pt x="1134809" y="601231"/>
                  </a:cubicBezTo>
                  <a:cubicBezTo>
                    <a:pt x="1133069" y="608228"/>
                    <a:pt x="1127138" y="614629"/>
                    <a:pt x="1118388" y="613753"/>
                  </a:cubicBezTo>
                  <a:cubicBezTo>
                    <a:pt x="1109650" y="612889"/>
                    <a:pt x="1102982" y="618896"/>
                    <a:pt x="1101243" y="625881"/>
                  </a:cubicBezTo>
                  <a:cubicBezTo>
                    <a:pt x="1080288" y="635609"/>
                    <a:pt x="1086142" y="631825"/>
                    <a:pt x="1076071" y="630758"/>
                  </a:cubicBezTo>
                  <a:cubicBezTo>
                    <a:pt x="1064705" y="629882"/>
                    <a:pt x="1056678" y="626529"/>
                    <a:pt x="1052284" y="615162"/>
                  </a:cubicBezTo>
                  <a:cubicBezTo>
                    <a:pt x="1047916" y="603796"/>
                    <a:pt x="1031850" y="608596"/>
                    <a:pt x="1017855" y="618210"/>
                  </a:cubicBezTo>
                  <a:cubicBezTo>
                    <a:pt x="1003859" y="627824"/>
                    <a:pt x="985736" y="639851"/>
                    <a:pt x="982231" y="645096"/>
                  </a:cubicBezTo>
                  <a:cubicBezTo>
                    <a:pt x="978764" y="650341"/>
                    <a:pt x="962838" y="666165"/>
                    <a:pt x="970700" y="678396"/>
                  </a:cubicBezTo>
                  <a:cubicBezTo>
                    <a:pt x="978561" y="690626"/>
                    <a:pt x="996671" y="720026"/>
                    <a:pt x="993738" y="731037"/>
                  </a:cubicBezTo>
                  <a:cubicBezTo>
                    <a:pt x="991883" y="737997"/>
                    <a:pt x="984682" y="745668"/>
                    <a:pt x="976872" y="748195"/>
                  </a:cubicBezTo>
                  <a:cubicBezTo>
                    <a:pt x="969633" y="750519"/>
                    <a:pt x="971436" y="763219"/>
                    <a:pt x="963258" y="764857"/>
                  </a:cubicBezTo>
                  <a:cubicBezTo>
                    <a:pt x="951129" y="767271"/>
                    <a:pt x="952297" y="781736"/>
                    <a:pt x="947154" y="786930"/>
                  </a:cubicBezTo>
                  <a:cubicBezTo>
                    <a:pt x="943433" y="790715"/>
                    <a:pt x="935368" y="790245"/>
                    <a:pt x="929272" y="792886"/>
                  </a:cubicBezTo>
                  <a:cubicBezTo>
                    <a:pt x="919494" y="801484"/>
                    <a:pt x="912305" y="818261"/>
                    <a:pt x="912305" y="827862"/>
                  </a:cubicBezTo>
                  <a:cubicBezTo>
                    <a:pt x="912305" y="837476"/>
                    <a:pt x="920497" y="855828"/>
                    <a:pt x="921361" y="861073"/>
                  </a:cubicBezTo>
                  <a:cubicBezTo>
                    <a:pt x="922224" y="866318"/>
                    <a:pt x="915138" y="872287"/>
                    <a:pt x="908038" y="881621"/>
                  </a:cubicBezTo>
                  <a:cubicBezTo>
                    <a:pt x="919544" y="909828"/>
                    <a:pt x="922745" y="910793"/>
                    <a:pt x="925208" y="922579"/>
                  </a:cubicBezTo>
                  <a:cubicBezTo>
                    <a:pt x="932206" y="932193"/>
                    <a:pt x="923621" y="937285"/>
                    <a:pt x="944576" y="940778"/>
                  </a:cubicBezTo>
                  <a:cubicBezTo>
                    <a:pt x="965531" y="944271"/>
                    <a:pt x="968934" y="957479"/>
                    <a:pt x="971538" y="967969"/>
                  </a:cubicBezTo>
                  <a:cubicBezTo>
                    <a:pt x="978561" y="969633"/>
                    <a:pt x="979132" y="968553"/>
                    <a:pt x="986994" y="964184"/>
                  </a:cubicBezTo>
                  <a:cubicBezTo>
                    <a:pt x="994855" y="959815"/>
                    <a:pt x="996074" y="972541"/>
                    <a:pt x="996290" y="983894"/>
                  </a:cubicBezTo>
                  <a:cubicBezTo>
                    <a:pt x="1004329" y="999655"/>
                    <a:pt x="1009981" y="1003922"/>
                    <a:pt x="1013803" y="1021817"/>
                  </a:cubicBezTo>
                  <a:cubicBezTo>
                    <a:pt x="1018617" y="1043635"/>
                    <a:pt x="1018795" y="1043597"/>
                    <a:pt x="1033653" y="1054087"/>
                  </a:cubicBezTo>
                  <a:cubicBezTo>
                    <a:pt x="1048512" y="1064577"/>
                    <a:pt x="1035533" y="1087463"/>
                    <a:pt x="1049528" y="1090955"/>
                  </a:cubicBezTo>
                  <a:cubicBezTo>
                    <a:pt x="1063498" y="1094448"/>
                    <a:pt x="1074750" y="1105497"/>
                    <a:pt x="1058164" y="1115987"/>
                  </a:cubicBezTo>
                  <a:cubicBezTo>
                    <a:pt x="1041565" y="1126477"/>
                    <a:pt x="1057720" y="1126020"/>
                    <a:pt x="1071703" y="1126897"/>
                  </a:cubicBezTo>
                  <a:cubicBezTo>
                    <a:pt x="1085673" y="1127773"/>
                    <a:pt x="1084746" y="1126935"/>
                    <a:pt x="1092810" y="1142695"/>
                  </a:cubicBezTo>
                  <a:cubicBezTo>
                    <a:pt x="1097547" y="1171638"/>
                    <a:pt x="1077582" y="1196010"/>
                    <a:pt x="1074953" y="1208240"/>
                  </a:cubicBezTo>
                  <a:cubicBezTo>
                    <a:pt x="1072325" y="1220470"/>
                    <a:pt x="1057910" y="1245006"/>
                    <a:pt x="1049160" y="1252868"/>
                  </a:cubicBezTo>
                  <a:cubicBezTo>
                    <a:pt x="1040422" y="1260729"/>
                    <a:pt x="1027659" y="1290765"/>
                    <a:pt x="1026782" y="1297750"/>
                  </a:cubicBezTo>
                  <a:cubicBezTo>
                    <a:pt x="1025919" y="1304747"/>
                    <a:pt x="1019988" y="1334249"/>
                    <a:pt x="1004265" y="1344740"/>
                  </a:cubicBezTo>
                  <a:cubicBezTo>
                    <a:pt x="988542" y="1355230"/>
                    <a:pt x="992835" y="1368984"/>
                    <a:pt x="997191" y="1375969"/>
                  </a:cubicBezTo>
                  <a:cubicBezTo>
                    <a:pt x="997610" y="1376630"/>
                    <a:pt x="995108" y="1388123"/>
                    <a:pt x="998931" y="1398220"/>
                  </a:cubicBezTo>
                  <a:cubicBezTo>
                    <a:pt x="1002055" y="1406373"/>
                    <a:pt x="995883" y="1416140"/>
                    <a:pt x="1000175" y="1416902"/>
                  </a:cubicBezTo>
                  <a:cubicBezTo>
                    <a:pt x="998410" y="1424763"/>
                    <a:pt x="997077" y="1442162"/>
                    <a:pt x="1000569" y="1446531"/>
                  </a:cubicBezTo>
                  <a:cubicBezTo>
                    <a:pt x="1004062" y="1450900"/>
                    <a:pt x="999401" y="1451382"/>
                    <a:pt x="994143" y="1454011"/>
                  </a:cubicBezTo>
                  <a:cubicBezTo>
                    <a:pt x="988911" y="1456640"/>
                    <a:pt x="987247" y="1456043"/>
                    <a:pt x="983754" y="1449922"/>
                  </a:cubicBezTo>
                  <a:cubicBezTo>
                    <a:pt x="980262" y="1443813"/>
                    <a:pt x="974674" y="1455586"/>
                    <a:pt x="974674" y="1466940"/>
                  </a:cubicBezTo>
                  <a:cubicBezTo>
                    <a:pt x="974674" y="1478293"/>
                    <a:pt x="955154" y="1489317"/>
                    <a:pt x="941413" y="1494994"/>
                  </a:cubicBezTo>
                  <a:cubicBezTo>
                    <a:pt x="920001" y="1499922"/>
                    <a:pt x="912393" y="1497865"/>
                    <a:pt x="921118" y="1512723"/>
                  </a:cubicBezTo>
                  <a:cubicBezTo>
                    <a:pt x="929869" y="1527583"/>
                    <a:pt x="913104" y="1524344"/>
                    <a:pt x="924344" y="1536320"/>
                  </a:cubicBezTo>
                  <a:cubicBezTo>
                    <a:pt x="937438" y="1550303"/>
                    <a:pt x="951624" y="1554024"/>
                    <a:pt x="949020" y="1570623"/>
                  </a:cubicBezTo>
                  <a:cubicBezTo>
                    <a:pt x="948525" y="1573696"/>
                    <a:pt x="944004" y="1576935"/>
                    <a:pt x="943419" y="1581189"/>
                  </a:cubicBezTo>
                  <a:cubicBezTo>
                    <a:pt x="942403" y="1588288"/>
                    <a:pt x="947864" y="1595858"/>
                    <a:pt x="956589" y="1601865"/>
                  </a:cubicBezTo>
                  <a:cubicBezTo>
                    <a:pt x="1011974" y="1628052"/>
                    <a:pt x="980922" y="1612228"/>
                    <a:pt x="986574" y="1619568"/>
                  </a:cubicBezTo>
                  <a:cubicBezTo>
                    <a:pt x="993571" y="1627430"/>
                    <a:pt x="1000569" y="1644041"/>
                    <a:pt x="994460" y="1654519"/>
                  </a:cubicBezTo>
                  <a:cubicBezTo>
                    <a:pt x="988339" y="1665009"/>
                    <a:pt x="982256" y="1678027"/>
                    <a:pt x="985748" y="1689393"/>
                  </a:cubicBezTo>
                  <a:cubicBezTo>
                    <a:pt x="989240" y="1700747"/>
                    <a:pt x="987539" y="1715733"/>
                    <a:pt x="988403" y="1720978"/>
                  </a:cubicBezTo>
                  <a:cubicBezTo>
                    <a:pt x="991971" y="1742390"/>
                    <a:pt x="972997" y="1746988"/>
                    <a:pt x="987513" y="1766317"/>
                  </a:cubicBezTo>
                  <a:cubicBezTo>
                    <a:pt x="992746" y="1773315"/>
                    <a:pt x="990955" y="1781227"/>
                    <a:pt x="981341" y="1784720"/>
                  </a:cubicBezTo>
                  <a:cubicBezTo>
                    <a:pt x="971715" y="1788212"/>
                    <a:pt x="977988" y="1794029"/>
                    <a:pt x="977988" y="1794029"/>
                  </a:cubicBezTo>
                  <a:cubicBezTo>
                    <a:pt x="977988" y="1794029"/>
                    <a:pt x="976223" y="1823086"/>
                    <a:pt x="981456" y="1832688"/>
                  </a:cubicBezTo>
                  <a:cubicBezTo>
                    <a:pt x="983742" y="1836866"/>
                    <a:pt x="962177" y="1832954"/>
                    <a:pt x="959599" y="1848029"/>
                  </a:cubicBezTo>
                  <a:cubicBezTo>
                    <a:pt x="956843" y="1864082"/>
                    <a:pt x="966889" y="1887018"/>
                    <a:pt x="971829" y="1899998"/>
                  </a:cubicBezTo>
                  <a:cubicBezTo>
                    <a:pt x="976071" y="1911225"/>
                    <a:pt x="958926" y="1896671"/>
                    <a:pt x="949655" y="1918260"/>
                  </a:cubicBezTo>
                  <a:cubicBezTo>
                    <a:pt x="942441" y="1935062"/>
                    <a:pt x="936879" y="1955281"/>
                    <a:pt x="926287" y="1957300"/>
                  </a:cubicBezTo>
                  <a:cubicBezTo>
                    <a:pt x="904430" y="1962545"/>
                    <a:pt x="903287" y="1962812"/>
                    <a:pt x="894016" y="1969492"/>
                  </a:cubicBezTo>
                  <a:cubicBezTo>
                    <a:pt x="888860" y="1976998"/>
                    <a:pt x="880720" y="1980071"/>
                    <a:pt x="885952" y="1987945"/>
                  </a:cubicBezTo>
                  <a:cubicBezTo>
                    <a:pt x="882104" y="1995806"/>
                    <a:pt x="881964" y="1996073"/>
                    <a:pt x="872338" y="1990841"/>
                  </a:cubicBezTo>
                  <a:cubicBezTo>
                    <a:pt x="818312" y="1957351"/>
                    <a:pt x="857326" y="2063828"/>
                    <a:pt x="807720" y="2020889"/>
                  </a:cubicBezTo>
                  <a:cubicBezTo>
                    <a:pt x="794626" y="2016520"/>
                    <a:pt x="801738" y="2023327"/>
                    <a:pt x="799604" y="2037297"/>
                  </a:cubicBezTo>
                  <a:cubicBezTo>
                    <a:pt x="790054" y="2046149"/>
                    <a:pt x="776160" y="2058506"/>
                    <a:pt x="764807" y="2058506"/>
                  </a:cubicBezTo>
                  <a:cubicBezTo>
                    <a:pt x="753453" y="2058506"/>
                    <a:pt x="743775" y="2056373"/>
                    <a:pt x="740270" y="2062494"/>
                  </a:cubicBezTo>
                  <a:cubicBezTo>
                    <a:pt x="736765" y="2068615"/>
                    <a:pt x="728611" y="2079779"/>
                    <a:pt x="717245" y="2071029"/>
                  </a:cubicBezTo>
                  <a:cubicBezTo>
                    <a:pt x="705879" y="2062291"/>
                    <a:pt x="697255" y="2045781"/>
                    <a:pt x="691121" y="2052753"/>
                  </a:cubicBezTo>
                  <a:cubicBezTo>
                    <a:pt x="685025" y="2059751"/>
                    <a:pt x="684923" y="2073314"/>
                    <a:pt x="663931" y="2073314"/>
                  </a:cubicBezTo>
                  <a:cubicBezTo>
                    <a:pt x="642976" y="2073314"/>
                    <a:pt x="642480" y="2060221"/>
                    <a:pt x="629374" y="2065478"/>
                  </a:cubicBezTo>
                  <a:cubicBezTo>
                    <a:pt x="622821" y="2068082"/>
                    <a:pt x="609130" y="2073543"/>
                    <a:pt x="599554" y="2071803"/>
                  </a:cubicBezTo>
                  <a:cubicBezTo>
                    <a:pt x="590004" y="2070088"/>
                    <a:pt x="584543" y="2061211"/>
                    <a:pt x="581495" y="2061211"/>
                  </a:cubicBezTo>
                  <a:cubicBezTo>
                    <a:pt x="575399" y="2061211"/>
                    <a:pt x="564629" y="2070558"/>
                    <a:pt x="559397" y="2063573"/>
                  </a:cubicBezTo>
                  <a:cubicBezTo>
                    <a:pt x="554139" y="2056576"/>
                    <a:pt x="548031" y="2052689"/>
                    <a:pt x="539306" y="2055318"/>
                  </a:cubicBezTo>
                  <a:cubicBezTo>
                    <a:pt x="530555" y="2057947"/>
                    <a:pt x="517309" y="2033449"/>
                    <a:pt x="520154" y="2052016"/>
                  </a:cubicBezTo>
                  <a:cubicBezTo>
                    <a:pt x="521894" y="2065834"/>
                    <a:pt x="522834" y="2073898"/>
                    <a:pt x="519951" y="2080071"/>
                  </a:cubicBezTo>
                  <a:cubicBezTo>
                    <a:pt x="515582" y="2085303"/>
                    <a:pt x="518313" y="2099870"/>
                    <a:pt x="521805" y="2105991"/>
                  </a:cubicBezTo>
                  <a:cubicBezTo>
                    <a:pt x="525298" y="2112087"/>
                    <a:pt x="522351" y="2108023"/>
                    <a:pt x="519722" y="2125486"/>
                  </a:cubicBezTo>
                  <a:lnTo>
                    <a:pt x="519722" y="2130616"/>
                  </a:lnTo>
                  <a:lnTo>
                    <a:pt x="522669" y="2143964"/>
                  </a:lnTo>
                  <a:lnTo>
                    <a:pt x="520929" y="2148333"/>
                  </a:lnTo>
                  <a:lnTo>
                    <a:pt x="520929" y="2148333"/>
                  </a:lnTo>
                  <a:cubicBezTo>
                    <a:pt x="520929" y="2148333"/>
                    <a:pt x="518300" y="2150543"/>
                    <a:pt x="508673" y="2145310"/>
                  </a:cubicBezTo>
                  <a:cubicBezTo>
                    <a:pt x="499072" y="2140078"/>
                    <a:pt x="485089" y="2137449"/>
                    <a:pt x="471983" y="2145310"/>
                  </a:cubicBezTo>
                  <a:cubicBezTo>
                    <a:pt x="458864" y="2153171"/>
                    <a:pt x="459753" y="2152308"/>
                    <a:pt x="453631" y="2159305"/>
                  </a:cubicBezTo>
                  <a:cubicBezTo>
                    <a:pt x="447535" y="2166303"/>
                    <a:pt x="438772" y="2168043"/>
                    <a:pt x="430911" y="2169770"/>
                  </a:cubicBezTo>
                  <a:cubicBezTo>
                    <a:pt x="423050" y="2171536"/>
                    <a:pt x="420421" y="2179397"/>
                    <a:pt x="418681" y="2187258"/>
                  </a:cubicBezTo>
                  <a:cubicBezTo>
                    <a:pt x="416941" y="2195120"/>
                    <a:pt x="416052" y="2194256"/>
                    <a:pt x="408191" y="2202981"/>
                  </a:cubicBezTo>
                  <a:cubicBezTo>
                    <a:pt x="400330" y="2211706"/>
                    <a:pt x="397701" y="2216976"/>
                    <a:pt x="394221" y="2222209"/>
                  </a:cubicBezTo>
                  <a:cubicBezTo>
                    <a:pt x="390728" y="2227441"/>
                    <a:pt x="385470" y="2232699"/>
                    <a:pt x="361010" y="2238833"/>
                  </a:cubicBezTo>
                  <a:cubicBezTo>
                    <a:pt x="336525" y="2244929"/>
                    <a:pt x="325196" y="2247570"/>
                    <a:pt x="310337" y="2247570"/>
                  </a:cubicBezTo>
                  <a:lnTo>
                    <a:pt x="310337" y="2247570"/>
                  </a:lnTo>
                  <a:lnTo>
                    <a:pt x="298971" y="2247570"/>
                  </a:lnTo>
                  <a:lnTo>
                    <a:pt x="298971" y="2247570"/>
                  </a:lnTo>
                  <a:cubicBezTo>
                    <a:pt x="291973" y="2250174"/>
                    <a:pt x="289344" y="2251939"/>
                    <a:pt x="279743" y="2251063"/>
                  </a:cubicBezTo>
                  <a:cubicBezTo>
                    <a:pt x="270117" y="2250174"/>
                    <a:pt x="265748" y="2248434"/>
                    <a:pt x="260515" y="2253666"/>
                  </a:cubicBezTo>
                  <a:cubicBezTo>
                    <a:pt x="255257" y="2258924"/>
                    <a:pt x="251765" y="2258924"/>
                    <a:pt x="248260" y="2265033"/>
                  </a:cubicBezTo>
                  <a:cubicBezTo>
                    <a:pt x="244767" y="2271154"/>
                    <a:pt x="241287" y="2270290"/>
                    <a:pt x="235166" y="2271154"/>
                  </a:cubicBezTo>
                  <a:cubicBezTo>
                    <a:pt x="229045" y="2272017"/>
                    <a:pt x="224676" y="2271154"/>
                    <a:pt x="219443" y="2278152"/>
                  </a:cubicBezTo>
                  <a:cubicBezTo>
                    <a:pt x="214185" y="2285149"/>
                    <a:pt x="211582" y="2286889"/>
                    <a:pt x="206350" y="2280755"/>
                  </a:cubicBezTo>
                  <a:cubicBezTo>
                    <a:pt x="201092" y="2274659"/>
                    <a:pt x="193231" y="2272017"/>
                    <a:pt x="191465" y="2280755"/>
                  </a:cubicBezTo>
                  <a:cubicBezTo>
                    <a:pt x="189725" y="2289505"/>
                    <a:pt x="187998" y="2298243"/>
                    <a:pt x="176632" y="2301735"/>
                  </a:cubicBezTo>
                  <a:cubicBezTo>
                    <a:pt x="165265" y="2305228"/>
                    <a:pt x="167881" y="2301735"/>
                    <a:pt x="165265" y="2304364"/>
                  </a:cubicBezTo>
                  <a:cubicBezTo>
                    <a:pt x="165265" y="2304364"/>
                    <a:pt x="146914" y="2313102"/>
                    <a:pt x="139052" y="2321827"/>
                  </a:cubicBezTo>
                  <a:cubicBezTo>
                    <a:pt x="131191" y="2330577"/>
                    <a:pt x="117196" y="2329688"/>
                    <a:pt x="103238" y="2330577"/>
                  </a:cubicBezTo>
                  <a:cubicBezTo>
                    <a:pt x="89243" y="2331441"/>
                    <a:pt x="70028" y="2325319"/>
                    <a:pt x="56909" y="2328812"/>
                  </a:cubicBezTo>
                  <a:cubicBezTo>
                    <a:pt x="43815" y="2332304"/>
                    <a:pt x="35954" y="2338438"/>
                    <a:pt x="31585" y="2335809"/>
                  </a:cubicBezTo>
                  <a:cubicBezTo>
                    <a:pt x="31585" y="2331441"/>
                    <a:pt x="25464" y="2331441"/>
                    <a:pt x="8865" y="2321814"/>
                  </a:cubicBezTo>
                  <a:cubicBezTo>
                    <a:pt x="-7759" y="2312213"/>
                    <a:pt x="3607" y="2272005"/>
                    <a:pt x="6236" y="2263280"/>
                  </a:cubicBezTo>
                  <a:cubicBezTo>
                    <a:pt x="8865" y="2254555"/>
                    <a:pt x="7976" y="2221331"/>
                    <a:pt x="7099" y="2209978"/>
                  </a:cubicBezTo>
                  <a:cubicBezTo>
                    <a:pt x="6223" y="2198624"/>
                    <a:pt x="7099" y="2180260"/>
                    <a:pt x="12357" y="2169770"/>
                  </a:cubicBezTo>
                  <a:cubicBezTo>
                    <a:pt x="17589" y="2159305"/>
                    <a:pt x="21095" y="2138312"/>
                    <a:pt x="21095" y="2118221"/>
                  </a:cubicBezTo>
                  <a:cubicBezTo>
                    <a:pt x="21095" y="2098129"/>
                    <a:pt x="43815" y="2064919"/>
                    <a:pt x="57785" y="2043062"/>
                  </a:cubicBezTo>
                  <a:cubicBezTo>
                    <a:pt x="71780" y="2021218"/>
                    <a:pt x="78765" y="2020342"/>
                    <a:pt x="94501" y="2000250"/>
                  </a:cubicBezTo>
                  <a:cubicBezTo>
                    <a:pt x="110223" y="1980146"/>
                    <a:pt x="93281" y="1947329"/>
                    <a:pt x="93281" y="1947329"/>
                  </a:cubicBezTo>
                  <a:cubicBezTo>
                    <a:pt x="85369" y="1932623"/>
                    <a:pt x="88747" y="1904340"/>
                    <a:pt x="88747" y="1883969"/>
                  </a:cubicBezTo>
                  <a:cubicBezTo>
                    <a:pt x="88747" y="1863598"/>
                    <a:pt x="89890" y="1867002"/>
                    <a:pt x="76301" y="1860207"/>
                  </a:cubicBezTo>
                  <a:cubicBezTo>
                    <a:pt x="62738" y="1853413"/>
                    <a:pt x="64986" y="1838706"/>
                    <a:pt x="66129" y="1826260"/>
                  </a:cubicBezTo>
                  <a:cubicBezTo>
                    <a:pt x="67272" y="1813814"/>
                    <a:pt x="69532" y="1817205"/>
                    <a:pt x="63868" y="1810423"/>
                  </a:cubicBezTo>
                  <a:cubicBezTo>
                    <a:pt x="58216" y="1803629"/>
                    <a:pt x="59334" y="1796847"/>
                    <a:pt x="59334" y="1796847"/>
                  </a:cubicBezTo>
                  <a:cubicBezTo>
                    <a:pt x="30505" y="1764678"/>
                    <a:pt x="45415" y="1702587"/>
                    <a:pt x="48044" y="1697342"/>
                  </a:cubicBezTo>
                  <a:cubicBezTo>
                    <a:pt x="50673" y="1692097"/>
                    <a:pt x="55905" y="1661516"/>
                    <a:pt x="50673" y="1653654"/>
                  </a:cubicBezTo>
                  <a:cubicBezTo>
                    <a:pt x="45415" y="1645793"/>
                    <a:pt x="44551" y="1629181"/>
                    <a:pt x="48907" y="1619568"/>
                  </a:cubicBezTo>
                  <a:cubicBezTo>
                    <a:pt x="53263" y="1609954"/>
                    <a:pt x="54139" y="1591602"/>
                    <a:pt x="48907" y="1584617"/>
                  </a:cubicBezTo>
                  <a:cubicBezTo>
                    <a:pt x="43675" y="1577632"/>
                    <a:pt x="40170" y="1568018"/>
                    <a:pt x="40170" y="1561021"/>
                  </a:cubicBezTo>
                  <a:cubicBezTo>
                    <a:pt x="40170" y="1554036"/>
                    <a:pt x="45402" y="1536548"/>
                    <a:pt x="29680" y="1531315"/>
                  </a:cubicBezTo>
                  <a:cubicBezTo>
                    <a:pt x="13957" y="1526083"/>
                    <a:pt x="26187" y="1518209"/>
                    <a:pt x="26187" y="1518209"/>
                  </a:cubicBezTo>
                  <a:cubicBezTo>
                    <a:pt x="26187" y="1518209"/>
                    <a:pt x="40449" y="1501851"/>
                    <a:pt x="27953" y="1491120"/>
                  </a:cubicBezTo>
                  <a:cubicBezTo>
                    <a:pt x="15722" y="1480630"/>
                    <a:pt x="30556" y="1463154"/>
                    <a:pt x="27953" y="1456169"/>
                  </a:cubicBezTo>
                  <a:cubicBezTo>
                    <a:pt x="22720" y="1442263"/>
                    <a:pt x="22695" y="1441323"/>
                    <a:pt x="21831" y="1435201"/>
                  </a:cubicBezTo>
                  <a:cubicBezTo>
                    <a:pt x="20968" y="1429093"/>
                    <a:pt x="48920" y="1403744"/>
                    <a:pt x="54153" y="1397635"/>
                  </a:cubicBezTo>
                  <a:cubicBezTo>
                    <a:pt x="59411" y="1391513"/>
                    <a:pt x="80366" y="1365301"/>
                    <a:pt x="82131" y="1360055"/>
                  </a:cubicBezTo>
                  <a:cubicBezTo>
                    <a:pt x="83871" y="1354810"/>
                    <a:pt x="89129" y="1341704"/>
                    <a:pt x="94361" y="1337335"/>
                  </a:cubicBezTo>
                  <a:cubicBezTo>
                    <a:pt x="99594" y="1332966"/>
                    <a:pt x="102223" y="1330350"/>
                    <a:pt x="107455" y="1319860"/>
                  </a:cubicBezTo>
                  <a:cubicBezTo>
                    <a:pt x="112713" y="1309370"/>
                    <a:pt x="99594" y="1302384"/>
                    <a:pt x="93485" y="1295387"/>
                  </a:cubicBezTo>
                  <a:cubicBezTo>
                    <a:pt x="87364" y="1288402"/>
                    <a:pt x="82995" y="1275283"/>
                    <a:pt x="103086" y="1266545"/>
                  </a:cubicBezTo>
                  <a:cubicBezTo>
                    <a:pt x="123203" y="1257808"/>
                    <a:pt x="127572" y="1250810"/>
                    <a:pt x="132804" y="1236840"/>
                  </a:cubicBezTo>
                  <a:cubicBezTo>
                    <a:pt x="138062" y="1222857"/>
                    <a:pt x="132804" y="1211491"/>
                    <a:pt x="133668" y="1201013"/>
                  </a:cubicBezTo>
                  <a:cubicBezTo>
                    <a:pt x="134557" y="1190523"/>
                    <a:pt x="125807" y="1180033"/>
                    <a:pt x="116205" y="1174800"/>
                  </a:cubicBezTo>
                  <a:cubicBezTo>
                    <a:pt x="106579" y="1169555"/>
                    <a:pt x="113577" y="1166063"/>
                    <a:pt x="117945" y="1157325"/>
                  </a:cubicBezTo>
                  <a:cubicBezTo>
                    <a:pt x="122314" y="1148587"/>
                    <a:pt x="108344" y="1142466"/>
                    <a:pt x="101346" y="1139850"/>
                  </a:cubicBezTo>
                  <a:cubicBezTo>
                    <a:pt x="94349" y="1137234"/>
                    <a:pt x="84747" y="1111884"/>
                    <a:pt x="82118" y="1103147"/>
                  </a:cubicBezTo>
                  <a:cubicBezTo>
                    <a:pt x="79489" y="1094409"/>
                    <a:pt x="64630" y="1085671"/>
                    <a:pt x="55029" y="1077810"/>
                  </a:cubicBezTo>
                  <a:cubicBezTo>
                    <a:pt x="45403" y="1069936"/>
                    <a:pt x="50661" y="1057706"/>
                    <a:pt x="52400" y="1049845"/>
                  </a:cubicBezTo>
                  <a:cubicBezTo>
                    <a:pt x="54140" y="1041984"/>
                    <a:pt x="52400" y="1025385"/>
                    <a:pt x="50661" y="1015758"/>
                  </a:cubicBezTo>
                  <a:cubicBezTo>
                    <a:pt x="48895" y="1006157"/>
                    <a:pt x="47168" y="994790"/>
                    <a:pt x="55029" y="988669"/>
                  </a:cubicBezTo>
                  <a:cubicBezTo>
                    <a:pt x="62890" y="982560"/>
                    <a:pt x="62890" y="975562"/>
                    <a:pt x="63767" y="967701"/>
                  </a:cubicBezTo>
                  <a:cubicBezTo>
                    <a:pt x="64630" y="959840"/>
                    <a:pt x="65532" y="949350"/>
                    <a:pt x="75133" y="948473"/>
                  </a:cubicBezTo>
                  <a:cubicBezTo>
                    <a:pt x="84760" y="947597"/>
                    <a:pt x="94361" y="941489"/>
                    <a:pt x="98717" y="937983"/>
                  </a:cubicBezTo>
                  <a:cubicBezTo>
                    <a:pt x="103086" y="934491"/>
                    <a:pt x="116205" y="924877"/>
                    <a:pt x="118808" y="912647"/>
                  </a:cubicBezTo>
                  <a:cubicBezTo>
                    <a:pt x="121437" y="900417"/>
                    <a:pt x="122301" y="898664"/>
                    <a:pt x="139789" y="889927"/>
                  </a:cubicBezTo>
                  <a:cubicBezTo>
                    <a:pt x="157251" y="881189"/>
                    <a:pt x="159880" y="849731"/>
                    <a:pt x="157251" y="840981"/>
                  </a:cubicBezTo>
                  <a:cubicBezTo>
                    <a:pt x="154648" y="832243"/>
                    <a:pt x="160744" y="815644"/>
                    <a:pt x="166002" y="808659"/>
                  </a:cubicBezTo>
                  <a:cubicBezTo>
                    <a:pt x="171234" y="801674"/>
                    <a:pt x="172999" y="788555"/>
                    <a:pt x="174739" y="779817"/>
                  </a:cubicBezTo>
                  <a:cubicBezTo>
                    <a:pt x="176504" y="771080"/>
                    <a:pt x="178231" y="753605"/>
                    <a:pt x="190462" y="741374"/>
                  </a:cubicBezTo>
                  <a:cubicBezTo>
                    <a:pt x="202692" y="729144"/>
                    <a:pt x="195694" y="711669"/>
                    <a:pt x="187833" y="695934"/>
                  </a:cubicBezTo>
                  <a:cubicBezTo>
                    <a:pt x="179972" y="680211"/>
                    <a:pt x="197459" y="680211"/>
                    <a:pt x="215811" y="668845"/>
                  </a:cubicBezTo>
                  <a:cubicBezTo>
                    <a:pt x="234163" y="657491"/>
                    <a:pt x="235039" y="643508"/>
                    <a:pt x="234163" y="627773"/>
                  </a:cubicBezTo>
                  <a:cubicBezTo>
                    <a:pt x="233273" y="612050"/>
                    <a:pt x="236766" y="617295"/>
                    <a:pt x="239395" y="598944"/>
                  </a:cubicBezTo>
                  <a:cubicBezTo>
                    <a:pt x="242024" y="580592"/>
                    <a:pt x="248996" y="587578"/>
                    <a:pt x="262115" y="578840"/>
                  </a:cubicBezTo>
                  <a:cubicBezTo>
                    <a:pt x="275209" y="570102"/>
                    <a:pt x="268211" y="567473"/>
                    <a:pt x="259486" y="554380"/>
                  </a:cubicBezTo>
                  <a:cubicBezTo>
                    <a:pt x="252069" y="543229"/>
                    <a:pt x="196139" y="558114"/>
                    <a:pt x="212877" y="537362"/>
                  </a:cubicBezTo>
                  <a:lnTo>
                    <a:pt x="212877" y="537362"/>
                  </a:lnTo>
                  <a:lnTo>
                    <a:pt x="212877" y="537362"/>
                  </a:lnTo>
                  <a:cubicBezTo>
                    <a:pt x="214490" y="535380"/>
                    <a:pt x="216674" y="533196"/>
                    <a:pt x="219303" y="530783"/>
                  </a:cubicBezTo>
                  <a:cubicBezTo>
                    <a:pt x="229793" y="521169"/>
                    <a:pt x="262979" y="529030"/>
                    <a:pt x="281343" y="527291"/>
                  </a:cubicBezTo>
                  <a:cubicBezTo>
                    <a:pt x="299695" y="525538"/>
                    <a:pt x="282207" y="504570"/>
                    <a:pt x="296202" y="498449"/>
                  </a:cubicBezTo>
                  <a:cubicBezTo>
                    <a:pt x="310197" y="492328"/>
                    <a:pt x="304063" y="492328"/>
                    <a:pt x="311061" y="481837"/>
                  </a:cubicBezTo>
                  <a:cubicBezTo>
                    <a:pt x="318059" y="471347"/>
                    <a:pt x="306693" y="456488"/>
                    <a:pt x="299695" y="449503"/>
                  </a:cubicBezTo>
                  <a:cubicBezTo>
                    <a:pt x="292697" y="442518"/>
                    <a:pt x="312268" y="447052"/>
                    <a:pt x="319266" y="440943"/>
                  </a:cubicBezTo>
                  <a:lnTo>
                    <a:pt x="319266" y="440943"/>
                  </a:lnTo>
                  <a:lnTo>
                    <a:pt x="338493" y="446188"/>
                  </a:lnTo>
                  <a:lnTo>
                    <a:pt x="358585" y="451433"/>
                  </a:lnTo>
                  <a:lnTo>
                    <a:pt x="397028" y="458431"/>
                  </a:lnTo>
                  <a:lnTo>
                    <a:pt x="438722" y="467359"/>
                  </a:lnTo>
                  <a:cubicBezTo>
                    <a:pt x="443662" y="455472"/>
                    <a:pt x="449961" y="439063"/>
                    <a:pt x="453136" y="458177"/>
                  </a:cubicBezTo>
                  <a:lnTo>
                    <a:pt x="455562" y="432205"/>
                  </a:lnTo>
                  <a:lnTo>
                    <a:pt x="461137" y="401357"/>
                  </a:lnTo>
                  <a:cubicBezTo>
                    <a:pt x="484137" y="361339"/>
                    <a:pt x="484874" y="327888"/>
                    <a:pt x="506261" y="273798"/>
                  </a:cubicBezTo>
                  <a:lnTo>
                    <a:pt x="539128" y="208520"/>
                  </a:lnTo>
                  <a:cubicBezTo>
                    <a:pt x="578867" y="167372"/>
                    <a:pt x="612522" y="209574"/>
                    <a:pt x="664515" y="231812"/>
                  </a:cubicBezTo>
                  <a:lnTo>
                    <a:pt x="708991" y="186651"/>
                  </a:lnTo>
                  <a:lnTo>
                    <a:pt x="721221" y="174421"/>
                  </a:lnTo>
                  <a:lnTo>
                    <a:pt x="780822" y="143293"/>
                  </a:lnTo>
                  <a:lnTo>
                    <a:pt x="876884" y="160097"/>
                  </a:lnTo>
                  <a:close/>
                </a:path>
              </a:pathLst>
            </a:cu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5" name="任意多边形 102">
              <a:extLst>
                <a:ext uri="{FF2B5EF4-FFF2-40B4-BE49-F238E27FC236}">
                  <a16:creationId xmlns:a16="http://schemas.microsoft.com/office/drawing/2014/main" id="{4C06D301-9D41-4D9F-AC44-0892688778EF}"/>
                </a:ext>
              </a:extLst>
            </p:cNvPr>
            <p:cNvSpPr/>
            <p:nvPr/>
          </p:nvSpPr>
          <p:spPr>
            <a:xfrm>
              <a:off x="2001897" y="1295835"/>
              <a:ext cx="2166492" cy="1663869"/>
            </a:xfrm>
            <a:custGeom>
              <a:avLst/>
              <a:gdLst>
                <a:gd name="connsiteX0" fmla="*/ 6457165 w 6469824"/>
                <a:gd name="connsiteY0" fmla="*/ 2764397 h 4968833"/>
                <a:gd name="connsiteX1" fmla="*/ 6408143 w 6469824"/>
                <a:gd name="connsiteY1" fmla="*/ 2786431 h 4968833"/>
                <a:gd name="connsiteX2" fmla="*/ 6387658 w 6469824"/>
                <a:gd name="connsiteY2" fmla="*/ 2795753 h 4968833"/>
                <a:gd name="connsiteX3" fmla="*/ 6378653 w 6469824"/>
                <a:gd name="connsiteY3" fmla="*/ 2799817 h 4968833"/>
                <a:gd name="connsiteX4" fmla="*/ 6368887 w 6469824"/>
                <a:gd name="connsiteY4" fmla="*/ 2804694 h 4968833"/>
                <a:gd name="connsiteX5" fmla="*/ 6359934 w 6469824"/>
                <a:gd name="connsiteY5" fmla="*/ 2808758 h 4968833"/>
                <a:gd name="connsiteX6" fmla="*/ 6354816 w 6469824"/>
                <a:gd name="connsiteY6" fmla="*/ 2810536 h 4968833"/>
                <a:gd name="connsiteX7" fmla="*/ 6353977 w 6469824"/>
                <a:gd name="connsiteY7" fmla="*/ 2829091 h 4968833"/>
                <a:gd name="connsiteX8" fmla="*/ 6337963 w 6469824"/>
                <a:gd name="connsiteY8" fmla="*/ 2848649 h 4968833"/>
                <a:gd name="connsiteX9" fmla="*/ 6328679 w 6469824"/>
                <a:gd name="connsiteY9" fmla="*/ 2858618 h 4968833"/>
                <a:gd name="connsiteX10" fmla="*/ 6361572 w 6469824"/>
                <a:gd name="connsiteY10" fmla="*/ 2878862 h 4968833"/>
                <a:gd name="connsiteX11" fmla="*/ 6343017 w 6469824"/>
                <a:gd name="connsiteY11" fmla="*/ 2900795 h 4968833"/>
                <a:gd name="connsiteX12" fmla="*/ 6385613 w 6469824"/>
                <a:gd name="connsiteY12" fmla="*/ 2947607 h 4968833"/>
                <a:gd name="connsiteX13" fmla="*/ 6385613 w 6469824"/>
                <a:gd name="connsiteY13" fmla="*/ 2947607 h 4968833"/>
                <a:gd name="connsiteX14" fmla="*/ 6377714 w 6469824"/>
                <a:gd name="connsiteY14" fmla="*/ 2953106 h 4968833"/>
                <a:gd name="connsiteX15" fmla="*/ 6377714 w 6469824"/>
                <a:gd name="connsiteY15" fmla="*/ 2953106 h 4968833"/>
                <a:gd name="connsiteX16" fmla="*/ 6371249 w 6469824"/>
                <a:gd name="connsiteY16" fmla="*/ 2957285 h 4968833"/>
                <a:gd name="connsiteX17" fmla="*/ 6371249 w 6469824"/>
                <a:gd name="connsiteY17" fmla="*/ 2957285 h 4968833"/>
                <a:gd name="connsiteX18" fmla="*/ 6364759 w 6469824"/>
                <a:gd name="connsiteY18" fmla="*/ 2961818 h 4968833"/>
                <a:gd name="connsiteX19" fmla="*/ 6364759 w 6469824"/>
                <a:gd name="connsiteY19" fmla="*/ 2961818 h 4968833"/>
                <a:gd name="connsiteX20" fmla="*/ 6359057 w 6469824"/>
                <a:gd name="connsiteY20" fmla="*/ 2965260 h 4968833"/>
                <a:gd name="connsiteX21" fmla="*/ 6359057 w 6469824"/>
                <a:gd name="connsiteY21" fmla="*/ 2965260 h 4968833"/>
                <a:gd name="connsiteX22" fmla="*/ 6347234 w 6469824"/>
                <a:gd name="connsiteY22" fmla="*/ 2973502 h 4968833"/>
                <a:gd name="connsiteX23" fmla="*/ 6353076 w 6469824"/>
                <a:gd name="connsiteY23" fmla="*/ 3002712 h 4968833"/>
                <a:gd name="connsiteX24" fmla="*/ 6341252 w 6469824"/>
                <a:gd name="connsiteY24" fmla="*/ 3020899 h 4968833"/>
                <a:gd name="connsiteX25" fmla="*/ 6298415 w 6469824"/>
                <a:gd name="connsiteY25" fmla="*/ 3046235 h 4968833"/>
                <a:gd name="connsiteX26" fmla="*/ 6249266 w 6469824"/>
                <a:gd name="connsiteY26" fmla="*/ 3054109 h 4968833"/>
                <a:gd name="connsiteX27" fmla="*/ 6188953 w 6469824"/>
                <a:gd name="connsiteY27" fmla="*/ 3059672 h 4968833"/>
                <a:gd name="connsiteX28" fmla="*/ 6161750 w 6469824"/>
                <a:gd name="connsiteY28" fmla="*/ 3078354 h 4968833"/>
                <a:gd name="connsiteX29" fmla="*/ 6130292 w 6469824"/>
                <a:gd name="connsiteY29" fmla="*/ 3101303 h 4968833"/>
                <a:gd name="connsiteX30" fmla="*/ 6105426 w 6469824"/>
                <a:gd name="connsiteY30" fmla="*/ 3135669 h 4968833"/>
                <a:gd name="connsiteX31" fmla="*/ 6101412 w 6469824"/>
                <a:gd name="connsiteY31" fmla="*/ 3134335 h 4968833"/>
                <a:gd name="connsiteX32" fmla="*/ 6092598 w 6469824"/>
                <a:gd name="connsiteY32" fmla="*/ 3099347 h 4968833"/>
                <a:gd name="connsiteX33" fmla="*/ 6086033 w 6469824"/>
                <a:gd name="connsiteY33" fmla="*/ 3076741 h 4968833"/>
                <a:gd name="connsiteX34" fmla="*/ 6078641 w 6469824"/>
                <a:gd name="connsiteY34" fmla="*/ 3075610 h 4968833"/>
                <a:gd name="connsiteX35" fmla="*/ 6078641 w 6469824"/>
                <a:gd name="connsiteY35" fmla="*/ 3075610 h 4968833"/>
                <a:gd name="connsiteX36" fmla="*/ 6071504 w 6469824"/>
                <a:gd name="connsiteY36" fmla="*/ 3077553 h 4968833"/>
                <a:gd name="connsiteX37" fmla="*/ 6065014 w 6469824"/>
                <a:gd name="connsiteY37" fmla="*/ 3079496 h 4968833"/>
                <a:gd name="connsiteX38" fmla="*/ 6018507 w 6469824"/>
                <a:gd name="connsiteY38" fmla="*/ 3093543 h 4968833"/>
                <a:gd name="connsiteX39" fmla="*/ 6009693 w 6469824"/>
                <a:gd name="connsiteY39" fmla="*/ 3095499 h 4968833"/>
                <a:gd name="connsiteX40" fmla="*/ 6001209 w 6469824"/>
                <a:gd name="connsiteY40" fmla="*/ 3099321 h 4968833"/>
                <a:gd name="connsiteX41" fmla="*/ 6001374 w 6469824"/>
                <a:gd name="connsiteY41" fmla="*/ 3099321 h 4968833"/>
                <a:gd name="connsiteX42" fmla="*/ 5994669 w 6469824"/>
                <a:gd name="connsiteY42" fmla="*/ 3103334 h 4968833"/>
                <a:gd name="connsiteX43" fmla="*/ 5961852 w 6469824"/>
                <a:gd name="connsiteY43" fmla="*/ 3140380 h 4968833"/>
                <a:gd name="connsiteX44" fmla="*/ 5957445 w 6469824"/>
                <a:gd name="connsiteY44" fmla="*/ 3145359 h 4968833"/>
                <a:gd name="connsiteX45" fmla="*/ 5897425 w 6469824"/>
                <a:gd name="connsiteY45" fmla="*/ 3151175 h 4968833"/>
                <a:gd name="connsiteX46" fmla="*/ 5846155 w 6469824"/>
                <a:gd name="connsiteY46" fmla="*/ 3180309 h 4968833"/>
                <a:gd name="connsiteX47" fmla="*/ 5731385 w 6469824"/>
                <a:gd name="connsiteY47" fmla="*/ 3271774 h 4968833"/>
                <a:gd name="connsiteX48" fmla="*/ 5666133 w 6469824"/>
                <a:gd name="connsiteY48" fmla="*/ 3342285 h 4968833"/>
                <a:gd name="connsiteX49" fmla="*/ 5659719 w 6469824"/>
                <a:gd name="connsiteY49" fmla="*/ 3375495 h 4968833"/>
                <a:gd name="connsiteX50" fmla="*/ 5636415 w 6469824"/>
                <a:gd name="connsiteY50" fmla="*/ 3426181 h 4968833"/>
                <a:gd name="connsiteX51" fmla="*/ 5562424 w 6469824"/>
                <a:gd name="connsiteY51" fmla="*/ 3413951 h 4968833"/>
                <a:gd name="connsiteX52" fmla="*/ 5505820 w 6469824"/>
                <a:gd name="connsiteY52" fmla="*/ 3413951 h 4968833"/>
                <a:gd name="connsiteX53" fmla="*/ 5496422 w 6469824"/>
                <a:gd name="connsiteY53" fmla="*/ 3413888 h 4968833"/>
                <a:gd name="connsiteX54" fmla="*/ 5491215 w 6469824"/>
                <a:gd name="connsiteY54" fmla="*/ 3413888 h 4968833"/>
                <a:gd name="connsiteX55" fmla="*/ 5482224 w 6469824"/>
                <a:gd name="connsiteY55" fmla="*/ 3413888 h 4968833"/>
                <a:gd name="connsiteX56" fmla="*/ 5447045 w 6469824"/>
                <a:gd name="connsiteY56" fmla="*/ 3413888 h 4968833"/>
                <a:gd name="connsiteX57" fmla="*/ 5440428 w 6469824"/>
                <a:gd name="connsiteY57" fmla="*/ 3413888 h 4968833"/>
                <a:gd name="connsiteX58" fmla="*/ 5435704 w 6469824"/>
                <a:gd name="connsiteY58" fmla="*/ 3413888 h 4968833"/>
                <a:gd name="connsiteX59" fmla="*/ 5429087 w 6469824"/>
                <a:gd name="connsiteY59" fmla="*/ 3413888 h 4968833"/>
                <a:gd name="connsiteX60" fmla="*/ 5403065 w 6469824"/>
                <a:gd name="connsiteY60" fmla="*/ 3413888 h 4968833"/>
                <a:gd name="connsiteX61" fmla="*/ 5401172 w 6469824"/>
                <a:gd name="connsiteY61" fmla="*/ 3427616 h 4968833"/>
                <a:gd name="connsiteX62" fmla="*/ 5399750 w 6469824"/>
                <a:gd name="connsiteY62" fmla="*/ 3436595 h 4968833"/>
                <a:gd name="connsiteX63" fmla="*/ 5398823 w 6469824"/>
                <a:gd name="connsiteY63" fmla="*/ 3443339 h 4968833"/>
                <a:gd name="connsiteX64" fmla="*/ 5397871 w 6469824"/>
                <a:gd name="connsiteY64" fmla="*/ 3450908 h 4968833"/>
                <a:gd name="connsiteX65" fmla="*/ 5391724 w 6469824"/>
                <a:gd name="connsiteY65" fmla="*/ 3493948 h 4968833"/>
                <a:gd name="connsiteX66" fmla="*/ 5390301 w 6469824"/>
                <a:gd name="connsiteY66" fmla="*/ 3502940 h 4968833"/>
                <a:gd name="connsiteX67" fmla="*/ 5388409 w 6469824"/>
                <a:gd name="connsiteY67" fmla="*/ 3511449 h 4968833"/>
                <a:gd name="connsiteX68" fmla="*/ 5382262 w 6469824"/>
                <a:gd name="connsiteY68" fmla="*/ 3517126 h 4968833"/>
                <a:gd name="connsiteX69" fmla="*/ 5340454 w 6469824"/>
                <a:gd name="connsiteY69" fmla="*/ 3555619 h 4968833"/>
                <a:gd name="connsiteX70" fmla="*/ 5333837 w 6469824"/>
                <a:gd name="connsiteY70" fmla="*/ 3561296 h 4968833"/>
                <a:gd name="connsiteX71" fmla="*/ 5332415 w 6469824"/>
                <a:gd name="connsiteY71" fmla="*/ 3567913 h 4968833"/>
                <a:gd name="connsiteX72" fmla="*/ 5329583 w 6469824"/>
                <a:gd name="connsiteY72" fmla="*/ 3575012 h 4968833"/>
                <a:gd name="connsiteX73" fmla="*/ 5319169 w 6469824"/>
                <a:gd name="connsiteY73" fmla="*/ 3610191 h 4968833"/>
                <a:gd name="connsiteX74" fmla="*/ 5316336 w 6469824"/>
                <a:gd name="connsiteY74" fmla="*/ 3619183 h 4968833"/>
                <a:gd name="connsiteX75" fmla="*/ 5314444 w 6469824"/>
                <a:gd name="connsiteY75" fmla="*/ 3624860 h 4968833"/>
                <a:gd name="connsiteX76" fmla="*/ 5312552 w 6469824"/>
                <a:gd name="connsiteY76" fmla="*/ 3632429 h 4968833"/>
                <a:gd name="connsiteX77" fmla="*/ 5303090 w 6469824"/>
                <a:gd name="connsiteY77" fmla="*/ 3665068 h 4968833"/>
                <a:gd name="connsiteX78" fmla="*/ 5300246 w 6469824"/>
                <a:gd name="connsiteY78" fmla="*/ 3671215 h 4968833"/>
                <a:gd name="connsiteX79" fmla="*/ 5298353 w 6469824"/>
                <a:gd name="connsiteY79" fmla="*/ 3677362 h 4968833"/>
                <a:gd name="connsiteX80" fmla="*/ 5296931 w 6469824"/>
                <a:gd name="connsiteY80" fmla="*/ 3683978 h 4968833"/>
                <a:gd name="connsiteX81" fmla="*/ 5286822 w 6469824"/>
                <a:gd name="connsiteY81" fmla="*/ 3716782 h 4968833"/>
                <a:gd name="connsiteX82" fmla="*/ 5284929 w 6469824"/>
                <a:gd name="connsiteY82" fmla="*/ 3723399 h 4968833"/>
                <a:gd name="connsiteX83" fmla="*/ 5283202 w 6469824"/>
                <a:gd name="connsiteY83" fmla="*/ 3729952 h 4968833"/>
                <a:gd name="connsiteX84" fmla="*/ 5281145 w 6469824"/>
                <a:gd name="connsiteY84" fmla="*/ 3735705 h 4968833"/>
                <a:gd name="connsiteX85" fmla="*/ 5271213 w 6469824"/>
                <a:gd name="connsiteY85" fmla="*/ 3769767 h 4968833"/>
                <a:gd name="connsiteX86" fmla="*/ 5268877 w 6469824"/>
                <a:gd name="connsiteY86" fmla="*/ 3778276 h 4968833"/>
                <a:gd name="connsiteX87" fmla="*/ 5264698 w 6469824"/>
                <a:gd name="connsiteY87" fmla="*/ 3785375 h 4968833"/>
                <a:gd name="connsiteX88" fmla="*/ 5259275 w 6469824"/>
                <a:gd name="connsiteY88" fmla="*/ 3792474 h 4968833"/>
                <a:gd name="connsiteX89" fmla="*/ 5232555 w 6469824"/>
                <a:gd name="connsiteY89" fmla="*/ 3833381 h 4968833"/>
                <a:gd name="connsiteX90" fmla="*/ 5229214 w 6469824"/>
                <a:gd name="connsiteY90" fmla="*/ 3838398 h 4968833"/>
                <a:gd name="connsiteX91" fmla="*/ 5224630 w 6469824"/>
                <a:gd name="connsiteY91" fmla="*/ 3843401 h 4968833"/>
                <a:gd name="connsiteX92" fmla="*/ 5217111 w 6469824"/>
                <a:gd name="connsiteY92" fmla="*/ 3847999 h 4968833"/>
                <a:gd name="connsiteX93" fmla="*/ 5189146 w 6469824"/>
                <a:gd name="connsiteY93" fmla="*/ 3868446 h 4968833"/>
                <a:gd name="connsiteX94" fmla="*/ 5184549 w 6469824"/>
                <a:gd name="connsiteY94" fmla="*/ 3871786 h 4968833"/>
                <a:gd name="connsiteX95" fmla="*/ 5180370 w 6469824"/>
                <a:gd name="connsiteY95" fmla="*/ 3874707 h 4968833"/>
                <a:gd name="connsiteX96" fmla="*/ 5176192 w 6469824"/>
                <a:gd name="connsiteY96" fmla="*/ 3877209 h 4968833"/>
                <a:gd name="connsiteX97" fmla="*/ 5169512 w 6469824"/>
                <a:gd name="connsiteY97" fmla="*/ 3882632 h 4968833"/>
                <a:gd name="connsiteX98" fmla="*/ 5169512 w 6469824"/>
                <a:gd name="connsiteY98" fmla="*/ 3882632 h 4968833"/>
                <a:gd name="connsiteX99" fmla="*/ 5171175 w 6469824"/>
                <a:gd name="connsiteY99" fmla="*/ 3892233 h 4968833"/>
                <a:gd name="connsiteX100" fmla="*/ 5168254 w 6469824"/>
                <a:gd name="connsiteY100" fmla="*/ 3899751 h 4968833"/>
                <a:gd name="connsiteX101" fmla="*/ 5165333 w 6469824"/>
                <a:gd name="connsiteY101" fmla="*/ 3908095 h 4968833"/>
                <a:gd name="connsiteX102" fmla="*/ 5159491 w 6469824"/>
                <a:gd name="connsiteY102" fmla="*/ 3912693 h 4968833"/>
                <a:gd name="connsiteX103" fmla="*/ 5159491 w 6469824"/>
                <a:gd name="connsiteY103" fmla="*/ 3912693 h 4968833"/>
                <a:gd name="connsiteX104" fmla="*/ 5148188 w 6469824"/>
                <a:gd name="connsiteY104" fmla="*/ 3912604 h 4968833"/>
                <a:gd name="connsiteX105" fmla="*/ 5148188 w 6469824"/>
                <a:gd name="connsiteY105" fmla="*/ 3912604 h 4968833"/>
                <a:gd name="connsiteX106" fmla="*/ 5148468 w 6469824"/>
                <a:gd name="connsiteY106" fmla="*/ 3914204 h 4968833"/>
                <a:gd name="connsiteX107" fmla="*/ 5154805 w 6469824"/>
                <a:gd name="connsiteY107" fmla="*/ 3942042 h 4968833"/>
                <a:gd name="connsiteX108" fmla="*/ 5152278 w 6469824"/>
                <a:gd name="connsiteY108" fmla="*/ 3947516 h 4968833"/>
                <a:gd name="connsiteX109" fmla="*/ 5147211 w 6469824"/>
                <a:gd name="connsiteY109" fmla="*/ 3957219 h 4968833"/>
                <a:gd name="connsiteX110" fmla="*/ 5131602 w 6469824"/>
                <a:gd name="connsiteY110" fmla="*/ 3958057 h 4968833"/>
                <a:gd name="connsiteX111" fmla="*/ 5115461 w 6469824"/>
                <a:gd name="connsiteY111" fmla="*/ 3956012 h 4968833"/>
                <a:gd name="connsiteX112" fmla="*/ 5094163 w 6469824"/>
                <a:gd name="connsiteY112" fmla="*/ 3960178 h 4968833"/>
                <a:gd name="connsiteX113" fmla="*/ 5056520 w 6469824"/>
                <a:gd name="connsiteY113" fmla="*/ 3965905 h 4968833"/>
                <a:gd name="connsiteX114" fmla="*/ 4994214 w 6469824"/>
                <a:gd name="connsiteY114" fmla="*/ 3987496 h 4968833"/>
                <a:gd name="connsiteX115" fmla="*/ 4919957 w 6469824"/>
                <a:gd name="connsiteY115" fmla="*/ 3985921 h 4968833"/>
                <a:gd name="connsiteX116" fmla="*/ 4843858 w 6469824"/>
                <a:gd name="connsiteY116" fmla="*/ 4002850 h 4968833"/>
                <a:gd name="connsiteX117" fmla="*/ 4830485 w 6469824"/>
                <a:gd name="connsiteY117" fmla="*/ 4006101 h 4968833"/>
                <a:gd name="connsiteX118" fmla="*/ 4815245 w 6469824"/>
                <a:gd name="connsiteY118" fmla="*/ 4009924 h 4968833"/>
                <a:gd name="connsiteX119" fmla="*/ 4770122 w 6469824"/>
                <a:gd name="connsiteY119" fmla="*/ 4008299 h 4968833"/>
                <a:gd name="connsiteX120" fmla="*/ 4740785 w 6469824"/>
                <a:gd name="connsiteY120" fmla="*/ 4008299 h 4968833"/>
                <a:gd name="connsiteX121" fmla="*/ 4711448 w 6469824"/>
                <a:gd name="connsiteY121" fmla="*/ 4010381 h 4968833"/>
                <a:gd name="connsiteX122" fmla="*/ 4670681 w 6469824"/>
                <a:gd name="connsiteY122" fmla="*/ 4004654 h 4968833"/>
                <a:gd name="connsiteX123" fmla="*/ 4645751 w 6469824"/>
                <a:gd name="connsiteY123" fmla="*/ 3988614 h 4968833"/>
                <a:gd name="connsiteX124" fmla="*/ 4634372 w 6469824"/>
                <a:gd name="connsiteY124" fmla="*/ 3987979 h 4968833"/>
                <a:gd name="connsiteX125" fmla="*/ 4637318 w 6469824"/>
                <a:gd name="connsiteY125" fmla="*/ 3996424 h 4968833"/>
                <a:gd name="connsiteX126" fmla="*/ 4633534 w 6469824"/>
                <a:gd name="connsiteY126" fmla="*/ 4003587 h 4968833"/>
                <a:gd name="connsiteX127" fmla="*/ 4623399 w 6469824"/>
                <a:gd name="connsiteY127" fmla="*/ 4008642 h 4968833"/>
                <a:gd name="connsiteX128" fmla="*/ 4616401 w 6469824"/>
                <a:gd name="connsiteY128" fmla="*/ 4013735 h 4968833"/>
                <a:gd name="connsiteX129" fmla="*/ 4587064 w 6469824"/>
                <a:gd name="connsiteY129" fmla="*/ 4022586 h 4968833"/>
                <a:gd name="connsiteX130" fmla="*/ 4576168 w 6469824"/>
                <a:gd name="connsiteY130" fmla="*/ 4029876 h 4968833"/>
                <a:gd name="connsiteX131" fmla="*/ 4571494 w 6469824"/>
                <a:gd name="connsiteY131" fmla="*/ 4043402 h 4968833"/>
                <a:gd name="connsiteX132" fmla="*/ 4552800 w 6469824"/>
                <a:gd name="connsiteY132" fmla="*/ 4047034 h 4968833"/>
                <a:gd name="connsiteX133" fmla="*/ 4552800 w 6469824"/>
                <a:gd name="connsiteY133" fmla="*/ 4047034 h 4968833"/>
                <a:gd name="connsiteX134" fmla="*/ 4549955 w 6469824"/>
                <a:gd name="connsiteY134" fmla="*/ 4041840 h 4968833"/>
                <a:gd name="connsiteX135" fmla="*/ 4548507 w 6469824"/>
                <a:gd name="connsiteY135" fmla="*/ 4039846 h 4968833"/>
                <a:gd name="connsiteX136" fmla="*/ 4548507 w 6469824"/>
                <a:gd name="connsiteY136" fmla="*/ 4039846 h 4968833"/>
                <a:gd name="connsiteX137" fmla="*/ 4546970 w 6469824"/>
                <a:gd name="connsiteY137" fmla="*/ 4042563 h 4968833"/>
                <a:gd name="connsiteX138" fmla="*/ 4547085 w 6469824"/>
                <a:gd name="connsiteY138" fmla="*/ 4045738 h 4968833"/>
                <a:gd name="connsiteX139" fmla="*/ 4542017 w 6469824"/>
                <a:gd name="connsiteY139" fmla="*/ 4053333 h 4968833"/>
                <a:gd name="connsiteX140" fmla="*/ 4526409 w 6469824"/>
                <a:gd name="connsiteY140" fmla="*/ 4039414 h 4968833"/>
                <a:gd name="connsiteX141" fmla="*/ 4512909 w 6469824"/>
                <a:gd name="connsiteY141" fmla="*/ 4034778 h 4968833"/>
                <a:gd name="connsiteX142" fmla="*/ 4500260 w 6469824"/>
                <a:gd name="connsiteY142" fmla="*/ 4033508 h 4968833"/>
                <a:gd name="connsiteX143" fmla="*/ 4490989 w 6469824"/>
                <a:gd name="connsiteY143" fmla="*/ 4030981 h 4968833"/>
                <a:gd name="connsiteX144" fmla="*/ 4478759 w 6469824"/>
                <a:gd name="connsiteY144" fmla="*/ 4045319 h 4968833"/>
                <a:gd name="connsiteX145" fmla="*/ 4482556 w 6469824"/>
                <a:gd name="connsiteY145" fmla="*/ 4052482 h 4968833"/>
                <a:gd name="connsiteX146" fmla="*/ 4498164 w 6469824"/>
                <a:gd name="connsiteY146" fmla="*/ 4051644 h 4968833"/>
                <a:gd name="connsiteX147" fmla="*/ 4505124 w 6469824"/>
                <a:gd name="connsiteY147" fmla="*/ 4053841 h 4968833"/>
                <a:gd name="connsiteX148" fmla="*/ 4506178 w 6469824"/>
                <a:gd name="connsiteY148" fmla="*/ 4055771 h 4968833"/>
                <a:gd name="connsiteX149" fmla="*/ 4504235 w 6469824"/>
                <a:gd name="connsiteY149" fmla="*/ 4056533 h 4968833"/>
                <a:gd name="connsiteX150" fmla="*/ 4499447 w 6469824"/>
                <a:gd name="connsiteY150" fmla="*/ 4057549 h 4968833"/>
                <a:gd name="connsiteX151" fmla="*/ 4484677 w 6469824"/>
                <a:gd name="connsiteY151" fmla="*/ 4065563 h 4968833"/>
                <a:gd name="connsiteX152" fmla="*/ 4487636 w 6469824"/>
                <a:gd name="connsiteY152" fmla="*/ 4091712 h 4968833"/>
                <a:gd name="connsiteX153" fmla="*/ 4493542 w 6469824"/>
                <a:gd name="connsiteY153" fmla="*/ 4122497 h 4968833"/>
                <a:gd name="connsiteX154" fmla="*/ 4505949 w 6469824"/>
                <a:gd name="connsiteY154" fmla="*/ 4129266 h 4968833"/>
                <a:gd name="connsiteX155" fmla="*/ 4505949 w 6469824"/>
                <a:gd name="connsiteY155" fmla="*/ 4129266 h 4968833"/>
                <a:gd name="connsiteX156" fmla="*/ 4514319 w 6469824"/>
                <a:gd name="connsiteY156" fmla="*/ 4125697 h 4968833"/>
                <a:gd name="connsiteX157" fmla="*/ 4522866 w 6469824"/>
                <a:gd name="connsiteY157" fmla="*/ 4121900 h 4968833"/>
                <a:gd name="connsiteX158" fmla="*/ 4532365 w 6469824"/>
                <a:gd name="connsiteY158" fmla="*/ 4118102 h 4968833"/>
                <a:gd name="connsiteX159" fmla="*/ 4562109 w 6469824"/>
                <a:gd name="connsiteY159" fmla="*/ 4104259 h 4968833"/>
                <a:gd name="connsiteX160" fmla="*/ 4581108 w 6469824"/>
                <a:gd name="connsiteY160" fmla="*/ 4112159 h 4968833"/>
                <a:gd name="connsiteX161" fmla="*/ 4579216 w 6469824"/>
                <a:gd name="connsiteY161" fmla="*/ 4120947 h 4968833"/>
                <a:gd name="connsiteX162" fmla="*/ 4576358 w 6469824"/>
                <a:gd name="connsiteY162" fmla="*/ 4127602 h 4968833"/>
                <a:gd name="connsiteX163" fmla="*/ 4565906 w 6469824"/>
                <a:gd name="connsiteY163" fmla="*/ 4168445 h 4968833"/>
                <a:gd name="connsiteX164" fmla="*/ 4563049 w 6469824"/>
                <a:gd name="connsiteY164" fmla="*/ 4175100 h 4968833"/>
                <a:gd name="connsiteX165" fmla="*/ 4561156 w 6469824"/>
                <a:gd name="connsiteY165" fmla="*/ 4182694 h 4968833"/>
                <a:gd name="connsiteX166" fmla="*/ 4559251 w 6469824"/>
                <a:gd name="connsiteY166" fmla="*/ 4190301 h 4968833"/>
                <a:gd name="connsiteX167" fmla="*/ 4548812 w 6469824"/>
                <a:gd name="connsiteY167" fmla="*/ 4239996 h 4968833"/>
                <a:gd name="connsiteX168" fmla="*/ 4545955 w 6469824"/>
                <a:gd name="connsiteY168" fmla="*/ 4248544 h 4968833"/>
                <a:gd name="connsiteX169" fmla="*/ 4545002 w 6469824"/>
                <a:gd name="connsiteY169" fmla="*/ 4256151 h 4968833"/>
                <a:gd name="connsiteX170" fmla="*/ 4544100 w 6469824"/>
                <a:gd name="connsiteY170" fmla="*/ 4264203 h 4968833"/>
                <a:gd name="connsiteX171" fmla="*/ 4544100 w 6469824"/>
                <a:gd name="connsiteY171" fmla="*/ 4264203 h 4968833"/>
                <a:gd name="connsiteX172" fmla="*/ 4536544 w 6469824"/>
                <a:gd name="connsiteY172" fmla="*/ 4296689 h 4968833"/>
                <a:gd name="connsiteX173" fmla="*/ 4542030 w 6469824"/>
                <a:gd name="connsiteY173" fmla="*/ 4330421 h 4968833"/>
                <a:gd name="connsiteX174" fmla="*/ 4567341 w 6469824"/>
                <a:gd name="connsiteY174" fmla="*/ 4338854 h 4968833"/>
                <a:gd name="connsiteX175" fmla="*/ 4579571 w 6469824"/>
                <a:gd name="connsiteY175" fmla="*/ 4346448 h 4968833"/>
                <a:gd name="connsiteX176" fmla="*/ 4588131 w 6469824"/>
                <a:gd name="connsiteY176" fmla="*/ 4360227 h 4968833"/>
                <a:gd name="connsiteX177" fmla="*/ 4609670 w 6469824"/>
                <a:gd name="connsiteY177" fmla="*/ 4382097 h 4968833"/>
                <a:gd name="connsiteX178" fmla="*/ 4618370 w 6469824"/>
                <a:gd name="connsiteY178" fmla="*/ 4385665 h 4968833"/>
                <a:gd name="connsiteX179" fmla="*/ 4627704 w 6469824"/>
                <a:gd name="connsiteY179" fmla="*/ 4394517 h 4968833"/>
                <a:gd name="connsiteX180" fmla="*/ 4620046 w 6469824"/>
                <a:gd name="connsiteY180" fmla="*/ 4407598 h 4968833"/>
                <a:gd name="connsiteX181" fmla="*/ 4631019 w 6469824"/>
                <a:gd name="connsiteY181" fmla="*/ 4421505 h 4968833"/>
                <a:gd name="connsiteX182" fmla="*/ 4636074 w 6469824"/>
                <a:gd name="connsiteY182" fmla="*/ 4434167 h 4968833"/>
                <a:gd name="connsiteX183" fmla="*/ 4641979 w 6469824"/>
                <a:gd name="connsiteY183" fmla="*/ 4439640 h 4968833"/>
                <a:gd name="connsiteX184" fmla="*/ 4651682 w 6469824"/>
                <a:gd name="connsiteY184" fmla="*/ 4437951 h 4968833"/>
                <a:gd name="connsiteX185" fmla="*/ 4668128 w 6469824"/>
                <a:gd name="connsiteY185" fmla="*/ 4443857 h 4968833"/>
                <a:gd name="connsiteX186" fmla="*/ 4678250 w 6469824"/>
                <a:gd name="connsiteY186" fmla="*/ 4464520 h 4968833"/>
                <a:gd name="connsiteX187" fmla="*/ 4676129 w 6469824"/>
                <a:gd name="connsiteY187" fmla="*/ 4491939 h 4968833"/>
                <a:gd name="connsiteX188" fmla="*/ 4682035 w 6469824"/>
                <a:gd name="connsiteY188" fmla="*/ 4508386 h 4968833"/>
                <a:gd name="connsiteX189" fmla="*/ 4683724 w 6469824"/>
                <a:gd name="connsiteY189" fmla="*/ 4534535 h 4968833"/>
                <a:gd name="connsiteX190" fmla="*/ 4690049 w 6469824"/>
                <a:gd name="connsiteY190" fmla="*/ 4552671 h 4968833"/>
                <a:gd name="connsiteX191" fmla="*/ 4706254 w 6469824"/>
                <a:gd name="connsiteY191" fmla="*/ 4565993 h 4968833"/>
                <a:gd name="connsiteX192" fmla="*/ 4715080 w 6469824"/>
                <a:gd name="connsiteY192" fmla="*/ 4594619 h 4968833"/>
                <a:gd name="connsiteX193" fmla="*/ 4715080 w 6469824"/>
                <a:gd name="connsiteY193" fmla="*/ 4594619 h 4968833"/>
                <a:gd name="connsiteX194" fmla="*/ 4716185 w 6469824"/>
                <a:gd name="connsiteY194" fmla="*/ 4598645 h 4968833"/>
                <a:gd name="connsiteX195" fmla="*/ 4716185 w 6469824"/>
                <a:gd name="connsiteY195" fmla="*/ 4598645 h 4968833"/>
                <a:gd name="connsiteX196" fmla="*/ 4712401 w 6469824"/>
                <a:gd name="connsiteY196" fmla="*/ 4609198 h 4968833"/>
                <a:gd name="connsiteX197" fmla="*/ 4715347 w 6469824"/>
                <a:gd name="connsiteY197" fmla="*/ 4619307 h 4968833"/>
                <a:gd name="connsiteX198" fmla="*/ 4713226 w 6469824"/>
                <a:gd name="connsiteY198" fmla="*/ 4629912 h 4968833"/>
                <a:gd name="connsiteX199" fmla="*/ 4696361 w 6469824"/>
                <a:gd name="connsiteY199" fmla="*/ 4626965 h 4968833"/>
                <a:gd name="connsiteX200" fmla="*/ 4672739 w 6469824"/>
                <a:gd name="connsiteY200" fmla="*/ 4619739 h 4968833"/>
                <a:gd name="connsiteX201" fmla="*/ 4658197 w 6469824"/>
                <a:gd name="connsiteY201" fmla="*/ 4627664 h 4968833"/>
                <a:gd name="connsiteX202" fmla="*/ 4642614 w 6469824"/>
                <a:gd name="connsiteY202" fmla="*/ 4640668 h 4968833"/>
                <a:gd name="connsiteX203" fmla="*/ 4626269 w 6469824"/>
                <a:gd name="connsiteY203" fmla="*/ 4649241 h 4968833"/>
                <a:gd name="connsiteX204" fmla="*/ 4597174 w 6469824"/>
                <a:gd name="connsiteY204" fmla="*/ 4651324 h 4968833"/>
                <a:gd name="connsiteX205" fmla="*/ 4562642 w 6469824"/>
                <a:gd name="connsiteY205" fmla="*/ 4655489 h 4968833"/>
                <a:gd name="connsiteX206" fmla="*/ 4538500 w 6469824"/>
                <a:gd name="connsiteY206" fmla="*/ 4670056 h 4968833"/>
                <a:gd name="connsiteX207" fmla="*/ 4531235 w 6469824"/>
                <a:gd name="connsiteY207" fmla="*/ 4702568 h 4968833"/>
                <a:gd name="connsiteX208" fmla="*/ 4523437 w 6469824"/>
                <a:gd name="connsiteY208" fmla="*/ 4715573 h 4968833"/>
                <a:gd name="connsiteX209" fmla="*/ 4521875 w 6469824"/>
                <a:gd name="connsiteY209" fmla="*/ 4741836 h 4968833"/>
                <a:gd name="connsiteX210" fmla="*/ 4522409 w 6469824"/>
                <a:gd name="connsiteY210" fmla="*/ 4759007 h 4968833"/>
                <a:gd name="connsiteX211" fmla="*/ 4537471 w 6469824"/>
                <a:gd name="connsiteY211" fmla="*/ 4764734 h 4968833"/>
                <a:gd name="connsiteX212" fmla="*/ 4547847 w 6469824"/>
                <a:gd name="connsiteY212" fmla="*/ 4774348 h 4968833"/>
                <a:gd name="connsiteX213" fmla="*/ 4560559 w 6469824"/>
                <a:gd name="connsiteY213" fmla="*/ 4780584 h 4968833"/>
                <a:gd name="connsiteX214" fmla="*/ 4584448 w 6469824"/>
                <a:gd name="connsiteY214" fmla="*/ 4787353 h 4968833"/>
                <a:gd name="connsiteX215" fmla="*/ 4584448 w 6469824"/>
                <a:gd name="connsiteY215" fmla="*/ 4787353 h 4968833"/>
                <a:gd name="connsiteX216" fmla="*/ 4594291 w 6469824"/>
                <a:gd name="connsiteY216" fmla="*/ 4790934 h 4968833"/>
                <a:gd name="connsiteX217" fmla="*/ 4594697 w 6469824"/>
                <a:gd name="connsiteY217" fmla="*/ 4798529 h 4968833"/>
                <a:gd name="connsiteX218" fmla="*/ 4594697 w 6469824"/>
                <a:gd name="connsiteY218" fmla="*/ 4798529 h 4968833"/>
                <a:gd name="connsiteX219" fmla="*/ 4595129 w 6469824"/>
                <a:gd name="connsiteY219" fmla="*/ 4806542 h 4968833"/>
                <a:gd name="connsiteX220" fmla="*/ 4601466 w 6469824"/>
                <a:gd name="connsiteY220" fmla="*/ 4818773 h 4968833"/>
                <a:gd name="connsiteX221" fmla="*/ 4593872 w 6469824"/>
                <a:gd name="connsiteY221" fmla="*/ 4828895 h 4968833"/>
                <a:gd name="connsiteX222" fmla="*/ 4588385 w 6469824"/>
                <a:gd name="connsiteY222" fmla="*/ 4847030 h 4968833"/>
                <a:gd name="connsiteX223" fmla="*/ 4584588 w 6469824"/>
                <a:gd name="connsiteY223" fmla="*/ 4862639 h 4968833"/>
                <a:gd name="connsiteX224" fmla="*/ 4593872 w 6469824"/>
                <a:gd name="connsiteY224" fmla="*/ 4874437 h 4968833"/>
                <a:gd name="connsiteX225" fmla="*/ 4586277 w 6469824"/>
                <a:gd name="connsiteY225" fmla="*/ 4886667 h 4968833"/>
                <a:gd name="connsiteX226" fmla="*/ 4574466 w 6469824"/>
                <a:gd name="connsiteY226" fmla="*/ 4893411 h 4968833"/>
                <a:gd name="connsiteX227" fmla="*/ 4574466 w 6469824"/>
                <a:gd name="connsiteY227" fmla="*/ 4893411 h 4968833"/>
                <a:gd name="connsiteX228" fmla="*/ 4578213 w 6469824"/>
                <a:gd name="connsiteY228" fmla="*/ 4899469 h 4968833"/>
                <a:gd name="connsiteX229" fmla="*/ 4578213 w 6469824"/>
                <a:gd name="connsiteY229" fmla="*/ 4899469 h 4968833"/>
                <a:gd name="connsiteX230" fmla="*/ 4591205 w 6469824"/>
                <a:gd name="connsiteY230" fmla="*/ 4923408 h 4968833"/>
                <a:gd name="connsiteX231" fmla="*/ 4583927 w 6469824"/>
                <a:gd name="connsiteY231" fmla="*/ 4949151 h 4968833"/>
                <a:gd name="connsiteX232" fmla="*/ 4550679 w 6469824"/>
                <a:gd name="connsiteY232" fmla="*/ 4956962 h 4968833"/>
                <a:gd name="connsiteX233" fmla="*/ 4514077 w 6469824"/>
                <a:gd name="connsiteY233" fmla="*/ 4967896 h 4968833"/>
                <a:gd name="connsiteX234" fmla="*/ 4490976 w 6469824"/>
                <a:gd name="connsiteY234" fmla="*/ 4939270 h 4968833"/>
                <a:gd name="connsiteX235" fmla="*/ 4470720 w 6469824"/>
                <a:gd name="connsiteY235" fmla="*/ 4918201 h 4968833"/>
                <a:gd name="connsiteX236" fmla="*/ 4444507 w 6469824"/>
                <a:gd name="connsiteY236" fmla="*/ 4908320 h 4968833"/>
                <a:gd name="connsiteX237" fmla="*/ 4419323 w 6469824"/>
                <a:gd name="connsiteY237" fmla="*/ 4902593 h 4968833"/>
                <a:gd name="connsiteX238" fmla="*/ 4389186 w 6469824"/>
                <a:gd name="connsiteY238" fmla="*/ 4897386 h 4968833"/>
                <a:gd name="connsiteX239" fmla="*/ 4362122 w 6469824"/>
                <a:gd name="connsiteY239" fmla="*/ 4884724 h 4968833"/>
                <a:gd name="connsiteX240" fmla="*/ 4347415 w 6469824"/>
                <a:gd name="connsiteY240" fmla="*/ 4885333 h 4968833"/>
                <a:gd name="connsiteX241" fmla="*/ 4317977 w 6469824"/>
                <a:gd name="connsiteY241" fmla="*/ 4871287 h 4968833"/>
                <a:gd name="connsiteX242" fmla="*/ 4317977 w 6469824"/>
                <a:gd name="connsiteY242" fmla="*/ 4871287 h 4968833"/>
                <a:gd name="connsiteX243" fmla="*/ 4316859 w 6469824"/>
                <a:gd name="connsiteY243" fmla="*/ 4866881 h 4968833"/>
                <a:gd name="connsiteX244" fmla="*/ 4316859 w 6469824"/>
                <a:gd name="connsiteY244" fmla="*/ 4866881 h 4968833"/>
                <a:gd name="connsiteX245" fmla="*/ 4316986 w 6469824"/>
                <a:gd name="connsiteY245" fmla="*/ 4856987 h 4968833"/>
                <a:gd name="connsiteX246" fmla="*/ 4316986 w 6469824"/>
                <a:gd name="connsiteY246" fmla="*/ 4856987 h 4968833"/>
                <a:gd name="connsiteX247" fmla="*/ 4321609 w 6469824"/>
                <a:gd name="connsiteY247" fmla="*/ 4851831 h 4968833"/>
                <a:gd name="connsiteX248" fmla="*/ 4321609 w 6469824"/>
                <a:gd name="connsiteY248" fmla="*/ 4851831 h 4968833"/>
                <a:gd name="connsiteX249" fmla="*/ 4324784 w 6469824"/>
                <a:gd name="connsiteY249" fmla="*/ 4846776 h 4968833"/>
                <a:gd name="connsiteX250" fmla="*/ 4324784 w 6469824"/>
                <a:gd name="connsiteY250" fmla="*/ 4846776 h 4968833"/>
                <a:gd name="connsiteX251" fmla="*/ 4301543 w 6469824"/>
                <a:gd name="connsiteY251" fmla="*/ 4833035 h 4968833"/>
                <a:gd name="connsiteX252" fmla="*/ 4301543 w 6469824"/>
                <a:gd name="connsiteY252" fmla="*/ 4833035 h 4968833"/>
                <a:gd name="connsiteX253" fmla="*/ 4297060 w 6469824"/>
                <a:gd name="connsiteY253" fmla="*/ 4835283 h 4968833"/>
                <a:gd name="connsiteX254" fmla="*/ 4300425 w 6469824"/>
                <a:gd name="connsiteY254" fmla="*/ 4848732 h 4968833"/>
                <a:gd name="connsiteX255" fmla="*/ 4291751 w 6469824"/>
                <a:gd name="connsiteY255" fmla="*/ 4853558 h 4968833"/>
                <a:gd name="connsiteX256" fmla="*/ 4289275 w 6469824"/>
                <a:gd name="connsiteY256" fmla="*/ 4856847 h 4968833"/>
                <a:gd name="connsiteX257" fmla="*/ 4292145 w 6469824"/>
                <a:gd name="connsiteY257" fmla="*/ 4853342 h 4968833"/>
                <a:gd name="connsiteX258" fmla="*/ 4268828 w 6469824"/>
                <a:gd name="connsiteY258" fmla="*/ 4874932 h 4968833"/>
                <a:gd name="connsiteX259" fmla="*/ 4261538 w 6469824"/>
                <a:gd name="connsiteY259" fmla="*/ 4885512 h 4968833"/>
                <a:gd name="connsiteX260" fmla="*/ 4261538 w 6469824"/>
                <a:gd name="connsiteY260" fmla="*/ 4885512 h 4968833"/>
                <a:gd name="connsiteX261" fmla="*/ 4261538 w 6469824"/>
                <a:gd name="connsiteY261" fmla="*/ 4891684 h 4968833"/>
                <a:gd name="connsiteX262" fmla="*/ 4261538 w 6469824"/>
                <a:gd name="connsiteY262" fmla="*/ 4891684 h 4968833"/>
                <a:gd name="connsiteX263" fmla="*/ 4260763 w 6469824"/>
                <a:gd name="connsiteY263" fmla="*/ 4895544 h 4968833"/>
                <a:gd name="connsiteX264" fmla="*/ 4254070 w 6469824"/>
                <a:gd name="connsiteY264" fmla="*/ 4892801 h 4968833"/>
                <a:gd name="connsiteX265" fmla="*/ 4254070 w 6469824"/>
                <a:gd name="connsiteY265" fmla="*/ 4892801 h 4968833"/>
                <a:gd name="connsiteX266" fmla="*/ 4243771 w 6469824"/>
                <a:gd name="connsiteY266" fmla="*/ 4890147 h 4968833"/>
                <a:gd name="connsiteX267" fmla="*/ 4217520 w 6469824"/>
                <a:gd name="connsiteY267" fmla="*/ 4894782 h 4968833"/>
                <a:gd name="connsiteX268" fmla="*/ 4220111 w 6469824"/>
                <a:gd name="connsiteY268" fmla="*/ 4894426 h 4968833"/>
                <a:gd name="connsiteX269" fmla="*/ 4219120 w 6469824"/>
                <a:gd name="connsiteY269" fmla="*/ 4894744 h 4968833"/>
                <a:gd name="connsiteX270" fmla="*/ 4219120 w 6469824"/>
                <a:gd name="connsiteY270" fmla="*/ 4894744 h 4968833"/>
                <a:gd name="connsiteX271" fmla="*/ 4199702 w 6469824"/>
                <a:gd name="connsiteY271" fmla="*/ 4881536 h 4968833"/>
                <a:gd name="connsiteX272" fmla="*/ 4166682 w 6469824"/>
                <a:gd name="connsiteY272" fmla="*/ 4865216 h 4968833"/>
                <a:gd name="connsiteX273" fmla="*/ 4151543 w 6469824"/>
                <a:gd name="connsiteY273" fmla="*/ 4854345 h 4968833"/>
                <a:gd name="connsiteX274" fmla="*/ 4150769 w 6469824"/>
                <a:gd name="connsiteY274" fmla="*/ 4848134 h 4968833"/>
                <a:gd name="connsiteX275" fmla="*/ 4136011 w 6469824"/>
                <a:gd name="connsiteY275" fmla="*/ 4846966 h 4968833"/>
                <a:gd name="connsiteX276" fmla="*/ 4116199 w 6469824"/>
                <a:gd name="connsiteY276" fmla="*/ 4827548 h 4968833"/>
                <a:gd name="connsiteX277" fmla="*/ 4103766 w 6469824"/>
                <a:gd name="connsiteY277" fmla="*/ 4806186 h 4968833"/>
                <a:gd name="connsiteX278" fmla="*/ 4083573 w 6469824"/>
                <a:gd name="connsiteY278" fmla="*/ 4803850 h 4968833"/>
                <a:gd name="connsiteX279" fmla="*/ 4077363 w 6469824"/>
                <a:gd name="connsiteY279" fmla="*/ 4786755 h 4968833"/>
                <a:gd name="connsiteX280" fmla="*/ 4071546 w 6469824"/>
                <a:gd name="connsiteY280" fmla="*/ 4771223 h 4968833"/>
                <a:gd name="connsiteX281" fmla="*/ 4054846 w 6469824"/>
                <a:gd name="connsiteY281" fmla="*/ 4780939 h 4968833"/>
                <a:gd name="connsiteX282" fmla="*/ 4036583 w 6469824"/>
                <a:gd name="connsiteY282" fmla="*/ 4788330 h 4968833"/>
                <a:gd name="connsiteX283" fmla="*/ 4021051 w 6469824"/>
                <a:gd name="connsiteY283" fmla="*/ 4764251 h 4968833"/>
                <a:gd name="connsiteX284" fmla="*/ 4006294 w 6469824"/>
                <a:gd name="connsiteY284" fmla="*/ 4762702 h 4968833"/>
                <a:gd name="connsiteX285" fmla="*/ 3989974 w 6469824"/>
                <a:gd name="connsiteY285" fmla="*/ 4753380 h 4968833"/>
                <a:gd name="connsiteX286" fmla="*/ 3978709 w 6469824"/>
                <a:gd name="connsiteY286" fmla="*/ 4733949 h 4968833"/>
                <a:gd name="connsiteX287" fmla="*/ 3967838 w 6469824"/>
                <a:gd name="connsiteY287" fmla="*/ 4726570 h 4968833"/>
                <a:gd name="connsiteX288" fmla="*/ 3948801 w 6469824"/>
                <a:gd name="connsiteY288" fmla="*/ 4742496 h 4968833"/>
                <a:gd name="connsiteX289" fmla="*/ 3936367 w 6469824"/>
                <a:gd name="connsiteY289" fmla="*/ 4751030 h 4968833"/>
                <a:gd name="connsiteX290" fmla="*/ 3928976 w 6469824"/>
                <a:gd name="connsiteY290" fmla="*/ 4735105 h 4968833"/>
                <a:gd name="connsiteX291" fmla="*/ 3922385 w 6469824"/>
                <a:gd name="connsiteY291" fmla="*/ 4713743 h 4968833"/>
                <a:gd name="connsiteX292" fmla="*/ 3906840 w 6469824"/>
                <a:gd name="connsiteY292" fmla="*/ 4710644 h 4968833"/>
                <a:gd name="connsiteX293" fmla="*/ 3902179 w 6469824"/>
                <a:gd name="connsiteY293" fmla="*/ 4698592 h 4968833"/>
                <a:gd name="connsiteX294" fmla="*/ 3898293 w 6469824"/>
                <a:gd name="connsiteY294" fmla="*/ 4683835 h 4968833"/>
                <a:gd name="connsiteX295" fmla="*/ 3883523 w 6469824"/>
                <a:gd name="connsiteY295" fmla="*/ 4678005 h 4968833"/>
                <a:gd name="connsiteX296" fmla="*/ 3870708 w 6469824"/>
                <a:gd name="connsiteY296" fmla="*/ 4671020 h 4968833"/>
                <a:gd name="connsiteX297" fmla="*/ 3864968 w 6469824"/>
                <a:gd name="connsiteY297" fmla="*/ 4656631 h 4968833"/>
                <a:gd name="connsiteX298" fmla="*/ 3849766 w 6469824"/>
                <a:gd name="connsiteY298" fmla="*/ 4655679 h 4968833"/>
                <a:gd name="connsiteX299" fmla="*/ 3829154 w 6469824"/>
                <a:gd name="connsiteY299" fmla="*/ 4655476 h 4968833"/>
                <a:gd name="connsiteX300" fmla="*/ 3821762 w 6469824"/>
                <a:gd name="connsiteY300" fmla="*/ 4662854 h 4968833"/>
                <a:gd name="connsiteX301" fmla="*/ 3803894 w 6469824"/>
                <a:gd name="connsiteY301" fmla="*/ 4655476 h 4968833"/>
                <a:gd name="connsiteX302" fmla="*/ 3794178 w 6469824"/>
                <a:gd name="connsiteY302" fmla="*/ 4659756 h 4968833"/>
                <a:gd name="connsiteX303" fmla="*/ 3786406 w 6469824"/>
                <a:gd name="connsiteY303" fmla="*/ 4660530 h 4968833"/>
                <a:gd name="connsiteX304" fmla="*/ 3775916 w 6469824"/>
                <a:gd name="connsiteY304" fmla="*/ 4660530 h 4968833"/>
                <a:gd name="connsiteX305" fmla="*/ 3752230 w 6469824"/>
                <a:gd name="connsiteY305" fmla="*/ 4657813 h 4968833"/>
                <a:gd name="connsiteX306" fmla="*/ 3732812 w 6469824"/>
                <a:gd name="connsiteY306" fmla="*/ 4651209 h 4968833"/>
                <a:gd name="connsiteX307" fmla="*/ 3711450 w 6469824"/>
                <a:gd name="connsiteY307" fmla="*/ 4645379 h 4968833"/>
                <a:gd name="connsiteX308" fmla="*/ 3702510 w 6469824"/>
                <a:gd name="connsiteY308" fmla="*/ 4650815 h 4968833"/>
                <a:gd name="connsiteX309" fmla="*/ 3704846 w 6469824"/>
                <a:gd name="connsiteY309" fmla="*/ 4659362 h 4968833"/>
                <a:gd name="connsiteX310" fmla="*/ 3676106 w 6469824"/>
                <a:gd name="connsiteY310" fmla="*/ 4658588 h 4968833"/>
                <a:gd name="connsiteX311" fmla="*/ 3657844 w 6469824"/>
                <a:gd name="connsiteY311" fmla="*/ 4660137 h 4968833"/>
                <a:gd name="connsiteX312" fmla="*/ 3635708 w 6469824"/>
                <a:gd name="connsiteY312" fmla="*/ 4658194 h 4968833"/>
                <a:gd name="connsiteX313" fmla="*/ 3614029 w 6469824"/>
                <a:gd name="connsiteY313" fmla="*/ 4653533 h 4968833"/>
                <a:gd name="connsiteX314" fmla="*/ 3598103 w 6469824"/>
                <a:gd name="connsiteY314" fmla="*/ 4660137 h 4968833"/>
                <a:gd name="connsiteX315" fmla="*/ 3598103 w 6469824"/>
                <a:gd name="connsiteY315" fmla="*/ 4660137 h 4968833"/>
                <a:gd name="connsiteX316" fmla="*/ 3580158 w 6469824"/>
                <a:gd name="connsiteY316" fmla="*/ 4649647 h 4968833"/>
                <a:gd name="connsiteX317" fmla="*/ 3580158 w 6469824"/>
                <a:gd name="connsiteY317" fmla="*/ 4649647 h 4968833"/>
                <a:gd name="connsiteX318" fmla="*/ 3571611 w 6469824"/>
                <a:gd name="connsiteY318" fmla="*/ 4638776 h 4968833"/>
                <a:gd name="connsiteX319" fmla="*/ 3570836 w 6469824"/>
                <a:gd name="connsiteY319" fmla="*/ 4622075 h 4968833"/>
                <a:gd name="connsiteX320" fmla="*/ 3559177 w 6469824"/>
                <a:gd name="connsiteY320" fmla="*/ 4618583 h 4968833"/>
                <a:gd name="connsiteX321" fmla="*/ 3553361 w 6469824"/>
                <a:gd name="connsiteY321" fmla="*/ 4615090 h 4968833"/>
                <a:gd name="connsiteX322" fmla="*/ 3542490 w 6469824"/>
                <a:gd name="connsiteY322" fmla="*/ 4616259 h 4968833"/>
                <a:gd name="connsiteX323" fmla="*/ 3525776 w 6469824"/>
                <a:gd name="connsiteY323" fmla="*/ 4629073 h 4968833"/>
                <a:gd name="connsiteX324" fmla="*/ 3497036 w 6469824"/>
                <a:gd name="connsiteY324" fmla="*/ 4628298 h 4968833"/>
                <a:gd name="connsiteX325" fmla="*/ 3478774 w 6469824"/>
                <a:gd name="connsiteY325" fmla="*/ 4636464 h 4968833"/>
                <a:gd name="connsiteX326" fmla="*/ 3484209 w 6469824"/>
                <a:gd name="connsiteY326" fmla="*/ 4645774 h 4968833"/>
                <a:gd name="connsiteX327" fmla="*/ 3475269 w 6469824"/>
                <a:gd name="connsiteY327" fmla="*/ 4647335 h 4968833"/>
                <a:gd name="connsiteX328" fmla="*/ 3459749 w 6469824"/>
                <a:gd name="connsiteY328" fmla="*/ 4642675 h 4968833"/>
                <a:gd name="connsiteX329" fmla="*/ 3444979 w 6469824"/>
                <a:gd name="connsiteY329" fmla="*/ 4635296 h 4968833"/>
                <a:gd name="connsiteX330" fmla="*/ 3437207 w 6469824"/>
                <a:gd name="connsiteY330" fmla="*/ 4637633 h 4968833"/>
                <a:gd name="connsiteX331" fmla="*/ 3437207 w 6469824"/>
                <a:gd name="connsiteY331" fmla="*/ 4637633 h 4968833"/>
                <a:gd name="connsiteX332" fmla="*/ 3421700 w 6469824"/>
                <a:gd name="connsiteY332" fmla="*/ 4639538 h 4968833"/>
                <a:gd name="connsiteX333" fmla="*/ 3421700 w 6469824"/>
                <a:gd name="connsiteY333" fmla="*/ 4639538 h 4968833"/>
                <a:gd name="connsiteX334" fmla="*/ 3405114 w 6469824"/>
                <a:gd name="connsiteY334" fmla="*/ 4635537 h 4968833"/>
                <a:gd name="connsiteX335" fmla="*/ 3386407 w 6469824"/>
                <a:gd name="connsiteY335" fmla="*/ 4630343 h 4968833"/>
                <a:gd name="connsiteX336" fmla="*/ 3371091 w 6469824"/>
                <a:gd name="connsiteY336" fmla="*/ 4626698 h 4968833"/>
                <a:gd name="connsiteX337" fmla="*/ 3358619 w 6469824"/>
                <a:gd name="connsiteY337" fmla="*/ 4630864 h 4968833"/>
                <a:gd name="connsiteX338" fmla="*/ 3339925 w 6469824"/>
                <a:gd name="connsiteY338" fmla="*/ 4636591 h 4968833"/>
                <a:gd name="connsiteX339" fmla="*/ 3325650 w 6469824"/>
                <a:gd name="connsiteY339" fmla="*/ 4638153 h 4968833"/>
                <a:gd name="connsiteX340" fmla="*/ 3307984 w 6469824"/>
                <a:gd name="connsiteY340" fmla="*/ 4637620 h 4968833"/>
                <a:gd name="connsiteX341" fmla="*/ 3294751 w 6469824"/>
                <a:gd name="connsiteY341" fmla="*/ 4636058 h 4968833"/>
                <a:gd name="connsiteX342" fmla="*/ 3278126 w 6469824"/>
                <a:gd name="connsiteY342" fmla="*/ 4639182 h 4968833"/>
                <a:gd name="connsiteX343" fmla="*/ 3274672 w 6469824"/>
                <a:gd name="connsiteY343" fmla="*/ 4633378 h 4968833"/>
                <a:gd name="connsiteX344" fmla="*/ 3268919 w 6469824"/>
                <a:gd name="connsiteY344" fmla="*/ 4627879 h 4968833"/>
                <a:gd name="connsiteX345" fmla="*/ 3262455 w 6469824"/>
                <a:gd name="connsiteY345" fmla="*/ 4625390 h 4968833"/>
                <a:gd name="connsiteX346" fmla="*/ 3257654 w 6469824"/>
                <a:gd name="connsiteY346" fmla="*/ 4629860 h 4968833"/>
                <a:gd name="connsiteX347" fmla="*/ 3253006 w 6469824"/>
                <a:gd name="connsiteY347" fmla="*/ 4636324 h 4968833"/>
                <a:gd name="connsiteX348" fmla="*/ 3240585 w 6469824"/>
                <a:gd name="connsiteY348" fmla="*/ 4641125 h 4968833"/>
                <a:gd name="connsiteX349" fmla="*/ 3226831 w 6469824"/>
                <a:gd name="connsiteY349" fmla="*/ 4639296 h 4968833"/>
                <a:gd name="connsiteX350" fmla="*/ 3220215 w 6469824"/>
                <a:gd name="connsiteY350" fmla="*/ 4641125 h 4968833"/>
                <a:gd name="connsiteX351" fmla="*/ 3210118 w 6469824"/>
                <a:gd name="connsiteY351" fmla="*/ 4640782 h 4968833"/>
                <a:gd name="connsiteX352" fmla="*/ 3199006 w 6469824"/>
                <a:gd name="connsiteY352" fmla="*/ 4641455 h 4968833"/>
                <a:gd name="connsiteX353" fmla="*/ 3192097 w 6469824"/>
                <a:gd name="connsiteY353" fmla="*/ 4653520 h 4968833"/>
                <a:gd name="connsiteX354" fmla="*/ 3189366 w 6469824"/>
                <a:gd name="connsiteY354" fmla="*/ 4659235 h 4968833"/>
                <a:gd name="connsiteX355" fmla="*/ 3186725 w 6469824"/>
                <a:gd name="connsiteY355" fmla="*/ 4665446 h 4968833"/>
                <a:gd name="connsiteX356" fmla="*/ 3174787 w 6469824"/>
                <a:gd name="connsiteY356" fmla="*/ 4684699 h 4968833"/>
                <a:gd name="connsiteX357" fmla="*/ 3165058 w 6469824"/>
                <a:gd name="connsiteY357" fmla="*/ 4691646 h 4968833"/>
                <a:gd name="connsiteX358" fmla="*/ 3163230 w 6469824"/>
                <a:gd name="connsiteY358" fmla="*/ 4707051 h 4968833"/>
                <a:gd name="connsiteX359" fmla="*/ 3155610 w 6469824"/>
                <a:gd name="connsiteY359" fmla="*/ 4712182 h 4968833"/>
                <a:gd name="connsiteX360" fmla="*/ 3144002 w 6469824"/>
                <a:gd name="connsiteY360" fmla="*/ 4719306 h 4968833"/>
                <a:gd name="connsiteX361" fmla="*/ 3140852 w 6469824"/>
                <a:gd name="connsiteY361" fmla="*/ 4731066 h 4968833"/>
                <a:gd name="connsiteX362" fmla="*/ 3133067 w 6469824"/>
                <a:gd name="connsiteY362" fmla="*/ 4740680 h 4968833"/>
                <a:gd name="connsiteX363" fmla="*/ 3117992 w 6469824"/>
                <a:gd name="connsiteY363" fmla="*/ 4743995 h 4968833"/>
                <a:gd name="connsiteX364" fmla="*/ 3101266 w 6469824"/>
                <a:gd name="connsiteY364" fmla="*/ 4750446 h 4968833"/>
                <a:gd name="connsiteX365" fmla="*/ 3084858 w 6469824"/>
                <a:gd name="connsiteY365" fmla="*/ 4745316 h 4968833"/>
                <a:gd name="connsiteX366" fmla="*/ 3068614 w 6469824"/>
                <a:gd name="connsiteY366" fmla="*/ 4750281 h 4968833"/>
                <a:gd name="connsiteX367" fmla="*/ 3046593 w 6469824"/>
                <a:gd name="connsiteY367" fmla="*/ 4749290 h 4968833"/>
                <a:gd name="connsiteX368" fmla="*/ 3023656 w 6469824"/>
                <a:gd name="connsiteY368" fmla="*/ 4753355 h 4968833"/>
                <a:gd name="connsiteX369" fmla="*/ 2993278 w 6469824"/>
                <a:gd name="connsiteY369" fmla="*/ 4773141 h 4968833"/>
                <a:gd name="connsiteX370" fmla="*/ 2986801 w 6469824"/>
                <a:gd name="connsiteY370" fmla="*/ 4782095 h 4968833"/>
                <a:gd name="connsiteX371" fmla="*/ 2972717 w 6469824"/>
                <a:gd name="connsiteY371" fmla="*/ 4783416 h 4968833"/>
                <a:gd name="connsiteX372" fmla="*/ 2959801 w 6469824"/>
                <a:gd name="connsiteY372" fmla="*/ 4773319 h 4968833"/>
                <a:gd name="connsiteX373" fmla="*/ 2954327 w 6469824"/>
                <a:gd name="connsiteY373" fmla="*/ 4757088 h 4968833"/>
                <a:gd name="connsiteX374" fmla="*/ 2937424 w 6469824"/>
                <a:gd name="connsiteY374" fmla="*/ 4751119 h 4968833"/>
                <a:gd name="connsiteX375" fmla="*/ 2924660 w 6469824"/>
                <a:gd name="connsiteY375" fmla="*/ 4741340 h 4968833"/>
                <a:gd name="connsiteX376" fmla="*/ 2919694 w 6469824"/>
                <a:gd name="connsiteY376" fmla="*/ 4724271 h 4968833"/>
                <a:gd name="connsiteX377" fmla="*/ 2910144 w 6469824"/>
                <a:gd name="connsiteY377" fmla="*/ 4712727 h 4968833"/>
                <a:gd name="connsiteX378" fmla="*/ 2908099 w 6469824"/>
                <a:gd name="connsiteY378" fmla="*/ 4708041 h 4968833"/>
                <a:gd name="connsiteX379" fmla="*/ 2896314 w 6469824"/>
                <a:gd name="connsiteY379" fmla="*/ 4708625 h 4968833"/>
                <a:gd name="connsiteX380" fmla="*/ 2883753 w 6469824"/>
                <a:gd name="connsiteY380" fmla="*/ 4701094 h 4968833"/>
                <a:gd name="connsiteX381" fmla="*/ 2876857 w 6469824"/>
                <a:gd name="connsiteY381" fmla="*/ 4703444 h 4968833"/>
                <a:gd name="connsiteX382" fmla="*/ 2876121 w 6469824"/>
                <a:gd name="connsiteY382" fmla="*/ 4711699 h 4968833"/>
                <a:gd name="connsiteX383" fmla="*/ 2854747 w 6469824"/>
                <a:gd name="connsiteY383" fmla="*/ 4712016 h 4968833"/>
                <a:gd name="connsiteX384" fmla="*/ 2841831 w 6469824"/>
                <a:gd name="connsiteY384" fmla="*/ 4704726 h 4968833"/>
                <a:gd name="connsiteX385" fmla="*/ 2830401 w 6469824"/>
                <a:gd name="connsiteY385" fmla="*/ 4698110 h 4968833"/>
                <a:gd name="connsiteX386" fmla="*/ 2816317 w 6469824"/>
                <a:gd name="connsiteY386" fmla="*/ 4705387 h 4968833"/>
                <a:gd name="connsiteX387" fmla="*/ 2803223 w 6469824"/>
                <a:gd name="connsiteY387" fmla="*/ 4716156 h 4968833"/>
                <a:gd name="connsiteX388" fmla="*/ 2788478 w 6469824"/>
                <a:gd name="connsiteY388" fmla="*/ 4717642 h 4968833"/>
                <a:gd name="connsiteX389" fmla="*/ 2788478 w 6469824"/>
                <a:gd name="connsiteY389" fmla="*/ 4717642 h 4968833"/>
                <a:gd name="connsiteX390" fmla="*/ 2783716 w 6469824"/>
                <a:gd name="connsiteY390" fmla="*/ 4717718 h 4968833"/>
                <a:gd name="connsiteX391" fmla="*/ 2783716 w 6469824"/>
                <a:gd name="connsiteY391" fmla="*/ 4717718 h 4968833"/>
                <a:gd name="connsiteX392" fmla="*/ 2769162 w 6469824"/>
                <a:gd name="connsiteY392" fmla="*/ 4722925 h 4968833"/>
                <a:gd name="connsiteX393" fmla="*/ 2734110 w 6469824"/>
                <a:gd name="connsiteY393" fmla="*/ 4726558 h 4968833"/>
                <a:gd name="connsiteX394" fmla="*/ 2709434 w 6469824"/>
                <a:gd name="connsiteY394" fmla="*/ 4726558 h 4968833"/>
                <a:gd name="connsiteX395" fmla="*/ 2672032 w 6469824"/>
                <a:gd name="connsiteY395" fmla="*/ 4726558 h 4968833"/>
                <a:gd name="connsiteX396" fmla="*/ 2646353 w 6469824"/>
                <a:gd name="connsiteY396" fmla="*/ 4726558 h 4968833"/>
                <a:gd name="connsiteX397" fmla="*/ 2649985 w 6469824"/>
                <a:gd name="connsiteY397" fmla="*/ 4736692 h 4968833"/>
                <a:gd name="connsiteX398" fmla="*/ 2634402 w 6469824"/>
                <a:gd name="connsiteY398" fmla="*/ 4755946 h 4968833"/>
                <a:gd name="connsiteX399" fmla="*/ 2591552 w 6469824"/>
                <a:gd name="connsiteY399" fmla="*/ 4763235 h 4968833"/>
                <a:gd name="connsiteX400" fmla="*/ 2582726 w 6469824"/>
                <a:gd name="connsiteY400" fmla="*/ 4766829 h 4968833"/>
                <a:gd name="connsiteX401" fmla="*/ 2568476 w 6469824"/>
                <a:gd name="connsiteY401" fmla="*/ 4770157 h 4968833"/>
                <a:gd name="connsiteX402" fmla="*/ 2557706 w 6469824"/>
                <a:gd name="connsiteY402" fmla="*/ 4763527 h 4968833"/>
                <a:gd name="connsiteX403" fmla="*/ 2548753 w 6469824"/>
                <a:gd name="connsiteY403" fmla="*/ 4761533 h 4968833"/>
                <a:gd name="connsiteX404" fmla="*/ 2538644 w 6469824"/>
                <a:gd name="connsiteY404" fmla="*/ 4762537 h 4968833"/>
                <a:gd name="connsiteX405" fmla="*/ 2530541 w 6469824"/>
                <a:gd name="connsiteY405" fmla="*/ 4747462 h 4968833"/>
                <a:gd name="connsiteX406" fmla="*/ 2509993 w 6469824"/>
                <a:gd name="connsiteY406" fmla="*/ 4734368 h 4968833"/>
                <a:gd name="connsiteX407" fmla="*/ 2489952 w 6469824"/>
                <a:gd name="connsiteY407" fmla="*/ 4734533 h 4968833"/>
                <a:gd name="connsiteX408" fmla="*/ 2475880 w 6469824"/>
                <a:gd name="connsiteY408" fmla="*/ 4746953 h 4968833"/>
                <a:gd name="connsiteX409" fmla="*/ 2467257 w 6469824"/>
                <a:gd name="connsiteY409" fmla="*/ 4745633 h 4968833"/>
                <a:gd name="connsiteX410" fmla="*/ 2451687 w 6469824"/>
                <a:gd name="connsiteY410" fmla="*/ 4748109 h 4968833"/>
                <a:gd name="connsiteX411" fmla="*/ 2442251 w 6469824"/>
                <a:gd name="connsiteY411" fmla="*/ 4742648 h 4968833"/>
                <a:gd name="connsiteX412" fmla="*/ 2422540 w 6469824"/>
                <a:gd name="connsiteY412" fmla="*/ 4730393 h 4968833"/>
                <a:gd name="connsiteX413" fmla="*/ 2410285 w 6469824"/>
                <a:gd name="connsiteY413" fmla="*/ 4734863 h 4968833"/>
                <a:gd name="connsiteX414" fmla="*/ 2400011 w 6469824"/>
                <a:gd name="connsiteY414" fmla="*/ 4732869 h 4968833"/>
                <a:gd name="connsiteX415" fmla="*/ 2385113 w 6469824"/>
                <a:gd name="connsiteY415" fmla="*/ 4725414 h 4968833"/>
                <a:gd name="connsiteX416" fmla="*/ 2364400 w 6469824"/>
                <a:gd name="connsiteY416" fmla="*/ 4715648 h 4968833"/>
                <a:gd name="connsiteX417" fmla="*/ 2355624 w 6469824"/>
                <a:gd name="connsiteY417" fmla="*/ 4708523 h 4968833"/>
                <a:gd name="connsiteX418" fmla="*/ 2345680 w 6469824"/>
                <a:gd name="connsiteY418" fmla="*/ 4709526 h 4968833"/>
                <a:gd name="connsiteX419" fmla="*/ 2339228 w 6469824"/>
                <a:gd name="connsiteY419" fmla="*/ 4711838 h 4968833"/>
                <a:gd name="connsiteX420" fmla="*/ 2334593 w 6469824"/>
                <a:gd name="connsiteY420" fmla="*/ 4710174 h 4968833"/>
                <a:gd name="connsiteX421" fmla="*/ 2334593 w 6469824"/>
                <a:gd name="connsiteY421" fmla="*/ 4710174 h 4968833"/>
                <a:gd name="connsiteX422" fmla="*/ 2338733 w 6469824"/>
                <a:gd name="connsiteY422" fmla="*/ 4701563 h 4968833"/>
                <a:gd name="connsiteX423" fmla="*/ 2338733 w 6469824"/>
                <a:gd name="connsiteY423" fmla="*/ 4701563 h 4968833"/>
                <a:gd name="connsiteX424" fmla="*/ 2323658 w 6469824"/>
                <a:gd name="connsiteY424" fmla="*/ 4696915 h 4968833"/>
                <a:gd name="connsiteX425" fmla="*/ 2306424 w 6469824"/>
                <a:gd name="connsiteY425" fmla="*/ 4686146 h 4968833"/>
                <a:gd name="connsiteX426" fmla="*/ 2298652 w 6469824"/>
                <a:gd name="connsiteY426" fmla="*/ 4676214 h 4968833"/>
                <a:gd name="connsiteX427" fmla="*/ 2286054 w 6469824"/>
                <a:gd name="connsiteY427" fmla="*/ 4682335 h 4968833"/>
                <a:gd name="connsiteX428" fmla="*/ 2272147 w 6469824"/>
                <a:gd name="connsiteY428" fmla="*/ 4678360 h 4968833"/>
                <a:gd name="connsiteX429" fmla="*/ 2265683 w 6469824"/>
                <a:gd name="connsiteY429" fmla="*/ 4671401 h 4968833"/>
                <a:gd name="connsiteX430" fmla="*/ 2255256 w 6469824"/>
                <a:gd name="connsiteY430" fmla="*/ 4660631 h 4968833"/>
                <a:gd name="connsiteX431" fmla="*/ 2239343 w 6469824"/>
                <a:gd name="connsiteY431" fmla="*/ 4649709 h 4968833"/>
                <a:gd name="connsiteX432" fmla="*/ 2239343 w 6469824"/>
                <a:gd name="connsiteY432" fmla="*/ 4639435 h 4968833"/>
                <a:gd name="connsiteX433" fmla="*/ 2225601 w 6469824"/>
                <a:gd name="connsiteY433" fmla="*/ 4626507 h 4968833"/>
                <a:gd name="connsiteX434" fmla="*/ 2229068 w 6469824"/>
                <a:gd name="connsiteY434" fmla="*/ 4617896 h 4968833"/>
                <a:gd name="connsiteX435" fmla="*/ 2231558 w 6469824"/>
                <a:gd name="connsiteY435" fmla="*/ 4614924 h 4968833"/>
                <a:gd name="connsiteX436" fmla="*/ 2231558 w 6469824"/>
                <a:gd name="connsiteY436" fmla="*/ 4614924 h 4968833"/>
                <a:gd name="connsiteX437" fmla="*/ 2232383 w 6469824"/>
                <a:gd name="connsiteY437" fmla="*/ 4613425 h 4968833"/>
                <a:gd name="connsiteX438" fmla="*/ 2232383 w 6469824"/>
                <a:gd name="connsiteY438" fmla="*/ 4613425 h 4968833"/>
                <a:gd name="connsiteX439" fmla="*/ 2235596 w 6469824"/>
                <a:gd name="connsiteY439" fmla="*/ 4609475 h 4968833"/>
                <a:gd name="connsiteX440" fmla="*/ 2235596 w 6469824"/>
                <a:gd name="connsiteY440" fmla="*/ 4591530 h 4968833"/>
                <a:gd name="connsiteX441" fmla="*/ 2230389 w 6469824"/>
                <a:gd name="connsiteY441" fmla="*/ 4572798 h 4968833"/>
                <a:gd name="connsiteX442" fmla="*/ 2230389 w 6469824"/>
                <a:gd name="connsiteY442" fmla="*/ 4572798 h 4968833"/>
                <a:gd name="connsiteX443" fmla="*/ 2222109 w 6469824"/>
                <a:gd name="connsiteY443" fmla="*/ 4570690 h 4968833"/>
                <a:gd name="connsiteX444" fmla="*/ 2222109 w 6469824"/>
                <a:gd name="connsiteY444" fmla="*/ 4570690 h 4968833"/>
                <a:gd name="connsiteX445" fmla="*/ 2217804 w 6469824"/>
                <a:gd name="connsiteY445" fmla="*/ 4565559 h 4968833"/>
                <a:gd name="connsiteX446" fmla="*/ 2217296 w 6469824"/>
                <a:gd name="connsiteY446" fmla="*/ 4559920 h 4968833"/>
                <a:gd name="connsiteX447" fmla="*/ 2203542 w 6469824"/>
                <a:gd name="connsiteY447" fmla="*/ 4555285 h 4968833"/>
                <a:gd name="connsiteX448" fmla="*/ 2196912 w 6469824"/>
                <a:gd name="connsiteY448" fmla="*/ 4552630 h 4968833"/>
                <a:gd name="connsiteX449" fmla="*/ 2185482 w 6469824"/>
                <a:gd name="connsiteY449" fmla="*/ 4561406 h 4968833"/>
                <a:gd name="connsiteX450" fmla="*/ 2179755 w 6469824"/>
                <a:gd name="connsiteY450" fmla="*/ 4566296 h 4968833"/>
                <a:gd name="connsiteX451" fmla="*/ 2158190 w 6469824"/>
                <a:gd name="connsiteY451" fmla="*/ 4549646 h 4968833"/>
                <a:gd name="connsiteX452" fmla="*/ 2141413 w 6469824"/>
                <a:gd name="connsiteY452" fmla="*/ 4534241 h 4968833"/>
                <a:gd name="connsiteX453" fmla="*/ 2128993 w 6469824"/>
                <a:gd name="connsiteY453" fmla="*/ 4525288 h 4968833"/>
                <a:gd name="connsiteX454" fmla="*/ 2116064 w 6469824"/>
                <a:gd name="connsiteY454" fmla="*/ 4528437 h 4968833"/>
                <a:gd name="connsiteX455" fmla="*/ 2104634 w 6469824"/>
                <a:gd name="connsiteY455" fmla="*/ 4520156 h 4968833"/>
                <a:gd name="connsiteX456" fmla="*/ 2094207 w 6469824"/>
                <a:gd name="connsiteY456" fmla="*/ 4514353 h 4968833"/>
                <a:gd name="connsiteX457" fmla="*/ 2081609 w 6469824"/>
                <a:gd name="connsiteY457" fmla="*/ 4523293 h 4968833"/>
                <a:gd name="connsiteX458" fmla="*/ 2072833 w 6469824"/>
                <a:gd name="connsiteY458" fmla="*/ 4533237 h 4968833"/>
                <a:gd name="connsiteX459" fmla="*/ 2068350 w 6469824"/>
                <a:gd name="connsiteY459" fmla="*/ 4536552 h 4968833"/>
                <a:gd name="connsiteX460" fmla="*/ 2067372 w 6469824"/>
                <a:gd name="connsiteY460" fmla="*/ 4551462 h 4968833"/>
                <a:gd name="connsiteX461" fmla="*/ 2063385 w 6469824"/>
                <a:gd name="connsiteY461" fmla="*/ 4565203 h 4968833"/>
                <a:gd name="connsiteX462" fmla="*/ 2063385 w 6469824"/>
                <a:gd name="connsiteY462" fmla="*/ 4565203 h 4968833"/>
                <a:gd name="connsiteX463" fmla="*/ 2046329 w 6469824"/>
                <a:gd name="connsiteY463" fmla="*/ 4565711 h 4968833"/>
                <a:gd name="connsiteX464" fmla="*/ 2037883 w 6469824"/>
                <a:gd name="connsiteY464" fmla="*/ 4558752 h 4968833"/>
                <a:gd name="connsiteX465" fmla="*/ 2032244 w 6469824"/>
                <a:gd name="connsiteY465" fmla="*/ 4565711 h 4968833"/>
                <a:gd name="connsiteX466" fmla="*/ 2019151 w 6469824"/>
                <a:gd name="connsiteY466" fmla="*/ 4567375 h 4968833"/>
                <a:gd name="connsiteX467" fmla="*/ 2019151 w 6469824"/>
                <a:gd name="connsiteY467" fmla="*/ 4567375 h 4968833"/>
                <a:gd name="connsiteX468" fmla="*/ 2011861 w 6469824"/>
                <a:gd name="connsiteY468" fmla="*/ 4575160 h 4968833"/>
                <a:gd name="connsiteX469" fmla="*/ 2004419 w 6469824"/>
                <a:gd name="connsiteY469" fmla="*/ 4574500 h 4968833"/>
                <a:gd name="connsiteX470" fmla="*/ 1999440 w 6469824"/>
                <a:gd name="connsiteY470" fmla="*/ 4570525 h 4968833"/>
                <a:gd name="connsiteX471" fmla="*/ 1989992 w 6469824"/>
                <a:gd name="connsiteY471" fmla="*/ 4574500 h 4968833"/>
                <a:gd name="connsiteX472" fmla="*/ 1978879 w 6469824"/>
                <a:gd name="connsiteY472" fmla="*/ 4575326 h 4968833"/>
                <a:gd name="connsiteX473" fmla="*/ 1958178 w 6469824"/>
                <a:gd name="connsiteY473" fmla="*/ 4582603 h 4968833"/>
                <a:gd name="connsiteX474" fmla="*/ 1955701 w 6469824"/>
                <a:gd name="connsiteY474" fmla="*/ 4600167 h 4968833"/>
                <a:gd name="connsiteX475" fmla="*/ 1947738 w 6469824"/>
                <a:gd name="connsiteY475" fmla="*/ 4621706 h 4968833"/>
                <a:gd name="connsiteX476" fmla="*/ 1936473 w 6469824"/>
                <a:gd name="connsiteY476" fmla="*/ 4620550 h 4968833"/>
                <a:gd name="connsiteX477" fmla="*/ 1927202 w 6469824"/>
                <a:gd name="connsiteY477" fmla="*/ 4616232 h 4968833"/>
                <a:gd name="connsiteX478" fmla="*/ 1913448 w 6469824"/>
                <a:gd name="connsiteY478" fmla="*/ 4628983 h 4968833"/>
                <a:gd name="connsiteX479" fmla="*/ 1892252 w 6469824"/>
                <a:gd name="connsiteY479" fmla="*/ 4628983 h 4968833"/>
                <a:gd name="connsiteX480" fmla="*/ 1875526 w 6469824"/>
                <a:gd name="connsiteY480" fmla="*/ 4623344 h 4968833"/>
                <a:gd name="connsiteX481" fmla="*/ 1868541 w 6469824"/>
                <a:gd name="connsiteY481" fmla="*/ 4617134 h 4968833"/>
                <a:gd name="connsiteX482" fmla="*/ 1858127 w 6469824"/>
                <a:gd name="connsiteY482" fmla="*/ 4617057 h 4968833"/>
                <a:gd name="connsiteX483" fmla="*/ 1832943 w 6469824"/>
                <a:gd name="connsiteY483" fmla="*/ 4618886 h 4968833"/>
                <a:gd name="connsiteX484" fmla="*/ 1817042 w 6469824"/>
                <a:gd name="connsiteY484" fmla="*/ 4614073 h 4968833"/>
                <a:gd name="connsiteX485" fmla="*/ 1807530 w 6469824"/>
                <a:gd name="connsiteY485" fmla="*/ 4611546 h 4968833"/>
                <a:gd name="connsiteX486" fmla="*/ 1795846 w 6469824"/>
                <a:gd name="connsiteY486" fmla="*/ 4608434 h 4968833"/>
                <a:gd name="connsiteX487" fmla="*/ 1792773 w 6469824"/>
                <a:gd name="connsiteY487" fmla="*/ 4593867 h 4968833"/>
                <a:gd name="connsiteX488" fmla="*/ 1794906 w 6469824"/>
                <a:gd name="connsiteY488" fmla="*/ 4587454 h 4968833"/>
                <a:gd name="connsiteX489" fmla="*/ 1792773 w 6469824"/>
                <a:gd name="connsiteY489" fmla="*/ 4579110 h 4968833"/>
                <a:gd name="connsiteX490" fmla="*/ 1785584 w 6469824"/>
                <a:gd name="connsiteY490" fmla="*/ 4568429 h 4968833"/>
                <a:gd name="connsiteX491" fmla="*/ 1781114 w 6469824"/>
                <a:gd name="connsiteY491" fmla="*/ 4559488 h 4968833"/>
                <a:gd name="connsiteX492" fmla="*/ 1766153 w 6469824"/>
                <a:gd name="connsiteY492" fmla="*/ 4560060 h 4968833"/>
                <a:gd name="connsiteX493" fmla="*/ 1750037 w 6469824"/>
                <a:gd name="connsiteY493" fmla="*/ 4549570 h 4968833"/>
                <a:gd name="connsiteX494" fmla="*/ 1731977 w 6469824"/>
                <a:gd name="connsiteY494" fmla="*/ 4548986 h 4968833"/>
                <a:gd name="connsiteX495" fmla="*/ 1716979 w 6469824"/>
                <a:gd name="connsiteY495" fmla="*/ 4551119 h 4968833"/>
                <a:gd name="connsiteX496" fmla="*/ 1714845 w 6469824"/>
                <a:gd name="connsiteY496" fmla="*/ 4540642 h 4968833"/>
                <a:gd name="connsiteX497" fmla="*/ 1704558 w 6469824"/>
                <a:gd name="connsiteY497" fmla="*/ 4531904 h 4968833"/>
                <a:gd name="connsiteX498" fmla="*/ 1692709 w 6469824"/>
                <a:gd name="connsiteY498" fmla="*/ 4522379 h 4968833"/>
                <a:gd name="connsiteX499" fmla="*/ 1691350 w 6469824"/>
                <a:gd name="connsiteY499" fmla="*/ 4514620 h 4968833"/>
                <a:gd name="connsiteX500" fmla="*/ 1691871 w 6469824"/>
                <a:gd name="connsiteY500" fmla="*/ 4511711 h 4968833"/>
                <a:gd name="connsiteX501" fmla="*/ 1684556 w 6469824"/>
                <a:gd name="connsiteY501" fmla="*/ 4507431 h 4968833"/>
                <a:gd name="connsiteX502" fmla="*/ 1675818 w 6469824"/>
                <a:gd name="connsiteY502" fmla="*/ 4511127 h 4968833"/>
                <a:gd name="connsiteX503" fmla="*/ 1666102 w 6469824"/>
                <a:gd name="connsiteY503" fmla="*/ 4521807 h 4968833"/>
                <a:gd name="connsiteX504" fmla="*/ 1666686 w 6469824"/>
                <a:gd name="connsiteY504" fmla="*/ 4524398 h 4968833"/>
                <a:gd name="connsiteX505" fmla="*/ 1666801 w 6469824"/>
                <a:gd name="connsiteY505" fmla="*/ 4525897 h 4968833"/>
                <a:gd name="connsiteX506" fmla="*/ 1666801 w 6469824"/>
                <a:gd name="connsiteY506" fmla="*/ 4525897 h 4968833"/>
                <a:gd name="connsiteX507" fmla="*/ 1664870 w 6469824"/>
                <a:gd name="connsiteY507" fmla="*/ 4526799 h 4968833"/>
                <a:gd name="connsiteX508" fmla="*/ 1667690 w 6469824"/>
                <a:gd name="connsiteY508" fmla="*/ 4540845 h 4968833"/>
                <a:gd name="connsiteX509" fmla="*/ 1667690 w 6469824"/>
                <a:gd name="connsiteY509" fmla="*/ 4540845 h 4968833"/>
                <a:gd name="connsiteX510" fmla="*/ 1663600 w 6469824"/>
                <a:gd name="connsiteY510" fmla="*/ 4544922 h 4968833"/>
                <a:gd name="connsiteX511" fmla="*/ 1641858 w 6469824"/>
                <a:gd name="connsiteY511" fmla="*/ 4534241 h 4968833"/>
                <a:gd name="connsiteX512" fmla="*/ 1633882 w 6469824"/>
                <a:gd name="connsiteY512" fmla="*/ 4524526 h 4968833"/>
                <a:gd name="connsiteX513" fmla="*/ 1622630 w 6469824"/>
                <a:gd name="connsiteY513" fmla="*/ 4522392 h 4968833"/>
                <a:gd name="connsiteX514" fmla="*/ 1617195 w 6469824"/>
                <a:gd name="connsiteY514" fmla="*/ 4512486 h 4968833"/>
                <a:gd name="connsiteX515" fmla="*/ 1596024 w 6469824"/>
                <a:gd name="connsiteY515" fmla="*/ 4505501 h 4968833"/>
                <a:gd name="connsiteX516" fmla="*/ 1573506 w 6469824"/>
                <a:gd name="connsiteY516" fmla="*/ 4506670 h 4968833"/>
                <a:gd name="connsiteX517" fmla="*/ 1569620 w 6469824"/>
                <a:gd name="connsiteY517" fmla="*/ 4498910 h 4968833"/>
                <a:gd name="connsiteX518" fmla="*/ 1567080 w 6469824"/>
                <a:gd name="connsiteY518" fmla="*/ 4488420 h 4968833"/>
                <a:gd name="connsiteX519" fmla="*/ 1555815 w 6469824"/>
                <a:gd name="connsiteY519" fmla="*/ 4477739 h 4968833"/>
                <a:gd name="connsiteX520" fmla="*/ 1545909 w 6469824"/>
                <a:gd name="connsiteY520" fmla="*/ 4480076 h 4968833"/>
                <a:gd name="connsiteX521" fmla="*/ 1538150 w 6469824"/>
                <a:gd name="connsiteY521" fmla="*/ 4474056 h 4968833"/>
                <a:gd name="connsiteX522" fmla="*/ 1527850 w 6469824"/>
                <a:gd name="connsiteY522" fmla="*/ 4470754 h 4968833"/>
                <a:gd name="connsiteX523" fmla="*/ 1525513 w 6469824"/>
                <a:gd name="connsiteY523" fmla="*/ 4461445 h 4968833"/>
                <a:gd name="connsiteX524" fmla="*/ 1522796 w 6469824"/>
                <a:gd name="connsiteY524" fmla="*/ 4453672 h 4968833"/>
                <a:gd name="connsiteX525" fmla="*/ 1517932 w 6469824"/>
                <a:gd name="connsiteY525" fmla="*/ 4443182 h 4968833"/>
                <a:gd name="connsiteX526" fmla="*/ 1518643 w 6469824"/>
                <a:gd name="connsiteY526" fmla="*/ 4435207 h 4968833"/>
                <a:gd name="connsiteX527" fmla="*/ 1516115 w 6469824"/>
                <a:gd name="connsiteY527" fmla="*/ 4433391 h 4968833"/>
                <a:gd name="connsiteX528" fmla="*/ 1513398 w 6469824"/>
                <a:gd name="connsiteY528" fmla="*/ 4435207 h 4968833"/>
                <a:gd name="connsiteX529" fmla="*/ 1505905 w 6469824"/>
                <a:gd name="connsiteY529" fmla="*/ 4443398 h 4968833"/>
                <a:gd name="connsiteX530" fmla="*/ 1493281 w 6469824"/>
                <a:gd name="connsiteY530" fmla="*/ 4454473 h 4968833"/>
                <a:gd name="connsiteX531" fmla="*/ 1481635 w 6469824"/>
                <a:gd name="connsiteY531" fmla="*/ 4450777 h 4968833"/>
                <a:gd name="connsiteX532" fmla="*/ 1475819 w 6469824"/>
                <a:gd name="connsiteY532" fmla="*/ 4449228 h 4968833"/>
                <a:gd name="connsiteX533" fmla="*/ 1467856 w 6469824"/>
                <a:gd name="connsiteY533" fmla="*/ 4461648 h 4968833"/>
                <a:gd name="connsiteX534" fmla="*/ 1455664 w 6469824"/>
                <a:gd name="connsiteY534" fmla="*/ 4474475 h 4968833"/>
                <a:gd name="connsiteX535" fmla="*/ 1450419 w 6469824"/>
                <a:gd name="connsiteY535" fmla="*/ 4483213 h 4968833"/>
                <a:gd name="connsiteX536" fmla="*/ 1462649 w 6469824"/>
                <a:gd name="connsiteY536" fmla="*/ 4503584 h 4968833"/>
                <a:gd name="connsiteX537" fmla="*/ 1465367 w 6469824"/>
                <a:gd name="connsiteY537" fmla="*/ 4514468 h 4968833"/>
                <a:gd name="connsiteX538" fmla="*/ 1451587 w 6469824"/>
                <a:gd name="connsiteY538" fmla="*/ 4512143 h 4968833"/>
                <a:gd name="connsiteX539" fmla="*/ 1434455 w 6469824"/>
                <a:gd name="connsiteY539" fmla="*/ 4509032 h 4968833"/>
                <a:gd name="connsiteX540" fmla="*/ 1429832 w 6469824"/>
                <a:gd name="connsiteY540" fmla="*/ 4520957 h 4968833"/>
                <a:gd name="connsiteX541" fmla="*/ 1429832 w 6469824"/>
                <a:gd name="connsiteY541" fmla="*/ 4529314 h 4968833"/>
                <a:gd name="connsiteX542" fmla="*/ 1410172 w 6469824"/>
                <a:gd name="connsiteY542" fmla="*/ 4538165 h 4968833"/>
                <a:gd name="connsiteX543" fmla="*/ 1394056 w 6469824"/>
                <a:gd name="connsiteY543" fmla="*/ 4547690 h 4968833"/>
                <a:gd name="connsiteX544" fmla="*/ 1382410 w 6469824"/>
                <a:gd name="connsiteY544" fmla="*/ 4550599 h 4968833"/>
                <a:gd name="connsiteX545" fmla="*/ 1375234 w 6469824"/>
                <a:gd name="connsiteY545" fmla="*/ 4545557 h 4968833"/>
                <a:gd name="connsiteX546" fmla="*/ 1351727 w 6469824"/>
                <a:gd name="connsiteY546" fmla="*/ 4544579 h 4968833"/>
                <a:gd name="connsiteX547" fmla="*/ 1351727 w 6469824"/>
                <a:gd name="connsiteY547" fmla="*/ 4544579 h 4968833"/>
                <a:gd name="connsiteX548" fmla="*/ 1346672 w 6469824"/>
                <a:gd name="connsiteY548" fmla="*/ 4545747 h 4968833"/>
                <a:gd name="connsiteX549" fmla="*/ 1346672 w 6469824"/>
                <a:gd name="connsiteY549" fmla="*/ 4545747 h 4968833"/>
                <a:gd name="connsiteX550" fmla="*/ 1348843 w 6469824"/>
                <a:gd name="connsiteY550" fmla="*/ 4561089 h 4968833"/>
                <a:gd name="connsiteX551" fmla="*/ 1340106 w 6469824"/>
                <a:gd name="connsiteY551" fmla="*/ 4581473 h 4968833"/>
                <a:gd name="connsiteX552" fmla="*/ 1338950 w 6469824"/>
                <a:gd name="connsiteY552" fmla="*/ 4595646 h 4968833"/>
                <a:gd name="connsiteX553" fmla="*/ 1327863 w 6469824"/>
                <a:gd name="connsiteY553" fmla="*/ 4601463 h 4968833"/>
                <a:gd name="connsiteX554" fmla="*/ 1317767 w 6469824"/>
                <a:gd name="connsiteY554" fmla="*/ 4605362 h 4968833"/>
                <a:gd name="connsiteX555" fmla="*/ 1305917 w 6469824"/>
                <a:gd name="connsiteY555" fmla="*/ 4601856 h 4968833"/>
                <a:gd name="connsiteX556" fmla="*/ 1301066 w 6469824"/>
                <a:gd name="connsiteY556" fmla="*/ 4609820 h 4968833"/>
                <a:gd name="connsiteX557" fmla="*/ 1307480 w 6469824"/>
                <a:gd name="connsiteY557" fmla="*/ 4618367 h 4968833"/>
                <a:gd name="connsiteX558" fmla="*/ 1307480 w 6469824"/>
                <a:gd name="connsiteY558" fmla="*/ 4618367 h 4968833"/>
                <a:gd name="connsiteX559" fmla="*/ 1286461 w 6469824"/>
                <a:gd name="connsiteY559" fmla="*/ 4650218 h 4968833"/>
                <a:gd name="connsiteX560" fmla="*/ 1286461 w 6469824"/>
                <a:gd name="connsiteY560" fmla="*/ 4650218 h 4968833"/>
                <a:gd name="connsiteX561" fmla="*/ 1283744 w 6469824"/>
                <a:gd name="connsiteY561" fmla="*/ 4659146 h 4968833"/>
                <a:gd name="connsiteX562" fmla="*/ 1287439 w 6469824"/>
                <a:gd name="connsiteY562" fmla="*/ 4668671 h 4968833"/>
                <a:gd name="connsiteX563" fmla="*/ 1287439 w 6469824"/>
                <a:gd name="connsiteY563" fmla="*/ 4668671 h 4968833"/>
                <a:gd name="connsiteX564" fmla="*/ 1281038 w 6469824"/>
                <a:gd name="connsiteY564" fmla="*/ 4672558 h 4968833"/>
                <a:gd name="connsiteX565" fmla="*/ 1281038 w 6469824"/>
                <a:gd name="connsiteY565" fmla="*/ 4672558 h 4968833"/>
                <a:gd name="connsiteX566" fmla="*/ 1272301 w 6469824"/>
                <a:gd name="connsiteY566" fmla="*/ 4670030 h 4968833"/>
                <a:gd name="connsiteX567" fmla="*/ 1263944 w 6469824"/>
                <a:gd name="connsiteY567" fmla="*/ 4677028 h 4968833"/>
                <a:gd name="connsiteX568" fmla="*/ 1268364 w 6469824"/>
                <a:gd name="connsiteY568" fmla="*/ 4684699 h 4968833"/>
                <a:gd name="connsiteX569" fmla="*/ 1254864 w 6469824"/>
                <a:gd name="connsiteY569" fmla="*/ 4700040 h 4968833"/>
                <a:gd name="connsiteX570" fmla="*/ 1251740 w 6469824"/>
                <a:gd name="connsiteY570" fmla="*/ 4716690 h 4968833"/>
                <a:gd name="connsiteX571" fmla="*/ 1248107 w 6469824"/>
                <a:gd name="connsiteY571" fmla="*/ 4726571 h 4968833"/>
                <a:gd name="connsiteX572" fmla="*/ 1234874 w 6469824"/>
                <a:gd name="connsiteY572" fmla="*/ 4732819 h 4968833"/>
                <a:gd name="connsiteX573" fmla="*/ 1223558 w 6469824"/>
                <a:gd name="connsiteY573" fmla="*/ 4731791 h 4968833"/>
                <a:gd name="connsiteX574" fmla="*/ 1215202 w 6469824"/>
                <a:gd name="connsiteY574" fmla="*/ 4734902 h 4968833"/>
                <a:gd name="connsiteX575" fmla="*/ 1204331 w 6469824"/>
                <a:gd name="connsiteY575" fmla="*/ 4722850 h 4968833"/>
                <a:gd name="connsiteX576" fmla="*/ 1196165 w 6469824"/>
                <a:gd name="connsiteY576" fmla="*/ 4720145 h 4968833"/>
                <a:gd name="connsiteX577" fmla="*/ 1189561 w 6469824"/>
                <a:gd name="connsiteY577" fmla="*/ 4726939 h 4968833"/>
                <a:gd name="connsiteX578" fmla="*/ 1185789 w 6469824"/>
                <a:gd name="connsiteY578" fmla="*/ 4729695 h 4968833"/>
                <a:gd name="connsiteX579" fmla="*/ 1153328 w 6469824"/>
                <a:gd name="connsiteY579" fmla="*/ 4716170 h 4968833"/>
                <a:gd name="connsiteX580" fmla="*/ 1141377 w 6469824"/>
                <a:gd name="connsiteY580" fmla="*/ 4713566 h 4968833"/>
                <a:gd name="connsiteX581" fmla="*/ 1131090 w 6469824"/>
                <a:gd name="connsiteY581" fmla="*/ 4716653 h 4968833"/>
                <a:gd name="connsiteX582" fmla="*/ 1109348 w 6469824"/>
                <a:gd name="connsiteY582" fmla="*/ 4711255 h 4968833"/>
                <a:gd name="connsiteX583" fmla="*/ 1099048 w 6469824"/>
                <a:gd name="connsiteY583" fmla="*/ 4700727 h 4968833"/>
                <a:gd name="connsiteX584" fmla="*/ 1074766 w 6469824"/>
                <a:gd name="connsiteY584" fmla="*/ 4697031 h 4968833"/>
                <a:gd name="connsiteX585" fmla="*/ 1058446 w 6469824"/>
                <a:gd name="connsiteY585" fmla="*/ 4703445 h 4968833"/>
                <a:gd name="connsiteX586" fmla="*/ 1053747 w 6469824"/>
                <a:gd name="connsiteY586" fmla="*/ 4701172 h 4968833"/>
                <a:gd name="connsiteX587" fmla="*/ 1044654 w 6469824"/>
                <a:gd name="connsiteY587" fmla="*/ 4692574 h 4968833"/>
                <a:gd name="connsiteX588" fmla="*/ 1044641 w 6469824"/>
                <a:gd name="connsiteY588" fmla="*/ 4685068 h 4968833"/>
                <a:gd name="connsiteX589" fmla="*/ 1045327 w 6469824"/>
                <a:gd name="connsiteY589" fmla="*/ 4681906 h 4968833"/>
                <a:gd name="connsiteX590" fmla="*/ 1044197 w 6469824"/>
                <a:gd name="connsiteY590" fmla="*/ 4680204 h 4968833"/>
                <a:gd name="connsiteX591" fmla="*/ 1041949 w 6469824"/>
                <a:gd name="connsiteY591" fmla="*/ 4680420 h 4968833"/>
                <a:gd name="connsiteX592" fmla="*/ 1041949 w 6469824"/>
                <a:gd name="connsiteY592" fmla="*/ 4680420 h 4968833"/>
                <a:gd name="connsiteX593" fmla="*/ 1038710 w 6469824"/>
                <a:gd name="connsiteY593" fmla="*/ 4682338 h 4968833"/>
                <a:gd name="connsiteX594" fmla="*/ 1034049 w 6469824"/>
                <a:gd name="connsiteY594" fmla="*/ 4682338 h 4968833"/>
                <a:gd name="connsiteX595" fmla="*/ 1030861 w 6469824"/>
                <a:gd name="connsiteY595" fmla="*/ 4682477 h 4968833"/>
                <a:gd name="connsiteX596" fmla="*/ 1030861 w 6469824"/>
                <a:gd name="connsiteY596" fmla="*/ 4682477 h 4968833"/>
                <a:gd name="connsiteX597" fmla="*/ 1024842 w 6469824"/>
                <a:gd name="connsiteY597" fmla="*/ 4683049 h 4968833"/>
                <a:gd name="connsiteX598" fmla="*/ 1015532 w 6469824"/>
                <a:gd name="connsiteY598" fmla="*/ 4679734 h 4968833"/>
                <a:gd name="connsiteX599" fmla="*/ 1010871 w 6469824"/>
                <a:gd name="connsiteY599" fmla="*/ 4677994 h 4968833"/>
                <a:gd name="connsiteX600" fmla="*/ 999403 w 6469824"/>
                <a:gd name="connsiteY600" fmla="*/ 4680903 h 4968833"/>
                <a:gd name="connsiteX601" fmla="*/ 999212 w 6469824"/>
                <a:gd name="connsiteY601" fmla="*/ 4687900 h 4968833"/>
                <a:gd name="connsiteX602" fmla="*/ 1003124 w 6469824"/>
                <a:gd name="connsiteY602" fmla="*/ 4693463 h 4968833"/>
                <a:gd name="connsiteX603" fmla="*/ 1008928 w 6469824"/>
                <a:gd name="connsiteY603" fmla="*/ 4704410 h 4968833"/>
                <a:gd name="connsiteX604" fmla="*/ 1000407 w 6469824"/>
                <a:gd name="connsiteY604" fmla="*/ 4703179 h 4968833"/>
                <a:gd name="connsiteX605" fmla="*/ 999378 w 6469824"/>
                <a:gd name="connsiteY605" fmla="*/ 4702150 h 4968833"/>
                <a:gd name="connsiteX606" fmla="*/ 966510 w 6469824"/>
                <a:gd name="connsiteY606" fmla="*/ 4693781 h 4968833"/>
                <a:gd name="connsiteX607" fmla="*/ 953785 w 6469824"/>
                <a:gd name="connsiteY607" fmla="*/ 4677207 h 4968833"/>
                <a:gd name="connsiteX608" fmla="*/ 935573 w 6469824"/>
                <a:gd name="connsiteY608" fmla="*/ 4643489 h 4968833"/>
                <a:gd name="connsiteX609" fmla="*/ 901969 w 6469824"/>
                <a:gd name="connsiteY609" fmla="*/ 4611180 h 4968833"/>
                <a:gd name="connsiteX610" fmla="*/ 838672 w 6469824"/>
                <a:gd name="connsiteY610" fmla="*/ 4585881 h 4968833"/>
                <a:gd name="connsiteX611" fmla="*/ 808357 w 6469824"/>
                <a:gd name="connsiteY611" fmla="*/ 4577042 h 4968833"/>
                <a:gd name="connsiteX612" fmla="*/ 800140 w 6469824"/>
                <a:gd name="connsiteY612" fmla="*/ 4566869 h 4968833"/>
                <a:gd name="connsiteX613" fmla="*/ 776962 w 6469824"/>
                <a:gd name="connsiteY613" fmla="*/ 4488980 h 4968833"/>
                <a:gd name="connsiteX614" fmla="*/ 786221 w 6469824"/>
                <a:gd name="connsiteY614" fmla="*/ 4475595 h 4968833"/>
                <a:gd name="connsiteX615" fmla="*/ 788837 w 6469824"/>
                <a:gd name="connsiteY615" fmla="*/ 4467721 h 4968833"/>
                <a:gd name="connsiteX616" fmla="*/ 788837 w 6469824"/>
                <a:gd name="connsiteY616" fmla="*/ 4467721 h 4968833"/>
                <a:gd name="connsiteX617" fmla="*/ 787961 w 6469824"/>
                <a:gd name="connsiteY617" fmla="*/ 4445877 h 4968833"/>
                <a:gd name="connsiteX618" fmla="*/ 787097 w 6469824"/>
                <a:gd name="connsiteY618" fmla="*/ 4427525 h 4968833"/>
                <a:gd name="connsiteX619" fmla="*/ 786221 w 6469824"/>
                <a:gd name="connsiteY619" fmla="*/ 4401313 h 4968833"/>
                <a:gd name="connsiteX620" fmla="*/ 786221 w 6469824"/>
                <a:gd name="connsiteY620" fmla="*/ 4401313 h 4968833"/>
                <a:gd name="connsiteX621" fmla="*/ 787097 w 6469824"/>
                <a:gd name="connsiteY621" fmla="*/ 4393451 h 4968833"/>
                <a:gd name="connsiteX622" fmla="*/ 788837 w 6469824"/>
                <a:gd name="connsiteY622" fmla="*/ 4387343 h 4968833"/>
                <a:gd name="connsiteX623" fmla="*/ 790590 w 6469824"/>
                <a:gd name="connsiteY623" fmla="*/ 4381221 h 4968833"/>
                <a:gd name="connsiteX624" fmla="*/ 790590 w 6469824"/>
                <a:gd name="connsiteY624" fmla="*/ 4381221 h 4968833"/>
                <a:gd name="connsiteX625" fmla="*/ 795835 w 6469824"/>
                <a:gd name="connsiteY625" fmla="*/ 4371620 h 4968833"/>
                <a:gd name="connsiteX626" fmla="*/ 783604 w 6469824"/>
                <a:gd name="connsiteY626" fmla="*/ 4288600 h 4968833"/>
                <a:gd name="connsiteX627" fmla="*/ 783604 w 6469824"/>
                <a:gd name="connsiteY627" fmla="*/ 4288600 h 4968833"/>
                <a:gd name="connsiteX628" fmla="*/ 798552 w 6469824"/>
                <a:gd name="connsiteY628" fmla="*/ 4261981 h 4968833"/>
                <a:gd name="connsiteX629" fmla="*/ 834709 w 6469824"/>
                <a:gd name="connsiteY629" fmla="*/ 4246817 h 4968833"/>
                <a:gd name="connsiteX630" fmla="*/ 834709 w 6469824"/>
                <a:gd name="connsiteY630" fmla="*/ 4246817 h 4968833"/>
                <a:gd name="connsiteX631" fmla="*/ 839078 w 6469824"/>
                <a:gd name="connsiteY631" fmla="*/ 4244188 h 4968833"/>
                <a:gd name="connsiteX632" fmla="*/ 839078 w 6469824"/>
                <a:gd name="connsiteY632" fmla="*/ 4244188 h 4968833"/>
                <a:gd name="connsiteX633" fmla="*/ 817703 w 6469824"/>
                <a:gd name="connsiteY633" fmla="*/ 4237762 h 4968833"/>
                <a:gd name="connsiteX634" fmla="*/ 755245 w 6469824"/>
                <a:gd name="connsiteY634" fmla="*/ 4214978 h 4968833"/>
                <a:gd name="connsiteX635" fmla="*/ 700140 w 6469824"/>
                <a:gd name="connsiteY635" fmla="*/ 4193693 h 4968833"/>
                <a:gd name="connsiteX636" fmla="*/ 648184 w 6469824"/>
                <a:gd name="connsiteY636" fmla="*/ 4180091 h 4968833"/>
                <a:gd name="connsiteX637" fmla="*/ 649454 w 6469824"/>
                <a:gd name="connsiteY637" fmla="*/ 4141966 h 4968833"/>
                <a:gd name="connsiteX638" fmla="*/ 649454 w 6469824"/>
                <a:gd name="connsiteY638" fmla="*/ 4141966 h 4968833"/>
                <a:gd name="connsiteX639" fmla="*/ 627610 w 6469824"/>
                <a:gd name="connsiteY639" fmla="*/ 4128859 h 4968833"/>
                <a:gd name="connsiteX640" fmla="*/ 601397 w 6469824"/>
                <a:gd name="connsiteY640" fmla="*/ 4120122 h 4968833"/>
                <a:gd name="connsiteX641" fmla="*/ 569063 w 6469824"/>
                <a:gd name="connsiteY641" fmla="*/ 4081679 h 4968833"/>
                <a:gd name="connsiteX642" fmla="*/ 569063 w 6469824"/>
                <a:gd name="connsiteY642" fmla="*/ 4081679 h 4968833"/>
                <a:gd name="connsiteX643" fmla="*/ 464174 w 6469824"/>
                <a:gd name="connsiteY643" fmla="*/ 4023690 h 4968833"/>
                <a:gd name="connsiteX644" fmla="*/ 464174 w 6469824"/>
                <a:gd name="connsiteY644" fmla="*/ 4023690 h 4968833"/>
                <a:gd name="connsiteX645" fmla="*/ 457189 w 6469824"/>
                <a:gd name="connsiteY645" fmla="*/ 4017582 h 4968833"/>
                <a:gd name="connsiteX646" fmla="*/ 457189 w 6469824"/>
                <a:gd name="connsiteY646" fmla="*/ 4017582 h 4968833"/>
                <a:gd name="connsiteX647" fmla="*/ 444082 w 6469824"/>
                <a:gd name="connsiteY647" fmla="*/ 4003599 h 4968833"/>
                <a:gd name="connsiteX648" fmla="*/ 443206 w 6469824"/>
                <a:gd name="connsiteY648" fmla="*/ 3980878 h 4968833"/>
                <a:gd name="connsiteX649" fmla="*/ 456313 w 6469824"/>
                <a:gd name="connsiteY649" fmla="*/ 3958145 h 4968833"/>
                <a:gd name="connsiteX650" fmla="*/ 446699 w 6469824"/>
                <a:gd name="connsiteY650" fmla="*/ 3953777 h 4968833"/>
                <a:gd name="connsiteX651" fmla="*/ 446699 w 6469824"/>
                <a:gd name="connsiteY651" fmla="*/ 3953777 h 4968833"/>
                <a:gd name="connsiteX652" fmla="*/ 431840 w 6469824"/>
                <a:gd name="connsiteY652" fmla="*/ 3952024 h 4968833"/>
                <a:gd name="connsiteX653" fmla="*/ 424855 w 6469824"/>
                <a:gd name="connsiteY653" fmla="*/ 3954640 h 4968833"/>
                <a:gd name="connsiteX654" fmla="*/ 424855 w 6469824"/>
                <a:gd name="connsiteY654" fmla="*/ 3954640 h 4968833"/>
                <a:gd name="connsiteX655" fmla="*/ 409119 w 6469824"/>
                <a:gd name="connsiteY655" fmla="*/ 3959885 h 4968833"/>
                <a:gd name="connsiteX656" fmla="*/ 392520 w 6469824"/>
                <a:gd name="connsiteY656" fmla="*/ 3970375 h 4968833"/>
                <a:gd name="connsiteX657" fmla="*/ 367184 w 6469824"/>
                <a:gd name="connsiteY657" fmla="*/ 3958133 h 4968833"/>
                <a:gd name="connsiteX658" fmla="*/ 367184 w 6469824"/>
                <a:gd name="connsiteY658" fmla="*/ 3958133 h 4968833"/>
                <a:gd name="connsiteX659" fmla="*/ 358447 w 6469824"/>
                <a:gd name="connsiteY659" fmla="*/ 3957269 h 4968833"/>
                <a:gd name="connsiteX660" fmla="*/ 358447 w 6469824"/>
                <a:gd name="connsiteY660" fmla="*/ 3957269 h 4968833"/>
                <a:gd name="connsiteX661" fmla="*/ 340095 w 6469824"/>
                <a:gd name="connsiteY661" fmla="*/ 3952024 h 4968833"/>
                <a:gd name="connsiteX662" fmla="*/ 328729 w 6469824"/>
                <a:gd name="connsiteY662" fmla="*/ 3930180 h 4968833"/>
                <a:gd name="connsiteX663" fmla="*/ 345328 w 6469824"/>
                <a:gd name="connsiteY663" fmla="*/ 3902215 h 4968833"/>
                <a:gd name="connsiteX664" fmla="*/ 345328 w 6469824"/>
                <a:gd name="connsiteY664" fmla="*/ 3902215 h 4968833"/>
                <a:gd name="connsiteX665" fmla="*/ 342711 w 6469824"/>
                <a:gd name="connsiteY665" fmla="*/ 3897846 h 4968833"/>
                <a:gd name="connsiteX666" fmla="*/ 342711 w 6469824"/>
                <a:gd name="connsiteY666" fmla="*/ 3897846 h 4968833"/>
                <a:gd name="connsiteX667" fmla="*/ 340083 w 6469824"/>
                <a:gd name="connsiteY667" fmla="*/ 3881247 h 4968833"/>
                <a:gd name="connsiteX668" fmla="*/ 327764 w 6469824"/>
                <a:gd name="connsiteY668" fmla="*/ 3834130 h 4968833"/>
                <a:gd name="connsiteX669" fmla="*/ 305920 w 6469824"/>
                <a:gd name="connsiteY669" fmla="*/ 3814902 h 4968833"/>
                <a:gd name="connsiteX670" fmla="*/ 305920 w 6469824"/>
                <a:gd name="connsiteY670" fmla="*/ 3814902 h 4968833"/>
                <a:gd name="connsiteX671" fmla="*/ 306796 w 6469824"/>
                <a:gd name="connsiteY671" fmla="*/ 3809657 h 4968833"/>
                <a:gd name="connsiteX672" fmla="*/ 306796 w 6469824"/>
                <a:gd name="connsiteY672" fmla="*/ 3809657 h 4968833"/>
                <a:gd name="connsiteX673" fmla="*/ 309425 w 6469824"/>
                <a:gd name="connsiteY673" fmla="*/ 3795674 h 4968833"/>
                <a:gd name="connsiteX674" fmla="*/ 319038 w 6469824"/>
                <a:gd name="connsiteY674" fmla="*/ 3779939 h 4968833"/>
                <a:gd name="connsiteX675" fmla="*/ 334774 w 6469824"/>
                <a:gd name="connsiteY675" fmla="*/ 3765956 h 4968833"/>
                <a:gd name="connsiteX676" fmla="*/ 348096 w 6469824"/>
                <a:gd name="connsiteY676" fmla="*/ 3747897 h 4968833"/>
                <a:gd name="connsiteX677" fmla="*/ 356606 w 6469824"/>
                <a:gd name="connsiteY677" fmla="*/ 3740607 h 4968833"/>
                <a:gd name="connsiteX678" fmla="*/ 352237 w 6469824"/>
                <a:gd name="connsiteY678" fmla="*/ 3724872 h 4968833"/>
                <a:gd name="connsiteX679" fmla="*/ 352237 w 6469824"/>
                <a:gd name="connsiteY679" fmla="*/ 3724872 h 4968833"/>
                <a:gd name="connsiteX680" fmla="*/ 349621 w 6469824"/>
                <a:gd name="connsiteY680" fmla="*/ 3716134 h 4968833"/>
                <a:gd name="connsiteX681" fmla="*/ 355729 w 6469824"/>
                <a:gd name="connsiteY681" fmla="*/ 3713505 h 4968833"/>
                <a:gd name="connsiteX682" fmla="*/ 355729 w 6469824"/>
                <a:gd name="connsiteY682" fmla="*/ 3713505 h 4968833"/>
                <a:gd name="connsiteX683" fmla="*/ 362727 w 6469824"/>
                <a:gd name="connsiteY683" fmla="*/ 3703028 h 4968833"/>
                <a:gd name="connsiteX684" fmla="*/ 372341 w 6469824"/>
                <a:gd name="connsiteY684" fmla="*/ 3689045 h 4968833"/>
                <a:gd name="connsiteX685" fmla="*/ 372341 w 6469824"/>
                <a:gd name="connsiteY685" fmla="*/ 3689045 h 4968833"/>
                <a:gd name="connsiteX686" fmla="*/ 376709 w 6469824"/>
                <a:gd name="connsiteY686" fmla="*/ 3684676 h 4968833"/>
                <a:gd name="connsiteX687" fmla="*/ 376709 w 6469824"/>
                <a:gd name="connsiteY687" fmla="*/ 3678568 h 4968833"/>
                <a:gd name="connsiteX688" fmla="*/ 378703 w 6469824"/>
                <a:gd name="connsiteY688" fmla="*/ 3667658 h 4968833"/>
                <a:gd name="connsiteX689" fmla="*/ 378703 w 6469824"/>
                <a:gd name="connsiteY689" fmla="*/ 3667658 h 4968833"/>
                <a:gd name="connsiteX690" fmla="*/ 376709 w 6469824"/>
                <a:gd name="connsiteY690" fmla="*/ 3662845 h 4968833"/>
                <a:gd name="connsiteX691" fmla="*/ 390806 w 6469824"/>
                <a:gd name="connsiteY691" fmla="*/ 3635121 h 4968833"/>
                <a:gd name="connsiteX692" fmla="*/ 398160 w 6469824"/>
                <a:gd name="connsiteY692" fmla="*/ 3624275 h 4968833"/>
                <a:gd name="connsiteX693" fmla="*/ 380316 w 6469824"/>
                <a:gd name="connsiteY693" fmla="*/ 3597542 h 4968833"/>
                <a:gd name="connsiteX694" fmla="*/ 357545 w 6469824"/>
                <a:gd name="connsiteY694" fmla="*/ 3553854 h 4968833"/>
                <a:gd name="connsiteX695" fmla="*/ 338495 w 6469824"/>
                <a:gd name="connsiteY695" fmla="*/ 3579279 h 4968833"/>
                <a:gd name="connsiteX696" fmla="*/ 336742 w 6469824"/>
                <a:gd name="connsiteY696" fmla="*/ 3572282 h 4968833"/>
                <a:gd name="connsiteX697" fmla="*/ 336742 w 6469824"/>
                <a:gd name="connsiteY697" fmla="*/ 3572282 h 4968833"/>
                <a:gd name="connsiteX698" fmla="*/ 283441 w 6469824"/>
                <a:gd name="connsiteY698" fmla="*/ 3563544 h 4968833"/>
                <a:gd name="connsiteX699" fmla="*/ 271210 w 6469824"/>
                <a:gd name="connsiteY699" fmla="*/ 3498876 h 4968833"/>
                <a:gd name="connsiteX700" fmla="*/ 271210 w 6469824"/>
                <a:gd name="connsiteY700" fmla="*/ 3498876 h 4968833"/>
                <a:gd name="connsiteX701" fmla="*/ 272087 w 6469824"/>
                <a:gd name="connsiteY701" fmla="*/ 3482277 h 4968833"/>
                <a:gd name="connsiteX702" fmla="*/ 257228 w 6469824"/>
                <a:gd name="connsiteY702" fmla="*/ 3461296 h 4968833"/>
                <a:gd name="connsiteX703" fmla="*/ 216156 w 6469824"/>
                <a:gd name="connsiteY703" fmla="*/ 3424593 h 4968833"/>
                <a:gd name="connsiteX704" fmla="*/ 216156 w 6469824"/>
                <a:gd name="connsiteY704" fmla="*/ 3424593 h 4968833"/>
                <a:gd name="connsiteX705" fmla="*/ 189473 w 6469824"/>
                <a:gd name="connsiteY705" fmla="*/ 3414205 h 4968833"/>
                <a:gd name="connsiteX706" fmla="*/ 156491 w 6469824"/>
                <a:gd name="connsiteY706" fmla="*/ 3416542 h 4968833"/>
                <a:gd name="connsiteX707" fmla="*/ 156491 w 6469824"/>
                <a:gd name="connsiteY707" fmla="*/ 3416542 h 4968833"/>
                <a:gd name="connsiteX708" fmla="*/ 138267 w 6469824"/>
                <a:gd name="connsiteY708" fmla="*/ 3394837 h 4968833"/>
                <a:gd name="connsiteX709" fmla="*/ 118277 w 6469824"/>
                <a:gd name="connsiteY709" fmla="*/ 3380893 h 4968833"/>
                <a:gd name="connsiteX710" fmla="*/ 118277 w 6469824"/>
                <a:gd name="connsiteY710" fmla="*/ 3380893 h 4968833"/>
                <a:gd name="connsiteX711" fmla="*/ 111279 w 6469824"/>
                <a:gd name="connsiteY711" fmla="*/ 3374784 h 4968833"/>
                <a:gd name="connsiteX712" fmla="*/ 74576 w 6469824"/>
                <a:gd name="connsiteY712" fmla="*/ 3364294 h 4968833"/>
                <a:gd name="connsiteX713" fmla="*/ 74576 w 6469824"/>
                <a:gd name="connsiteY713" fmla="*/ 3364294 h 4968833"/>
                <a:gd name="connsiteX714" fmla="*/ 66664 w 6469824"/>
                <a:gd name="connsiteY714" fmla="*/ 3230499 h 4968833"/>
                <a:gd name="connsiteX715" fmla="*/ 66664 w 6469824"/>
                <a:gd name="connsiteY715" fmla="*/ 3230499 h 4968833"/>
                <a:gd name="connsiteX716" fmla="*/ 128602 w 6469824"/>
                <a:gd name="connsiteY716" fmla="*/ 3237116 h 4968833"/>
                <a:gd name="connsiteX717" fmla="*/ 155793 w 6469824"/>
                <a:gd name="connsiteY717" fmla="*/ 3266338 h 4968833"/>
                <a:gd name="connsiteX718" fmla="*/ 155793 w 6469824"/>
                <a:gd name="connsiteY718" fmla="*/ 3266338 h 4968833"/>
                <a:gd name="connsiteX719" fmla="*/ 161914 w 6469824"/>
                <a:gd name="connsiteY719" fmla="*/ 3262846 h 4968833"/>
                <a:gd name="connsiteX720" fmla="*/ 168023 w 6469824"/>
                <a:gd name="connsiteY720" fmla="*/ 3261970 h 4968833"/>
                <a:gd name="connsiteX721" fmla="*/ 176760 w 6469824"/>
                <a:gd name="connsiteY721" fmla="*/ 3259341 h 4968833"/>
                <a:gd name="connsiteX722" fmla="*/ 176760 w 6469824"/>
                <a:gd name="connsiteY722" fmla="*/ 3259341 h 4968833"/>
                <a:gd name="connsiteX723" fmla="*/ 203849 w 6469824"/>
                <a:gd name="connsiteY723" fmla="*/ 3260217 h 4968833"/>
                <a:gd name="connsiteX724" fmla="*/ 237059 w 6469824"/>
                <a:gd name="connsiteY724" fmla="*/ 3260217 h 4968833"/>
                <a:gd name="connsiteX725" fmla="*/ 237059 w 6469824"/>
                <a:gd name="connsiteY725" fmla="*/ 3260217 h 4968833"/>
                <a:gd name="connsiteX726" fmla="*/ 240552 w 6469824"/>
                <a:gd name="connsiteY726" fmla="*/ 3201670 h 4968833"/>
                <a:gd name="connsiteX727" fmla="*/ 240552 w 6469824"/>
                <a:gd name="connsiteY727" fmla="*/ 3201670 h 4968833"/>
                <a:gd name="connsiteX728" fmla="*/ 231814 w 6469824"/>
                <a:gd name="connsiteY728" fmla="*/ 3185947 h 4968833"/>
                <a:gd name="connsiteX729" fmla="*/ 231814 w 6469824"/>
                <a:gd name="connsiteY729" fmla="*/ 3185947 h 4968833"/>
                <a:gd name="connsiteX730" fmla="*/ 234697 w 6469824"/>
                <a:gd name="connsiteY730" fmla="*/ 3116923 h 4968833"/>
                <a:gd name="connsiteX731" fmla="*/ 253023 w 6469824"/>
                <a:gd name="connsiteY731" fmla="*/ 3097441 h 4968833"/>
                <a:gd name="connsiteX732" fmla="*/ 265025 w 6469824"/>
                <a:gd name="connsiteY732" fmla="*/ 3010306 h 4968833"/>
                <a:gd name="connsiteX733" fmla="*/ 269393 w 6469824"/>
                <a:gd name="connsiteY733" fmla="*/ 2995447 h 4968833"/>
                <a:gd name="connsiteX734" fmla="*/ 262612 w 6469824"/>
                <a:gd name="connsiteY734" fmla="*/ 2882100 h 4968833"/>
                <a:gd name="connsiteX735" fmla="*/ 265291 w 6469824"/>
                <a:gd name="connsiteY735" fmla="*/ 2881579 h 4968833"/>
                <a:gd name="connsiteX736" fmla="*/ 255157 w 6469824"/>
                <a:gd name="connsiteY736" fmla="*/ 2854007 h 4968833"/>
                <a:gd name="connsiteX737" fmla="*/ 219228 w 6469824"/>
                <a:gd name="connsiteY737" fmla="*/ 2842057 h 4968833"/>
                <a:gd name="connsiteX738" fmla="*/ 209475 w 6469824"/>
                <a:gd name="connsiteY738" fmla="*/ 2800477 h 4968833"/>
                <a:gd name="connsiteX739" fmla="*/ 194615 w 6469824"/>
                <a:gd name="connsiteY739" fmla="*/ 2753334 h 4968833"/>
                <a:gd name="connsiteX740" fmla="*/ 194615 w 6469824"/>
                <a:gd name="connsiteY740" fmla="*/ 2753334 h 4968833"/>
                <a:gd name="connsiteX741" fmla="*/ 144298 w 6469824"/>
                <a:gd name="connsiteY741" fmla="*/ 2755404 h 4968833"/>
                <a:gd name="connsiteX742" fmla="*/ 144298 w 6469824"/>
                <a:gd name="connsiteY742" fmla="*/ 2755404 h 4968833"/>
                <a:gd name="connsiteX743" fmla="*/ 136437 w 6469824"/>
                <a:gd name="connsiteY743" fmla="*/ 2761513 h 4968833"/>
                <a:gd name="connsiteX744" fmla="*/ 136437 w 6469824"/>
                <a:gd name="connsiteY744" fmla="*/ 2761513 h 4968833"/>
                <a:gd name="connsiteX745" fmla="*/ 115469 w 6469824"/>
                <a:gd name="connsiteY745" fmla="*/ 2781605 h 4968833"/>
                <a:gd name="connsiteX746" fmla="*/ 77902 w 6469824"/>
                <a:gd name="connsiteY746" fmla="*/ 2753639 h 4968833"/>
                <a:gd name="connsiteX747" fmla="*/ 64796 w 6469824"/>
                <a:gd name="connsiteY747" fmla="*/ 2704706 h 4968833"/>
                <a:gd name="connsiteX748" fmla="*/ 62167 w 6469824"/>
                <a:gd name="connsiteY748" fmla="*/ 2711691 h 4968833"/>
                <a:gd name="connsiteX749" fmla="*/ 62167 w 6469824"/>
                <a:gd name="connsiteY749" fmla="*/ 2711691 h 4968833"/>
                <a:gd name="connsiteX750" fmla="*/ 58675 w 6469824"/>
                <a:gd name="connsiteY750" fmla="*/ 2697709 h 4968833"/>
                <a:gd name="connsiteX751" fmla="*/ 50864 w 6469824"/>
                <a:gd name="connsiteY751" fmla="*/ 2662517 h 4968833"/>
                <a:gd name="connsiteX752" fmla="*/ 13 w 6469824"/>
                <a:gd name="connsiteY752" fmla="*/ 2621763 h 4968833"/>
                <a:gd name="connsiteX753" fmla="*/ 13 w 6469824"/>
                <a:gd name="connsiteY753" fmla="*/ 2621763 h 4968833"/>
                <a:gd name="connsiteX754" fmla="*/ 21857 w 6469824"/>
                <a:gd name="connsiteY754" fmla="*/ 2606904 h 4968833"/>
                <a:gd name="connsiteX755" fmla="*/ 55944 w 6469824"/>
                <a:gd name="connsiteY755" fmla="*/ 2587676 h 4968833"/>
                <a:gd name="connsiteX756" fmla="*/ 55944 w 6469824"/>
                <a:gd name="connsiteY756" fmla="*/ 2587676 h 4968833"/>
                <a:gd name="connsiteX757" fmla="*/ 60313 w 6469824"/>
                <a:gd name="connsiteY757" fmla="*/ 2581567 h 4968833"/>
                <a:gd name="connsiteX758" fmla="*/ 60313 w 6469824"/>
                <a:gd name="connsiteY758" fmla="*/ 2581567 h 4968833"/>
                <a:gd name="connsiteX759" fmla="*/ 78664 w 6469824"/>
                <a:gd name="connsiteY759" fmla="*/ 2589428 h 4968833"/>
                <a:gd name="connsiteX760" fmla="*/ 96140 w 6469824"/>
                <a:gd name="connsiteY760" fmla="*/ 2578062 h 4968833"/>
                <a:gd name="connsiteX761" fmla="*/ 82360 w 6469824"/>
                <a:gd name="connsiteY761" fmla="*/ 2552446 h 4968833"/>
                <a:gd name="connsiteX762" fmla="*/ 75807 w 6469824"/>
                <a:gd name="connsiteY762" fmla="*/ 2524925 h 4968833"/>
                <a:gd name="connsiteX763" fmla="*/ 46394 w 6469824"/>
                <a:gd name="connsiteY763" fmla="*/ 2469312 h 4968833"/>
                <a:gd name="connsiteX764" fmla="*/ 46394 w 6469824"/>
                <a:gd name="connsiteY764" fmla="*/ 2454465 h 4968833"/>
                <a:gd name="connsiteX765" fmla="*/ 46394 w 6469824"/>
                <a:gd name="connsiteY765" fmla="*/ 2454465 h 4968833"/>
                <a:gd name="connsiteX766" fmla="*/ 80633 w 6469824"/>
                <a:gd name="connsiteY766" fmla="*/ 2455888 h 4968833"/>
                <a:gd name="connsiteX767" fmla="*/ 80633 w 6469824"/>
                <a:gd name="connsiteY767" fmla="*/ 2455888 h 4968833"/>
                <a:gd name="connsiteX768" fmla="*/ 68403 w 6469824"/>
                <a:gd name="connsiteY768" fmla="*/ 2441905 h 4968833"/>
                <a:gd name="connsiteX769" fmla="*/ 46559 w 6469824"/>
                <a:gd name="connsiteY769" fmla="*/ 2409571 h 4968833"/>
                <a:gd name="connsiteX770" fmla="*/ 61405 w 6469824"/>
                <a:gd name="connsiteY770" fmla="*/ 2393848 h 4968833"/>
                <a:gd name="connsiteX771" fmla="*/ 61405 w 6469824"/>
                <a:gd name="connsiteY771" fmla="*/ 2393848 h 4968833"/>
                <a:gd name="connsiteX772" fmla="*/ 66650 w 6469824"/>
                <a:gd name="connsiteY772" fmla="*/ 2387727 h 4968833"/>
                <a:gd name="connsiteX773" fmla="*/ 66650 w 6469824"/>
                <a:gd name="connsiteY773" fmla="*/ 2387727 h 4968833"/>
                <a:gd name="connsiteX774" fmla="*/ 93739 w 6469824"/>
                <a:gd name="connsiteY774" fmla="*/ 2388603 h 4968833"/>
                <a:gd name="connsiteX775" fmla="*/ 128690 w 6469824"/>
                <a:gd name="connsiteY775" fmla="*/ 2386850 h 4968833"/>
                <a:gd name="connsiteX776" fmla="*/ 154903 w 6469824"/>
                <a:gd name="connsiteY776" fmla="*/ 2380742 h 4968833"/>
                <a:gd name="connsiteX777" fmla="*/ 154903 w 6469824"/>
                <a:gd name="connsiteY777" fmla="*/ 2380742 h 4968833"/>
                <a:gd name="connsiteX778" fmla="*/ 160148 w 6469824"/>
                <a:gd name="connsiteY778" fmla="*/ 2378989 h 4968833"/>
                <a:gd name="connsiteX779" fmla="*/ 160148 w 6469824"/>
                <a:gd name="connsiteY779" fmla="*/ 2378989 h 4968833"/>
                <a:gd name="connsiteX780" fmla="*/ 182868 w 6469824"/>
                <a:gd name="connsiteY780" fmla="*/ 2365883 h 4968833"/>
                <a:gd name="connsiteX781" fmla="*/ 204052 w 6469824"/>
                <a:gd name="connsiteY781" fmla="*/ 2322334 h 4968833"/>
                <a:gd name="connsiteX782" fmla="*/ 204052 w 6469824"/>
                <a:gd name="connsiteY782" fmla="*/ 2322334 h 4968833"/>
                <a:gd name="connsiteX783" fmla="*/ 265748 w 6469824"/>
                <a:gd name="connsiteY783" fmla="*/ 2260701 h 4968833"/>
                <a:gd name="connsiteX784" fmla="*/ 299949 w 6469824"/>
                <a:gd name="connsiteY784" fmla="*/ 2236495 h 4968833"/>
                <a:gd name="connsiteX785" fmla="*/ 325718 w 6469824"/>
                <a:gd name="connsiteY785" fmla="*/ 2198751 h 4968833"/>
                <a:gd name="connsiteX786" fmla="*/ 371006 w 6469824"/>
                <a:gd name="connsiteY786" fmla="*/ 2199513 h 4968833"/>
                <a:gd name="connsiteX787" fmla="*/ 392139 w 6469824"/>
                <a:gd name="connsiteY787" fmla="*/ 2205736 h 4968833"/>
                <a:gd name="connsiteX788" fmla="*/ 471653 w 6469824"/>
                <a:gd name="connsiteY788" fmla="*/ 2207488 h 4968833"/>
                <a:gd name="connsiteX789" fmla="*/ 471653 w 6469824"/>
                <a:gd name="connsiteY789" fmla="*/ 2207488 h 4968833"/>
                <a:gd name="connsiteX790" fmla="*/ 537198 w 6469824"/>
                <a:gd name="connsiteY790" fmla="*/ 2177783 h 4968833"/>
                <a:gd name="connsiteX791" fmla="*/ 554038 w 6469824"/>
                <a:gd name="connsiteY791" fmla="*/ 2190267 h 4968833"/>
                <a:gd name="connsiteX792" fmla="*/ 573749 w 6469824"/>
                <a:gd name="connsiteY792" fmla="*/ 2167598 h 4968833"/>
                <a:gd name="connsiteX793" fmla="*/ 610490 w 6469824"/>
                <a:gd name="connsiteY793" fmla="*/ 2163496 h 4968833"/>
                <a:gd name="connsiteX794" fmla="*/ 821475 w 6469824"/>
                <a:gd name="connsiteY794" fmla="*/ 2161476 h 4968833"/>
                <a:gd name="connsiteX795" fmla="*/ 941121 w 6469824"/>
                <a:gd name="connsiteY795" fmla="*/ 2265311 h 4968833"/>
                <a:gd name="connsiteX796" fmla="*/ 941121 w 6469824"/>
                <a:gd name="connsiteY796" fmla="*/ 2265311 h 4968833"/>
                <a:gd name="connsiteX797" fmla="*/ 950735 w 6469824"/>
                <a:gd name="connsiteY797" fmla="*/ 2267940 h 4968833"/>
                <a:gd name="connsiteX798" fmla="*/ 950735 w 6469824"/>
                <a:gd name="connsiteY798" fmla="*/ 2267940 h 4968833"/>
                <a:gd name="connsiteX799" fmla="*/ 962089 w 6469824"/>
                <a:gd name="connsiteY799" fmla="*/ 2263559 h 4968833"/>
                <a:gd name="connsiteX800" fmla="*/ 979564 w 6469824"/>
                <a:gd name="connsiteY800" fmla="*/ 2268804 h 4968833"/>
                <a:gd name="connsiteX801" fmla="*/ 1023252 w 6469824"/>
                <a:gd name="connsiteY801" fmla="*/ 2284539 h 4968833"/>
                <a:gd name="connsiteX802" fmla="*/ 1076554 w 6469824"/>
                <a:gd name="connsiteY802" fmla="*/ 2236470 h 4968833"/>
                <a:gd name="connsiteX803" fmla="*/ 1100138 w 6469824"/>
                <a:gd name="connsiteY803" fmla="*/ 2209381 h 4968833"/>
                <a:gd name="connsiteX804" fmla="*/ 1123735 w 6469824"/>
                <a:gd name="connsiteY804" fmla="*/ 2175307 h 4968833"/>
                <a:gd name="connsiteX805" fmla="*/ 1144715 w 6469824"/>
                <a:gd name="connsiteY805" fmla="*/ 2152586 h 4968833"/>
                <a:gd name="connsiteX806" fmla="*/ 1149960 w 6469824"/>
                <a:gd name="connsiteY806" fmla="*/ 2136851 h 4968833"/>
                <a:gd name="connsiteX807" fmla="*/ 1149960 w 6469824"/>
                <a:gd name="connsiteY807" fmla="*/ 2136851 h 4968833"/>
                <a:gd name="connsiteX808" fmla="*/ 1152589 w 6469824"/>
                <a:gd name="connsiteY808" fmla="*/ 2128113 h 4968833"/>
                <a:gd name="connsiteX809" fmla="*/ 1152589 w 6469824"/>
                <a:gd name="connsiteY809" fmla="*/ 2128113 h 4968833"/>
                <a:gd name="connsiteX810" fmla="*/ 1223341 w 6469824"/>
                <a:gd name="connsiteY810" fmla="*/ 2137257 h 4968833"/>
                <a:gd name="connsiteX811" fmla="*/ 1300189 w 6469824"/>
                <a:gd name="connsiteY811" fmla="*/ 2168601 h 4968833"/>
                <a:gd name="connsiteX812" fmla="*/ 1365060 w 6469824"/>
                <a:gd name="connsiteY812" fmla="*/ 2200872 h 4968833"/>
                <a:gd name="connsiteX813" fmla="*/ 1459764 w 6469824"/>
                <a:gd name="connsiteY813" fmla="*/ 2164766 h 4968833"/>
                <a:gd name="connsiteX814" fmla="*/ 1522451 w 6469824"/>
                <a:gd name="connsiteY814" fmla="*/ 2166543 h 4968833"/>
                <a:gd name="connsiteX815" fmla="*/ 1581671 w 6469824"/>
                <a:gd name="connsiteY815" fmla="*/ 2117331 h 4968833"/>
                <a:gd name="connsiteX816" fmla="*/ 1683208 w 6469824"/>
                <a:gd name="connsiteY816" fmla="*/ 2124938 h 4968833"/>
                <a:gd name="connsiteX817" fmla="*/ 1705052 w 6469824"/>
                <a:gd name="connsiteY817" fmla="*/ 2118830 h 4968833"/>
                <a:gd name="connsiteX818" fmla="*/ 1763599 w 6469824"/>
                <a:gd name="connsiteY818" fmla="*/ 2101354 h 4968833"/>
                <a:gd name="connsiteX819" fmla="*/ 1843113 w 6469824"/>
                <a:gd name="connsiteY819" fmla="*/ 2084336 h 4968833"/>
                <a:gd name="connsiteX820" fmla="*/ 1930502 w 6469824"/>
                <a:gd name="connsiteY820" fmla="*/ 2061146 h 4968833"/>
                <a:gd name="connsiteX821" fmla="*/ 1952410 w 6469824"/>
                <a:gd name="connsiteY821" fmla="*/ 2046846 h 4968833"/>
                <a:gd name="connsiteX822" fmla="*/ 2012277 w 6469824"/>
                <a:gd name="connsiteY822" fmla="*/ 2063407 h 4968833"/>
                <a:gd name="connsiteX823" fmla="*/ 2050327 w 6469824"/>
                <a:gd name="connsiteY823" fmla="*/ 2039772 h 4968833"/>
                <a:gd name="connsiteX824" fmla="*/ 2086103 w 6469824"/>
                <a:gd name="connsiteY824" fmla="*/ 2025180 h 4968833"/>
                <a:gd name="connsiteX825" fmla="*/ 2119300 w 6469824"/>
                <a:gd name="connsiteY825" fmla="*/ 2025180 h 4968833"/>
                <a:gd name="connsiteX826" fmla="*/ 2127174 w 6469824"/>
                <a:gd name="connsiteY826" fmla="*/ 2011184 h 4968833"/>
                <a:gd name="connsiteX827" fmla="*/ 2127174 w 6469824"/>
                <a:gd name="connsiteY827" fmla="*/ 2011184 h 4968833"/>
                <a:gd name="connsiteX828" fmla="*/ 2152142 w 6469824"/>
                <a:gd name="connsiteY828" fmla="*/ 1994484 h 4968833"/>
                <a:gd name="connsiteX829" fmla="*/ 2166494 w 6469824"/>
                <a:gd name="connsiteY829" fmla="*/ 1978863 h 4968833"/>
                <a:gd name="connsiteX830" fmla="*/ 2171739 w 6469824"/>
                <a:gd name="connsiteY830" fmla="*/ 1931682 h 4968833"/>
                <a:gd name="connsiteX831" fmla="*/ 2171739 w 6469824"/>
                <a:gd name="connsiteY831" fmla="*/ 1913331 h 4968833"/>
                <a:gd name="connsiteX832" fmla="*/ 2197875 w 6469824"/>
                <a:gd name="connsiteY832" fmla="*/ 1882648 h 4968833"/>
                <a:gd name="connsiteX833" fmla="*/ 2237842 w 6469824"/>
                <a:gd name="connsiteY833" fmla="*/ 1826107 h 4968833"/>
                <a:gd name="connsiteX834" fmla="*/ 2201736 w 6469824"/>
                <a:gd name="connsiteY834" fmla="*/ 1786699 h 4968833"/>
                <a:gd name="connsiteX835" fmla="*/ 2204352 w 6469824"/>
                <a:gd name="connsiteY835" fmla="*/ 1781822 h 4968833"/>
                <a:gd name="connsiteX836" fmla="*/ 2204352 w 6469824"/>
                <a:gd name="connsiteY836" fmla="*/ 1781822 h 4968833"/>
                <a:gd name="connsiteX837" fmla="*/ 2221675 w 6469824"/>
                <a:gd name="connsiteY837" fmla="*/ 1785378 h 4968833"/>
                <a:gd name="connsiteX838" fmla="*/ 2258378 w 6469824"/>
                <a:gd name="connsiteY838" fmla="*/ 1785378 h 4968833"/>
                <a:gd name="connsiteX839" fmla="*/ 2301990 w 6469824"/>
                <a:gd name="connsiteY839" fmla="*/ 1785645 h 4968833"/>
                <a:gd name="connsiteX840" fmla="*/ 2276577 w 6469824"/>
                <a:gd name="connsiteY840" fmla="*/ 1750530 h 4968833"/>
                <a:gd name="connsiteX841" fmla="*/ 2267433 w 6469824"/>
                <a:gd name="connsiteY841" fmla="*/ 1712328 h 4968833"/>
                <a:gd name="connsiteX842" fmla="*/ 2336229 w 6469824"/>
                <a:gd name="connsiteY842" fmla="*/ 1698485 h 4968833"/>
                <a:gd name="connsiteX843" fmla="*/ 2382622 w 6469824"/>
                <a:gd name="connsiteY843" fmla="*/ 1674863 h 4968833"/>
                <a:gd name="connsiteX844" fmla="*/ 2384375 w 6469824"/>
                <a:gd name="connsiteY844" fmla="*/ 1658251 h 4968833"/>
                <a:gd name="connsiteX845" fmla="*/ 2381085 w 6469824"/>
                <a:gd name="connsiteY845" fmla="*/ 1626463 h 4968833"/>
                <a:gd name="connsiteX846" fmla="*/ 2400097 w 6469824"/>
                <a:gd name="connsiteY846" fmla="*/ 1588351 h 4968833"/>
                <a:gd name="connsiteX847" fmla="*/ 2401850 w 6469824"/>
                <a:gd name="connsiteY847" fmla="*/ 1579613 h 4968833"/>
                <a:gd name="connsiteX848" fmla="*/ 2401850 w 6469824"/>
                <a:gd name="connsiteY848" fmla="*/ 1579613 h 4968833"/>
                <a:gd name="connsiteX849" fmla="*/ 2391359 w 6469824"/>
                <a:gd name="connsiteY849" fmla="*/ 1521942 h 4968833"/>
                <a:gd name="connsiteX850" fmla="*/ 2391359 w 6469824"/>
                <a:gd name="connsiteY850" fmla="*/ 1521942 h 4968833"/>
                <a:gd name="connsiteX851" fmla="*/ 2391359 w 6469824"/>
                <a:gd name="connsiteY851" fmla="*/ 1511452 h 4968833"/>
                <a:gd name="connsiteX852" fmla="*/ 2391359 w 6469824"/>
                <a:gd name="connsiteY852" fmla="*/ 1511452 h 4968833"/>
                <a:gd name="connsiteX853" fmla="*/ 2384374 w 6469824"/>
                <a:gd name="connsiteY853" fmla="*/ 1457274 h 4968833"/>
                <a:gd name="connsiteX854" fmla="*/ 2384374 w 6469824"/>
                <a:gd name="connsiteY854" fmla="*/ 1457274 h 4968833"/>
                <a:gd name="connsiteX855" fmla="*/ 2385086 w 6469824"/>
                <a:gd name="connsiteY855" fmla="*/ 1446339 h 4968833"/>
                <a:gd name="connsiteX856" fmla="*/ 2385086 w 6469824"/>
                <a:gd name="connsiteY856" fmla="*/ 1446339 h 4968833"/>
                <a:gd name="connsiteX857" fmla="*/ 2386838 w 6469824"/>
                <a:gd name="connsiteY857" fmla="*/ 1399146 h 4968833"/>
                <a:gd name="connsiteX858" fmla="*/ 2411184 w 6469824"/>
                <a:gd name="connsiteY858" fmla="*/ 1321219 h 4968833"/>
                <a:gd name="connsiteX859" fmla="*/ 2418169 w 6469824"/>
                <a:gd name="connsiteY859" fmla="*/ 1303744 h 4968833"/>
                <a:gd name="connsiteX860" fmla="*/ 2447875 w 6469824"/>
                <a:gd name="connsiteY860" fmla="*/ 1172667 h 4968833"/>
                <a:gd name="connsiteX861" fmla="*/ 2441258 w 6469824"/>
                <a:gd name="connsiteY861" fmla="*/ 1145235 h 4968833"/>
                <a:gd name="connsiteX862" fmla="*/ 2430704 w 6469824"/>
                <a:gd name="connsiteY862" fmla="*/ 1136320 h 4968833"/>
                <a:gd name="connsiteX863" fmla="*/ 2416582 w 6469824"/>
                <a:gd name="connsiteY863" fmla="*/ 1101471 h 4968833"/>
                <a:gd name="connsiteX864" fmla="*/ 2411337 w 6469824"/>
                <a:gd name="connsiteY864" fmla="*/ 1096226 h 4968833"/>
                <a:gd name="connsiteX865" fmla="*/ 2391360 w 6469824"/>
                <a:gd name="connsiteY865" fmla="*/ 997026 h 4968833"/>
                <a:gd name="connsiteX866" fmla="*/ 2394446 w 6469824"/>
                <a:gd name="connsiteY866" fmla="*/ 993419 h 4968833"/>
                <a:gd name="connsiteX867" fmla="*/ 2410169 w 6469824"/>
                <a:gd name="connsiteY867" fmla="*/ 989050 h 4968833"/>
                <a:gd name="connsiteX868" fmla="*/ 2448573 w 6469824"/>
                <a:gd name="connsiteY868" fmla="*/ 981545 h 4968833"/>
                <a:gd name="connsiteX869" fmla="*/ 2478749 w 6469824"/>
                <a:gd name="connsiteY869" fmla="*/ 994765 h 4968833"/>
                <a:gd name="connsiteX870" fmla="*/ 2510397 w 6469824"/>
                <a:gd name="connsiteY870" fmla="*/ 994549 h 4968833"/>
                <a:gd name="connsiteX871" fmla="*/ 2541245 w 6469824"/>
                <a:gd name="connsiteY871" fmla="*/ 986434 h 4968833"/>
                <a:gd name="connsiteX872" fmla="*/ 2638464 w 6469824"/>
                <a:gd name="connsiteY872" fmla="*/ 989279 h 4968833"/>
                <a:gd name="connsiteX873" fmla="*/ 2738108 w 6469824"/>
                <a:gd name="connsiteY873" fmla="*/ 1002639 h 4968833"/>
                <a:gd name="connsiteX874" fmla="*/ 2738108 w 6469824"/>
                <a:gd name="connsiteY874" fmla="*/ 1002639 h 4968833"/>
                <a:gd name="connsiteX875" fmla="*/ 2748598 w 6469824"/>
                <a:gd name="connsiteY875" fmla="*/ 1004392 h 4968833"/>
                <a:gd name="connsiteX876" fmla="*/ 2748598 w 6469824"/>
                <a:gd name="connsiteY876" fmla="*/ 1004392 h 4968833"/>
                <a:gd name="connsiteX877" fmla="*/ 2777440 w 6469824"/>
                <a:gd name="connsiteY877" fmla="*/ 996518 h 4968833"/>
                <a:gd name="connsiteX878" fmla="*/ 2839543 w 6469824"/>
                <a:gd name="connsiteY878" fmla="*/ 997496 h 4968833"/>
                <a:gd name="connsiteX879" fmla="*/ 2908466 w 6469824"/>
                <a:gd name="connsiteY879" fmla="*/ 979182 h 4968833"/>
                <a:gd name="connsiteX880" fmla="*/ 2961819 w 6469824"/>
                <a:gd name="connsiteY880" fmla="*/ 1030605 h 4968833"/>
                <a:gd name="connsiteX881" fmla="*/ 2998052 w 6469824"/>
                <a:gd name="connsiteY881" fmla="*/ 1072007 h 4968833"/>
                <a:gd name="connsiteX882" fmla="*/ 3033878 w 6469824"/>
                <a:gd name="connsiteY882" fmla="*/ 1092111 h 4968833"/>
                <a:gd name="connsiteX883" fmla="*/ 3033878 w 6469824"/>
                <a:gd name="connsiteY883" fmla="*/ 1092111 h 4968833"/>
                <a:gd name="connsiteX884" fmla="*/ 3047861 w 6469824"/>
                <a:gd name="connsiteY884" fmla="*/ 1099972 h 4968833"/>
                <a:gd name="connsiteX885" fmla="*/ 3074950 w 6469824"/>
                <a:gd name="connsiteY885" fmla="*/ 1081621 h 4968833"/>
                <a:gd name="connsiteX886" fmla="*/ 3043746 w 6469824"/>
                <a:gd name="connsiteY886" fmla="*/ 989190 h 4968833"/>
                <a:gd name="connsiteX887" fmla="*/ 3031262 w 6469824"/>
                <a:gd name="connsiteY887" fmla="*/ 951420 h 4968833"/>
                <a:gd name="connsiteX888" fmla="*/ 3031262 w 6469824"/>
                <a:gd name="connsiteY888" fmla="*/ 951420 h 4968833"/>
                <a:gd name="connsiteX889" fmla="*/ 3033015 w 6469824"/>
                <a:gd name="connsiteY889" fmla="*/ 945299 h 4968833"/>
                <a:gd name="connsiteX890" fmla="*/ 3033015 w 6469824"/>
                <a:gd name="connsiteY890" fmla="*/ 945299 h 4968833"/>
                <a:gd name="connsiteX891" fmla="*/ 3056891 w 6469824"/>
                <a:gd name="connsiteY891" fmla="*/ 948080 h 4968833"/>
                <a:gd name="connsiteX892" fmla="*/ 3063355 w 6469824"/>
                <a:gd name="connsiteY892" fmla="*/ 910818 h 4968833"/>
                <a:gd name="connsiteX893" fmla="*/ 3079967 w 6469824"/>
                <a:gd name="connsiteY893" fmla="*/ 872375 h 4968833"/>
                <a:gd name="connsiteX894" fmla="*/ 3112288 w 6469824"/>
                <a:gd name="connsiteY894" fmla="*/ 836549 h 4968833"/>
                <a:gd name="connsiteX895" fmla="*/ 3112288 w 6469824"/>
                <a:gd name="connsiteY895" fmla="*/ 836549 h 4968833"/>
                <a:gd name="connsiteX896" fmla="*/ 3116657 w 6469824"/>
                <a:gd name="connsiteY896" fmla="*/ 832180 h 4968833"/>
                <a:gd name="connsiteX897" fmla="*/ 3116657 w 6469824"/>
                <a:gd name="connsiteY897" fmla="*/ 832180 h 4968833"/>
                <a:gd name="connsiteX898" fmla="*/ 3121902 w 6469824"/>
                <a:gd name="connsiteY898" fmla="*/ 815568 h 4968833"/>
                <a:gd name="connsiteX899" fmla="*/ 3137625 w 6469824"/>
                <a:gd name="connsiteY899" fmla="*/ 791972 h 4968833"/>
                <a:gd name="connsiteX900" fmla="*/ 3144622 w 6469824"/>
                <a:gd name="connsiteY900" fmla="*/ 776249 h 4968833"/>
                <a:gd name="connsiteX901" fmla="*/ 3144622 w 6469824"/>
                <a:gd name="connsiteY901" fmla="*/ 776249 h 4968833"/>
                <a:gd name="connsiteX902" fmla="*/ 3154236 w 6469824"/>
                <a:gd name="connsiteY902" fmla="*/ 767512 h 4968833"/>
                <a:gd name="connsiteX903" fmla="*/ 3154236 w 6469824"/>
                <a:gd name="connsiteY903" fmla="*/ 767512 h 4968833"/>
                <a:gd name="connsiteX904" fmla="*/ 3171711 w 6469824"/>
                <a:gd name="connsiteY904" fmla="*/ 745655 h 4968833"/>
                <a:gd name="connsiteX905" fmla="*/ 3192679 w 6469824"/>
                <a:gd name="connsiteY905" fmla="*/ 716813 h 4968833"/>
                <a:gd name="connsiteX906" fmla="*/ 3192679 w 6469824"/>
                <a:gd name="connsiteY906" fmla="*/ 716813 h 4968833"/>
                <a:gd name="connsiteX907" fmla="*/ 3204046 w 6469824"/>
                <a:gd name="connsiteY907" fmla="*/ 703707 h 4968833"/>
                <a:gd name="connsiteX908" fmla="*/ 3204046 w 6469824"/>
                <a:gd name="connsiteY908" fmla="*/ 703707 h 4968833"/>
                <a:gd name="connsiteX909" fmla="*/ 3224137 w 6469824"/>
                <a:gd name="connsiteY909" fmla="*/ 679247 h 4968833"/>
                <a:gd name="connsiteX910" fmla="*/ 3238120 w 6469824"/>
                <a:gd name="connsiteY910" fmla="*/ 652157 h 4968833"/>
                <a:gd name="connsiteX911" fmla="*/ 3238120 w 6469824"/>
                <a:gd name="connsiteY911" fmla="*/ 652157 h 4968833"/>
                <a:gd name="connsiteX912" fmla="*/ 3241612 w 6469824"/>
                <a:gd name="connsiteY912" fmla="*/ 647789 h 4968833"/>
                <a:gd name="connsiteX913" fmla="*/ 3241612 w 6469824"/>
                <a:gd name="connsiteY913" fmla="*/ 647789 h 4968833"/>
                <a:gd name="connsiteX914" fmla="*/ 3254719 w 6469824"/>
                <a:gd name="connsiteY914" fmla="*/ 624205 h 4968833"/>
                <a:gd name="connsiteX915" fmla="*/ 3271330 w 6469824"/>
                <a:gd name="connsiteY915" fmla="*/ 590994 h 4968833"/>
                <a:gd name="connsiteX916" fmla="*/ 3271330 w 6469824"/>
                <a:gd name="connsiteY916" fmla="*/ 590994 h 4968833"/>
                <a:gd name="connsiteX917" fmla="*/ 3272206 w 6469824"/>
                <a:gd name="connsiteY917" fmla="*/ 582257 h 4968833"/>
                <a:gd name="connsiteX918" fmla="*/ 3272206 w 6469824"/>
                <a:gd name="connsiteY918" fmla="*/ 582257 h 4968833"/>
                <a:gd name="connsiteX919" fmla="*/ 3284437 w 6469824"/>
                <a:gd name="connsiteY919" fmla="*/ 575259 h 4968833"/>
                <a:gd name="connsiteX920" fmla="*/ 3293174 w 6469824"/>
                <a:gd name="connsiteY920" fmla="*/ 563029 h 4968833"/>
                <a:gd name="connsiteX921" fmla="*/ 3318523 w 6469824"/>
                <a:gd name="connsiteY921" fmla="*/ 531571 h 4968833"/>
                <a:gd name="connsiteX922" fmla="*/ 3318523 w 6469824"/>
                <a:gd name="connsiteY922" fmla="*/ 531571 h 4968833"/>
                <a:gd name="connsiteX923" fmla="*/ 3336748 w 6469824"/>
                <a:gd name="connsiteY923" fmla="*/ 507543 h 4968833"/>
                <a:gd name="connsiteX924" fmla="*/ 3336748 w 6469824"/>
                <a:gd name="connsiteY924" fmla="*/ 507543 h 4968833"/>
                <a:gd name="connsiteX925" fmla="*/ 3348178 w 6469824"/>
                <a:gd name="connsiteY925" fmla="*/ 490994 h 4968833"/>
                <a:gd name="connsiteX926" fmla="*/ 3348178 w 6469824"/>
                <a:gd name="connsiteY926" fmla="*/ 490994 h 4968833"/>
                <a:gd name="connsiteX927" fmla="*/ 3351734 w 6469824"/>
                <a:gd name="connsiteY927" fmla="*/ 485254 h 4968833"/>
                <a:gd name="connsiteX928" fmla="*/ 3351734 w 6469824"/>
                <a:gd name="connsiteY928" fmla="*/ 485254 h 4968833"/>
                <a:gd name="connsiteX929" fmla="*/ 3364840 w 6469824"/>
                <a:gd name="connsiteY929" fmla="*/ 467779 h 4968833"/>
                <a:gd name="connsiteX930" fmla="*/ 3373578 w 6469824"/>
                <a:gd name="connsiteY930" fmla="*/ 450304 h 4968833"/>
                <a:gd name="connsiteX931" fmla="*/ 3425241 w 6469824"/>
                <a:gd name="connsiteY931" fmla="*/ 437591 h 4968833"/>
                <a:gd name="connsiteX932" fmla="*/ 3425241 w 6469824"/>
                <a:gd name="connsiteY932" fmla="*/ 437591 h 4968833"/>
                <a:gd name="connsiteX933" fmla="*/ 3433979 w 6469824"/>
                <a:gd name="connsiteY933" fmla="*/ 433222 h 4968833"/>
                <a:gd name="connsiteX934" fmla="*/ 3433979 w 6469824"/>
                <a:gd name="connsiteY934" fmla="*/ 433222 h 4968833"/>
                <a:gd name="connsiteX935" fmla="*/ 3440088 w 6469824"/>
                <a:gd name="connsiteY935" fmla="*/ 449834 h 4968833"/>
                <a:gd name="connsiteX936" fmla="*/ 3454070 w 6469824"/>
                <a:gd name="connsiteY936" fmla="*/ 461200 h 4968833"/>
                <a:gd name="connsiteX937" fmla="*/ 3473298 w 6469824"/>
                <a:gd name="connsiteY937" fmla="*/ 473430 h 4968833"/>
                <a:gd name="connsiteX938" fmla="*/ 3481160 w 6469824"/>
                <a:gd name="connsiteY938" fmla="*/ 484784 h 4968833"/>
                <a:gd name="connsiteX939" fmla="*/ 3481160 w 6469824"/>
                <a:gd name="connsiteY939" fmla="*/ 484784 h 4968833"/>
                <a:gd name="connsiteX940" fmla="*/ 3489021 w 6469824"/>
                <a:gd name="connsiteY940" fmla="*/ 491782 h 4968833"/>
                <a:gd name="connsiteX941" fmla="*/ 3489021 w 6469824"/>
                <a:gd name="connsiteY941" fmla="*/ 491782 h 4968833"/>
                <a:gd name="connsiteX942" fmla="*/ 3497759 w 6469824"/>
                <a:gd name="connsiteY942" fmla="*/ 501396 h 4968833"/>
                <a:gd name="connsiteX943" fmla="*/ 3514370 w 6469824"/>
                <a:gd name="connsiteY943" fmla="*/ 512762 h 4968833"/>
                <a:gd name="connsiteX944" fmla="*/ 3537091 w 6469824"/>
                <a:gd name="connsiteY944" fmla="*/ 534606 h 4968833"/>
                <a:gd name="connsiteX945" fmla="*/ 3537091 w 6469824"/>
                <a:gd name="connsiteY945" fmla="*/ 534606 h 4968833"/>
                <a:gd name="connsiteX946" fmla="*/ 3545828 w 6469824"/>
                <a:gd name="connsiteY946" fmla="*/ 539851 h 4968833"/>
                <a:gd name="connsiteX947" fmla="*/ 3545828 w 6469824"/>
                <a:gd name="connsiteY947" fmla="*/ 539851 h 4968833"/>
                <a:gd name="connsiteX948" fmla="*/ 3559811 w 6469824"/>
                <a:gd name="connsiteY948" fmla="*/ 549465 h 4968833"/>
                <a:gd name="connsiteX949" fmla="*/ 3588652 w 6469824"/>
                <a:gd name="connsiteY949" fmla="*/ 567817 h 4968833"/>
                <a:gd name="connsiteX950" fmla="*/ 3600019 w 6469824"/>
                <a:gd name="connsiteY950" fmla="*/ 566064 h 4968833"/>
                <a:gd name="connsiteX951" fmla="*/ 3600019 w 6469824"/>
                <a:gd name="connsiteY951" fmla="*/ 566064 h 4968833"/>
                <a:gd name="connsiteX952" fmla="*/ 3607880 w 6469824"/>
                <a:gd name="connsiteY952" fmla="*/ 566941 h 4968833"/>
                <a:gd name="connsiteX953" fmla="*/ 3607880 w 6469824"/>
                <a:gd name="connsiteY953" fmla="*/ 566941 h 4968833"/>
                <a:gd name="connsiteX954" fmla="*/ 3621863 w 6469824"/>
                <a:gd name="connsiteY954" fmla="*/ 576554 h 4968833"/>
                <a:gd name="connsiteX955" fmla="*/ 3646336 w 6469824"/>
                <a:gd name="connsiteY955" fmla="*/ 582676 h 4968833"/>
                <a:gd name="connsiteX956" fmla="*/ 3669056 w 6469824"/>
                <a:gd name="connsiteY956" fmla="*/ 579183 h 4968833"/>
                <a:gd name="connsiteX957" fmla="*/ 3669056 w 6469824"/>
                <a:gd name="connsiteY957" fmla="*/ 579183 h 4968833"/>
                <a:gd name="connsiteX958" fmla="*/ 3679547 w 6469824"/>
                <a:gd name="connsiteY958" fmla="*/ 582676 h 4968833"/>
                <a:gd name="connsiteX959" fmla="*/ 3679547 w 6469824"/>
                <a:gd name="connsiteY959" fmla="*/ 582676 h 4968833"/>
                <a:gd name="connsiteX960" fmla="*/ 3749409 w 6469824"/>
                <a:gd name="connsiteY960" fmla="*/ 605955 h 4968833"/>
                <a:gd name="connsiteX961" fmla="*/ 3798152 w 6469824"/>
                <a:gd name="connsiteY961" fmla="*/ 656349 h 4968833"/>
                <a:gd name="connsiteX962" fmla="*/ 3834220 w 6469824"/>
                <a:gd name="connsiteY962" fmla="*/ 641363 h 4968833"/>
                <a:gd name="connsiteX963" fmla="*/ 3850730 w 6469824"/>
                <a:gd name="connsiteY963" fmla="*/ 650519 h 4968833"/>
                <a:gd name="connsiteX964" fmla="*/ 3877451 w 6469824"/>
                <a:gd name="connsiteY964" fmla="*/ 653618 h 4968833"/>
                <a:gd name="connsiteX965" fmla="*/ 3904082 w 6469824"/>
                <a:gd name="connsiteY965" fmla="*/ 652945 h 4968833"/>
                <a:gd name="connsiteX966" fmla="*/ 3983483 w 6469824"/>
                <a:gd name="connsiteY966" fmla="*/ 656349 h 4968833"/>
                <a:gd name="connsiteX967" fmla="*/ 4025113 w 6469824"/>
                <a:gd name="connsiteY967" fmla="*/ 614299 h 4968833"/>
                <a:gd name="connsiteX968" fmla="*/ 4036480 w 6469824"/>
                <a:gd name="connsiteY968" fmla="*/ 581088 h 4968833"/>
                <a:gd name="connsiteX969" fmla="*/ 4045725 w 6469824"/>
                <a:gd name="connsiteY969" fmla="*/ 550862 h 4968833"/>
                <a:gd name="connsiteX970" fmla="*/ 4053688 w 6469824"/>
                <a:gd name="connsiteY970" fmla="*/ 445910 h 4968833"/>
                <a:gd name="connsiteX971" fmla="*/ 4064433 w 6469824"/>
                <a:gd name="connsiteY971" fmla="*/ 353885 h 4968833"/>
                <a:gd name="connsiteX972" fmla="*/ 4084537 w 6469824"/>
                <a:gd name="connsiteY972" fmla="*/ 277863 h 4968833"/>
                <a:gd name="connsiteX973" fmla="*/ 4104641 w 6469824"/>
                <a:gd name="connsiteY973" fmla="*/ 252527 h 4968833"/>
                <a:gd name="connsiteX974" fmla="*/ 4169296 w 6469824"/>
                <a:gd name="connsiteY974" fmla="*/ 195732 h 4968833"/>
                <a:gd name="connsiteX975" fmla="*/ 4169296 w 6469824"/>
                <a:gd name="connsiteY975" fmla="*/ 195732 h 4968833"/>
                <a:gd name="connsiteX976" fmla="*/ 4227844 w 6469824"/>
                <a:gd name="connsiteY976" fmla="*/ 203594 h 4968833"/>
                <a:gd name="connsiteX977" fmla="*/ 4227844 w 6469824"/>
                <a:gd name="connsiteY977" fmla="*/ 203594 h 4968833"/>
                <a:gd name="connsiteX978" fmla="*/ 4234829 w 6469824"/>
                <a:gd name="connsiteY978" fmla="*/ 210579 h 4968833"/>
                <a:gd name="connsiteX979" fmla="*/ 4241826 w 6469824"/>
                <a:gd name="connsiteY979" fmla="*/ 208826 h 4968833"/>
                <a:gd name="connsiteX980" fmla="*/ 4242487 w 6469824"/>
                <a:gd name="connsiteY980" fmla="*/ 195250 h 4968833"/>
                <a:gd name="connsiteX981" fmla="*/ 4242487 w 6469824"/>
                <a:gd name="connsiteY981" fmla="*/ 195250 h 4968833"/>
                <a:gd name="connsiteX982" fmla="*/ 4264331 w 6469824"/>
                <a:gd name="connsiteY982" fmla="*/ 197002 h 4968833"/>
                <a:gd name="connsiteX983" fmla="*/ 4284435 w 6469824"/>
                <a:gd name="connsiteY983" fmla="*/ 193510 h 4968833"/>
                <a:gd name="connsiteX984" fmla="*/ 4284435 w 6469824"/>
                <a:gd name="connsiteY984" fmla="*/ 193510 h 4968833"/>
                <a:gd name="connsiteX985" fmla="*/ 4292309 w 6469824"/>
                <a:gd name="connsiteY985" fmla="*/ 195250 h 4968833"/>
                <a:gd name="connsiteX986" fmla="*/ 4299294 w 6469824"/>
                <a:gd name="connsiteY986" fmla="*/ 195250 h 4968833"/>
                <a:gd name="connsiteX987" fmla="*/ 4306292 w 6469824"/>
                <a:gd name="connsiteY987" fmla="*/ 191757 h 4968833"/>
                <a:gd name="connsiteX988" fmla="*/ 4306292 w 6469824"/>
                <a:gd name="connsiteY988" fmla="*/ 191757 h 4968833"/>
                <a:gd name="connsiteX989" fmla="*/ 4341242 w 6469824"/>
                <a:gd name="connsiteY989" fmla="*/ 182143 h 4968833"/>
                <a:gd name="connsiteX990" fmla="*/ 4341242 w 6469824"/>
                <a:gd name="connsiteY990" fmla="*/ 182143 h 4968833"/>
                <a:gd name="connsiteX991" fmla="*/ 4351732 w 6469824"/>
                <a:gd name="connsiteY991" fmla="*/ 172529 h 4968833"/>
                <a:gd name="connsiteX992" fmla="*/ 4351732 w 6469824"/>
                <a:gd name="connsiteY992" fmla="*/ 172529 h 4968833"/>
                <a:gd name="connsiteX993" fmla="*/ 4404374 w 6469824"/>
                <a:gd name="connsiteY993" fmla="*/ 150279 h 4968833"/>
                <a:gd name="connsiteX994" fmla="*/ 4431056 w 6469824"/>
                <a:gd name="connsiteY994" fmla="*/ 114173 h 4968833"/>
                <a:gd name="connsiteX995" fmla="*/ 4415956 w 6469824"/>
                <a:gd name="connsiteY995" fmla="*/ 39891 h 4968833"/>
                <a:gd name="connsiteX996" fmla="*/ 4519423 w 6469824"/>
                <a:gd name="connsiteY996" fmla="*/ 0 h 4968833"/>
                <a:gd name="connsiteX997" fmla="*/ 4559923 w 6469824"/>
                <a:gd name="connsiteY997" fmla="*/ 20942 h 4968833"/>
                <a:gd name="connsiteX998" fmla="*/ 4594874 w 6469824"/>
                <a:gd name="connsiteY998" fmla="*/ 47155 h 4968833"/>
                <a:gd name="connsiteX999" fmla="*/ 4618457 w 6469824"/>
                <a:gd name="connsiteY999" fmla="*/ 51524 h 4968833"/>
                <a:gd name="connsiteX1000" fmla="*/ 4718762 w 6469824"/>
                <a:gd name="connsiteY1000" fmla="*/ 20193 h 4968833"/>
                <a:gd name="connsiteX1001" fmla="*/ 4730128 w 6469824"/>
                <a:gd name="connsiteY1001" fmla="*/ 24562 h 4968833"/>
                <a:gd name="connsiteX1002" fmla="*/ 4730128 w 6469824"/>
                <a:gd name="connsiteY1002" fmla="*/ 52527 h 4968833"/>
                <a:gd name="connsiteX1003" fmla="*/ 4731881 w 6469824"/>
                <a:gd name="connsiteY1003" fmla="*/ 65634 h 4968833"/>
                <a:gd name="connsiteX1004" fmla="*/ 4677881 w 6469824"/>
                <a:gd name="connsiteY1004" fmla="*/ 121425 h 4968833"/>
                <a:gd name="connsiteX1005" fmla="*/ 4690860 w 6469824"/>
                <a:gd name="connsiteY1005" fmla="*/ 144386 h 4968833"/>
                <a:gd name="connsiteX1006" fmla="*/ 4730002 w 6469824"/>
                <a:gd name="connsiteY1006" fmla="*/ 236931 h 4968833"/>
                <a:gd name="connsiteX1007" fmla="*/ 4730002 w 6469824"/>
                <a:gd name="connsiteY1007" fmla="*/ 236931 h 4968833"/>
                <a:gd name="connsiteX1008" fmla="*/ 4714266 w 6469824"/>
                <a:gd name="connsiteY1008" fmla="*/ 253974 h 4968833"/>
                <a:gd name="connsiteX1009" fmla="*/ 4714266 w 6469824"/>
                <a:gd name="connsiteY1009" fmla="*/ 253974 h 4968833"/>
                <a:gd name="connsiteX1010" fmla="*/ 4739793 w 6469824"/>
                <a:gd name="connsiteY1010" fmla="*/ 264985 h 4968833"/>
                <a:gd name="connsiteX1011" fmla="*/ 4794822 w 6469824"/>
                <a:gd name="connsiteY1011" fmla="*/ 330149 h 4968833"/>
                <a:gd name="connsiteX1012" fmla="*/ 4850613 w 6469824"/>
                <a:gd name="connsiteY1012" fmla="*/ 357276 h 4968833"/>
                <a:gd name="connsiteX1013" fmla="*/ 4850613 w 6469824"/>
                <a:gd name="connsiteY1013" fmla="*/ 379362 h 4968833"/>
                <a:gd name="connsiteX1014" fmla="*/ 4853915 w 6469824"/>
                <a:gd name="connsiteY1014" fmla="*/ 430276 h 4968833"/>
                <a:gd name="connsiteX1015" fmla="*/ 4891901 w 6469824"/>
                <a:gd name="connsiteY1015" fmla="*/ 461442 h 4968833"/>
                <a:gd name="connsiteX1016" fmla="*/ 4892422 w 6469824"/>
                <a:gd name="connsiteY1016" fmla="*/ 467106 h 4968833"/>
                <a:gd name="connsiteX1017" fmla="*/ 4908157 w 6469824"/>
                <a:gd name="connsiteY1017" fmla="*/ 480212 h 4968833"/>
                <a:gd name="connsiteX1018" fmla="*/ 4908157 w 6469824"/>
                <a:gd name="connsiteY1018" fmla="*/ 480212 h 4968833"/>
                <a:gd name="connsiteX1019" fmla="*/ 4988548 w 6469824"/>
                <a:gd name="connsiteY1019" fmla="*/ 521284 h 4968833"/>
                <a:gd name="connsiteX1020" fmla="*/ 5006912 w 6469824"/>
                <a:gd name="connsiteY1020" fmla="*/ 516039 h 4968833"/>
                <a:gd name="connsiteX1021" fmla="*/ 5041850 w 6469824"/>
                <a:gd name="connsiteY1021" fmla="*/ 522160 h 4968833"/>
                <a:gd name="connsiteX1022" fmla="*/ 5041850 w 6469824"/>
                <a:gd name="connsiteY1022" fmla="*/ 522160 h 4968833"/>
                <a:gd name="connsiteX1023" fmla="*/ 5053217 w 6469824"/>
                <a:gd name="connsiteY1023" fmla="*/ 531774 h 4968833"/>
                <a:gd name="connsiteX1024" fmla="*/ 5053217 w 6469824"/>
                <a:gd name="connsiteY1024" fmla="*/ 531774 h 4968833"/>
                <a:gd name="connsiteX1025" fmla="*/ 5058462 w 6469824"/>
                <a:gd name="connsiteY1025" fmla="*/ 552742 h 4968833"/>
                <a:gd name="connsiteX1026" fmla="*/ 5119574 w 6469824"/>
                <a:gd name="connsiteY1026" fmla="*/ 608152 h 4968833"/>
                <a:gd name="connsiteX1027" fmla="*/ 5145787 w 6469824"/>
                <a:gd name="connsiteY1027" fmla="*/ 598538 h 4968833"/>
                <a:gd name="connsiteX1028" fmla="*/ 5172000 w 6469824"/>
                <a:gd name="connsiteY1028" fmla="*/ 662318 h 4968833"/>
                <a:gd name="connsiteX1029" fmla="*/ 5201705 w 6469824"/>
                <a:gd name="connsiteY1029" fmla="*/ 679793 h 4968833"/>
                <a:gd name="connsiteX1030" fmla="*/ 5201705 w 6469824"/>
                <a:gd name="connsiteY1030" fmla="*/ 679793 h 4968833"/>
                <a:gd name="connsiteX1031" fmla="*/ 5221758 w 6469824"/>
                <a:gd name="connsiteY1031" fmla="*/ 727735 h 4968833"/>
                <a:gd name="connsiteX1032" fmla="*/ 5238446 w 6469824"/>
                <a:gd name="connsiteY1032" fmla="*/ 800354 h 4968833"/>
                <a:gd name="connsiteX1033" fmla="*/ 5235309 w 6469824"/>
                <a:gd name="connsiteY1033" fmla="*/ 852119 h 4968833"/>
                <a:gd name="connsiteX1034" fmla="*/ 5235309 w 6469824"/>
                <a:gd name="connsiteY1034" fmla="*/ 852119 h 4968833"/>
                <a:gd name="connsiteX1035" fmla="*/ 5244352 w 6469824"/>
                <a:gd name="connsiteY1035" fmla="*/ 889381 h 4968833"/>
                <a:gd name="connsiteX1036" fmla="*/ 5279658 w 6469824"/>
                <a:gd name="connsiteY1036" fmla="*/ 957427 h 4968833"/>
                <a:gd name="connsiteX1037" fmla="*/ 5298212 w 6469824"/>
                <a:gd name="connsiteY1037" fmla="*/ 980567 h 4968833"/>
                <a:gd name="connsiteX1038" fmla="*/ 5303457 w 6469824"/>
                <a:gd name="connsiteY1038" fmla="*/ 991933 h 4968833"/>
                <a:gd name="connsiteX1039" fmla="*/ 5303457 w 6469824"/>
                <a:gd name="connsiteY1039" fmla="*/ 991933 h 4968833"/>
                <a:gd name="connsiteX1040" fmla="*/ 5326178 w 6469824"/>
                <a:gd name="connsiteY1040" fmla="*/ 1069708 h 4968833"/>
                <a:gd name="connsiteX1041" fmla="*/ 5326178 w 6469824"/>
                <a:gd name="connsiteY1041" fmla="*/ 1069708 h 4968833"/>
                <a:gd name="connsiteX1042" fmla="*/ 5334052 w 6469824"/>
                <a:gd name="connsiteY1042" fmla="*/ 1108850 h 4968833"/>
                <a:gd name="connsiteX1043" fmla="*/ 5312284 w 6469824"/>
                <a:gd name="connsiteY1043" fmla="*/ 1159357 h 4968833"/>
                <a:gd name="connsiteX1044" fmla="*/ 5312284 w 6469824"/>
                <a:gd name="connsiteY1044" fmla="*/ 1159357 h 4968833"/>
                <a:gd name="connsiteX1045" fmla="*/ 5304410 w 6469824"/>
                <a:gd name="connsiteY1045" fmla="*/ 1171588 h 4968833"/>
                <a:gd name="connsiteX1046" fmla="*/ 5304410 w 6469824"/>
                <a:gd name="connsiteY1046" fmla="*/ 1171588 h 4968833"/>
                <a:gd name="connsiteX1047" fmla="*/ 5291303 w 6469824"/>
                <a:gd name="connsiteY1047" fmla="*/ 1189939 h 4968833"/>
                <a:gd name="connsiteX1048" fmla="*/ 5278197 w 6469824"/>
                <a:gd name="connsiteY1048" fmla="*/ 1320139 h 4968833"/>
                <a:gd name="connsiteX1049" fmla="*/ 5278197 w 6469824"/>
                <a:gd name="connsiteY1049" fmla="*/ 1320139 h 4968833"/>
                <a:gd name="connsiteX1050" fmla="*/ 5272952 w 6469824"/>
                <a:gd name="connsiteY1050" fmla="*/ 1330617 h 4968833"/>
                <a:gd name="connsiteX1051" fmla="*/ 5272952 w 6469824"/>
                <a:gd name="connsiteY1051" fmla="*/ 1330617 h 4968833"/>
                <a:gd name="connsiteX1052" fmla="*/ 5253737 w 6469824"/>
                <a:gd name="connsiteY1052" fmla="*/ 1350721 h 4968833"/>
                <a:gd name="connsiteX1053" fmla="*/ 5213541 w 6469824"/>
                <a:gd name="connsiteY1053" fmla="*/ 1376058 h 4968833"/>
                <a:gd name="connsiteX1054" fmla="*/ 5213541 w 6469824"/>
                <a:gd name="connsiteY1054" fmla="*/ 1376058 h 4968833"/>
                <a:gd name="connsiteX1055" fmla="*/ 5204804 w 6469824"/>
                <a:gd name="connsiteY1055" fmla="*/ 1383043 h 4968833"/>
                <a:gd name="connsiteX1056" fmla="*/ 5204804 w 6469824"/>
                <a:gd name="connsiteY1056" fmla="*/ 1383043 h 4968833"/>
                <a:gd name="connsiteX1057" fmla="*/ 5186452 w 6469824"/>
                <a:gd name="connsiteY1057" fmla="*/ 1410132 h 4968833"/>
                <a:gd name="connsiteX1058" fmla="*/ 5166348 w 6469824"/>
                <a:gd name="connsiteY1058" fmla="*/ 1449451 h 4968833"/>
                <a:gd name="connsiteX1059" fmla="*/ 5166348 w 6469824"/>
                <a:gd name="connsiteY1059" fmla="*/ 1449451 h 4968833"/>
                <a:gd name="connsiteX1060" fmla="*/ 5159363 w 6469824"/>
                <a:gd name="connsiteY1060" fmla="*/ 1463434 h 4968833"/>
                <a:gd name="connsiteX1061" fmla="*/ 5159363 w 6469824"/>
                <a:gd name="connsiteY1061" fmla="*/ 1463434 h 4968833"/>
                <a:gd name="connsiteX1062" fmla="*/ 5180344 w 6469824"/>
                <a:gd name="connsiteY1062" fmla="*/ 1476045 h 4968833"/>
                <a:gd name="connsiteX1063" fmla="*/ 5180344 w 6469824"/>
                <a:gd name="connsiteY1063" fmla="*/ 1552245 h 4968833"/>
                <a:gd name="connsiteX1064" fmla="*/ 5207217 w 6469824"/>
                <a:gd name="connsiteY1064" fmla="*/ 1605191 h 4968833"/>
                <a:gd name="connsiteX1065" fmla="*/ 5295685 w 6469824"/>
                <a:gd name="connsiteY1065" fmla="*/ 1644879 h 4968833"/>
                <a:gd name="connsiteX1066" fmla="*/ 5335106 w 6469824"/>
                <a:gd name="connsiteY1066" fmla="*/ 1655877 h 4968833"/>
                <a:gd name="connsiteX1067" fmla="*/ 5400536 w 6469824"/>
                <a:gd name="connsiteY1067" fmla="*/ 1692935 h 4968833"/>
                <a:gd name="connsiteX1068" fmla="*/ 5400536 w 6469824"/>
                <a:gd name="connsiteY1068" fmla="*/ 1692935 h 4968833"/>
                <a:gd name="connsiteX1069" fmla="*/ 5415498 w 6469824"/>
                <a:gd name="connsiteY1069" fmla="*/ 1694714 h 4968833"/>
                <a:gd name="connsiteX1070" fmla="*/ 5415498 w 6469824"/>
                <a:gd name="connsiteY1070" fmla="*/ 1694714 h 4968833"/>
                <a:gd name="connsiteX1071" fmla="*/ 5442587 w 6469824"/>
                <a:gd name="connsiteY1071" fmla="*/ 1695590 h 4968833"/>
                <a:gd name="connsiteX1072" fmla="*/ 5482783 w 6469824"/>
                <a:gd name="connsiteY1072" fmla="*/ 1705204 h 4968833"/>
                <a:gd name="connsiteX1073" fmla="*/ 5482783 w 6469824"/>
                <a:gd name="connsiteY1073" fmla="*/ 1705204 h 4968833"/>
                <a:gd name="connsiteX1074" fmla="*/ 5629087 w 6469824"/>
                <a:gd name="connsiteY1074" fmla="*/ 1735964 h 4968833"/>
                <a:gd name="connsiteX1075" fmla="*/ 5644809 w 6469824"/>
                <a:gd name="connsiteY1075" fmla="*/ 1749578 h 4968833"/>
                <a:gd name="connsiteX1076" fmla="*/ 5644809 w 6469824"/>
                <a:gd name="connsiteY1076" fmla="*/ 1749578 h 4968833"/>
                <a:gd name="connsiteX1077" fmla="*/ 5657916 w 6469824"/>
                <a:gd name="connsiteY1077" fmla="*/ 1750454 h 4968833"/>
                <a:gd name="connsiteX1078" fmla="*/ 5657916 w 6469824"/>
                <a:gd name="connsiteY1078" fmla="*/ 1750454 h 4968833"/>
                <a:gd name="connsiteX1079" fmla="*/ 5683252 w 6469824"/>
                <a:gd name="connsiteY1079" fmla="*/ 1753070 h 4968833"/>
                <a:gd name="connsiteX1080" fmla="*/ 5702480 w 6469824"/>
                <a:gd name="connsiteY1080" fmla="*/ 1761808 h 4968833"/>
                <a:gd name="connsiteX1081" fmla="*/ 5726064 w 6469824"/>
                <a:gd name="connsiteY1081" fmla="*/ 1767917 h 4968833"/>
                <a:gd name="connsiteX1082" fmla="*/ 5726064 w 6469824"/>
                <a:gd name="connsiteY1082" fmla="*/ 1767917 h 4968833"/>
                <a:gd name="connsiteX1083" fmla="*/ 5741787 w 6469824"/>
                <a:gd name="connsiteY1083" fmla="*/ 1771409 h 4968833"/>
                <a:gd name="connsiteX1084" fmla="*/ 5741787 w 6469824"/>
                <a:gd name="connsiteY1084" fmla="*/ 1771409 h 4968833"/>
                <a:gd name="connsiteX1085" fmla="*/ 5770628 w 6469824"/>
                <a:gd name="connsiteY1085" fmla="*/ 1778407 h 4968833"/>
                <a:gd name="connsiteX1086" fmla="*/ 5795965 w 6469824"/>
                <a:gd name="connsiteY1086" fmla="*/ 1787145 h 4968833"/>
                <a:gd name="connsiteX1087" fmla="*/ 5871111 w 6469824"/>
                <a:gd name="connsiteY1087" fmla="*/ 1823848 h 4968833"/>
                <a:gd name="connsiteX1088" fmla="*/ 5949749 w 6469824"/>
                <a:gd name="connsiteY1088" fmla="*/ 1894625 h 4968833"/>
                <a:gd name="connsiteX1089" fmla="*/ 5949749 w 6469824"/>
                <a:gd name="connsiteY1089" fmla="*/ 1894625 h 4968833"/>
                <a:gd name="connsiteX1090" fmla="*/ 5961116 w 6469824"/>
                <a:gd name="connsiteY1090" fmla="*/ 1904226 h 4968833"/>
                <a:gd name="connsiteX1091" fmla="*/ 5961116 w 6469824"/>
                <a:gd name="connsiteY1091" fmla="*/ 1904226 h 4968833"/>
                <a:gd name="connsiteX1092" fmla="*/ 5979467 w 6469824"/>
                <a:gd name="connsiteY1092" fmla="*/ 1919961 h 4968833"/>
                <a:gd name="connsiteX1093" fmla="*/ 6001311 w 6469824"/>
                <a:gd name="connsiteY1093" fmla="*/ 1944421 h 4968833"/>
                <a:gd name="connsiteX1094" fmla="*/ 6008296 w 6469824"/>
                <a:gd name="connsiteY1094" fmla="*/ 1955788 h 4968833"/>
                <a:gd name="connsiteX1095" fmla="*/ 6008296 w 6469824"/>
                <a:gd name="connsiteY1095" fmla="*/ 1955788 h 4968833"/>
                <a:gd name="connsiteX1096" fmla="*/ 6018786 w 6469824"/>
                <a:gd name="connsiteY1096" fmla="*/ 1968894 h 4968833"/>
                <a:gd name="connsiteX1097" fmla="*/ 6018786 w 6469824"/>
                <a:gd name="connsiteY1097" fmla="*/ 1968894 h 4968833"/>
                <a:gd name="connsiteX1098" fmla="*/ 6064227 w 6469824"/>
                <a:gd name="connsiteY1098" fmla="*/ 2013459 h 4968833"/>
                <a:gd name="connsiteX1099" fmla="*/ 6064227 w 6469824"/>
                <a:gd name="connsiteY1099" fmla="*/ 2013459 h 4968833"/>
                <a:gd name="connsiteX1100" fmla="*/ 6092751 w 6469824"/>
                <a:gd name="connsiteY1100" fmla="*/ 2059179 h 4968833"/>
                <a:gd name="connsiteX1101" fmla="*/ 6118100 w 6469824"/>
                <a:gd name="connsiteY1101" fmla="*/ 2091513 h 4968833"/>
                <a:gd name="connsiteX1102" fmla="*/ 6118100 w 6469824"/>
                <a:gd name="connsiteY1102" fmla="*/ 2091513 h 4968833"/>
                <a:gd name="connsiteX1103" fmla="*/ 6129467 w 6469824"/>
                <a:gd name="connsiteY1103" fmla="*/ 2098511 h 4968833"/>
                <a:gd name="connsiteX1104" fmla="*/ 6129467 w 6469824"/>
                <a:gd name="connsiteY1104" fmla="*/ 2098511 h 4968833"/>
                <a:gd name="connsiteX1105" fmla="*/ 6155680 w 6469824"/>
                <a:gd name="connsiteY1105" fmla="*/ 2112493 h 4968833"/>
                <a:gd name="connsiteX1106" fmla="*/ 6190630 w 6469824"/>
                <a:gd name="connsiteY1106" fmla="*/ 2132585 h 4968833"/>
                <a:gd name="connsiteX1107" fmla="*/ 6190630 w 6469824"/>
                <a:gd name="connsiteY1107" fmla="*/ 2132585 h 4968833"/>
                <a:gd name="connsiteX1108" fmla="*/ 6204613 w 6469824"/>
                <a:gd name="connsiteY1108" fmla="*/ 2133461 h 4968833"/>
                <a:gd name="connsiteX1109" fmla="*/ 6204613 w 6469824"/>
                <a:gd name="connsiteY1109" fmla="*/ 2133461 h 4968833"/>
                <a:gd name="connsiteX1110" fmla="*/ 6238699 w 6469824"/>
                <a:gd name="connsiteY1110" fmla="*/ 2134337 h 4968833"/>
                <a:gd name="connsiteX1111" fmla="*/ 6285004 w 6469824"/>
                <a:gd name="connsiteY1111" fmla="*/ 2138706 h 4968833"/>
                <a:gd name="connsiteX1112" fmla="*/ 6285004 w 6469824"/>
                <a:gd name="connsiteY1112" fmla="*/ 2138706 h 4968833"/>
                <a:gd name="connsiteX1113" fmla="*/ 6281397 w 6469824"/>
                <a:gd name="connsiteY1113" fmla="*/ 2161007 h 4968833"/>
                <a:gd name="connsiteX1114" fmla="*/ 6263160 w 6469824"/>
                <a:gd name="connsiteY1114" fmla="*/ 2184134 h 4968833"/>
                <a:gd name="connsiteX1115" fmla="*/ 6310353 w 6469824"/>
                <a:gd name="connsiteY1115" fmla="*/ 2280260 h 4968833"/>
                <a:gd name="connsiteX1116" fmla="*/ 6310353 w 6469824"/>
                <a:gd name="connsiteY1116" fmla="*/ 2280260 h 4968833"/>
                <a:gd name="connsiteX1117" fmla="*/ 6326215 w 6469824"/>
                <a:gd name="connsiteY1117" fmla="*/ 2357387 h 4968833"/>
                <a:gd name="connsiteX1118" fmla="*/ 6326215 w 6469824"/>
                <a:gd name="connsiteY1118" fmla="*/ 2357387 h 4968833"/>
                <a:gd name="connsiteX1119" fmla="*/ 6331460 w 6469824"/>
                <a:gd name="connsiteY1119" fmla="*/ 2373999 h 4968833"/>
                <a:gd name="connsiteX1120" fmla="*/ 6331460 w 6469824"/>
                <a:gd name="connsiteY1120" fmla="*/ 2373999 h 4968833"/>
                <a:gd name="connsiteX1121" fmla="*/ 6336705 w 6469824"/>
                <a:gd name="connsiteY1121" fmla="*/ 2397583 h 4968833"/>
                <a:gd name="connsiteX1122" fmla="*/ 6346319 w 6469824"/>
                <a:gd name="connsiteY1122" fmla="*/ 2439531 h 4968833"/>
                <a:gd name="connsiteX1123" fmla="*/ 6346319 w 6469824"/>
                <a:gd name="connsiteY1123" fmla="*/ 2439531 h 4968833"/>
                <a:gd name="connsiteX1124" fmla="*/ 6348948 w 6469824"/>
                <a:gd name="connsiteY1124" fmla="*/ 2456142 h 4968833"/>
                <a:gd name="connsiteX1125" fmla="*/ 6348948 w 6469824"/>
                <a:gd name="connsiteY1125" fmla="*/ 2456142 h 4968833"/>
                <a:gd name="connsiteX1126" fmla="*/ 6351577 w 6469824"/>
                <a:gd name="connsiteY1126" fmla="*/ 2485848 h 4968833"/>
                <a:gd name="connsiteX1127" fmla="*/ 6353317 w 6469824"/>
                <a:gd name="connsiteY1127" fmla="*/ 2519935 h 4968833"/>
                <a:gd name="connsiteX1128" fmla="*/ 6353317 w 6469824"/>
                <a:gd name="connsiteY1128" fmla="*/ 2519935 h 4968833"/>
                <a:gd name="connsiteX1129" fmla="*/ 6360315 w 6469824"/>
                <a:gd name="connsiteY1129" fmla="*/ 2535670 h 4968833"/>
                <a:gd name="connsiteX1130" fmla="*/ 6360315 w 6469824"/>
                <a:gd name="connsiteY1130" fmla="*/ 2535670 h 4968833"/>
                <a:gd name="connsiteX1131" fmla="*/ 6376050 w 6469824"/>
                <a:gd name="connsiteY1131" fmla="*/ 2554885 h 4968833"/>
                <a:gd name="connsiteX1132" fmla="*/ 6398770 w 6469824"/>
                <a:gd name="connsiteY1132" fmla="*/ 2586355 h 4968833"/>
                <a:gd name="connsiteX1133" fmla="*/ 6398770 w 6469824"/>
                <a:gd name="connsiteY1133" fmla="*/ 2586355 h 4968833"/>
                <a:gd name="connsiteX1134" fmla="*/ 6407508 w 6469824"/>
                <a:gd name="connsiteY1134" fmla="*/ 2596846 h 4968833"/>
                <a:gd name="connsiteX1135" fmla="*/ 6407508 w 6469824"/>
                <a:gd name="connsiteY1135" fmla="*/ 2596846 h 4968833"/>
                <a:gd name="connsiteX1136" fmla="*/ 6425860 w 6469824"/>
                <a:gd name="connsiteY1136" fmla="*/ 2620442 h 4968833"/>
                <a:gd name="connsiteX1137" fmla="*/ 6447716 w 6469824"/>
                <a:gd name="connsiteY1137" fmla="*/ 2648408 h 4968833"/>
                <a:gd name="connsiteX1138" fmla="*/ 6447716 w 6469824"/>
                <a:gd name="connsiteY1138" fmla="*/ 2648408 h 4968833"/>
                <a:gd name="connsiteX1139" fmla="*/ 6457317 w 6469824"/>
                <a:gd name="connsiteY1139" fmla="*/ 2663254 h 4968833"/>
                <a:gd name="connsiteX1140" fmla="*/ 6457317 w 6469824"/>
                <a:gd name="connsiteY1140" fmla="*/ 2663254 h 4968833"/>
                <a:gd name="connsiteX1141" fmla="*/ 6461928 w 6469824"/>
                <a:gd name="connsiteY1141" fmla="*/ 2690115 h 4968833"/>
                <a:gd name="connsiteX1142" fmla="*/ 6469357 w 6469824"/>
                <a:gd name="connsiteY1142" fmla="*/ 2743455 h 4968833"/>
                <a:gd name="connsiteX1143" fmla="*/ 6469357 w 6469824"/>
                <a:gd name="connsiteY1143" fmla="*/ 2743455 h 4968833"/>
                <a:gd name="connsiteX1144" fmla="*/ 6457165 w 6469824"/>
                <a:gd name="connsiteY1144" fmla="*/ 2764397 h 4968833"/>
                <a:gd name="connsiteX1145" fmla="*/ 6457165 w 6469824"/>
                <a:gd name="connsiteY1145" fmla="*/ 2764397 h 4968833"/>
                <a:gd name="connsiteX0" fmla="*/ 6457165 w 6469824"/>
                <a:gd name="connsiteY0" fmla="*/ 2764397 h 4968833"/>
                <a:gd name="connsiteX1" fmla="*/ 6408015 w 6469824"/>
                <a:gd name="connsiteY1" fmla="*/ 2786431 h 4968833"/>
                <a:gd name="connsiteX2" fmla="*/ 6387658 w 6469824"/>
                <a:gd name="connsiteY2" fmla="*/ 2795753 h 4968833"/>
                <a:gd name="connsiteX3" fmla="*/ 6378653 w 6469824"/>
                <a:gd name="connsiteY3" fmla="*/ 2799817 h 4968833"/>
                <a:gd name="connsiteX4" fmla="*/ 6368887 w 6469824"/>
                <a:gd name="connsiteY4" fmla="*/ 2804694 h 4968833"/>
                <a:gd name="connsiteX5" fmla="*/ 6359934 w 6469824"/>
                <a:gd name="connsiteY5" fmla="*/ 2808758 h 4968833"/>
                <a:gd name="connsiteX6" fmla="*/ 6354816 w 6469824"/>
                <a:gd name="connsiteY6" fmla="*/ 2810536 h 4968833"/>
                <a:gd name="connsiteX7" fmla="*/ 6353977 w 6469824"/>
                <a:gd name="connsiteY7" fmla="*/ 2829091 h 4968833"/>
                <a:gd name="connsiteX8" fmla="*/ 6337963 w 6469824"/>
                <a:gd name="connsiteY8" fmla="*/ 2848649 h 4968833"/>
                <a:gd name="connsiteX9" fmla="*/ 6328679 w 6469824"/>
                <a:gd name="connsiteY9" fmla="*/ 2858618 h 4968833"/>
                <a:gd name="connsiteX10" fmla="*/ 6361572 w 6469824"/>
                <a:gd name="connsiteY10" fmla="*/ 2878862 h 4968833"/>
                <a:gd name="connsiteX11" fmla="*/ 6343017 w 6469824"/>
                <a:gd name="connsiteY11" fmla="*/ 2900795 h 4968833"/>
                <a:gd name="connsiteX12" fmla="*/ 6385613 w 6469824"/>
                <a:gd name="connsiteY12" fmla="*/ 2947607 h 4968833"/>
                <a:gd name="connsiteX13" fmla="*/ 6385613 w 6469824"/>
                <a:gd name="connsiteY13" fmla="*/ 2947607 h 4968833"/>
                <a:gd name="connsiteX14" fmla="*/ 6377714 w 6469824"/>
                <a:gd name="connsiteY14" fmla="*/ 2953106 h 4968833"/>
                <a:gd name="connsiteX15" fmla="*/ 6377714 w 6469824"/>
                <a:gd name="connsiteY15" fmla="*/ 2953106 h 4968833"/>
                <a:gd name="connsiteX16" fmla="*/ 6371249 w 6469824"/>
                <a:gd name="connsiteY16" fmla="*/ 2957285 h 4968833"/>
                <a:gd name="connsiteX17" fmla="*/ 6371249 w 6469824"/>
                <a:gd name="connsiteY17" fmla="*/ 2957285 h 4968833"/>
                <a:gd name="connsiteX18" fmla="*/ 6364759 w 6469824"/>
                <a:gd name="connsiteY18" fmla="*/ 2961818 h 4968833"/>
                <a:gd name="connsiteX19" fmla="*/ 6364759 w 6469824"/>
                <a:gd name="connsiteY19" fmla="*/ 2961818 h 4968833"/>
                <a:gd name="connsiteX20" fmla="*/ 6359057 w 6469824"/>
                <a:gd name="connsiteY20" fmla="*/ 2965260 h 4968833"/>
                <a:gd name="connsiteX21" fmla="*/ 6359057 w 6469824"/>
                <a:gd name="connsiteY21" fmla="*/ 2965260 h 4968833"/>
                <a:gd name="connsiteX22" fmla="*/ 6347234 w 6469824"/>
                <a:gd name="connsiteY22" fmla="*/ 2973502 h 4968833"/>
                <a:gd name="connsiteX23" fmla="*/ 6353076 w 6469824"/>
                <a:gd name="connsiteY23" fmla="*/ 3002712 h 4968833"/>
                <a:gd name="connsiteX24" fmla="*/ 6341252 w 6469824"/>
                <a:gd name="connsiteY24" fmla="*/ 3020899 h 4968833"/>
                <a:gd name="connsiteX25" fmla="*/ 6298415 w 6469824"/>
                <a:gd name="connsiteY25" fmla="*/ 3046235 h 4968833"/>
                <a:gd name="connsiteX26" fmla="*/ 6249266 w 6469824"/>
                <a:gd name="connsiteY26" fmla="*/ 3054109 h 4968833"/>
                <a:gd name="connsiteX27" fmla="*/ 6188953 w 6469824"/>
                <a:gd name="connsiteY27" fmla="*/ 3059672 h 4968833"/>
                <a:gd name="connsiteX28" fmla="*/ 6161750 w 6469824"/>
                <a:gd name="connsiteY28" fmla="*/ 3078354 h 4968833"/>
                <a:gd name="connsiteX29" fmla="*/ 6130292 w 6469824"/>
                <a:gd name="connsiteY29" fmla="*/ 3101303 h 4968833"/>
                <a:gd name="connsiteX30" fmla="*/ 6105426 w 6469824"/>
                <a:gd name="connsiteY30" fmla="*/ 3135669 h 4968833"/>
                <a:gd name="connsiteX31" fmla="*/ 6101412 w 6469824"/>
                <a:gd name="connsiteY31" fmla="*/ 3134335 h 4968833"/>
                <a:gd name="connsiteX32" fmla="*/ 6092598 w 6469824"/>
                <a:gd name="connsiteY32" fmla="*/ 3099347 h 4968833"/>
                <a:gd name="connsiteX33" fmla="*/ 6086033 w 6469824"/>
                <a:gd name="connsiteY33" fmla="*/ 3076741 h 4968833"/>
                <a:gd name="connsiteX34" fmla="*/ 6078641 w 6469824"/>
                <a:gd name="connsiteY34" fmla="*/ 3075610 h 4968833"/>
                <a:gd name="connsiteX35" fmla="*/ 6078641 w 6469824"/>
                <a:gd name="connsiteY35" fmla="*/ 3075610 h 4968833"/>
                <a:gd name="connsiteX36" fmla="*/ 6071504 w 6469824"/>
                <a:gd name="connsiteY36" fmla="*/ 3077553 h 4968833"/>
                <a:gd name="connsiteX37" fmla="*/ 6065014 w 6469824"/>
                <a:gd name="connsiteY37" fmla="*/ 3079496 h 4968833"/>
                <a:gd name="connsiteX38" fmla="*/ 6018507 w 6469824"/>
                <a:gd name="connsiteY38" fmla="*/ 3093543 h 4968833"/>
                <a:gd name="connsiteX39" fmla="*/ 6009693 w 6469824"/>
                <a:gd name="connsiteY39" fmla="*/ 3095499 h 4968833"/>
                <a:gd name="connsiteX40" fmla="*/ 6001209 w 6469824"/>
                <a:gd name="connsiteY40" fmla="*/ 3099321 h 4968833"/>
                <a:gd name="connsiteX41" fmla="*/ 6001374 w 6469824"/>
                <a:gd name="connsiteY41" fmla="*/ 3099321 h 4968833"/>
                <a:gd name="connsiteX42" fmla="*/ 5994669 w 6469824"/>
                <a:gd name="connsiteY42" fmla="*/ 3103334 h 4968833"/>
                <a:gd name="connsiteX43" fmla="*/ 5961852 w 6469824"/>
                <a:gd name="connsiteY43" fmla="*/ 3140380 h 4968833"/>
                <a:gd name="connsiteX44" fmla="*/ 5957445 w 6469824"/>
                <a:gd name="connsiteY44" fmla="*/ 3145359 h 4968833"/>
                <a:gd name="connsiteX45" fmla="*/ 5897425 w 6469824"/>
                <a:gd name="connsiteY45" fmla="*/ 3151175 h 4968833"/>
                <a:gd name="connsiteX46" fmla="*/ 5846155 w 6469824"/>
                <a:gd name="connsiteY46" fmla="*/ 3180309 h 4968833"/>
                <a:gd name="connsiteX47" fmla="*/ 5731385 w 6469824"/>
                <a:gd name="connsiteY47" fmla="*/ 3271774 h 4968833"/>
                <a:gd name="connsiteX48" fmla="*/ 5666133 w 6469824"/>
                <a:gd name="connsiteY48" fmla="*/ 3342285 h 4968833"/>
                <a:gd name="connsiteX49" fmla="*/ 5659719 w 6469824"/>
                <a:gd name="connsiteY49" fmla="*/ 3375495 h 4968833"/>
                <a:gd name="connsiteX50" fmla="*/ 5636415 w 6469824"/>
                <a:gd name="connsiteY50" fmla="*/ 3426181 h 4968833"/>
                <a:gd name="connsiteX51" fmla="*/ 5562424 w 6469824"/>
                <a:gd name="connsiteY51" fmla="*/ 3413951 h 4968833"/>
                <a:gd name="connsiteX52" fmla="*/ 5505820 w 6469824"/>
                <a:gd name="connsiteY52" fmla="*/ 3413951 h 4968833"/>
                <a:gd name="connsiteX53" fmla="*/ 5496422 w 6469824"/>
                <a:gd name="connsiteY53" fmla="*/ 3413888 h 4968833"/>
                <a:gd name="connsiteX54" fmla="*/ 5491215 w 6469824"/>
                <a:gd name="connsiteY54" fmla="*/ 3413888 h 4968833"/>
                <a:gd name="connsiteX55" fmla="*/ 5482224 w 6469824"/>
                <a:gd name="connsiteY55" fmla="*/ 3413888 h 4968833"/>
                <a:gd name="connsiteX56" fmla="*/ 5447045 w 6469824"/>
                <a:gd name="connsiteY56" fmla="*/ 3413888 h 4968833"/>
                <a:gd name="connsiteX57" fmla="*/ 5440428 w 6469824"/>
                <a:gd name="connsiteY57" fmla="*/ 3413888 h 4968833"/>
                <a:gd name="connsiteX58" fmla="*/ 5435704 w 6469824"/>
                <a:gd name="connsiteY58" fmla="*/ 3413888 h 4968833"/>
                <a:gd name="connsiteX59" fmla="*/ 5429087 w 6469824"/>
                <a:gd name="connsiteY59" fmla="*/ 3413888 h 4968833"/>
                <a:gd name="connsiteX60" fmla="*/ 5403065 w 6469824"/>
                <a:gd name="connsiteY60" fmla="*/ 3413888 h 4968833"/>
                <a:gd name="connsiteX61" fmla="*/ 5401172 w 6469824"/>
                <a:gd name="connsiteY61" fmla="*/ 3427616 h 4968833"/>
                <a:gd name="connsiteX62" fmla="*/ 5399750 w 6469824"/>
                <a:gd name="connsiteY62" fmla="*/ 3436595 h 4968833"/>
                <a:gd name="connsiteX63" fmla="*/ 5398823 w 6469824"/>
                <a:gd name="connsiteY63" fmla="*/ 3443339 h 4968833"/>
                <a:gd name="connsiteX64" fmla="*/ 5397871 w 6469824"/>
                <a:gd name="connsiteY64" fmla="*/ 3450908 h 4968833"/>
                <a:gd name="connsiteX65" fmla="*/ 5391724 w 6469824"/>
                <a:gd name="connsiteY65" fmla="*/ 3493948 h 4968833"/>
                <a:gd name="connsiteX66" fmla="*/ 5390301 w 6469824"/>
                <a:gd name="connsiteY66" fmla="*/ 3502940 h 4968833"/>
                <a:gd name="connsiteX67" fmla="*/ 5388409 w 6469824"/>
                <a:gd name="connsiteY67" fmla="*/ 3511449 h 4968833"/>
                <a:gd name="connsiteX68" fmla="*/ 5382262 w 6469824"/>
                <a:gd name="connsiteY68" fmla="*/ 3517126 h 4968833"/>
                <a:gd name="connsiteX69" fmla="*/ 5340454 w 6469824"/>
                <a:gd name="connsiteY69" fmla="*/ 3555619 h 4968833"/>
                <a:gd name="connsiteX70" fmla="*/ 5333837 w 6469824"/>
                <a:gd name="connsiteY70" fmla="*/ 3561296 h 4968833"/>
                <a:gd name="connsiteX71" fmla="*/ 5332415 w 6469824"/>
                <a:gd name="connsiteY71" fmla="*/ 3567913 h 4968833"/>
                <a:gd name="connsiteX72" fmla="*/ 5329583 w 6469824"/>
                <a:gd name="connsiteY72" fmla="*/ 3575012 h 4968833"/>
                <a:gd name="connsiteX73" fmla="*/ 5319169 w 6469824"/>
                <a:gd name="connsiteY73" fmla="*/ 3610191 h 4968833"/>
                <a:gd name="connsiteX74" fmla="*/ 5316336 w 6469824"/>
                <a:gd name="connsiteY74" fmla="*/ 3619183 h 4968833"/>
                <a:gd name="connsiteX75" fmla="*/ 5314444 w 6469824"/>
                <a:gd name="connsiteY75" fmla="*/ 3624860 h 4968833"/>
                <a:gd name="connsiteX76" fmla="*/ 5312552 w 6469824"/>
                <a:gd name="connsiteY76" fmla="*/ 3632429 h 4968833"/>
                <a:gd name="connsiteX77" fmla="*/ 5303090 w 6469824"/>
                <a:gd name="connsiteY77" fmla="*/ 3665068 h 4968833"/>
                <a:gd name="connsiteX78" fmla="*/ 5300246 w 6469824"/>
                <a:gd name="connsiteY78" fmla="*/ 3671215 h 4968833"/>
                <a:gd name="connsiteX79" fmla="*/ 5298353 w 6469824"/>
                <a:gd name="connsiteY79" fmla="*/ 3677362 h 4968833"/>
                <a:gd name="connsiteX80" fmla="*/ 5296931 w 6469824"/>
                <a:gd name="connsiteY80" fmla="*/ 3683978 h 4968833"/>
                <a:gd name="connsiteX81" fmla="*/ 5286822 w 6469824"/>
                <a:gd name="connsiteY81" fmla="*/ 3716782 h 4968833"/>
                <a:gd name="connsiteX82" fmla="*/ 5284929 w 6469824"/>
                <a:gd name="connsiteY82" fmla="*/ 3723399 h 4968833"/>
                <a:gd name="connsiteX83" fmla="*/ 5283202 w 6469824"/>
                <a:gd name="connsiteY83" fmla="*/ 3729952 h 4968833"/>
                <a:gd name="connsiteX84" fmla="*/ 5281145 w 6469824"/>
                <a:gd name="connsiteY84" fmla="*/ 3735705 h 4968833"/>
                <a:gd name="connsiteX85" fmla="*/ 5271213 w 6469824"/>
                <a:gd name="connsiteY85" fmla="*/ 3769767 h 4968833"/>
                <a:gd name="connsiteX86" fmla="*/ 5268877 w 6469824"/>
                <a:gd name="connsiteY86" fmla="*/ 3778276 h 4968833"/>
                <a:gd name="connsiteX87" fmla="*/ 5264698 w 6469824"/>
                <a:gd name="connsiteY87" fmla="*/ 3785375 h 4968833"/>
                <a:gd name="connsiteX88" fmla="*/ 5259275 w 6469824"/>
                <a:gd name="connsiteY88" fmla="*/ 3792474 h 4968833"/>
                <a:gd name="connsiteX89" fmla="*/ 5232555 w 6469824"/>
                <a:gd name="connsiteY89" fmla="*/ 3833381 h 4968833"/>
                <a:gd name="connsiteX90" fmla="*/ 5229214 w 6469824"/>
                <a:gd name="connsiteY90" fmla="*/ 3838398 h 4968833"/>
                <a:gd name="connsiteX91" fmla="*/ 5224630 w 6469824"/>
                <a:gd name="connsiteY91" fmla="*/ 3843401 h 4968833"/>
                <a:gd name="connsiteX92" fmla="*/ 5217111 w 6469824"/>
                <a:gd name="connsiteY92" fmla="*/ 3847999 h 4968833"/>
                <a:gd name="connsiteX93" fmla="*/ 5189146 w 6469824"/>
                <a:gd name="connsiteY93" fmla="*/ 3868446 h 4968833"/>
                <a:gd name="connsiteX94" fmla="*/ 5184549 w 6469824"/>
                <a:gd name="connsiteY94" fmla="*/ 3871786 h 4968833"/>
                <a:gd name="connsiteX95" fmla="*/ 5180370 w 6469824"/>
                <a:gd name="connsiteY95" fmla="*/ 3874707 h 4968833"/>
                <a:gd name="connsiteX96" fmla="*/ 5176192 w 6469824"/>
                <a:gd name="connsiteY96" fmla="*/ 3877209 h 4968833"/>
                <a:gd name="connsiteX97" fmla="*/ 5169512 w 6469824"/>
                <a:gd name="connsiteY97" fmla="*/ 3882632 h 4968833"/>
                <a:gd name="connsiteX98" fmla="*/ 5169512 w 6469824"/>
                <a:gd name="connsiteY98" fmla="*/ 3882632 h 4968833"/>
                <a:gd name="connsiteX99" fmla="*/ 5171175 w 6469824"/>
                <a:gd name="connsiteY99" fmla="*/ 3892233 h 4968833"/>
                <a:gd name="connsiteX100" fmla="*/ 5168254 w 6469824"/>
                <a:gd name="connsiteY100" fmla="*/ 3899751 h 4968833"/>
                <a:gd name="connsiteX101" fmla="*/ 5165333 w 6469824"/>
                <a:gd name="connsiteY101" fmla="*/ 3908095 h 4968833"/>
                <a:gd name="connsiteX102" fmla="*/ 5159491 w 6469824"/>
                <a:gd name="connsiteY102" fmla="*/ 3912693 h 4968833"/>
                <a:gd name="connsiteX103" fmla="*/ 5159491 w 6469824"/>
                <a:gd name="connsiteY103" fmla="*/ 3912693 h 4968833"/>
                <a:gd name="connsiteX104" fmla="*/ 5148188 w 6469824"/>
                <a:gd name="connsiteY104" fmla="*/ 3912604 h 4968833"/>
                <a:gd name="connsiteX105" fmla="*/ 5148188 w 6469824"/>
                <a:gd name="connsiteY105" fmla="*/ 3912604 h 4968833"/>
                <a:gd name="connsiteX106" fmla="*/ 5148468 w 6469824"/>
                <a:gd name="connsiteY106" fmla="*/ 3914204 h 4968833"/>
                <a:gd name="connsiteX107" fmla="*/ 5154805 w 6469824"/>
                <a:gd name="connsiteY107" fmla="*/ 3942042 h 4968833"/>
                <a:gd name="connsiteX108" fmla="*/ 5152278 w 6469824"/>
                <a:gd name="connsiteY108" fmla="*/ 3947516 h 4968833"/>
                <a:gd name="connsiteX109" fmla="*/ 5147211 w 6469824"/>
                <a:gd name="connsiteY109" fmla="*/ 3957219 h 4968833"/>
                <a:gd name="connsiteX110" fmla="*/ 5131602 w 6469824"/>
                <a:gd name="connsiteY110" fmla="*/ 3958057 h 4968833"/>
                <a:gd name="connsiteX111" fmla="*/ 5115461 w 6469824"/>
                <a:gd name="connsiteY111" fmla="*/ 3956012 h 4968833"/>
                <a:gd name="connsiteX112" fmla="*/ 5094163 w 6469824"/>
                <a:gd name="connsiteY112" fmla="*/ 3960178 h 4968833"/>
                <a:gd name="connsiteX113" fmla="*/ 5056520 w 6469824"/>
                <a:gd name="connsiteY113" fmla="*/ 3965905 h 4968833"/>
                <a:gd name="connsiteX114" fmla="*/ 4994214 w 6469824"/>
                <a:gd name="connsiteY114" fmla="*/ 3987496 h 4968833"/>
                <a:gd name="connsiteX115" fmla="*/ 4919957 w 6469824"/>
                <a:gd name="connsiteY115" fmla="*/ 3985921 h 4968833"/>
                <a:gd name="connsiteX116" fmla="*/ 4843858 w 6469824"/>
                <a:gd name="connsiteY116" fmla="*/ 4002850 h 4968833"/>
                <a:gd name="connsiteX117" fmla="*/ 4830485 w 6469824"/>
                <a:gd name="connsiteY117" fmla="*/ 4006101 h 4968833"/>
                <a:gd name="connsiteX118" fmla="*/ 4815245 w 6469824"/>
                <a:gd name="connsiteY118" fmla="*/ 4009924 h 4968833"/>
                <a:gd name="connsiteX119" fmla="*/ 4770122 w 6469824"/>
                <a:gd name="connsiteY119" fmla="*/ 4008299 h 4968833"/>
                <a:gd name="connsiteX120" fmla="*/ 4740785 w 6469824"/>
                <a:gd name="connsiteY120" fmla="*/ 4008299 h 4968833"/>
                <a:gd name="connsiteX121" fmla="*/ 4711448 w 6469824"/>
                <a:gd name="connsiteY121" fmla="*/ 4010381 h 4968833"/>
                <a:gd name="connsiteX122" fmla="*/ 4670681 w 6469824"/>
                <a:gd name="connsiteY122" fmla="*/ 4004654 h 4968833"/>
                <a:gd name="connsiteX123" fmla="*/ 4645751 w 6469824"/>
                <a:gd name="connsiteY123" fmla="*/ 3988614 h 4968833"/>
                <a:gd name="connsiteX124" fmla="*/ 4634372 w 6469824"/>
                <a:gd name="connsiteY124" fmla="*/ 3987979 h 4968833"/>
                <a:gd name="connsiteX125" fmla="*/ 4637318 w 6469824"/>
                <a:gd name="connsiteY125" fmla="*/ 3996424 h 4968833"/>
                <a:gd name="connsiteX126" fmla="*/ 4633534 w 6469824"/>
                <a:gd name="connsiteY126" fmla="*/ 4003587 h 4968833"/>
                <a:gd name="connsiteX127" fmla="*/ 4623399 w 6469824"/>
                <a:gd name="connsiteY127" fmla="*/ 4008642 h 4968833"/>
                <a:gd name="connsiteX128" fmla="*/ 4616401 w 6469824"/>
                <a:gd name="connsiteY128" fmla="*/ 4013735 h 4968833"/>
                <a:gd name="connsiteX129" fmla="*/ 4587064 w 6469824"/>
                <a:gd name="connsiteY129" fmla="*/ 4022586 h 4968833"/>
                <a:gd name="connsiteX130" fmla="*/ 4576168 w 6469824"/>
                <a:gd name="connsiteY130" fmla="*/ 4029876 h 4968833"/>
                <a:gd name="connsiteX131" fmla="*/ 4571494 w 6469824"/>
                <a:gd name="connsiteY131" fmla="*/ 4043402 h 4968833"/>
                <a:gd name="connsiteX132" fmla="*/ 4552800 w 6469824"/>
                <a:gd name="connsiteY132" fmla="*/ 4047034 h 4968833"/>
                <a:gd name="connsiteX133" fmla="*/ 4552800 w 6469824"/>
                <a:gd name="connsiteY133" fmla="*/ 4047034 h 4968833"/>
                <a:gd name="connsiteX134" fmla="*/ 4549955 w 6469824"/>
                <a:gd name="connsiteY134" fmla="*/ 4041840 h 4968833"/>
                <a:gd name="connsiteX135" fmla="*/ 4548507 w 6469824"/>
                <a:gd name="connsiteY135" fmla="*/ 4039846 h 4968833"/>
                <a:gd name="connsiteX136" fmla="*/ 4548507 w 6469824"/>
                <a:gd name="connsiteY136" fmla="*/ 4039846 h 4968833"/>
                <a:gd name="connsiteX137" fmla="*/ 4546970 w 6469824"/>
                <a:gd name="connsiteY137" fmla="*/ 4042563 h 4968833"/>
                <a:gd name="connsiteX138" fmla="*/ 4547085 w 6469824"/>
                <a:gd name="connsiteY138" fmla="*/ 4045738 h 4968833"/>
                <a:gd name="connsiteX139" fmla="*/ 4542017 w 6469824"/>
                <a:gd name="connsiteY139" fmla="*/ 4053333 h 4968833"/>
                <a:gd name="connsiteX140" fmla="*/ 4526409 w 6469824"/>
                <a:gd name="connsiteY140" fmla="*/ 4039414 h 4968833"/>
                <a:gd name="connsiteX141" fmla="*/ 4512909 w 6469824"/>
                <a:gd name="connsiteY141" fmla="*/ 4034778 h 4968833"/>
                <a:gd name="connsiteX142" fmla="*/ 4500260 w 6469824"/>
                <a:gd name="connsiteY142" fmla="*/ 4033508 h 4968833"/>
                <a:gd name="connsiteX143" fmla="*/ 4490989 w 6469824"/>
                <a:gd name="connsiteY143" fmla="*/ 4030981 h 4968833"/>
                <a:gd name="connsiteX144" fmla="*/ 4478759 w 6469824"/>
                <a:gd name="connsiteY144" fmla="*/ 4045319 h 4968833"/>
                <a:gd name="connsiteX145" fmla="*/ 4482556 w 6469824"/>
                <a:gd name="connsiteY145" fmla="*/ 4052482 h 4968833"/>
                <a:gd name="connsiteX146" fmla="*/ 4498164 w 6469824"/>
                <a:gd name="connsiteY146" fmla="*/ 4051644 h 4968833"/>
                <a:gd name="connsiteX147" fmla="*/ 4505124 w 6469824"/>
                <a:gd name="connsiteY147" fmla="*/ 4053841 h 4968833"/>
                <a:gd name="connsiteX148" fmla="*/ 4506178 w 6469824"/>
                <a:gd name="connsiteY148" fmla="*/ 4055771 h 4968833"/>
                <a:gd name="connsiteX149" fmla="*/ 4504235 w 6469824"/>
                <a:gd name="connsiteY149" fmla="*/ 4056533 h 4968833"/>
                <a:gd name="connsiteX150" fmla="*/ 4499447 w 6469824"/>
                <a:gd name="connsiteY150" fmla="*/ 4057549 h 4968833"/>
                <a:gd name="connsiteX151" fmla="*/ 4484677 w 6469824"/>
                <a:gd name="connsiteY151" fmla="*/ 4065563 h 4968833"/>
                <a:gd name="connsiteX152" fmla="*/ 4487636 w 6469824"/>
                <a:gd name="connsiteY152" fmla="*/ 4091712 h 4968833"/>
                <a:gd name="connsiteX153" fmla="*/ 4493542 w 6469824"/>
                <a:gd name="connsiteY153" fmla="*/ 4122497 h 4968833"/>
                <a:gd name="connsiteX154" fmla="*/ 4505949 w 6469824"/>
                <a:gd name="connsiteY154" fmla="*/ 4129266 h 4968833"/>
                <a:gd name="connsiteX155" fmla="*/ 4505949 w 6469824"/>
                <a:gd name="connsiteY155" fmla="*/ 4129266 h 4968833"/>
                <a:gd name="connsiteX156" fmla="*/ 4514319 w 6469824"/>
                <a:gd name="connsiteY156" fmla="*/ 4125697 h 4968833"/>
                <a:gd name="connsiteX157" fmla="*/ 4522866 w 6469824"/>
                <a:gd name="connsiteY157" fmla="*/ 4121900 h 4968833"/>
                <a:gd name="connsiteX158" fmla="*/ 4532365 w 6469824"/>
                <a:gd name="connsiteY158" fmla="*/ 4118102 h 4968833"/>
                <a:gd name="connsiteX159" fmla="*/ 4562109 w 6469824"/>
                <a:gd name="connsiteY159" fmla="*/ 4104259 h 4968833"/>
                <a:gd name="connsiteX160" fmla="*/ 4581108 w 6469824"/>
                <a:gd name="connsiteY160" fmla="*/ 4112159 h 4968833"/>
                <a:gd name="connsiteX161" fmla="*/ 4579216 w 6469824"/>
                <a:gd name="connsiteY161" fmla="*/ 4120947 h 4968833"/>
                <a:gd name="connsiteX162" fmla="*/ 4576358 w 6469824"/>
                <a:gd name="connsiteY162" fmla="*/ 4127602 h 4968833"/>
                <a:gd name="connsiteX163" fmla="*/ 4565906 w 6469824"/>
                <a:gd name="connsiteY163" fmla="*/ 4168445 h 4968833"/>
                <a:gd name="connsiteX164" fmla="*/ 4563049 w 6469824"/>
                <a:gd name="connsiteY164" fmla="*/ 4175100 h 4968833"/>
                <a:gd name="connsiteX165" fmla="*/ 4561156 w 6469824"/>
                <a:gd name="connsiteY165" fmla="*/ 4182694 h 4968833"/>
                <a:gd name="connsiteX166" fmla="*/ 4559251 w 6469824"/>
                <a:gd name="connsiteY166" fmla="*/ 4190301 h 4968833"/>
                <a:gd name="connsiteX167" fmla="*/ 4548812 w 6469824"/>
                <a:gd name="connsiteY167" fmla="*/ 4239996 h 4968833"/>
                <a:gd name="connsiteX168" fmla="*/ 4545955 w 6469824"/>
                <a:gd name="connsiteY168" fmla="*/ 4248544 h 4968833"/>
                <a:gd name="connsiteX169" fmla="*/ 4545002 w 6469824"/>
                <a:gd name="connsiteY169" fmla="*/ 4256151 h 4968833"/>
                <a:gd name="connsiteX170" fmla="*/ 4544100 w 6469824"/>
                <a:gd name="connsiteY170" fmla="*/ 4264203 h 4968833"/>
                <a:gd name="connsiteX171" fmla="*/ 4544100 w 6469824"/>
                <a:gd name="connsiteY171" fmla="*/ 4264203 h 4968833"/>
                <a:gd name="connsiteX172" fmla="*/ 4536544 w 6469824"/>
                <a:gd name="connsiteY172" fmla="*/ 4296689 h 4968833"/>
                <a:gd name="connsiteX173" fmla="*/ 4542030 w 6469824"/>
                <a:gd name="connsiteY173" fmla="*/ 4330421 h 4968833"/>
                <a:gd name="connsiteX174" fmla="*/ 4567341 w 6469824"/>
                <a:gd name="connsiteY174" fmla="*/ 4338854 h 4968833"/>
                <a:gd name="connsiteX175" fmla="*/ 4579571 w 6469824"/>
                <a:gd name="connsiteY175" fmla="*/ 4346448 h 4968833"/>
                <a:gd name="connsiteX176" fmla="*/ 4588131 w 6469824"/>
                <a:gd name="connsiteY176" fmla="*/ 4360227 h 4968833"/>
                <a:gd name="connsiteX177" fmla="*/ 4609670 w 6469824"/>
                <a:gd name="connsiteY177" fmla="*/ 4382097 h 4968833"/>
                <a:gd name="connsiteX178" fmla="*/ 4618370 w 6469824"/>
                <a:gd name="connsiteY178" fmla="*/ 4385665 h 4968833"/>
                <a:gd name="connsiteX179" fmla="*/ 4627704 w 6469824"/>
                <a:gd name="connsiteY179" fmla="*/ 4394517 h 4968833"/>
                <a:gd name="connsiteX180" fmla="*/ 4620046 w 6469824"/>
                <a:gd name="connsiteY180" fmla="*/ 4407598 h 4968833"/>
                <a:gd name="connsiteX181" fmla="*/ 4631019 w 6469824"/>
                <a:gd name="connsiteY181" fmla="*/ 4421505 h 4968833"/>
                <a:gd name="connsiteX182" fmla="*/ 4636074 w 6469824"/>
                <a:gd name="connsiteY182" fmla="*/ 4434167 h 4968833"/>
                <a:gd name="connsiteX183" fmla="*/ 4641979 w 6469824"/>
                <a:gd name="connsiteY183" fmla="*/ 4439640 h 4968833"/>
                <a:gd name="connsiteX184" fmla="*/ 4651682 w 6469824"/>
                <a:gd name="connsiteY184" fmla="*/ 4437951 h 4968833"/>
                <a:gd name="connsiteX185" fmla="*/ 4668128 w 6469824"/>
                <a:gd name="connsiteY185" fmla="*/ 4443857 h 4968833"/>
                <a:gd name="connsiteX186" fmla="*/ 4678250 w 6469824"/>
                <a:gd name="connsiteY186" fmla="*/ 4464520 h 4968833"/>
                <a:gd name="connsiteX187" fmla="*/ 4676129 w 6469824"/>
                <a:gd name="connsiteY187" fmla="*/ 4491939 h 4968833"/>
                <a:gd name="connsiteX188" fmla="*/ 4682035 w 6469824"/>
                <a:gd name="connsiteY188" fmla="*/ 4508386 h 4968833"/>
                <a:gd name="connsiteX189" fmla="*/ 4683724 w 6469824"/>
                <a:gd name="connsiteY189" fmla="*/ 4534535 h 4968833"/>
                <a:gd name="connsiteX190" fmla="*/ 4690049 w 6469824"/>
                <a:gd name="connsiteY190" fmla="*/ 4552671 h 4968833"/>
                <a:gd name="connsiteX191" fmla="*/ 4706254 w 6469824"/>
                <a:gd name="connsiteY191" fmla="*/ 4565993 h 4968833"/>
                <a:gd name="connsiteX192" fmla="*/ 4715080 w 6469824"/>
                <a:gd name="connsiteY192" fmla="*/ 4594619 h 4968833"/>
                <a:gd name="connsiteX193" fmla="*/ 4715080 w 6469824"/>
                <a:gd name="connsiteY193" fmla="*/ 4594619 h 4968833"/>
                <a:gd name="connsiteX194" fmla="*/ 4716185 w 6469824"/>
                <a:gd name="connsiteY194" fmla="*/ 4598645 h 4968833"/>
                <a:gd name="connsiteX195" fmla="*/ 4716185 w 6469824"/>
                <a:gd name="connsiteY195" fmla="*/ 4598645 h 4968833"/>
                <a:gd name="connsiteX196" fmla="*/ 4712401 w 6469824"/>
                <a:gd name="connsiteY196" fmla="*/ 4609198 h 4968833"/>
                <a:gd name="connsiteX197" fmla="*/ 4715347 w 6469824"/>
                <a:gd name="connsiteY197" fmla="*/ 4619307 h 4968833"/>
                <a:gd name="connsiteX198" fmla="*/ 4713226 w 6469824"/>
                <a:gd name="connsiteY198" fmla="*/ 4629912 h 4968833"/>
                <a:gd name="connsiteX199" fmla="*/ 4696361 w 6469824"/>
                <a:gd name="connsiteY199" fmla="*/ 4626965 h 4968833"/>
                <a:gd name="connsiteX200" fmla="*/ 4672739 w 6469824"/>
                <a:gd name="connsiteY200" fmla="*/ 4619739 h 4968833"/>
                <a:gd name="connsiteX201" fmla="*/ 4658197 w 6469824"/>
                <a:gd name="connsiteY201" fmla="*/ 4627664 h 4968833"/>
                <a:gd name="connsiteX202" fmla="*/ 4642614 w 6469824"/>
                <a:gd name="connsiteY202" fmla="*/ 4640668 h 4968833"/>
                <a:gd name="connsiteX203" fmla="*/ 4626269 w 6469824"/>
                <a:gd name="connsiteY203" fmla="*/ 4649241 h 4968833"/>
                <a:gd name="connsiteX204" fmla="*/ 4597174 w 6469824"/>
                <a:gd name="connsiteY204" fmla="*/ 4651324 h 4968833"/>
                <a:gd name="connsiteX205" fmla="*/ 4562642 w 6469824"/>
                <a:gd name="connsiteY205" fmla="*/ 4655489 h 4968833"/>
                <a:gd name="connsiteX206" fmla="*/ 4538500 w 6469824"/>
                <a:gd name="connsiteY206" fmla="*/ 4670056 h 4968833"/>
                <a:gd name="connsiteX207" fmla="*/ 4531235 w 6469824"/>
                <a:gd name="connsiteY207" fmla="*/ 4702568 h 4968833"/>
                <a:gd name="connsiteX208" fmla="*/ 4523437 w 6469824"/>
                <a:gd name="connsiteY208" fmla="*/ 4715573 h 4968833"/>
                <a:gd name="connsiteX209" fmla="*/ 4521875 w 6469824"/>
                <a:gd name="connsiteY209" fmla="*/ 4741836 h 4968833"/>
                <a:gd name="connsiteX210" fmla="*/ 4522409 w 6469824"/>
                <a:gd name="connsiteY210" fmla="*/ 4759007 h 4968833"/>
                <a:gd name="connsiteX211" fmla="*/ 4537471 w 6469824"/>
                <a:gd name="connsiteY211" fmla="*/ 4764734 h 4968833"/>
                <a:gd name="connsiteX212" fmla="*/ 4547847 w 6469824"/>
                <a:gd name="connsiteY212" fmla="*/ 4774348 h 4968833"/>
                <a:gd name="connsiteX213" fmla="*/ 4560559 w 6469824"/>
                <a:gd name="connsiteY213" fmla="*/ 4780584 h 4968833"/>
                <a:gd name="connsiteX214" fmla="*/ 4584448 w 6469824"/>
                <a:gd name="connsiteY214" fmla="*/ 4787353 h 4968833"/>
                <a:gd name="connsiteX215" fmla="*/ 4584448 w 6469824"/>
                <a:gd name="connsiteY215" fmla="*/ 4787353 h 4968833"/>
                <a:gd name="connsiteX216" fmla="*/ 4594291 w 6469824"/>
                <a:gd name="connsiteY216" fmla="*/ 4790934 h 4968833"/>
                <a:gd name="connsiteX217" fmla="*/ 4594697 w 6469824"/>
                <a:gd name="connsiteY217" fmla="*/ 4798529 h 4968833"/>
                <a:gd name="connsiteX218" fmla="*/ 4594697 w 6469824"/>
                <a:gd name="connsiteY218" fmla="*/ 4798529 h 4968833"/>
                <a:gd name="connsiteX219" fmla="*/ 4595129 w 6469824"/>
                <a:gd name="connsiteY219" fmla="*/ 4806542 h 4968833"/>
                <a:gd name="connsiteX220" fmla="*/ 4601466 w 6469824"/>
                <a:gd name="connsiteY220" fmla="*/ 4818773 h 4968833"/>
                <a:gd name="connsiteX221" fmla="*/ 4593872 w 6469824"/>
                <a:gd name="connsiteY221" fmla="*/ 4828895 h 4968833"/>
                <a:gd name="connsiteX222" fmla="*/ 4588385 w 6469824"/>
                <a:gd name="connsiteY222" fmla="*/ 4847030 h 4968833"/>
                <a:gd name="connsiteX223" fmla="*/ 4584588 w 6469824"/>
                <a:gd name="connsiteY223" fmla="*/ 4862639 h 4968833"/>
                <a:gd name="connsiteX224" fmla="*/ 4593872 w 6469824"/>
                <a:gd name="connsiteY224" fmla="*/ 4874437 h 4968833"/>
                <a:gd name="connsiteX225" fmla="*/ 4586277 w 6469824"/>
                <a:gd name="connsiteY225" fmla="*/ 4886667 h 4968833"/>
                <a:gd name="connsiteX226" fmla="*/ 4574466 w 6469824"/>
                <a:gd name="connsiteY226" fmla="*/ 4893411 h 4968833"/>
                <a:gd name="connsiteX227" fmla="*/ 4574466 w 6469824"/>
                <a:gd name="connsiteY227" fmla="*/ 4893411 h 4968833"/>
                <a:gd name="connsiteX228" fmla="*/ 4578213 w 6469824"/>
                <a:gd name="connsiteY228" fmla="*/ 4899469 h 4968833"/>
                <a:gd name="connsiteX229" fmla="*/ 4578213 w 6469824"/>
                <a:gd name="connsiteY229" fmla="*/ 4899469 h 4968833"/>
                <a:gd name="connsiteX230" fmla="*/ 4591205 w 6469824"/>
                <a:gd name="connsiteY230" fmla="*/ 4923408 h 4968833"/>
                <a:gd name="connsiteX231" fmla="*/ 4583927 w 6469824"/>
                <a:gd name="connsiteY231" fmla="*/ 4949151 h 4968833"/>
                <a:gd name="connsiteX232" fmla="*/ 4550679 w 6469824"/>
                <a:gd name="connsiteY232" fmla="*/ 4956962 h 4968833"/>
                <a:gd name="connsiteX233" fmla="*/ 4514077 w 6469824"/>
                <a:gd name="connsiteY233" fmla="*/ 4967896 h 4968833"/>
                <a:gd name="connsiteX234" fmla="*/ 4490976 w 6469824"/>
                <a:gd name="connsiteY234" fmla="*/ 4939270 h 4968833"/>
                <a:gd name="connsiteX235" fmla="*/ 4470720 w 6469824"/>
                <a:gd name="connsiteY235" fmla="*/ 4918201 h 4968833"/>
                <a:gd name="connsiteX236" fmla="*/ 4444507 w 6469824"/>
                <a:gd name="connsiteY236" fmla="*/ 4908320 h 4968833"/>
                <a:gd name="connsiteX237" fmla="*/ 4419323 w 6469824"/>
                <a:gd name="connsiteY237" fmla="*/ 4902593 h 4968833"/>
                <a:gd name="connsiteX238" fmla="*/ 4389186 w 6469824"/>
                <a:gd name="connsiteY238" fmla="*/ 4897386 h 4968833"/>
                <a:gd name="connsiteX239" fmla="*/ 4362122 w 6469824"/>
                <a:gd name="connsiteY239" fmla="*/ 4884724 h 4968833"/>
                <a:gd name="connsiteX240" fmla="*/ 4347415 w 6469824"/>
                <a:gd name="connsiteY240" fmla="*/ 4885333 h 4968833"/>
                <a:gd name="connsiteX241" fmla="*/ 4317977 w 6469824"/>
                <a:gd name="connsiteY241" fmla="*/ 4871287 h 4968833"/>
                <a:gd name="connsiteX242" fmla="*/ 4317977 w 6469824"/>
                <a:gd name="connsiteY242" fmla="*/ 4871287 h 4968833"/>
                <a:gd name="connsiteX243" fmla="*/ 4316859 w 6469824"/>
                <a:gd name="connsiteY243" fmla="*/ 4866881 h 4968833"/>
                <a:gd name="connsiteX244" fmla="*/ 4316859 w 6469824"/>
                <a:gd name="connsiteY244" fmla="*/ 4866881 h 4968833"/>
                <a:gd name="connsiteX245" fmla="*/ 4316986 w 6469824"/>
                <a:gd name="connsiteY245" fmla="*/ 4856987 h 4968833"/>
                <a:gd name="connsiteX246" fmla="*/ 4316986 w 6469824"/>
                <a:gd name="connsiteY246" fmla="*/ 4856987 h 4968833"/>
                <a:gd name="connsiteX247" fmla="*/ 4321609 w 6469824"/>
                <a:gd name="connsiteY247" fmla="*/ 4851831 h 4968833"/>
                <a:gd name="connsiteX248" fmla="*/ 4321609 w 6469824"/>
                <a:gd name="connsiteY248" fmla="*/ 4851831 h 4968833"/>
                <a:gd name="connsiteX249" fmla="*/ 4324784 w 6469824"/>
                <a:gd name="connsiteY249" fmla="*/ 4846776 h 4968833"/>
                <a:gd name="connsiteX250" fmla="*/ 4324784 w 6469824"/>
                <a:gd name="connsiteY250" fmla="*/ 4846776 h 4968833"/>
                <a:gd name="connsiteX251" fmla="*/ 4301543 w 6469824"/>
                <a:gd name="connsiteY251" fmla="*/ 4833035 h 4968833"/>
                <a:gd name="connsiteX252" fmla="*/ 4301543 w 6469824"/>
                <a:gd name="connsiteY252" fmla="*/ 4833035 h 4968833"/>
                <a:gd name="connsiteX253" fmla="*/ 4297060 w 6469824"/>
                <a:gd name="connsiteY253" fmla="*/ 4835283 h 4968833"/>
                <a:gd name="connsiteX254" fmla="*/ 4300425 w 6469824"/>
                <a:gd name="connsiteY254" fmla="*/ 4848732 h 4968833"/>
                <a:gd name="connsiteX255" fmla="*/ 4291751 w 6469824"/>
                <a:gd name="connsiteY255" fmla="*/ 4853558 h 4968833"/>
                <a:gd name="connsiteX256" fmla="*/ 4289275 w 6469824"/>
                <a:gd name="connsiteY256" fmla="*/ 4856847 h 4968833"/>
                <a:gd name="connsiteX257" fmla="*/ 4292145 w 6469824"/>
                <a:gd name="connsiteY257" fmla="*/ 4853342 h 4968833"/>
                <a:gd name="connsiteX258" fmla="*/ 4268828 w 6469824"/>
                <a:gd name="connsiteY258" fmla="*/ 4874932 h 4968833"/>
                <a:gd name="connsiteX259" fmla="*/ 4261538 w 6469824"/>
                <a:gd name="connsiteY259" fmla="*/ 4885512 h 4968833"/>
                <a:gd name="connsiteX260" fmla="*/ 4261538 w 6469824"/>
                <a:gd name="connsiteY260" fmla="*/ 4885512 h 4968833"/>
                <a:gd name="connsiteX261" fmla="*/ 4261538 w 6469824"/>
                <a:gd name="connsiteY261" fmla="*/ 4891684 h 4968833"/>
                <a:gd name="connsiteX262" fmla="*/ 4261538 w 6469824"/>
                <a:gd name="connsiteY262" fmla="*/ 4891684 h 4968833"/>
                <a:gd name="connsiteX263" fmla="*/ 4260763 w 6469824"/>
                <a:gd name="connsiteY263" fmla="*/ 4895544 h 4968833"/>
                <a:gd name="connsiteX264" fmla="*/ 4254070 w 6469824"/>
                <a:gd name="connsiteY264" fmla="*/ 4892801 h 4968833"/>
                <a:gd name="connsiteX265" fmla="*/ 4254070 w 6469824"/>
                <a:gd name="connsiteY265" fmla="*/ 4892801 h 4968833"/>
                <a:gd name="connsiteX266" fmla="*/ 4243771 w 6469824"/>
                <a:gd name="connsiteY266" fmla="*/ 4890147 h 4968833"/>
                <a:gd name="connsiteX267" fmla="*/ 4217520 w 6469824"/>
                <a:gd name="connsiteY267" fmla="*/ 4894782 h 4968833"/>
                <a:gd name="connsiteX268" fmla="*/ 4220111 w 6469824"/>
                <a:gd name="connsiteY268" fmla="*/ 4894426 h 4968833"/>
                <a:gd name="connsiteX269" fmla="*/ 4219120 w 6469824"/>
                <a:gd name="connsiteY269" fmla="*/ 4894744 h 4968833"/>
                <a:gd name="connsiteX270" fmla="*/ 4219120 w 6469824"/>
                <a:gd name="connsiteY270" fmla="*/ 4894744 h 4968833"/>
                <a:gd name="connsiteX271" fmla="*/ 4199702 w 6469824"/>
                <a:gd name="connsiteY271" fmla="*/ 4881536 h 4968833"/>
                <a:gd name="connsiteX272" fmla="*/ 4166682 w 6469824"/>
                <a:gd name="connsiteY272" fmla="*/ 4865216 h 4968833"/>
                <a:gd name="connsiteX273" fmla="*/ 4151543 w 6469824"/>
                <a:gd name="connsiteY273" fmla="*/ 4854345 h 4968833"/>
                <a:gd name="connsiteX274" fmla="*/ 4150769 w 6469824"/>
                <a:gd name="connsiteY274" fmla="*/ 4848134 h 4968833"/>
                <a:gd name="connsiteX275" fmla="*/ 4136011 w 6469824"/>
                <a:gd name="connsiteY275" fmla="*/ 4846966 h 4968833"/>
                <a:gd name="connsiteX276" fmla="*/ 4116199 w 6469824"/>
                <a:gd name="connsiteY276" fmla="*/ 4827548 h 4968833"/>
                <a:gd name="connsiteX277" fmla="*/ 4103766 w 6469824"/>
                <a:gd name="connsiteY277" fmla="*/ 4806186 h 4968833"/>
                <a:gd name="connsiteX278" fmla="*/ 4083573 w 6469824"/>
                <a:gd name="connsiteY278" fmla="*/ 4803850 h 4968833"/>
                <a:gd name="connsiteX279" fmla="*/ 4077363 w 6469824"/>
                <a:gd name="connsiteY279" fmla="*/ 4786755 h 4968833"/>
                <a:gd name="connsiteX280" fmla="*/ 4071546 w 6469824"/>
                <a:gd name="connsiteY280" fmla="*/ 4771223 h 4968833"/>
                <a:gd name="connsiteX281" fmla="*/ 4054846 w 6469824"/>
                <a:gd name="connsiteY281" fmla="*/ 4780939 h 4968833"/>
                <a:gd name="connsiteX282" fmla="*/ 4036583 w 6469824"/>
                <a:gd name="connsiteY282" fmla="*/ 4788330 h 4968833"/>
                <a:gd name="connsiteX283" fmla="*/ 4021051 w 6469824"/>
                <a:gd name="connsiteY283" fmla="*/ 4764251 h 4968833"/>
                <a:gd name="connsiteX284" fmla="*/ 4006294 w 6469824"/>
                <a:gd name="connsiteY284" fmla="*/ 4762702 h 4968833"/>
                <a:gd name="connsiteX285" fmla="*/ 3989974 w 6469824"/>
                <a:gd name="connsiteY285" fmla="*/ 4753380 h 4968833"/>
                <a:gd name="connsiteX286" fmla="*/ 3978709 w 6469824"/>
                <a:gd name="connsiteY286" fmla="*/ 4733949 h 4968833"/>
                <a:gd name="connsiteX287" fmla="*/ 3967838 w 6469824"/>
                <a:gd name="connsiteY287" fmla="*/ 4726570 h 4968833"/>
                <a:gd name="connsiteX288" fmla="*/ 3948801 w 6469824"/>
                <a:gd name="connsiteY288" fmla="*/ 4742496 h 4968833"/>
                <a:gd name="connsiteX289" fmla="*/ 3936367 w 6469824"/>
                <a:gd name="connsiteY289" fmla="*/ 4751030 h 4968833"/>
                <a:gd name="connsiteX290" fmla="*/ 3928976 w 6469824"/>
                <a:gd name="connsiteY290" fmla="*/ 4735105 h 4968833"/>
                <a:gd name="connsiteX291" fmla="*/ 3922385 w 6469824"/>
                <a:gd name="connsiteY291" fmla="*/ 4713743 h 4968833"/>
                <a:gd name="connsiteX292" fmla="*/ 3906840 w 6469824"/>
                <a:gd name="connsiteY292" fmla="*/ 4710644 h 4968833"/>
                <a:gd name="connsiteX293" fmla="*/ 3902179 w 6469824"/>
                <a:gd name="connsiteY293" fmla="*/ 4698592 h 4968833"/>
                <a:gd name="connsiteX294" fmla="*/ 3898293 w 6469824"/>
                <a:gd name="connsiteY294" fmla="*/ 4683835 h 4968833"/>
                <a:gd name="connsiteX295" fmla="*/ 3883523 w 6469824"/>
                <a:gd name="connsiteY295" fmla="*/ 4678005 h 4968833"/>
                <a:gd name="connsiteX296" fmla="*/ 3870708 w 6469824"/>
                <a:gd name="connsiteY296" fmla="*/ 4671020 h 4968833"/>
                <a:gd name="connsiteX297" fmla="*/ 3864968 w 6469824"/>
                <a:gd name="connsiteY297" fmla="*/ 4656631 h 4968833"/>
                <a:gd name="connsiteX298" fmla="*/ 3849766 w 6469824"/>
                <a:gd name="connsiteY298" fmla="*/ 4655679 h 4968833"/>
                <a:gd name="connsiteX299" fmla="*/ 3829154 w 6469824"/>
                <a:gd name="connsiteY299" fmla="*/ 4655476 h 4968833"/>
                <a:gd name="connsiteX300" fmla="*/ 3821762 w 6469824"/>
                <a:gd name="connsiteY300" fmla="*/ 4662854 h 4968833"/>
                <a:gd name="connsiteX301" fmla="*/ 3803894 w 6469824"/>
                <a:gd name="connsiteY301" fmla="*/ 4655476 h 4968833"/>
                <a:gd name="connsiteX302" fmla="*/ 3794178 w 6469824"/>
                <a:gd name="connsiteY302" fmla="*/ 4659756 h 4968833"/>
                <a:gd name="connsiteX303" fmla="*/ 3786406 w 6469824"/>
                <a:gd name="connsiteY303" fmla="*/ 4660530 h 4968833"/>
                <a:gd name="connsiteX304" fmla="*/ 3775916 w 6469824"/>
                <a:gd name="connsiteY304" fmla="*/ 4660530 h 4968833"/>
                <a:gd name="connsiteX305" fmla="*/ 3752230 w 6469824"/>
                <a:gd name="connsiteY305" fmla="*/ 4657813 h 4968833"/>
                <a:gd name="connsiteX306" fmla="*/ 3732812 w 6469824"/>
                <a:gd name="connsiteY306" fmla="*/ 4651209 h 4968833"/>
                <a:gd name="connsiteX307" fmla="*/ 3711450 w 6469824"/>
                <a:gd name="connsiteY307" fmla="*/ 4645379 h 4968833"/>
                <a:gd name="connsiteX308" fmla="*/ 3702510 w 6469824"/>
                <a:gd name="connsiteY308" fmla="*/ 4650815 h 4968833"/>
                <a:gd name="connsiteX309" fmla="*/ 3704846 w 6469824"/>
                <a:gd name="connsiteY309" fmla="*/ 4659362 h 4968833"/>
                <a:gd name="connsiteX310" fmla="*/ 3676106 w 6469824"/>
                <a:gd name="connsiteY310" fmla="*/ 4658588 h 4968833"/>
                <a:gd name="connsiteX311" fmla="*/ 3657844 w 6469824"/>
                <a:gd name="connsiteY311" fmla="*/ 4660137 h 4968833"/>
                <a:gd name="connsiteX312" fmla="*/ 3635708 w 6469824"/>
                <a:gd name="connsiteY312" fmla="*/ 4658194 h 4968833"/>
                <a:gd name="connsiteX313" fmla="*/ 3614029 w 6469824"/>
                <a:gd name="connsiteY313" fmla="*/ 4653533 h 4968833"/>
                <a:gd name="connsiteX314" fmla="*/ 3598103 w 6469824"/>
                <a:gd name="connsiteY314" fmla="*/ 4660137 h 4968833"/>
                <a:gd name="connsiteX315" fmla="*/ 3598103 w 6469824"/>
                <a:gd name="connsiteY315" fmla="*/ 4660137 h 4968833"/>
                <a:gd name="connsiteX316" fmla="*/ 3580158 w 6469824"/>
                <a:gd name="connsiteY316" fmla="*/ 4649647 h 4968833"/>
                <a:gd name="connsiteX317" fmla="*/ 3580158 w 6469824"/>
                <a:gd name="connsiteY317" fmla="*/ 4649647 h 4968833"/>
                <a:gd name="connsiteX318" fmla="*/ 3571611 w 6469824"/>
                <a:gd name="connsiteY318" fmla="*/ 4638776 h 4968833"/>
                <a:gd name="connsiteX319" fmla="*/ 3570836 w 6469824"/>
                <a:gd name="connsiteY319" fmla="*/ 4622075 h 4968833"/>
                <a:gd name="connsiteX320" fmla="*/ 3559177 w 6469824"/>
                <a:gd name="connsiteY320" fmla="*/ 4618583 h 4968833"/>
                <a:gd name="connsiteX321" fmla="*/ 3553361 w 6469824"/>
                <a:gd name="connsiteY321" fmla="*/ 4615090 h 4968833"/>
                <a:gd name="connsiteX322" fmla="*/ 3542490 w 6469824"/>
                <a:gd name="connsiteY322" fmla="*/ 4616259 h 4968833"/>
                <a:gd name="connsiteX323" fmla="*/ 3525776 w 6469824"/>
                <a:gd name="connsiteY323" fmla="*/ 4629073 h 4968833"/>
                <a:gd name="connsiteX324" fmla="*/ 3497036 w 6469824"/>
                <a:gd name="connsiteY324" fmla="*/ 4628298 h 4968833"/>
                <a:gd name="connsiteX325" fmla="*/ 3478774 w 6469824"/>
                <a:gd name="connsiteY325" fmla="*/ 4636464 h 4968833"/>
                <a:gd name="connsiteX326" fmla="*/ 3484209 w 6469824"/>
                <a:gd name="connsiteY326" fmla="*/ 4645774 h 4968833"/>
                <a:gd name="connsiteX327" fmla="*/ 3475269 w 6469824"/>
                <a:gd name="connsiteY327" fmla="*/ 4647335 h 4968833"/>
                <a:gd name="connsiteX328" fmla="*/ 3459749 w 6469824"/>
                <a:gd name="connsiteY328" fmla="*/ 4642675 h 4968833"/>
                <a:gd name="connsiteX329" fmla="*/ 3444979 w 6469824"/>
                <a:gd name="connsiteY329" fmla="*/ 4635296 h 4968833"/>
                <a:gd name="connsiteX330" fmla="*/ 3437207 w 6469824"/>
                <a:gd name="connsiteY330" fmla="*/ 4637633 h 4968833"/>
                <a:gd name="connsiteX331" fmla="*/ 3437207 w 6469824"/>
                <a:gd name="connsiteY331" fmla="*/ 4637633 h 4968833"/>
                <a:gd name="connsiteX332" fmla="*/ 3421700 w 6469824"/>
                <a:gd name="connsiteY332" fmla="*/ 4639538 h 4968833"/>
                <a:gd name="connsiteX333" fmla="*/ 3421700 w 6469824"/>
                <a:gd name="connsiteY333" fmla="*/ 4639538 h 4968833"/>
                <a:gd name="connsiteX334" fmla="*/ 3405114 w 6469824"/>
                <a:gd name="connsiteY334" fmla="*/ 4635537 h 4968833"/>
                <a:gd name="connsiteX335" fmla="*/ 3386407 w 6469824"/>
                <a:gd name="connsiteY335" fmla="*/ 4630343 h 4968833"/>
                <a:gd name="connsiteX336" fmla="*/ 3371091 w 6469824"/>
                <a:gd name="connsiteY336" fmla="*/ 4626698 h 4968833"/>
                <a:gd name="connsiteX337" fmla="*/ 3358619 w 6469824"/>
                <a:gd name="connsiteY337" fmla="*/ 4630864 h 4968833"/>
                <a:gd name="connsiteX338" fmla="*/ 3339925 w 6469824"/>
                <a:gd name="connsiteY338" fmla="*/ 4636591 h 4968833"/>
                <a:gd name="connsiteX339" fmla="*/ 3325650 w 6469824"/>
                <a:gd name="connsiteY339" fmla="*/ 4638153 h 4968833"/>
                <a:gd name="connsiteX340" fmla="*/ 3307984 w 6469824"/>
                <a:gd name="connsiteY340" fmla="*/ 4637620 h 4968833"/>
                <a:gd name="connsiteX341" fmla="*/ 3294751 w 6469824"/>
                <a:gd name="connsiteY341" fmla="*/ 4636058 h 4968833"/>
                <a:gd name="connsiteX342" fmla="*/ 3278126 w 6469824"/>
                <a:gd name="connsiteY342" fmla="*/ 4639182 h 4968833"/>
                <a:gd name="connsiteX343" fmla="*/ 3274672 w 6469824"/>
                <a:gd name="connsiteY343" fmla="*/ 4633378 h 4968833"/>
                <a:gd name="connsiteX344" fmla="*/ 3268919 w 6469824"/>
                <a:gd name="connsiteY344" fmla="*/ 4627879 h 4968833"/>
                <a:gd name="connsiteX345" fmla="*/ 3262455 w 6469824"/>
                <a:gd name="connsiteY345" fmla="*/ 4625390 h 4968833"/>
                <a:gd name="connsiteX346" fmla="*/ 3257654 w 6469824"/>
                <a:gd name="connsiteY346" fmla="*/ 4629860 h 4968833"/>
                <a:gd name="connsiteX347" fmla="*/ 3253006 w 6469824"/>
                <a:gd name="connsiteY347" fmla="*/ 4636324 h 4968833"/>
                <a:gd name="connsiteX348" fmla="*/ 3240585 w 6469824"/>
                <a:gd name="connsiteY348" fmla="*/ 4641125 h 4968833"/>
                <a:gd name="connsiteX349" fmla="*/ 3226831 w 6469824"/>
                <a:gd name="connsiteY349" fmla="*/ 4639296 h 4968833"/>
                <a:gd name="connsiteX350" fmla="*/ 3220215 w 6469824"/>
                <a:gd name="connsiteY350" fmla="*/ 4641125 h 4968833"/>
                <a:gd name="connsiteX351" fmla="*/ 3210118 w 6469824"/>
                <a:gd name="connsiteY351" fmla="*/ 4640782 h 4968833"/>
                <a:gd name="connsiteX352" fmla="*/ 3199006 w 6469824"/>
                <a:gd name="connsiteY352" fmla="*/ 4641455 h 4968833"/>
                <a:gd name="connsiteX353" fmla="*/ 3192097 w 6469824"/>
                <a:gd name="connsiteY353" fmla="*/ 4653520 h 4968833"/>
                <a:gd name="connsiteX354" fmla="*/ 3189366 w 6469824"/>
                <a:gd name="connsiteY354" fmla="*/ 4659235 h 4968833"/>
                <a:gd name="connsiteX355" fmla="*/ 3186725 w 6469824"/>
                <a:gd name="connsiteY355" fmla="*/ 4665446 h 4968833"/>
                <a:gd name="connsiteX356" fmla="*/ 3174787 w 6469824"/>
                <a:gd name="connsiteY356" fmla="*/ 4684699 h 4968833"/>
                <a:gd name="connsiteX357" fmla="*/ 3165058 w 6469824"/>
                <a:gd name="connsiteY357" fmla="*/ 4691646 h 4968833"/>
                <a:gd name="connsiteX358" fmla="*/ 3163230 w 6469824"/>
                <a:gd name="connsiteY358" fmla="*/ 4707051 h 4968833"/>
                <a:gd name="connsiteX359" fmla="*/ 3155610 w 6469824"/>
                <a:gd name="connsiteY359" fmla="*/ 4712182 h 4968833"/>
                <a:gd name="connsiteX360" fmla="*/ 3144002 w 6469824"/>
                <a:gd name="connsiteY360" fmla="*/ 4719306 h 4968833"/>
                <a:gd name="connsiteX361" fmla="*/ 3140852 w 6469824"/>
                <a:gd name="connsiteY361" fmla="*/ 4731066 h 4968833"/>
                <a:gd name="connsiteX362" fmla="*/ 3133067 w 6469824"/>
                <a:gd name="connsiteY362" fmla="*/ 4740680 h 4968833"/>
                <a:gd name="connsiteX363" fmla="*/ 3117992 w 6469824"/>
                <a:gd name="connsiteY363" fmla="*/ 4743995 h 4968833"/>
                <a:gd name="connsiteX364" fmla="*/ 3101266 w 6469824"/>
                <a:gd name="connsiteY364" fmla="*/ 4750446 h 4968833"/>
                <a:gd name="connsiteX365" fmla="*/ 3084858 w 6469824"/>
                <a:gd name="connsiteY365" fmla="*/ 4745316 h 4968833"/>
                <a:gd name="connsiteX366" fmla="*/ 3068614 w 6469824"/>
                <a:gd name="connsiteY366" fmla="*/ 4750281 h 4968833"/>
                <a:gd name="connsiteX367" fmla="*/ 3046593 w 6469824"/>
                <a:gd name="connsiteY367" fmla="*/ 4749290 h 4968833"/>
                <a:gd name="connsiteX368" fmla="*/ 3023656 w 6469824"/>
                <a:gd name="connsiteY368" fmla="*/ 4753355 h 4968833"/>
                <a:gd name="connsiteX369" fmla="*/ 2993278 w 6469824"/>
                <a:gd name="connsiteY369" fmla="*/ 4773141 h 4968833"/>
                <a:gd name="connsiteX370" fmla="*/ 2986801 w 6469824"/>
                <a:gd name="connsiteY370" fmla="*/ 4782095 h 4968833"/>
                <a:gd name="connsiteX371" fmla="*/ 2972717 w 6469824"/>
                <a:gd name="connsiteY371" fmla="*/ 4783416 h 4968833"/>
                <a:gd name="connsiteX372" fmla="*/ 2959801 w 6469824"/>
                <a:gd name="connsiteY372" fmla="*/ 4773319 h 4968833"/>
                <a:gd name="connsiteX373" fmla="*/ 2954327 w 6469824"/>
                <a:gd name="connsiteY373" fmla="*/ 4757088 h 4968833"/>
                <a:gd name="connsiteX374" fmla="*/ 2937424 w 6469824"/>
                <a:gd name="connsiteY374" fmla="*/ 4751119 h 4968833"/>
                <a:gd name="connsiteX375" fmla="*/ 2924660 w 6469824"/>
                <a:gd name="connsiteY375" fmla="*/ 4741340 h 4968833"/>
                <a:gd name="connsiteX376" fmla="*/ 2919694 w 6469824"/>
                <a:gd name="connsiteY376" fmla="*/ 4724271 h 4968833"/>
                <a:gd name="connsiteX377" fmla="*/ 2910144 w 6469824"/>
                <a:gd name="connsiteY377" fmla="*/ 4712727 h 4968833"/>
                <a:gd name="connsiteX378" fmla="*/ 2908099 w 6469824"/>
                <a:gd name="connsiteY378" fmla="*/ 4708041 h 4968833"/>
                <a:gd name="connsiteX379" fmla="*/ 2896314 w 6469824"/>
                <a:gd name="connsiteY379" fmla="*/ 4708625 h 4968833"/>
                <a:gd name="connsiteX380" fmla="*/ 2883753 w 6469824"/>
                <a:gd name="connsiteY380" fmla="*/ 4701094 h 4968833"/>
                <a:gd name="connsiteX381" fmla="*/ 2876857 w 6469824"/>
                <a:gd name="connsiteY381" fmla="*/ 4703444 h 4968833"/>
                <a:gd name="connsiteX382" fmla="*/ 2876121 w 6469824"/>
                <a:gd name="connsiteY382" fmla="*/ 4711699 h 4968833"/>
                <a:gd name="connsiteX383" fmla="*/ 2854747 w 6469824"/>
                <a:gd name="connsiteY383" fmla="*/ 4712016 h 4968833"/>
                <a:gd name="connsiteX384" fmla="*/ 2841831 w 6469824"/>
                <a:gd name="connsiteY384" fmla="*/ 4704726 h 4968833"/>
                <a:gd name="connsiteX385" fmla="*/ 2830401 w 6469824"/>
                <a:gd name="connsiteY385" fmla="*/ 4698110 h 4968833"/>
                <a:gd name="connsiteX386" fmla="*/ 2816317 w 6469824"/>
                <a:gd name="connsiteY386" fmla="*/ 4705387 h 4968833"/>
                <a:gd name="connsiteX387" fmla="*/ 2803223 w 6469824"/>
                <a:gd name="connsiteY387" fmla="*/ 4716156 h 4968833"/>
                <a:gd name="connsiteX388" fmla="*/ 2788478 w 6469824"/>
                <a:gd name="connsiteY388" fmla="*/ 4717642 h 4968833"/>
                <a:gd name="connsiteX389" fmla="*/ 2788478 w 6469824"/>
                <a:gd name="connsiteY389" fmla="*/ 4717642 h 4968833"/>
                <a:gd name="connsiteX390" fmla="*/ 2783716 w 6469824"/>
                <a:gd name="connsiteY390" fmla="*/ 4717718 h 4968833"/>
                <a:gd name="connsiteX391" fmla="*/ 2783716 w 6469824"/>
                <a:gd name="connsiteY391" fmla="*/ 4717718 h 4968833"/>
                <a:gd name="connsiteX392" fmla="*/ 2769162 w 6469824"/>
                <a:gd name="connsiteY392" fmla="*/ 4722925 h 4968833"/>
                <a:gd name="connsiteX393" fmla="*/ 2734110 w 6469824"/>
                <a:gd name="connsiteY393" fmla="*/ 4726558 h 4968833"/>
                <a:gd name="connsiteX394" fmla="*/ 2709434 w 6469824"/>
                <a:gd name="connsiteY394" fmla="*/ 4726558 h 4968833"/>
                <a:gd name="connsiteX395" fmla="*/ 2672032 w 6469824"/>
                <a:gd name="connsiteY395" fmla="*/ 4726558 h 4968833"/>
                <a:gd name="connsiteX396" fmla="*/ 2646353 w 6469824"/>
                <a:gd name="connsiteY396" fmla="*/ 4726558 h 4968833"/>
                <a:gd name="connsiteX397" fmla="*/ 2649985 w 6469824"/>
                <a:gd name="connsiteY397" fmla="*/ 4736692 h 4968833"/>
                <a:gd name="connsiteX398" fmla="*/ 2634402 w 6469824"/>
                <a:gd name="connsiteY398" fmla="*/ 4755946 h 4968833"/>
                <a:gd name="connsiteX399" fmla="*/ 2591552 w 6469824"/>
                <a:gd name="connsiteY399" fmla="*/ 4763235 h 4968833"/>
                <a:gd name="connsiteX400" fmla="*/ 2582726 w 6469824"/>
                <a:gd name="connsiteY400" fmla="*/ 4766829 h 4968833"/>
                <a:gd name="connsiteX401" fmla="*/ 2568476 w 6469824"/>
                <a:gd name="connsiteY401" fmla="*/ 4770157 h 4968833"/>
                <a:gd name="connsiteX402" fmla="*/ 2557706 w 6469824"/>
                <a:gd name="connsiteY402" fmla="*/ 4763527 h 4968833"/>
                <a:gd name="connsiteX403" fmla="*/ 2548753 w 6469824"/>
                <a:gd name="connsiteY403" fmla="*/ 4761533 h 4968833"/>
                <a:gd name="connsiteX404" fmla="*/ 2538644 w 6469824"/>
                <a:gd name="connsiteY404" fmla="*/ 4762537 h 4968833"/>
                <a:gd name="connsiteX405" fmla="*/ 2530541 w 6469824"/>
                <a:gd name="connsiteY405" fmla="*/ 4747462 h 4968833"/>
                <a:gd name="connsiteX406" fmla="*/ 2509993 w 6469824"/>
                <a:gd name="connsiteY406" fmla="*/ 4734368 h 4968833"/>
                <a:gd name="connsiteX407" fmla="*/ 2489952 w 6469824"/>
                <a:gd name="connsiteY407" fmla="*/ 4734533 h 4968833"/>
                <a:gd name="connsiteX408" fmla="*/ 2475880 w 6469824"/>
                <a:gd name="connsiteY408" fmla="*/ 4746953 h 4968833"/>
                <a:gd name="connsiteX409" fmla="*/ 2467257 w 6469824"/>
                <a:gd name="connsiteY409" fmla="*/ 4745633 h 4968833"/>
                <a:gd name="connsiteX410" fmla="*/ 2451687 w 6469824"/>
                <a:gd name="connsiteY410" fmla="*/ 4748109 h 4968833"/>
                <a:gd name="connsiteX411" fmla="*/ 2442251 w 6469824"/>
                <a:gd name="connsiteY411" fmla="*/ 4742648 h 4968833"/>
                <a:gd name="connsiteX412" fmla="*/ 2422540 w 6469824"/>
                <a:gd name="connsiteY412" fmla="*/ 4730393 h 4968833"/>
                <a:gd name="connsiteX413" fmla="*/ 2410285 w 6469824"/>
                <a:gd name="connsiteY413" fmla="*/ 4734863 h 4968833"/>
                <a:gd name="connsiteX414" fmla="*/ 2400011 w 6469824"/>
                <a:gd name="connsiteY414" fmla="*/ 4732869 h 4968833"/>
                <a:gd name="connsiteX415" fmla="*/ 2385113 w 6469824"/>
                <a:gd name="connsiteY415" fmla="*/ 4725414 h 4968833"/>
                <a:gd name="connsiteX416" fmla="*/ 2364400 w 6469824"/>
                <a:gd name="connsiteY416" fmla="*/ 4715648 h 4968833"/>
                <a:gd name="connsiteX417" fmla="*/ 2355624 w 6469824"/>
                <a:gd name="connsiteY417" fmla="*/ 4708523 h 4968833"/>
                <a:gd name="connsiteX418" fmla="*/ 2345680 w 6469824"/>
                <a:gd name="connsiteY418" fmla="*/ 4709526 h 4968833"/>
                <a:gd name="connsiteX419" fmla="*/ 2339228 w 6469824"/>
                <a:gd name="connsiteY419" fmla="*/ 4711838 h 4968833"/>
                <a:gd name="connsiteX420" fmla="*/ 2334593 w 6469824"/>
                <a:gd name="connsiteY420" fmla="*/ 4710174 h 4968833"/>
                <a:gd name="connsiteX421" fmla="*/ 2334593 w 6469824"/>
                <a:gd name="connsiteY421" fmla="*/ 4710174 h 4968833"/>
                <a:gd name="connsiteX422" fmla="*/ 2338733 w 6469824"/>
                <a:gd name="connsiteY422" fmla="*/ 4701563 h 4968833"/>
                <a:gd name="connsiteX423" fmla="*/ 2338733 w 6469824"/>
                <a:gd name="connsiteY423" fmla="*/ 4701563 h 4968833"/>
                <a:gd name="connsiteX424" fmla="*/ 2323658 w 6469824"/>
                <a:gd name="connsiteY424" fmla="*/ 4696915 h 4968833"/>
                <a:gd name="connsiteX425" fmla="*/ 2306424 w 6469824"/>
                <a:gd name="connsiteY425" fmla="*/ 4686146 h 4968833"/>
                <a:gd name="connsiteX426" fmla="*/ 2298652 w 6469824"/>
                <a:gd name="connsiteY426" fmla="*/ 4676214 h 4968833"/>
                <a:gd name="connsiteX427" fmla="*/ 2286054 w 6469824"/>
                <a:gd name="connsiteY427" fmla="*/ 4682335 h 4968833"/>
                <a:gd name="connsiteX428" fmla="*/ 2272147 w 6469824"/>
                <a:gd name="connsiteY428" fmla="*/ 4678360 h 4968833"/>
                <a:gd name="connsiteX429" fmla="*/ 2265683 w 6469824"/>
                <a:gd name="connsiteY429" fmla="*/ 4671401 h 4968833"/>
                <a:gd name="connsiteX430" fmla="*/ 2255256 w 6469824"/>
                <a:gd name="connsiteY430" fmla="*/ 4660631 h 4968833"/>
                <a:gd name="connsiteX431" fmla="*/ 2239343 w 6469824"/>
                <a:gd name="connsiteY431" fmla="*/ 4649709 h 4968833"/>
                <a:gd name="connsiteX432" fmla="*/ 2239343 w 6469824"/>
                <a:gd name="connsiteY432" fmla="*/ 4639435 h 4968833"/>
                <a:gd name="connsiteX433" fmla="*/ 2225601 w 6469824"/>
                <a:gd name="connsiteY433" fmla="*/ 4626507 h 4968833"/>
                <a:gd name="connsiteX434" fmla="*/ 2229068 w 6469824"/>
                <a:gd name="connsiteY434" fmla="*/ 4617896 h 4968833"/>
                <a:gd name="connsiteX435" fmla="*/ 2231558 w 6469824"/>
                <a:gd name="connsiteY435" fmla="*/ 4614924 h 4968833"/>
                <a:gd name="connsiteX436" fmla="*/ 2231558 w 6469824"/>
                <a:gd name="connsiteY436" fmla="*/ 4614924 h 4968833"/>
                <a:gd name="connsiteX437" fmla="*/ 2232383 w 6469824"/>
                <a:gd name="connsiteY437" fmla="*/ 4613425 h 4968833"/>
                <a:gd name="connsiteX438" fmla="*/ 2232383 w 6469824"/>
                <a:gd name="connsiteY438" fmla="*/ 4613425 h 4968833"/>
                <a:gd name="connsiteX439" fmla="*/ 2235596 w 6469824"/>
                <a:gd name="connsiteY439" fmla="*/ 4609475 h 4968833"/>
                <a:gd name="connsiteX440" fmla="*/ 2235596 w 6469824"/>
                <a:gd name="connsiteY440" fmla="*/ 4591530 h 4968833"/>
                <a:gd name="connsiteX441" fmla="*/ 2230389 w 6469824"/>
                <a:gd name="connsiteY441" fmla="*/ 4572798 h 4968833"/>
                <a:gd name="connsiteX442" fmla="*/ 2230389 w 6469824"/>
                <a:gd name="connsiteY442" fmla="*/ 4572798 h 4968833"/>
                <a:gd name="connsiteX443" fmla="*/ 2222109 w 6469824"/>
                <a:gd name="connsiteY443" fmla="*/ 4570690 h 4968833"/>
                <a:gd name="connsiteX444" fmla="*/ 2222109 w 6469824"/>
                <a:gd name="connsiteY444" fmla="*/ 4570690 h 4968833"/>
                <a:gd name="connsiteX445" fmla="*/ 2217804 w 6469824"/>
                <a:gd name="connsiteY445" fmla="*/ 4565559 h 4968833"/>
                <a:gd name="connsiteX446" fmla="*/ 2217296 w 6469824"/>
                <a:gd name="connsiteY446" fmla="*/ 4559920 h 4968833"/>
                <a:gd name="connsiteX447" fmla="*/ 2203542 w 6469824"/>
                <a:gd name="connsiteY447" fmla="*/ 4555285 h 4968833"/>
                <a:gd name="connsiteX448" fmla="*/ 2196912 w 6469824"/>
                <a:gd name="connsiteY448" fmla="*/ 4552630 h 4968833"/>
                <a:gd name="connsiteX449" fmla="*/ 2185482 w 6469824"/>
                <a:gd name="connsiteY449" fmla="*/ 4561406 h 4968833"/>
                <a:gd name="connsiteX450" fmla="*/ 2179755 w 6469824"/>
                <a:gd name="connsiteY450" fmla="*/ 4566296 h 4968833"/>
                <a:gd name="connsiteX451" fmla="*/ 2158190 w 6469824"/>
                <a:gd name="connsiteY451" fmla="*/ 4549646 h 4968833"/>
                <a:gd name="connsiteX452" fmla="*/ 2141413 w 6469824"/>
                <a:gd name="connsiteY452" fmla="*/ 4534241 h 4968833"/>
                <a:gd name="connsiteX453" fmla="*/ 2128993 w 6469824"/>
                <a:gd name="connsiteY453" fmla="*/ 4525288 h 4968833"/>
                <a:gd name="connsiteX454" fmla="*/ 2116064 w 6469824"/>
                <a:gd name="connsiteY454" fmla="*/ 4528437 h 4968833"/>
                <a:gd name="connsiteX455" fmla="*/ 2104634 w 6469824"/>
                <a:gd name="connsiteY455" fmla="*/ 4520156 h 4968833"/>
                <a:gd name="connsiteX456" fmla="*/ 2094207 w 6469824"/>
                <a:gd name="connsiteY456" fmla="*/ 4514353 h 4968833"/>
                <a:gd name="connsiteX457" fmla="*/ 2081609 w 6469824"/>
                <a:gd name="connsiteY457" fmla="*/ 4523293 h 4968833"/>
                <a:gd name="connsiteX458" fmla="*/ 2072833 w 6469824"/>
                <a:gd name="connsiteY458" fmla="*/ 4533237 h 4968833"/>
                <a:gd name="connsiteX459" fmla="*/ 2068350 w 6469824"/>
                <a:gd name="connsiteY459" fmla="*/ 4536552 h 4968833"/>
                <a:gd name="connsiteX460" fmla="*/ 2067372 w 6469824"/>
                <a:gd name="connsiteY460" fmla="*/ 4551462 h 4968833"/>
                <a:gd name="connsiteX461" fmla="*/ 2063385 w 6469824"/>
                <a:gd name="connsiteY461" fmla="*/ 4565203 h 4968833"/>
                <a:gd name="connsiteX462" fmla="*/ 2063385 w 6469824"/>
                <a:gd name="connsiteY462" fmla="*/ 4565203 h 4968833"/>
                <a:gd name="connsiteX463" fmla="*/ 2046329 w 6469824"/>
                <a:gd name="connsiteY463" fmla="*/ 4565711 h 4968833"/>
                <a:gd name="connsiteX464" fmla="*/ 2037883 w 6469824"/>
                <a:gd name="connsiteY464" fmla="*/ 4558752 h 4968833"/>
                <a:gd name="connsiteX465" fmla="*/ 2032244 w 6469824"/>
                <a:gd name="connsiteY465" fmla="*/ 4565711 h 4968833"/>
                <a:gd name="connsiteX466" fmla="*/ 2019151 w 6469824"/>
                <a:gd name="connsiteY466" fmla="*/ 4567375 h 4968833"/>
                <a:gd name="connsiteX467" fmla="*/ 2019151 w 6469824"/>
                <a:gd name="connsiteY467" fmla="*/ 4567375 h 4968833"/>
                <a:gd name="connsiteX468" fmla="*/ 2011861 w 6469824"/>
                <a:gd name="connsiteY468" fmla="*/ 4575160 h 4968833"/>
                <a:gd name="connsiteX469" fmla="*/ 2004419 w 6469824"/>
                <a:gd name="connsiteY469" fmla="*/ 4574500 h 4968833"/>
                <a:gd name="connsiteX470" fmla="*/ 1999440 w 6469824"/>
                <a:gd name="connsiteY470" fmla="*/ 4570525 h 4968833"/>
                <a:gd name="connsiteX471" fmla="*/ 1989992 w 6469824"/>
                <a:gd name="connsiteY471" fmla="*/ 4574500 h 4968833"/>
                <a:gd name="connsiteX472" fmla="*/ 1978879 w 6469824"/>
                <a:gd name="connsiteY472" fmla="*/ 4575326 h 4968833"/>
                <a:gd name="connsiteX473" fmla="*/ 1958178 w 6469824"/>
                <a:gd name="connsiteY473" fmla="*/ 4582603 h 4968833"/>
                <a:gd name="connsiteX474" fmla="*/ 1955701 w 6469824"/>
                <a:gd name="connsiteY474" fmla="*/ 4600167 h 4968833"/>
                <a:gd name="connsiteX475" fmla="*/ 1947738 w 6469824"/>
                <a:gd name="connsiteY475" fmla="*/ 4621706 h 4968833"/>
                <a:gd name="connsiteX476" fmla="*/ 1936473 w 6469824"/>
                <a:gd name="connsiteY476" fmla="*/ 4620550 h 4968833"/>
                <a:gd name="connsiteX477" fmla="*/ 1927202 w 6469824"/>
                <a:gd name="connsiteY477" fmla="*/ 4616232 h 4968833"/>
                <a:gd name="connsiteX478" fmla="*/ 1913448 w 6469824"/>
                <a:gd name="connsiteY478" fmla="*/ 4628983 h 4968833"/>
                <a:gd name="connsiteX479" fmla="*/ 1892252 w 6469824"/>
                <a:gd name="connsiteY479" fmla="*/ 4628983 h 4968833"/>
                <a:gd name="connsiteX480" fmla="*/ 1875526 w 6469824"/>
                <a:gd name="connsiteY480" fmla="*/ 4623344 h 4968833"/>
                <a:gd name="connsiteX481" fmla="*/ 1868541 w 6469824"/>
                <a:gd name="connsiteY481" fmla="*/ 4617134 h 4968833"/>
                <a:gd name="connsiteX482" fmla="*/ 1858127 w 6469824"/>
                <a:gd name="connsiteY482" fmla="*/ 4617057 h 4968833"/>
                <a:gd name="connsiteX483" fmla="*/ 1832943 w 6469824"/>
                <a:gd name="connsiteY483" fmla="*/ 4618886 h 4968833"/>
                <a:gd name="connsiteX484" fmla="*/ 1817042 w 6469824"/>
                <a:gd name="connsiteY484" fmla="*/ 4614073 h 4968833"/>
                <a:gd name="connsiteX485" fmla="*/ 1807530 w 6469824"/>
                <a:gd name="connsiteY485" fmla="*/ 4611546 h 4968833"/>
                <a:gd name="connsiteX486" fmla="*/ 1795846 w 6469824"/>
                <a:gd name="connsiteY486" fmla="*/ 4608434 h 4968833"/>
                <a:gd name="connsiteX487" fmla="*/ 1792773 w 6469824"/>
                <a:gd name="connsiteY487" fmla="*/ 4593867 h 4968833"/>
                <a:gd name="connsiteX488" fmla="*/ 1794906 w 6469824"/>
                <a:gd name="connsiteY488" fmla="*/ 4587454 h 4968833"/>
                <a:gd name="connsiteX489" fmla="*/ 1792773 w 6469824"/>
                <a:gd name="connsiteY489" fmla="*/ 4579110 h 4968833"/>
                <a:gd name="connsiteX490" fmla="*/ 1785584 w 6469824"/>
                <a:gd name="connsiteY490" fmla="*/ 4568429 h 4968833"/>
                <a:gd name="connsiteX491" fmla="*/ 1781114 w 6469824"/>
                <a:gd name="connsiteY491" fmla="*/ 4559488 h 4968833"/>
                <a:gd name="connsiteX492" fmla="*/ 1766153 w 6469824"/>
                <a:gd name="connsiteY492" fmla="*/ 4560060 h 4968833"/>
                <a:gd name="connsiteX493" fmla="*/ 1750037 w 6469824"/>
                <a:gd name="connsiteY493" fmla="*/ 4549570 h 4968833"/>
                <a:gd name="connsiteX494" fmla="*/ 1731977 w 6469824"/>
                <a:gd name="connsiteY494" fmla="*/ 4548986 h 4968833"/>
                <a:gd name="connsiteX495" fmla="*/ 1716979 w 6469824"/>
                <a:gd name="connsiteY495" fmla="*/ 4551119 h 4968833"/>
                <a:gd name="connsiteX496" fmla="*/ 1714845 w 6469824"/>
                <a:gd name="connsiteY496" fmla="*/ 4540642 h 4968833"/>
                <a:gd name="connsiteX497" fmla="*/ 1704558 w 6469824"/>
                <a:gd name="connsiteY497" fmla="*/ 4531904 h 4968833"/>
                <a:gd name="connsiteX498" fmla="*/ 1692709 w 6469824"/>
                <a:gd name="connsiteY498" fmla="*/ 4522379 h 4968833"/>
                <a:gd name="connsiteX499" fmla="*/ 1691350 w 6469824"/>
                <a:gd name="connsiteY499" fmla="*/ 4514620 h 4968833"/>
                <a:gd name="connsiteX500" fmla="*/ 1691871 w 6469824"/>
                <a:gd name="connsiteY500" fmla="*/ 4511711 h 4968833"/>
                <a:gd name="connsiteX501" fmla="*/ 1684556 w 6469824"/>
                <a:gd name="connsiteY501" fmla="*/ 4507431 h 4968833"/>
                <a:gd name="connsiteX502" fmla="*/ 1675818 w 6469824"/>
                <a:gd name="connsiteY502" fmla="*/ 4511127 h 4968833"/>
                <a:gd name="connsiteX503" fmla="*/ 1666102 w 6469824"/>
                <a:gd name="connsiteY503" fmla="*/ 4521807 h 4968833"/>
                <a:gd name="connsiteX504" fmla="*/ 1666686 w 6469824"/>
                <a:gd name="connsiteY504" fmla="*/ 4524398 h 4968833"/>
                <a:gd name="connsiteX505" fmla="*/ 1666801 w 6469824"/>
                <a:gd name="connsiteY505" fmla="*/ 4525897 h 4968833"/>
                <a:gd name="connsiteX506" fmla="*/ 1666801 w 6469824"/>
                <a:gd name="connsiteY506" fmla="*/ 4525897 h 4968833"/>
                <a:gd name="connsiteX507" fmla="*/ 1664870 w 6469824"/>
                <a:gd name="connsiteY507" fmla="*/ 4526799 h 4968833"/>
                <a:gd name="connsiteX508" fmla="*/ 1667690 w 6469824"/>
                <a:gd name="connsiteY508" fmla="*/ 4540845 h 4968833"/>
                <a:gd name="connsiteX509" fmla="*/ 1667690 w 6469824"/>
                <a:gd name="connsiteY509" fmla="*/ 4540845 h 4968833"/>
                <a:gd name="connsiteX510" fmla="*/ 1663600 w 6469824"/>
                <a:gd name="connsiteY510" fmla="*/ 4544922 h 4968833"/>
                <a:gd name="connsiteX511" fmla="*/ 1641858 w 6469824"/>
                <a:gd name="connsiteY511" fmla="*/ 4534241 h 4968833"/>
                <a:gd name="connsiteX512" fmla="*/ 1633882 w 6469824"/>
                <a:gd name="connsiteY512" fmla="*/ 4524526 h 4968833"/>
                <a:gd name="connsiteX513" fmla="*/ 1622630 w 6469824"/>
                <a:gd name="connsiteY513" fmla="*/ 4522392 h 4968833"/>
                <a:gd name="connsiteX514" fmla="*/ 1617195 w 6469824"/>
                <a:gd name="connsiteY514" fmla="*/ 4512486 h 4968833"/>
                <a:gd name="connsiteX515" fmla="*/ 1596024 w 6469824"/>
                <a:gd name="connsiteY515" fmla="*/ 4505501 h 4968833"/>
                <a:gd name="connsiteX516" fmla="*/ 1573506 w 6469824"/>
                <a:gd name="connsiteY516" fmla="*/ 4506670 h 4968833"/>
                <a:gd name="connsiteX517" fmla="*/ 1569620 w 6469824"/>
                <a:gd name="connsiteY517" fmla="*/ 4498910 h 4968833"/>
                <a:gd name="connsiteX518" fmla="*/ 1567080 w 6469824"/>
                <a:gd name="connsiteY518" fmla="*/ 4488420 h 4968833"/>
                <a:gd name="connsiteX519" fmla="*/ 1555815 w 6469824"/>
                <a:gd name="connsiteY519" fmla="*/ 4477739 h 4968833"/>
                <a:gd name="connsiteX520" fmla="*/ 1545909 w 6469824"/>
                <a:gd name="connsiteY520" fmla="*/ 4480076 h 4968833"/>
                <a:gd name="connsiteX521" fmla="*/ 1538150 w 6469824"/>
                <a:gd name="connsiteY521" fmla="*/ 4474056 h 4968833"/>
                <a:gd name="connsiteX522" fmla="*/ 1527850 w 6469824"/>
                <a:gd name="connsiteY522" fmla="*/ 4470754 h 4968833"/>
                <a:gd name="connsiteX523" fmla="*/ 1525513 w 6469824"/>
                <a:gd name="connsiteY523" fmla="*/ 4461445 h 4968833"/>
                <a:gd name="connsiteX524" fmla="*/ 1522796 w 6469824"/>
                <a:gd name="connsiteY524" fmla="*/ 4453672 h 4968833"/>
                <a:gd name="connsiteX525" fmla="*/ 1517932 w 6469824"/>
                <a:gd name="connsiteY525" fmla="*/ 4443182 h 4968833"/>
                <a:gd name="connsiteX526" fmla="*/ 1518643 w 6469824"/>
                <a:gd name="connsiteY526" fmla="*/ 4435207 h 4968833"/>
                <a:gd name="connsiteX527" fmla="*/ 1516115 w 6469824"/>
                <a:gd name="connsiteY527" fmla="*/ 4433391 h 4968833"/>
                <a:gd name="connsiteX528" fmla="*/ 1513398 w 6469824"/>
                <a:gd name="connsiteY528" fmla="*/ 4435207 h 4968833"/>
                <a:gd name="connsiteX529" fmla="*/ 1505905 w 6469824"/>
                <a:gd name="connsiteY529" fmla="*/ 4443398 h 4968833"/>
                <a:gd name="connsiteX530" fmla="*/ 1493281 w 6469824"/>
                <a:gd name="connsiteY530" fmla="*/ 4454473 h 4968833"/>
                <a:gd name="connsiteX531" fmla="*/ 1481635 w 6469824"/>
                <a:gd name="connsiteY531" fmla="*/ 4450777 h 4968833"/>
                <a:gd name="connsiteX532" fmla="*/ 1475819 w 6469824"/>
                <a:gd name="connsiteY532" fmla="*/ 4449228 h 4968833"/>
                <a:gd name="connsiteX533" fmla="*/ 1467856 w 6469824"/>
                <a:gd name="connsiteY533" fmla="*/ 4461648 h 4968833"/>
                <a:gd name="connsiteX534" fmla="*/ 1455664 w 6469824"/>
                <a:gd name="connsiteY534" fmla="*/ 4474475 h 4968833"/>
                <a:gd name="connsiteX535" fmla="*/ 1450419 w 6469824"/>
                <a:gd name="connsiteY535" fmla="*/ 4483213 h 4968833"/>
                <a:gd name="connsiteX536" fmla="*/ 1462649 w 6469824"/>
                <a:gd name="connsiteY536" fmla="*/ 4503584 h 4968833"/>
                <a:gd name="connsiteX537" fmla="*/ 1465367 w 6469824"/>
                <a:gd name="connsiteY537" fmla="*/ 4514468 h 4968833"/>
                <a:gd name="connsiteX538" fmla="*/ 1451587 w 6469824"/>
                <a:gd name="connsiteY538" fmla="*/ 4512143 h 4968833"/>
                <a:gd name="connsiteX539" fmla="*/ 1434455 w 6469824"/>
                <a:gd name="connsiteY539" fmla="*/ 4509032 h 4968833"/>
                <a:gd name="connsiteX540" fmla="*/ 1429832 w 6469824"/>
                <a:gd name="connsiteY540" fmla="*/ 4520957 h 4968833"/>
                <a:gd name="connsiteX541" fmla="*/ 1429832 w 6469824"/>
                <a:gd name="connsiteY541" fmla="*/ 4529314 h 4968833"/>
                <a:gd name="connsiteX542" fmla="*/ 1410172 w 6469824"/>
                <a:gd name="connsiteY542" fmla="*/ 4538165 h 4968833"/>
                <a:gd name="connsiteX543" fmla="*/ 1394056 w 6469824"/>
                <a:gd name="connsiteY543" fmla="*/ 4547690 h 4968833"/>
                <a:gd name="connsiteX544" fmla="*/ 1382410 w 6469824"/>
                <a:gd name="connsiteY544" fmla="*/ 4550599 h 4968833"/>
                <a:gd name="connsiteX545" fmla="*/ 1375234 w 6469824"/>
                <a:gd name="connsiteY545" fmla="*/ 4545557 h 4968833"/>
                <a:gd name="connsiteX546" fmla="*/ 1351727 w 6469824"/>
                <a:gd name="connsiteY546" fmla="*/ 4544579 h 4968833"/>
                <a:gd name="connsiteX547" fmla="*/ 1351727 w 6469824"/>
                <a:gd name="connsiteY547" fmla="*/ 4544579 h 4968833"/>
                <a:gd name="connsiteX548" fmla="*/ 1346672 w 6469824"/>
                <a:gd name="connsiteY548" fmla="*/ 4545747 h 4968833"/>
                <a:gd name="connsiteX549" fmla="*/ 1346672 w 6469824"/>
                <a:gd name="connsiteY549" fmla="*/ 4545747 h 4968833"/>
                <a:gd name="connsiteX550" fmla="*/ 1348843 w 6469824"/>
                <a:gd name="connsiteY550" fmla="*/ 4561089 h 4968833"/>
                <a:gd name="connsiteX551" fmla="*/ 1340106 w 6469824"/>
                <a:gd name="connsiteY551" fmla="*/ 4581473 h 4968833"/>
                <a:gd name="connsiteX552" fmla="*/ 1338950 w 6469824"/>
                <a:gd name="connsiteY552" fmla="*/ 4595646 h 4968833"/>
                <a:gd name="connsiteX553" fmla="*/ 1327863 w 6469824"/>
                <a:gd name="connsiteY553" fmla="*/ 4601463 h 4968833"/>
                <a:gd name="connsiteX554" fmla="*/ 1317767 w 6469824"/>
                <a:gd name="connsiteY554" fmla="*/ 4605362 h 4968833"/>
                <a:gd name="connsiteX555" fmla="*/ 1305917 w 6469824"/>
                <a:gd name="connsiteY555" fmla="*/ 4601856 h 4968833"/>
                <a:gd name="connsiteX556" fmla="*/ 1301066 w 6469824"/>
                <a:gd name="connsiteY556" fmla="*/ 4609820 h 4968833"/>
                <a:gd name="connsiteX557" fmla="*/ 1307480 w 6469824"/>
                <a:gd name="connsiteY557" fmla="*/ 4618367 h 4968833"/>
                <a:gd name="connsiteX558" fmla="*/ 1307480 w 6469824"/>
                <a:gd name="connsiteY558" fmla="*/ 4618367 h 4968833"/>
                <a:gd name="connsiteX559" fmla="*/ 1286461 w 6469824"/>
                <a:gd name="connsiteY559" fmla="*/ 4650218 h 4968833"/>
                <a:gd name="connsiteX560" fmla="*/ 1286461 w 6469824"/>
                <a:gd name="connsiteY560" fmla="*/ 4650218 h 4968833"/>
                <a:gd name="connsiteX561" fmla="*/ 1283744 w 6469824"/>
                <a:gd name="connsiteY561" fmla="*/ 4659146 h 4968833"/>
                <a:gd name="connsiteX562" fmla="*/ 1287439 w 6469824"/>
                <a:gd name="connsiteY562" fmla="*/ 4668671 h 4968833"/>
                <a:gd name="connsiteX563" fmla="*/ 1287439 w 6469824"/>
                <a:gd name="connsiteY563" fmla="*/ 4668671 h 4968833"/>
                <a:gd name="connsiteX564" fmla="*/ 1281038 w 6469824"/>
                <a:gd name="connsiteY564" fmla="*/ 4672558 h 4968833"/>
                <a:gd name="connsiteX565" fmla="*/ 1281038 w 6469824"/>
                <a:gd name="connsiteY565" fmla="*/ 4672558 h 4968833"/>
                <a:gd name="connsiteX566" fmla="*/ 1272301 w 6469824"/>
                <a:gd name="connsiteY566" fmla="*/ 4670030 h 4968833"/>
                <a:gd name="connsiteX567" fmla="*/ 1263944 w 6469824"/>
                <a:gd name="connsiteY567" fmla="*/ 4677028 h 4968833"/>
                <a:gd name="connsiteX568" fmla="*/ 1268364 w 6469824"/>
                <a:gd name="connsiteY568" fmla="*/ 4684699 h 4968833"/>
                <a:gd name="connsiteX569" fmla="*/ 1254864 w 6469824"/>
                <a:gd name="connsiteY569" fmla="*/ 4700040 h 4968833"/>
                <a:gd name="connsiteX570" fmla="*/ 1251740 w 6469824"/>
                <a:gd name="connsiteY570" fmla="*/ 4716690 h 4968833"/>
                <a:gd name="connsiteX571" fmla="*/ 1248107 w 6469824"/>
                <a:gd name="connsiteY571" fmla="*/ 4726571 h 4968833"/>
                <a:gd name="connsiteX572" fmla="*/ 1234874 w 6469824"/>
                <a:gd name="connsiteY572" fmla="*/ 4732819 h 4968833"/>
                <a:gd name="connsiteX573" fmla="*/ 1223558 w 6469824"/>
                <a:gd name="connsiteY573" fmla="*/ 4731791 h 4968833"/>
                <a:gd name="connsiteX574" fmla="*/ 1215202 w 6469824"/>
                <a:gd name="connsiteY574" fmla="*/ 4734902 h 4968833"/>
                <a:gd name="connsiteX575" fmla="*/ 1204331 w 6469824"/>
                <a:gd name="connsiteY575" fmla="*/ 4722850 h 4968833"/>
                <a:gd name="connsiteX576" fmla="*/ 1196165 w 6469824"/>
                <a:gd name="connsiteY576" fmla="*/ 4720145 h 4968833"/>
                <a:gd name="connsiteX577" fmla="*/ 1189561 w 6469824"/>
                <a:gd name="connsiteY577" fmla="*/ 4726939 h 4968833"/>
                <a:gd name="connsiteX578" fmla="*/ 1185789 w 6469824"/>
                <a:gd name="connsiteY578" fmla="*/ 4729695 h 4968833"/>
                <a:gd name="connsiteX579" fmla="*/ 1153328 w 6469824"/>
                <a:gd name="connsiteY579" fmla="*/ 4716170 h 4968833"/>
                <a:gd name="connsiteX580" fmla="*/ 1141377 w 6469824"/>
                <a:gd name="connsiteY580" fmla="*/ 4713566 h 4968833"/>
                <a:gd name="connsiteX581" fmla="*/ 1131090 w 6469824"/>
                <a:gd name="connsiteY581" fmla="*/ 4716653 h 4968833"/>
                <a:gd name="connsiteX582" fmla="*/ 1109348 w 6469824"/>
                <a:gd name="connsiteY582" fmla="*/ 4711255 h 4968833"/>
                <a:gd name="connsiteX583" fmla="*/ 1099048 w 6469824"/>
                <a:gd name="connsiteY583" fmla="*/ 4700727 h 4968833"/>
                <a:gd name="connsiteX584" fmla="*/ 1074766 w 6469824"/>
                <a:gd name="connsiteY584" fmla="*/ 4697031 h 4968833"/>
                <a:gd name="connsiteX585" fmla="*/ 1058446 w 6469824"/>
                <a:gd name="connsiteY585" fmla="*/ 4703445 h 4968833"/>
                <a:gd name="connsiteX586" fmla="*/ 1053747 w 6469824"/>
                <a:gd name="connsiteY586" fmla="*/ 4701172 h 4968833"/>
                <a:gd name="connsiteX587" fmla="*/ 1044654 w 6469824"/>
                <a:gd name="connsiteY587" fmla="*/ 4692574 h 4968833"/>
                <a:gd name="connsiteX588" fmla="*/ 1044641 w 6469824"/>
                <a:gd name="connsiteY588" fmla="*/ 4685068 h 4968833"/>
                <a:gd name="connsiteX589" fmla="*/ 1045327 w 6469824"/>
                <a:gd name="connsiteY589" fmla="*/ 4681906 h 4968833"/>
                <a:gd name="connsiteX590" fmla="*/ 1044197 w 6469824"/>
                <a:gd name="connsiteY590" fmla="*/ 4680204 h 4968833"/>
                <a:gd name="connsiteX591" fmla="*/ 1041949 w 6469824"/>
                <a:gd name="connsiteY591" fmla="*/ 4680420 h 4968833"/>
                <a:gd name="connsiteX592" fmla="*/ 1041949 w 6469824"/>
                <a:gd name="connsiteY592" fmla="*/ 4680420 h 4968833"/>
                <a:gd name="connsiteX593" fmla="*/ 1038710 w 6469824"/>
                <a:gd name="connsiteY593" fmla="*/ 4682338 h 4968833"/>
                <a:gd name="connsiteX594" fmla="*/ 1034049 w 6469824"/>
                <a:gd name="connsiteY594" fmla="*/ 4682338 h 4968833"/>
                <a:gd name="connsiteX595" fmla="*/ 1030861 w 6469824"/>
                <a:gd name="connsiteY595" fmla="*/ 4682477 h 4968833"/>
                <a:gd name="connsiteX596" fmla="*/ 1030861 w 6469824"/>
                <a:gd name="connsiteY596" fmla="*/ 4682477 h 4968833"/>
                <a:gd name="connsiteX597" fmla="*/ 1024842 w 6469824"/>
                <a:gd name="connsiteY597" fmla="*/ 4683049 h 4968833"/>
                <a:gd name="connsiteX598" fmla="*/ 1015532 w 6469824"/>
                <a:gd name="connsiteY598" fmla="*/ 4679734 h 4968833"/>
                <a:gd name="connsiteX599" fmla="*/ 1010871 w 6469824"/>
                <a:gd name="connsiteY599" fmla="*/ 4677994 h 4968833"/>
                <a:gd name="connsiteX600" fmla="*/ 999403 w 6469824"/>
                <a:gd name="connsiteY600" fmla="*/ 4680903 h 4968833"/>
                <a:gd name="connsiteX601" fmla="*/ 999212 w 6469824"/>
                <a:gd name="connsiteY601" fmla="*/ 4687900 h 4968833"/>
                <a:gd name="connsiteX602" fmla="*/ 1003124 w 6469824"/>
                <a:gd name="connsiteY602" fmla="*/ 4693463 h 4968833"/>
                <a:gd name="connsiteX603" fmla="*/ 1008928 w 6469824"/>
                <a:gd name="connsiteY603" fmla="*/ 4704410 h 4968833"/>
                <a:gd name="connsiteX604" fmla="*/ 1000407 w 6469824"/>
                <a:gd name="connsiteY604" fmla="*/ 4703179 h 4968833"/>
                <a:gd name="connsiteX605" fmla="*/ 999378 w 6469824"/>
                <a:gd name="connsiteY605" fmla="*/ 4702150 h 4968833"/>
                <a:gd name="connsiteX606" fmla="*/ 966510 w 6469824"/>
                <a:gd name="connsiteY606" fmla="*/ 4693781 h 4968833"/>
                <a:gd name="connsiteX607" fmla="*/ 953785 w 6469824"/>
                <a:gd name="connsiteY607" fmla="*/ 4677207 h 4968833"/>
                <a:gd name="connsiteX608" fmla="*/ 935573 w 6469824"/>
                <a:gd name="connsiteY608" fmla="*/ 4643489 h 4968833"/>
                <a:gd name="connsiteX609" fmla="*/ 901969 w 6469824"/>
                <a:gd name="connsiteY609" fmla="*/ 4611180 h 4968833"/>
                <a:gd name="connsiteX610" fmla="*/ 838672 w 6469824"/>
                <a:gd name="connsiteY610" fmla="*/ 4585881 h 4968833"/>
                <a:gd name="connsiteX611" fmla="*/ 808357 w 6469824"/>
                <a:gd name="connsiteY611" fmla="*/ 4577042 h 4968833"/>
                <a:gd name="connsiteX612" fmla="*/ 800140 w 6469824"/>
                <a:gd name="connsiteY612" fmla="*/ 4566869 h 4968833"/>
                <a:gd name="connsiteX613" fmla="*/ 776962 w 6469824"/>
                <a:gd name="connsiteY613" fmla="*/ 4488980 h 4968833"/>
                <a:gd name="connsiteX614" fmla="*/ 786221 w 6469824"/>
                <a:gd name="connsiteY614" fmla="*/ 4475595 h 4968833"/>
                <a:gd name="connsiteX615" fmla="*/ 788837 w 6469824"/>
                <a:gd name="connsiteY615" fmla="*/ 4467721 h 4968833"/>
                <a:gd name="connsiteX616" fmla="*/ 788837 w 6469824"/>
                <a:gd name="connsiteY616" fmla="*/ 4467721 h 4968833"/>
                <a:gd name="connsiteX617" fmla="*/ 787961 w 6469824"/>
                <a:gd name="connsiteY617" fmla="*/ 4445877 h 4968833"/>
                <a:gd name="connsiteX618" fmla="*/ 787097 w 6469824"/>
                <a:gd name="connsiteY618" fmla="*/ 4427525 h 4968833"/>
                <a:gd name="connsiteX619" fmla="*/ 786221 w 6469824"/>
                <a:gd name="connsiteY619" fmla="*/ 4401313 h 4968833"/>
                <a:gd name="connsiteX620" fmla="*/ 786221 w 6469824"/>
                <a:gd name="connsiteY620" fmla="*/ 4401313 h 4968833"/>
                <a:gd name="connsiteX621" fmla="*/ 787097 w 6469824"/>
                <a:gd name="connsiteY621" fmla="*/ 4393451 h 4968833"/>
                <a:gd name="connsiteX622" fmla="*/ 788837 w 6469824"/>
                <a:gd name="connsiteY622" fmla="*/ 4387343 h 4968833"/>
                <a:gd name="connsiteX623" fmla="*/ 790590 w 6469824"/>
                <a:gd name="connsiteY623" fmla="*/ 4381221 h 4968833"/>
                <a:gd name="connsiteX624" fmla="*/ 790590 w 6469824"/>
                <a:gd name="connsiteY624" fmla="*/ 4381221 h 4968833"/>
                <a:gd name="connsiteX625" fmla="*/ 795835 w 6469824"/>
                <a:gd name="connsiteY625" fmla="*/ 4371620 h 4968833"/>
                <a:gd name="connsiteX626" fmla="*/ 783604 w 6469824"/>
                <a:gd name="connsiteY626" fmla="*/ 4288600 h 4968833"/>
                <a:gd name="connsiteX627" fmla="*/ 783604 w 6469824"/>
                <a:gd name="connsiteY627" fmla="*/ 4288600 h 4968833"/>
                <a:gd name="connsiteX628" fmla="*/ 798552 w 6469824"/>
                <a:gd name="connsiteY628" fmla="*/ 4261981 h 4968833"/>
                <a:gd name="connsiteX629" fmla="*/ 834709 w 6469824"/>
                <a:gd name="connsiteY629" fmla="*/ 4246817 h 4968833"/>
                <a:gd name="connsiteX630" fmla="*/ 834709 w 6469824"/>
                <a:gd name="connsiteY630" fmla="*/ 4246817 h 4968833"/>
                <a:gd name="connsiteX631" fmla="*/ 839078 w 6469824"/>
                <a:gd name="connsiteY631" fmla="*/ 4244188 h 4968833"/>
                <a:gd name="connsiteX632" fmla="*/ 839078 w 6469824"/>
                <a:gd name="connsiteY632" fmla="*/ 4244188 h 4968833"/>
                <a:gd name="connsiteX633" fmla="*/ 817703 w 6469824"/>
                <a:gd name="connsiteY633" fmla="*/ 4237762 h 4968833"/>
                <a:gd name="connsiteX634" fmla="*/ 755245 w 6469824"/>
                <a:gd name="connsiteY634" fmla="*/ 4214978 h 4968833"/>
                <a:gd name="connsiteX635" fmla="*/ 700140 w 6469824"/>
                <a:gd name="connsiteY635" fmla="*/ 4193693 h 4968833"/>
                <a:gd name="connsiteX636" fmla="*/ 648184 w 6469824"/>
                <a:gd name="connsiteY636" fmla="*/ 4180091 h 4968833"/>
                <a:gd name="connsiteX637" fmla="*/ 649454 w 6469824"/>
                <a:gd name="connsiteY637" fmla="*/ 4141966 h 4968833"/>
                <a:gd name="connsiteX638" fmla="*/ 649454 w 6469824"/>
                <a:gd name="connsiteY638" fmla="*/ 4141966 h 4968833"/>
                <a:gd name="connsiteX639" fmla="*/ 627610 w 6469824"/>
                <a:gd name="connsiteY639" fmla="*/ 4128859 h 4968833"/>
                <a:gd name="connsiteX640" fmla="*/ 601397 w 6469824"/>
                <a:gd name="connsiteY640" fmla="*/ 4120122 h 4968833"/>
                <a:gd name="connsiteX641" fmla="*/ 569063 w 6469824"/>
                <a:gd name="connsiteY641" fmla="*/ 4081679 h 4968833"/>
                <a:gd name="connsiteX642" fmla="*/ 569063 w 6469824"/>
                <a:gd name="connsiteY642" fmla="*/ 4081679 h 4968833"/>
                <a:gd name="connsiteX643" fmla="*/ 464174 w 6469824"/>
                <a:gd name="connsiteY643" fmla="*/ 4023690 h 4968833"/>
                <a:gd name="connsiteX644" fmla="*/ 464174 w 6469824"/>
                <a:gd name="connsiteY644" fmla="*/ 4023690 h 4968833"/>
                <a:gd name="connsiteX645" fmla="*/ 457189 w 6469824"/>
                <a:gd name="connsiteY645" fmla="*/ 4017582 h 4968833"/>
                <a:gd name="connsiteX646" fmla="*/ 457189 w 6469824"/>
                <a:gd name="connsiteY646" fmla="*/ 4017582 h 4968833"/>
                <a:gd name="connsiteX647" fmla="*/ 444082 w 6469824"/>
                <a:gd name="connsiteY647" fmla="*/ 4003599 h 4968833"/>
                <a:gd name="connsiteX648" fmla="*/ 443206 w 6469824"/>
                <a:gd name="connsiteY648" fmla="*/ 3980878 h 4968833"/>
                <a:gd name="connsiteX649" fmla="*/ 456313 w 6469824"/>
                <a:gd name="connsiteY649" fmla="*/ 3958145 h 4968833"/>
                <a:gd name="connsiteX650" fmla="*/ 446699 w 6469824"/>
                <a:gd name="connsiteY650" fmla="*/ 3953777 h 4968833"/>
                <a:gd name="connsiteX651" fmla="*/ 446699 w 6469824"/>
                <a:gd name="connsiteY651" fmla="*/ 3953777 h 4968833"/>
                <a:gd name="connsiteX652" fmla="*/ 431840 w 6469824"/>
                <a:gd name="connsiteY652" fmla="*/ 3952024 h 4968833"/>
                <a:gd name="connsiteX653" fmla="*/ 424855 w 6469824"/>
                <a:gd name="connsiteY653" fmla="*/ 3954640 h 4968833"/>
                <a:gd name="connsiteX654" fmla="*/ 424855 w 6469824"/>
                <a:gd name="connsiteY654" fmla="*/ 3954640 h 4968833"/>
                <a:gd name="connsiteX655" fmla="*/ 409119 w 6469824"/>
                <a:gd name="connsiteY655" fmla="*/ 3959885 h 4968833"/>
                <a:gd name="connsiteX656" fmla="*/ 392520 w 6469824"/>
                <a:gd name="connsiteY656" fmla="*/ 3970375 h 4968833"/>
                <a:gd name="connsiteX657" fmla="*/ 367184 w 6469824"/>
                <a:gd name="connsiteY657" fmla="*/ 3958133 h 4968833"/>
                <a:gd name="connsiteX658" fmla="*/ 367184 w 6469824"/>
                <a:gd name="connsiteY658" fmla="*/ 3958133 h 4968833"/>
                <a:gd name="connsiteX659" fmla="*/ 358447 w 6469824"/>
                <a:gd name="connsiteY659" fmla="*/ 3957269 h 4968833"/>
                <a:gd name="connsiteX660" fmla="*/ 358447 w 6469824"/>
                <a:gd name="connsiteY660" fmla="*/ 3957269 h 4968833"/>
                <a:gd name="connsiteX661" fmla="*/ 340095 w 6469824"/>
                <a:gd name="connsiteY661" fmla="*/ 3952024 h 4968833"/>
                <a:gd name="connsiteX662" fmla="*/ 328729 w 6469824"/>
                <a:gd name="connsiteY662" fmla="*/ 3930180 h 4968833"/>
                <a:gd name="connsiteX663" fmla="*/ 345328 w 6469824"/>
                <a:gd name="connsiteY663" fmla="*/ 3902215 h 4968833"/>
                <a:gd name="connsiteX664" fmla="*/ 345328 w 6469824"/>
                <a:gd name="connsiteY664" fmla="*/ 3902215 h 4968833"/>
                <a:gd name="connsiteX665" fmla="*/ 342711 w 6469824"/>
                <a:gd name="connsiteY665" fmla="*/ 3897846 h 4968833"/>
                <a:gd name="connsiteX666" fmla="*/ 342711 w 6469824"/>
                <a:gd name="connsiteY666" fmla="*/ 3897846 h 4968833"/>
                <a:gd name="connsiteX667" fmla="*/ 340083 w 6469824"/>
                <a:gd name="connsiteY667" fmla="*/ 3881247 h 4968833"/>
                <a:gd name="connsiteX668" fmla="*/ 327764 w 6469824"/>
                <a:gd name="connsiteY668" fmla="*/ 3834130 h 4968833"/>
                <a:gd name="connsiteX669" fmla="*/ 305920 w 6469824"/>
                <a:gd name="connsiteY669" fmla="*/ 3814902 h 4968833"/>
                <a:gd name="connsiteX670" fmla="*/ 305920 w 6469824"/>
                <a:gd name="connsiteY670" fmla="*/ 3814902 h 4968833"/>
                <a:gd name="connsiteX671" fmla="*/ 306796 w 6469824"/>
                <a:gd name="connsiteY671" fmla="*/ 3809657 h 4968833"/>
                <a:gd name="connsiteX672" fmla="*/ 306796 w 6469824"/>
                <a:gd name="connsiteY672" fmla="*/ 3809657 h 4968833"/>
                <a:gd name="connsiteX673" fmla="*/ 309425 w 6469824"/>
                <a:gd name="connsiteY673" fmla="*/ 3795674 h 4968833"/>
                <a:gd name="connsiteX674" fmla="*/ 319038 w 6469824"/>
                <a:gd name="connsiteY674" fmla="*/ 3779939 h 4968833"/>
                <a:gd name="connsiteX675" fmla="*/ 334774 w 6469824"/>
                <a:gd name="connsiteY675" fmla="*/ 3765956 h 4968833"/>
                <a:gd name="connsiteX676" fmla="*/ 348096 w 6469824"/>
                <a:gd name="connsiteY676" fmla="*/ 3747897 h 4968833"/>
                <a:gd name="connsiteX677" fmla="*/ 356606 w 6469824"/>
                <a:gd name="connsiteY677" fmla="*/ 3740607 h 4968833"/>
                <a:gd name="connsiteX678" fmla="*/ 352237 w 6469824"/>
                <a:gd name="connsiteY678" fmla="*/ 3724872 h 4968833"/>
                <a:gd name="connsiteX679" fmla="*/ 352237 w 6469824"/>
                <a:gd name="connsiteY679" fmla="*/ 3724872 h 4968833"/>
                <a:gd name="connsiteX680" fmla="*/ 349621 w 6469824"/>
                <a:gd name="connsiteY680" fmla="*/ 3716134 h 4968833"/>
                <a:gd name="connsiteX681" fmla="*/ 355729 w 6469824"/>
                <a:gd name="connsiteY681" fmla="*/ 3713505 h 4968833"/>
                <a:gd name="connsiteX682" fmla="*/ 355729 w 6469824"/>
                <a:gd name="connsiteY682" fmla="*/ 3713505 h 4968833"/>
                <a:gd name="connsiteX683" fmla="*/ 362727 w 6469824"/>
                <a:gd name="connsiteY683" fmla="*/ 3703028 h 4968833"/>
                <a:gd name="connsiteX684" fmla="*/ 372341 w 6469824"/>
                <a:gd name="connsiteY684" fmla="*/ 3689045 h 4968833"/>
                <a:gd name="connsiteX685" fmla="*/ 372341 w 6469824"/>
                <a:gd name="connsiteY685" fmla="*/ 3689045 h 4968833"/>
                <a:gd name="connsiteX686" fmla="*/ 376709 w 6469824"/>
                <a:gd name="connsiteY686" fmla="*/ 3684676 h 4968833"/>
                <a:gd name="connsiteX687" fmla="*/ 376709 w 6469824"/>
                <a:gd name="connsiteY687" fmla="*/ 3678568 h 4968833"/>
                <a:gd name="connsiteX688" fmla="*/ 378703 w 6469824"/>
                <a:gd name="connsiteY688" fmla="*/ 3667658 h 4968833"/>
                <a:gd name="connsiteX689" fmla="*/ 378703 w 6469824"/>
                <a:gd name="connsiteY689" fmla="*/ 3667658 h 4968833"/>
                <a:gd name="connsiteX690" fmla="*/ 376709 w 6469824"/>
                <a:gd name="connsiteY690" fmla="*/ 3662845 h 4968833"/>
                <a:gd name="connsiteX691" fmla="*/ 390806 w 6469824"/>
                <a:gd name="connsiteY691" fmla="*/ 3635121 h 4968833"/>
                <a:gd name="connsiteX692" fmla="*/ 398160 w 6469824"/>
                <a:gd name="connsiteY692" fmla="*/ 3624275 h 4968833"/>
                <a:gd name="connsiteX693" fmla="*/ 380316 w 6469824"/>
                <a:gd name="connsiteY693" fmla="*/ 3597542 h 4968833"/>
                <a:gd name="connsiteX694" fmla="*/ 357545 w 6469824"/>
                <a:gd name="connsiteY694" fmla="*/ 3553854 h 4968833"/>
                <a:gd name="connsiteX695" fmla="*/ 338495 w 6469824"/>
                <a:gd name="connsiteY695" fmla="*/ 3579279 h 4968833"/>
                <a:gd name="connsiteX696" fmla="*/ 336742 w 6469824"/>
                <a:gd name="connsiteY696" fmla="*/ 3572282 h 4968833"/>
                <a:gd name="connsiteX697" fmla="*/ 336742 w 6469824"/>
                <a:gd name="connsiteY697" fmla="*/ 3572282 h 4968833"/>
                <a:gd name="connsiteX698" fmla="*/ 283441 w 6469824"/>
                <a:gd name="connsiteY698" fmla="*/ 3563544 h 4968833"/>
                <a:gd name="connsiteX699" fmla="*/ 271210 w 6469824"/>
                <a:gd name="connsiteY699" fmla="*/ 3498876 h 4968833"/>
                <a:gd name="connsiteX700" fmla="*/ 271210 w 6469824"/>
                <a:gd name="connsiteY700" fmla="*/ 3498876 h 4968833"/>
                <a:gd name="connsiteX701" fmla="*/ 272087 w 6469824"/>
                <a:gd name="connsiteY701" fmla="*/ 3482277 h 4968833"/>
                <a:gd name="connsiteX702" fmla="*/ 257228 w 6469824"/>
                <a:gd name="connsiteY702" fmla="*/ 3461296 h 4968833"/>
                <a:gd name="connsiteX703" fmla="*/ 216156 w 6469824"/>
                <a:gd name="connsiteY703" fmla="*/ 3424593 h 4968833"/>
                <a:gd name="connsiteX704" fmla="*/ 216156 w 6469824"/>
                <a:gd name="connsiteY704" fmla="*/ 3424593 h 4968833"/>
                <a:gd name="connsiteX705" fmla="*/ 189473 w 6469824"/>
                <a:gd name="connsiteY705" fmla="*/ 3414205 h 4968833"/>
                <a:gd name="connsiteX706" fmla="*/ 156491 w 6469824"/>
                <a:gd name="connsiteY706" fmla="*/ 3416542 h 4968833"/>
                <a:gd name="connsiteX707" fmla="*/ 156491 w 6469824"/>
                <a:gd name="connsiteY707" fmla="*/ 3416542 h 4968833"/>
                <a:gd name="connsiteX708" fmla="*/ 138267 w 6469824"/>
                <a:gd name="connsiteY708" fmla="*/ 3394837 h 4968833"/>
                <a:gd name="connsiteX709" fmla="*/ 118277 w 6469824"/>
                <a:gd name="connsiteY709" fmla="*/ 3380893 h 4968833"/>
                <a:gd name="connsiteX710" fmla="*/ 118277 w 6469824"/>
                <a:gd name="connsiteY710" fmla="*/ 3380893 h 4968833"/>
                <a:gd name="connsiteX711" fmla="*/ 111279 w 6469824"/>
                <a:gd name="connsiteY711" fmla="*/ 3374784 h 4968833"/>
                <a:gd name="connsiteX712" fmla="*/ 74576 w 6469824"/>
                <a:gd name="connsiteY712" fmla="*/ 3364294 h 4968833"/>
                <a:gd name="connsiteX713" fmla="*/ 74576 w 6469824"/>
                <a:gd name="connsiteY713" fmla="*/ 3364294 h 4968833"/>
                <a:gd name="connsiteX714" fmla="*/ 66664 w 6469824"/>
                <a:gd name="connsiteY714" fmla="*/ 3230499 h 4968833"/>
                <a:gd name="connsiteX715" fmla="*/ 66664 w 6469824"/>
                <a:gd name="connsiteY715" fmla="*/ 3230499 h 4968833"/>
                <a:gd name="connsiteX716" fmla="*/ 128602 w 6469824"/>
                <a:gd name="connsiteY716" fmla="*/ 3237116 h 4968833"/>
                <a:gd name="connsiteX717" fmla="*/ 155793 w 6469824"/>
                <a:gd name="connsiteY717" fmla="*/ 3266338 h 4968833"/>
                <a:gd name="connsiteX718" fmla="*/ 155793 w 6469824"/>
                <a:gd name="connsiteY718" fmla="*/ 3266338 h 4968833"/>
                <a:gd name="connsiteX719" fmla="*/ 161914 w 6469824"/>
                <a:gd name="connsiteY719" fmla="*/ 3262846 h 4968833"/>
                <a:gd name="connsiteX720" fmla="*/ 168023 w 6469824"/>
                <a:gd name="connsiteY720" fmla="*/ 3261970 h 4968833"/>
                <a:gd name="connsiteX721" fmla="*/ 176760 w 6469824"/>
                <a:gd name="connsiteY721" fmla="*/ 3259341 h 4968833"/>
                <a:gd name="connsiteX722" fmla="*/ 176760 w 6469824"/>
                <a:gd name="connsiteY722" fmla="*/ 3259341 h 4968833"/>
                <a:gd name="connsiteX723" fmla="*/ 203849 w 6469824"/>
                <a:gd name="connsiteY723" fmla="*/ 3260217 h 4968833"/>
                <a:gd name="connsiteX724" fmla="*/ 237059 w 6469824"/>
                <a:gd name="connsiteY724" fmla="*/ 3260217 h 4968833"/>
                <a:gd name="connsiteX725" fmla="*/ 237059 w 6469824"/>
                <a:gd name="connsiteY725" fmla="*/ 3260217 h 4968833"/>
                <a:gd name="connsiteX726" fmla="*/ 240552 w 6469824"/>
                <a:gd name="connsiteY726" fmla="*/ 3201670 h 4968833"/>
                <a:gd name="connsiteX727" fmla="*/ 240552 w 6469824"/>
                <a:gd name="connsiteY727" fmla="*/ 3201670 h 4968833"/>
                <a:gd name="connsiteX728" fmla="*/ 231814 w 6469824"/>
                <a:gd name="connsiteY728" fmla="*/ 3185947 h 4968833"/>
                <a:gd name="connsiteX729" fmla="*/ 231814 w 6469824"/>
                <a:gd name="connsiteY729" fmla="*/ 3185947 h 4968833"/>
                <a:gd name="connsiteX730" fmla="*/ 234697 w 6469824"/>
                <a:gd name="connsiteY730" fmla="*/ 3116923 h 4968833"/>
                <a:gd name="connsiteX731" fmla="*/ 253023 w 6469824"/>
                <a:gd name="connsiteY731" fmla="*/ 3097441 h 4968833"/>
                <a:gd name="connsiteX732" fmla="*/ 265025 w 6469824"/>
                <a:gd name="connsiteY732" fmla="*/ 3010306 h 4968833"/>
                <a:gd name="connsiteX733" fmla="*/ 269393 w 6469824"/>
                <a:gd name="connsiteY733" fmla="*/ 2995447 h 4968833"/>
                <a:gd name="connsiteX734" fmla="*/ 262612 w 6469824"/>
                <a:gd name="connsiteY734" fmla="*/ 2882100 h 4968833"/>
                <a:gd name="connsiteX735" fmla="*/ 265291 w 6469824"/>
                <a:gd name="connsiteY735" fmla="*/ 2881579 h 4968833"/>
                <a:gd name="connsiteX736" fmla="*/ 255157 w 6469824"/>
                <a:gd name="connsiteY736" fmla="*/ 2854007 h 4968833"/>
                <a:gd name="connsiteX737" fmla="*/ 219228 w 6469824"/>
                <a:gd name="connsiteY737" fmla="*/ 2842057 h 4968833"/>
                <a:gd name="connsiteX738" fmla="*/ 209475 w 6469824"/>
                <a:gd name="connsiteY738" fmla="*/ 2800477 h 4968833"/>
                <a:gd name="connsiteX739" fmla="*/ 194615 w 6469824"/>
                <a:gd name="connsiteY739" fmla="*/ 2753334 h 4968833"/>
                <a:gd name="connsiteX740" fmla="*/ 194615 w 6469824"/>
                <a:gd name="connsiteY740" fmla="*/ 2753334 h 4968833"/>
                <a:gd name="connsiteX741" fmla="*/ 144298 w 6469824"/>
                <a:gd name="connsiteY741" fmla="*/ 2755404 h 4968833"/>
                <a:gd name="connsiteX742" fmla="*/ 144298 w 6469824"/>
                <a:gd name="connsiteY742" fmla="*/ 2755404 h 4968833"/>
                <a:gd name="connsiteX743" fmla="*/ 136437 w 6469824"/>
                <a:gd name="connsiteY743" fmla="*/ 2761513 h 4968833"/>
                <a:gd name="connsiteX744" fmla="*/ 136437 w 6469824"/>
                <a:gd name="connsiteY744" fmla="*/ 2761513 h 4968833"/>
                <a:gd name="connsiteX745" fmla="*/ 115469 w 6469824"/>
                <a:gd name="connsiteY745" fmla="*/ 2781605 h 4968833"/>
                <a:gd name="connsiteX746" fmla="*/ 77902 w 6469824"/>
                <a:gd name="connsiteY746" fmla="*/ 2753639 h 4968833"/>
                <a:gd name="connsiteX747" fmla="*/ 64796 w 6469824"/>
                <a:gd name="connsiteY747" fmla="*/ 2704706 h 4968833"/>
                <a:gd name="connsiteX748" fmla="*/ 62167 w 6469824"/>
                <a:gd name="connsiteY748" fmla="*/ 2711691 h 4968833"/>
                <a:gd name="connsiteX749" fmla="*/ 62167 w 6469824"/>
                <a:gd name="connsiteY749" fmla="*/ 2711691 h 4968833"/>
                <a:gd name="connsiteX750" fmla="*/ 58675 w 6469824"/>
                <a:gd name="connsiteY750" fmla="*/ 2697709 h 4968833"/>
                <a:gd name="connsiteX751" fmla="*/ 50864 w 6469824"/>
                <a:gd name="connsiteY751" fmla="*/ 2662517 h 4968833"/>
                <a:gd name="connsiteX752" fmla="*/ 13 w 6469824"/>
                <a:gd name="connsiteY752" fmla="*/ 2621763 h 4968833"/>
                <a:gd name="connsiteX753" fmla="*/ 13 w 6469824"/>
                <a:gd name="connsiteY753" fmla="*/ 2621763 h 4968833"/>
                <a:gd name="connsiteX754" fmla="*/ 21857 w 6469824"/>
                <a:gd name="connsiteY754" fmla="*/ 2606904 h 4968833"/>
                <a:gd name="connsiteX755" fmla="*/ 55944 w 6469824"/>
                <a:gd name="connsiteY755" fmla="*/ 2587676 h 4968833"/>
                <a:gd name="connsiteX756" fmla="*/ 55944 w 6469824"/>
                <a:gd name="connsiteY756" fmla="*/ 2587676 h 4968833"/>
                <a:gd name="connsiteX757" fmla="*/ 60313 w 6469824"/>
                <a:gd name="connsiteY757" fmla="*/ 2581567 h 4968833"/>
                <a:gd name="connsiteX758" fmla="*/ 60313 w 6469824"/>
                <a:gd name="connsiteY758" fmla="*/ 2581567 h 4968833"/>
                <a:gd name="connsiteX759" fmla="*/ 78664 w 6469824"/>
                <a:gd name="connsiteY759" fmla="*/ 2589428 h 4968833"/>
                <a:gd name="connsiteX760" fmla="*/ 96140 w 6469824"/>
                <a:gd name="connsiteY760" fmla="*/ 2578062 h 4968833"/>
                <a:gd name="connsiteX761" fmla="*/ 82360 w 6469824"/>
                <a:gd name="connsiteY761" fmla="*/ 2552446 h 4968833"/>
                <a:gd name="connsiteX762" fmla="*/ 75807 w 6469824"/>
                <a:gd name="connsiteY762" fmla="*/ 2524925 h 4968833"/>
                <a:gd name="connsiteX763" fmla="*/ 46394 w 6469824"/>
                <a:gd name="connsiteY763" fmla="*/ 2469312 h 4968833"/>
                <a:gd name="connsiteX764" fmla="*/ 46394 w 6469824"/>
                <a:gd name="connsiteY764" fmla="*/ 2454465 h 4968833"/>
                <a:gd name="connsiteX765" fmla="*/ 46394 w 6469824"/>
                <a:gd name="connsiteY765" fmla="*/ 2454465 h 4968833"/>
                <a:gd name="connsiteX766" fmla="*/ 80633 w 6469824"/>
                <a:gd name="connsiteY766" fmla="*/ 2455888 h 4968833"/>
                <a:gd name="connsiteX767" fmla="*/ 80633 w 6469824"/>
                <a:gd name="connsiteY767" fmla="*/ 2455888 h 4968833"/>
                <a:gd name="connsiteX768" fmla="*/ 68403 w 6469824"/>
                <a:gd name="connsiteY768" fmla="*/ 2441905 h 4968833"/>
                <a:gd name="connsiteX769" fmla="*/ 46559 w 6469824"/>
                <a:gd name="connsiteY769" fmla="*/ 2409571 h 4968833"/>
                <a:gd name="connsiteX770" fmla="*/ 61405 w 6469824"/>
                <a:gd name="connsiteY770" fmla="*/ 2393848 h 4968833"/>
                <a:gd name="connsiteX771" fmla="*/ 61405 w 6469824"/>
                <a:gd name="connsiteY771" fmla="*/ 2393848 h 4968833"/>
                <a:gd name="connsiteX772" fmla="*/ 66650 w 6469824"/>
                <a:gd name="connsiteY772" fmla="*/ 2387727 h 4968833"/>
                <a:gd name="connsiteX773" fmla="*/ 66650 w 6469824"/>
                <a:gd name="connsiteY773" fmla="*/ 2387727 h 4968833"/>
                <a:gd name="connsiteX774" fmla="*/ 93739 w 6469824"/>
                <a:gd name="connsiteY774" fmla="*/ 2388603 h 4968833"/>
                <a:gd name="connsiteX775" fmla="*/ 128690 w 6469824"/>
                <a:gd name="connsiteY775" fmla="*/ 2386850 h 4968833"/>
                <a:gd name="connsiteX776" fmla="*/ 154903 w 6469824"/>
                <a:gd name="connsiteY776" fmla="*/ 2380742 h 4968833"/>
                <a:gd name="connsiteX777" fmla="*/ 154903 w 6469824"/>
                <a:gd name="connsiteY777" fmla="*/ 2380742 h 4968833"/>
                <a:gd name="connsiteX778" fmla="*/ 160148 w 6469824"/>
                <a:gd name="connsiteY778" fmla="*/ 2378989 h 4968833"/>
                <a:gd name="connsiteX779" fmla="*/ 160148 w 6469824"/>
                <a:gd name="connsiteY779" fmla="*/ 2378989 h 4968833"/>
                <a:gd name="connsiteX780" fmla="*/ 182868 w 6469824"/>
                <a:gd name="connsiteY780" fmla="*/ 2365883 h 4968833"/>
                <a:gd name="connsiteX781" fmla="*/ 204052 w 6469824"/>
                <a:gd name="connsiteY781" fmla="*/ 2322334 h 4968833"/>
                <a:gd name="connsiteX782" fmla="*/ 204052 w 6469824"/>
                <a:gd name="connsiteY782" fmla="*/ 2322334 h 4968833"/>
                <a:gd name="connsiteX783" fmla="*/ 265748 w 6469824"/>
                <a:gd name="connsiteY783" fmla="*/ 2260701 h 4968833"/>
                <a:gd name="connsiteX784" fmla="*/ 299949 w 6469824"/>
                <a:gd name="connsiteY784" fmla="*/ 2236495 h 4968833"/>
                <a:gd name="connsiteX785" fmla="*/ 325718 w 6469824"/>
                <a:gd name="connsiteY785" fmla="*/ 2198751 h 4968833"/>
                <a:gd name="connsiteX786" fmla="*/ 371006 w 6469824"/>
                <a:gd name="connsiteY786" fmla="*/ 2199513 h 4968833"/>
                <a:gd name="connsiteX787" fmla="*/ 392139 w 6469824"/>
                <a:gd name="connsiteY787" fmla="*/ 2205736 h 4968833"/>
                <a:gd name="connsiteX788" fmla="*/ 471653 w 6469824"/>
                <a:gd name="connsiteY788" fmla="*/ 2207488 h 4968833"/>
                <a:gd name="connsiteX789" fmla="*/ 471653 w 6469824"/>
                <a:gd name="connsiteY789" fmla="*/ 2207488 h 4968833"/>
                <a:gd name="connsiteX790" fmla="*/ 537198 w 6469824"/>
                <a:gd name="connsiteY790" fmla="*/ 2177783 h 4968833"/>
                <a:gd name="connsiteX791" fmla="*/ 554038 w 6469824"/>
                <a:gd name="connsiteY791" fmla="*/ 2190267 h 4968833"/>
                <a:gd name="connsiteX792" fmla="*/ 573749 w 6469824"/>
                <a:gd name="connsiteY792" fmla="*/ 2167598 h 4968833"/>
                <a:gd name="connsiteX793" fmla="*/ 610490 w 6469824"/>
                <a:gd name="connsiteY793" fmla="*/ 2163496 h 4968833"/>
                <a:gd name="connsiteX794" fmla="*/ 821475 w 6469824"/>
                <a:gd name="connsiteY794" fmla="*/ 2161476 h 4968833"/>
                <a:gd name="connsiteX795" fmla="*/ 941121 w 6469824"/>
                <a:gd name="connsiteY795" fmla="*/ 2265311 h 4968833"/>
                <a:gd name="connsiteX796" fmla="*/ 941121 w 6469824"/>
                <a:gd name="connsiteY796" fmla="*/ 2265311 h 4968833"/>
                <a:gd name="connsiteX797" fmla="*/ 950735 w 6469824"/>
                <a:gd name="connsiteY797" fmla="*/ 2267940 h 4968833"/>
                <a:gd name="connsiteX798" fmla="*/ 950735 w 6469824"/>
                <a:gd name="connsiteY798" fmla="*/ 2267940 h 4968833"/>
                <a:gd name="connsiteX799" fmla="*/ 962089 w 6469824"/>
                <a:gd name="connsiteY799" fmla="*/ 2263559 h 4968833"/>
                <a:gd name="connsiteX800" fmla="*/ 979564 w 6469824"/>
                <a:gd name="connsiteY800" fmla="*/ 2268804 h 4968833"/>
                <a:gd name="connsiteX801" fmla="*/ 1023252 w 6469824"/>
                <a:gd name="connsiteY801" fmla="*/ 2284539 h 4968833"/>
                <a:gd name="connsiteX802" fmla="*/ 1076554 w 6469824"/>
                <a:gd name="connsiteY802" fmla="*/ 2236470 h 4968833"/>
                <a:gd name="connsiteX803" fmla="*/ 1100138 w 6469824"/>
                <a:gd name="connsiteY803" fmla="*/ 2209381 h 4968833"/>
                <a:gd name="connsiteX804" fmla="*/ 1123735 w 6469824"/>
                <a:gd name="connsiteY804" fmla="*/ 2175307 h 4968833"/>
                <a:gd name="connsiteX805" fmla="*/ 1144715 w 6469824"/>
                <a:gd name="connsiteY805" fmla="*/ 2152586 h 4968833"/>
                <a:gd name="connsiteX806" fmla="*/ 1149960 w 6469824"/>
                <a:gd name="connsiteY806" fmla="*/ 2136851 h 4968833"/>
                <a:gd name="connsiteX807" fmla="*/ 1149960 w 6469824"/>
                <a:gd name="connsiteY807" fmla="*/ 2136851 h 4968833"/>
                <a:gd name="connsiteX808" fmla="*/ 1152589 w 6469824"/>
                <a:gd name="connsiteY808" fmla="*/ 2128113 h 4968833"/>
                <a:gd name="connsiteX809" fmla="*/ 1152589 w 6469824"/>
                <a:gd name="connsiteY809" fmla="*/ 2128113 h 4968833"/>
                <a:gd name="connsiteX810" fmla="*/ 1223341 w 6469824"/>
                <a:gd name="connsiteY810" fmla="*/ 2137257 h 4968833"/>
                <a:gd name="connsiteX811" fmla="*/ 1300189 w 6469824"/>
                <a:gd name="connsiteY811" fmla="*/ 2168601 h 4968833"/>
                <a:gd name="connsiteX812" fmla="*/ 1365060 w 6469824"/>
                <a:gd name="connsiteY812" fmla="*/ 2200872 h 4968833"/>
                <a:gd name="connsiteX813" fmla="*/ 1459764 w 6469824"/>
                <a:gd name="connsiteY813" fmla="*/ 2164766 h 4968833"/>
                <a:gd name="connsiteX814" fmla="*/ 1522451 w 6469824"/>
                <a:gd name="connsiteY814" fmla="*/ 2166543 h 4968833"/>
                <a:gd name="connsiteX815" fmla="*/ 1581671 w 6469824"/>
                <a:gd name="connsiteY815" fmla="*/ 2117331 h 4968833"/>
                <a:gd name="connsiteX816" fmla="*/ 1683208 w 6469824"/>
                <a:gd name="connsiteY816" fmla="*/ 2124938 h 4968833"/>
                <a:gd name="connsiteX817" fmla="*/ 1705052 w 6469824"/>
                <a:gd name="connsiteY817" fmla="*/ 2118830 h 4968833"/>
                <a:gd name="connsiteX818" fmla="*/ 1763599 w 6469824"/>
                <a:gd name="connsiteY818" fmla="*/ 2101354 h 4968833"/>
                <a:gd name="connsiteX819" fmla="*/ 1843113 w 6469824"/>
                <a:gd name="connsiteY819" fmla="*/ 2084336 h 4968833"/>
                <a:gd name="connsiteX820" fmla="*/ 1930502 w 6469824"/>
                <a:gd name="connsiteY820" fmla="*/ 2061146 h 4968833"/>
                <a:gd name="connsiteX821" fmla="*/ 1952410 w 6469824"/>
                <a:gd name="connsiteY821" fmla="*/ 2046846 h 4968833"/>
                <a:gd name="connsiteX822" fmla="*/ 2012277 w 6469824"/>
                <a:gd name="connsiteY822" fmla="*/ 2063407 h 4968833"/>
                <a:gd name="connsiteX823" fmla="*/ 2050327 w 6469824"/>
                <a:gd name="connsiteY823" fmla="*/ 2039772 h 4968833"/>
                <a:gd name="connsiteX824" fmla="*/ 2086103 w 6469824"/>
                <a:gd name="connsiteY824" fmla="*/ 2025180 h 4968833"/>
                <a:gd name="connsiteX825" fmla="*/ 2119300 w 6469824"/>
                <a:gd name="connsiteY825" fmla="*/ 2025180 h 4968833"/>
                <a:gd name="connsiteX826" fmla="*/ 2127174 w 6469824"/>
                <a:gd name="connsiteY826" fmla="*/ 2011184 h 4968833"/>
                <a:gd name="connsiteX827" fmla="*/ 2127174 w 6469824"/>
                <a:gd name="connsiteY827" fmla="*/ 2011184 h 4968833"/>
                <a:gd name="connsiteX828" fmla="*/ 2152142 w 6469824"/>
                <a:gd name="connsiteY828" fmla="*/ 1994484 h 4968833"/>
                <a:gd name="connsiteX829" fmla="*/ 2166494 w 6469824"/>
                <a:gd name="connsiteY829" fmla="*/ 1978863 h 4968833"/>
                <a:gd name="connsiteX830" fmla="*/ 2171739 w 6469824"/>
                <a:gd name="connsiteY830" fmla="*/ 1931682 h 4968833"/>
                <a:gd name="connsiteX831" fmla="*/ 2171739 w 6469824"/>
                <a:gd name="connsiteY831" fmla="*/ 1913331 h 4968833"/>
                <a:gd name="connsiteX832" fmla="*/ 2197875 w 6469824"/>
                <a:gd name="connsiteY832" fmla="*/ 1882648 h 4968833"/>
                <a:gd name="connsiteX833" fmla="*/ 2237842 w 6469824"/>
                <a:gd name="connsiteY833" fmla="*/ 1826107 h 4968833"/>
                <a:gd name="connsiteX834" fmla="*/ 2201736 w 6469824"/>
                <a:gd name="connsiteY834" fmla="*/ 1786699 h 4968833"/>
                <a:gd name="connsiteX835" fmla="*/ 2204352 w 6469824"/>
                <a:gd name="connsiteY835" fmla="*/ 1781822 h 4968833"/>
                <a:gd name="connsiteX836" fmla="*/ 2204352 w 6469824"/>
                <a:gd name="connsiteY836" fmla="*/ 1781822 h 4968833"/>
                <a:gd name="connsiteX837" fmla="*/ 2221675 w 6469824"/>
                <a:gd name="connsiteY837" fmla="*/ 1785378 h 4968833"/>
                <a:gd name="connsiteX838" fmla="*/ 2258378 w 6469824"/>
                <a:gd name="connsiteY838" fmla="*/ 1785378 h 4968833"/>
                <a:gd name="connsiteX839" fmla="*/ 2301990 w 6469824"/>
                <a:gd name="connsiteY839" fmla="*/ 1785645 h 4968833"/>
                <a:gd name="connsiteX840" fmla="*/ 2276577 w 6469824"/>
                <a:gd name="connsiteY840" fmla="*/ 1750530 h 4968833"/>
                <a:gd name="connsiteX841" fmla="*/ 2267433 w 6469824"/>
                <a:gd name="connsiteY841" fmla="*/ 1712328 h 4968833"/>
                <a:gd name="connsiteX842" fmla="*/ 2336229 w 6469824"/>
                <a:gd name="connsiteY842" fmla="*/ 1698485 h 4968833"/>
                <a:gd name="connsiteX843" fmla="*/ 2382622 w 6469824"/>
                <a:gd name="connsiteY843" fmla="*/ 1674863 h 4968833"/>
                <a:gd name="connsiteX844" fmla="*/ 2384375 w 6469824"/>
                <a:gd name="connsiteY844" fmla="*/ 1658251 h 4968833"/>
                <a:gd name="connsiteX845" fmla="*/ 2381085 w 6469824"/>
                <a:gd name="connsiteY845" fmla="*/ 1626463 h 4968833"/>
                <a:gd name="connsiteX846" fmla="*/ 2400097 w 6469824"/>
                <a:gd name="connsiteY846" fmla="*/ 1588351 h 4968833"/>
                <a:gd name="connsiteX847" fmla="*/ 2401850 w 6469824"/>
                <a:gd name="connsiteY847" fmla="*/ 1579613 h 4968833"/>
                <a:gd name="connsiteX848" fmla="*/ 2401850 w 6469824"/>
                <a:gd name="connsiteY848" fmla="*/ 1579613 h 4968833"/>
                <a:gd name="connsiteX849" fmla="*/ 2391359 w 6469824"/>
                <a:gd name="connsiteY849" fmla="*/ 1521942 h 4968833"/>
                <a:gd name="connsiteX850" fmla="*/ 2391359 w 6469824"/>
                <a:gd name="connsiteY850" fmla="*/ 1521942 h 4968833"/>
                <a:gd name="connsiteX851" fmla="*/ 2391359 w 6469824"/>
                <a:gd name="connsiteY851" fmla="*/ 1511452 h 4968833"/>
                <a:gd name="connsiteX852" fmla="*/ 2391359 w 6469824"/>
                <a:gd name="connsiteY852" fmla="*/ 1511452 h 4968833"/>
                <a:gd name="connsiteX853" fmla="*/ 2384374 w 6469824"/>
                <a:gd name="connsiteY853" fmla="*/ 1457274 h 4968833"/>
                <a:gd name="connsiteX854" fmla="*/ 2384374 w 6469824"/>
                <a:gd name="connsiteY854" fmla="*/ 1457274 h 4968833"/>
                <a:gd name="connsiteX855" fmla="*/ 2385086 w 6469824"/>
                <a:gd name="connsiteY855" fmla="*/ 1446339 h 4968833"/>
                <a:gd name="connsiteX856" fmla="*/ 2385086 w 6469824"/>
                <a:gd name="connsiteY856" fmla="*/ 1446339 h 4968833"/>
                <a:gd name="connsiteX857" fmla="*/ 2386838 w 6469824"/>
                <a:gd name="connsiteY857" fmla="*/ 1399146 h 4968833"/>
                <a:gd name="connsiteX858" fmla="*/ 2411184 w 6469824"/>
                <a:gd name="connsiteY858" fmla="*/ 1321219 h 4968833"/>
                <a:gd name="connsiteX859" fmla="*/ 2418169 w 6469824"/>
                <a:gd name="connsiteY859" fmla="*/ 1303744 h 4968833"/>
                <a:gd name="connsiteX860" fmla="*/ 2447875 w 6469824"/>
                <a:gd name="connsiteY860" fmla="*/ 1172667 h 4968833"/>
                <a:gd name="connsiteX861" fmla="*/ 2441258 w 6469824"/>
                <a:gd name="connsiteY861" fmla="*/ 1145235 h 4968833"/>
                <a:gd name="connsiteX862" fmla="*/ 2430704 w 6469824"/>
                <a:gd name="connsiteY862" fmla="*/ 1136320 h 4968833"/>
                <a:gd name="connsiteX863" fmla="*/ 2416582 w 6469824"/>
                <a:gd name="connsiteY863" fmla="*/ 1101471 h 4968833"/>
                <a:gd name="connsiteX864" fmla="*/ 2411337 w 6469824"/>
                <a:gd name="connsiteY864" fmla="*/ 1096226 h 4968833"/>
                <a:gd name="connsiteX865" fmla="*/ 2391360 w 6469824"/>
                <a:gd name="connsiteY865" fmla="*/ 997026 h 4968833"/>
                <a:gd name="connsiteX866" fmla="*/ 2394446 w 6469824"/>
                <a:gd name="connsiteY866" fmla="*/ 993419 h 4968833"/>
                <a:gd name="connsiteX867" fmla="*/ 2410169 w 6469824"/>
                <a:gd name="connsiteY867" fmla="*/ 989050 h 4968833"/>
                <a:gd name="connsiteX868" fmla="*/ 2448573 w 6469824"/>
                <a:gd name="connsiteY868" fmla="*/ 981545 h 4968833"/>
                <a:gd name="connsiteX869" fmla="*/ 2478749 w 6469824"/>
                <a:gd name="connsiteY869" fmla="*/ 994765 h 4968833"/>
                <a:gd name="connsiteX870" fmla="*/ 2510397 w 6469824"/>
                <a:gd name="connsiteY870" fmla="*/ 994549 h 4968833"/>
                <a:gd name="connsiteX871" fmla="*/ 2541245 w 6469824"/>
                <a:gd name="connsiteY871" fmla="*/ 986434 h 4968833"/>
                <a:gd name="connsiteX872" fmla="*/ 2638464 w 6469824"/>
                <a:gd name="connsiteY872" fmla="*/ 989279 h 4968833"/>
                <a:gd name="connsiteX873" fmla="*/ 2738108 w 6469824"/>
                <a:gd name="connsiteY873" fmla="*/ 1002639 h 4968833"/>
                <a:gd name="connsiteX874" fmla="*/ 2738108 w 6469824"/>
                <a:gd name="connsiteY874" fmla="*/ 1002639 h 4968833"/>
                <a:gd name="connsiteX875" fmla="*/ 2748598 w 6469824"/>
                <a:gd name="connsiteY875" fmla="*/ 1004392 h 4968833"/>
                <a:gd name="connsiteX876" fmla="*/ 2748598 w 6469824"/>
                <a:gd name="connsiteY876" fmla="*/ 1004392 h 4968833"/>
                <a:gd name="connsiteX877" fmla="*/ 2777440 w 6469824"/>
                <a:gd name="connsiteY877" fmla="*/ 996518 h 4968833"/>
                <a:gd name="connsiteX878" fmla="*/ 2839543 w 6469824"/>
                <a:gd name="connsiteY878" fmla="*/ 997496 h 4968833"/>
                <a:gd name="connsiteX879" fmla="*/ 2908466 w 6469824"/>
                <a:gd name="connsiteY879" fmla="*/ 979182 h 4968833"/>
                <a:gd name="connsiteX880" fmla="*/ 2961819 w 6469824"/>
                <a:gd name="connsiteY880" fmla="*/ 1030605 h 4968833"/>
                <a:gd name="connsiteX881" fmla="*/ 2998052 w 6469824"/>
                <a:gd name="connsiteY881" fmla="*/ 1072007 h 4968833"/>
                <a:gd name="connsiteX882" fmla="*/ 3033878 w 6469824"/>
                <a:gd name="connsiteY882" fmla="*/ 1092111 h 4968833"/>
                <a:gd name="connsiteX883" fmla="*/ 3033878 w 6469824"/>
                <a:gd name="connsiteY883" fmla="*/ 1092111 h 4968833"/>
                <a:gd name="connsiteX884" fmla="*/ 3047861 w 6469824"/>
                <a:gd name="connsiteY884" fmla="*/ 1099972 h 4968833"/>
                <a:gd name="connsiteX885" fmla="*/ 3074950 w 6469824"/>
                <a:gd name="connsiteY885" fmla="*/ 1081621 h 4968833"/>
                <a:gd name="connsiteX886" fmla="*/ 3043746 w 6469824"/>
                <a:gd name="connsiteY886" fmla="*/ 989190 h 4968833"/>
                <a:gd name="connsiteX887" fmla="*/ 3031262 w 6469824"/>
                <a:gd name="connsiteY887" fmla="*/ 951420 h 4968833"/>
                <a:gd name="connsiteX888" fmla="*/ 3031262 w 6469824"/>
                <a:gd name="connsiteY888" fmla="*/ 951420 h 4968833"/>
                <a:gd name="connsiteX889" fmla="*/ 3033015 w 6469824"/>
                <a:gd name="connsiteY889" fmla="*/ 945299 h 4968833"/>
                <a:gd name="connsiteX890" fmla="*/ 3033015 w 6469824"/>
                <a:gd name="connsiteY890" fmla="*/ 945299 h 4968833"/>
                <a:gd name="connsiteX891" fmla="*/ 3056891 w 6469824"/>
                <a:gd name="connsiteY891" fmla="*/ 948080 h 4968833"/>
                <a:gd name="connsiteX892" fmla="*/ 3063355 w 6469824"/>
                <a:gd name="connsiteY892" fmla="*/ 910818 h 4968833"/>
                <a:gd name="connsiteX893" fmla="*/ 3079967 w 6469824"/>
                <a:gd name="connsiteY893" fmla="*/ 872375 h 4968833"/>
                <a:gd name="connsiteX894" fmla="*/ 3112288 w 6469824"/>
                <a:gd name="connsiteY894" fmla="*/ 836549 h 4968833"/>
                <a:gd name="connsiteX895" fmla="*/ 3112288 w 6469824"/>
                <a:gd name="connsiteY895" fmla="*/ 836549 h 4968833"/>
                <a:gd name="connsiteX896" fmla="*/ 3116657 w 6469824"/>
                <a:gd name="connsiteY896" fmla="*/ 832180 h 4968833"/>
                <a:gd name="connsiteX897" fmla="*/ 3116657 w 6469824"/>
                <a:gd name="connsiteY897" fmla="*/ 832180 h 4968833"/>
                <a:gd name="connsiteX898" fmla="*/ 3121902 w 6469824"/>
                <a:gd name="connsiteY898" fmla="*/ 815568 h 4968833"/>
                <a:gd name="connsiteX899" fmla="*/ 3137625 w 6469824"/>
                <a:gd name="connsiteY899" fmla="*/ 791972 h 4968833"/>
                <a:gd name="connsiteX900" fmla="*/ 3144622 w 6469824"/>
                <a:gd name="connsiteY900" fmla="*/ 776249 h 4968833"/>
                <a:gd name="connsiteX901" fmla="*/ 3144622 w 6469824"/>
                <a:gd name="connsiteY901" fmla="*/ 776249 h 4968833"/>
                <a:gd name="connsiteX902" fmla="*/ 3154236 w 6469824"/>
                <a:gd name="connsiteY902" fmla="*/ 767512 h 4968833"/>
                <a:gd name="connsiteX903" fmla="*/ 3154236 w 6469824"/>
                <a:gd name="connsiteY903" fmla="*/ 767512 h 4968833"/>
                <a:gd name="connsiteX904" fmla="*/ 3171711 w 6469824"/>
                <a:gd name="connsiteY904" fmla="*/ 745655 h 4968833"/>
                <a:gd name="connsiteX905" fmla="*/ 3192679 w 6469824"/>
                <a:gd name="connsiteY905" fmla="*/ 716813 h 4968833"/>
                <a:gd name="connsiteX906" fmla="*/ 3192679 w 6469824"/>
                <a:gd name="connsiteY906" fmla="*/ 716813 h 4968833"/>
                <a:gd name="connsiteX907" fmla="*/ 3204046 w 6469824"/>
                <a:gd name="connsiteY907" fmla="*/ 703707 h 4968833"/>
                <a:gd name="connsiteX908" fmla="*/ 3204046 w 6469824"/>
                <a:gd name="connsiteY908" fmla="*/ 703707 h 4968833"/>
                <a:gd name="connsiteX909" fmla="*/ 3224137 w 6469824"/>
                <a:gd name="connsiteY909" fmla="*/ 679247 h 4968833"/>
                <a:gd name="connsiteX910" fmla="*/ 3238120 w 6469824"/>
                <a:gd name="connsiteY910" fmla="*/ 652157 h 4968833"/>
                <a:gd name="connsiteX911" fmla="*/ 3238120 w 6469824"/>
                <a:gd name="connsiteY911" fmla="*/ 652157 h 4968833"/>
                <a:gd name="connsiteX912" fmla="*/ 3241612 w 6469824"/>
                <a:gd name="connsiteY912" fmla="*/ 647789 h 4968833"/>
                <a:gd name="connsiteX913" fmla="*/ 3241612 w 6469824"/>
                <a:gd name="connsiteY913" fmla="*/ 647789 h 4968833"/>
                <a:gd name="connsiteX914" fmla="*/ 3254719 w 6469824"/>
                <a:gd name="connsiteY914" fmla="*/ 624205 h 4968833"/>
                <a:gd name="connsiteX915" fmla="*/ 3271330 w 6469824"/>
                <a:gd name="connsiteY915" fmla="*/ 590994 h 4968833"/>
                <a:gd name="connsiteX916" fmla="*/ 3271330 w 6469824"/>
                <a:gd name="connsiteY916" fmla="*/ 590994 h 4968833"/>
                <a:gd name="connsiteX917" fmla="*/ 3272206 w 6469824"/>
                <a:gd name="connsiteY917" fmla="*/ 582257 h 4968833"/>
                <a:gd name="connsiteX918" fmla="*/ 3272206 w 6469824"/>
                <a:gd name="connsiteY918" fmla="*/ 582257 h 4968833"/>
                <a:gd name="connsiteX919" fmla="*/ 3284437 w 6469824"/>
                <a:gd name="connsiteY919" fmla="*/ 575259 h 4968833"/>
                <a:gd name="connsiteX920" fmla="*/ 3293174 w 6469824"/>
                <a:gd name="connsiteY920" fmla="*/ 563029 h 4968833"/>
                <a:gd name="connsiteX921" fmla="*/ 3318523 w 6469824"/>
                <a:gd name="connsiteY921" fmla="*/ 531571 h 4968833"/>
                <a:gd name="connsiteX922" fmla="*/ 3318523 w 6469824"/>
                <a:gd name="connsiteY922" fmla="*/ 531571 h 4968833"/>
                <a:gd name="connsiteX923" fmla="*/ 3336748 w 6469824"/>
                <a:gd name="connsiteY923" fmla="*/ 507543 h 4968833"/>
                <a:gd name="connsiteX924" fmla="*/ 3336748 w 6469824"/>
                <a:gd name="connsiteY924" fmla="*/ 507543 h 4968833"/>
                <a:gd name="connsiteX925" fmla="*/ 3348178 w 6469824"/>
                <a:gd name="connsiteY925" fmla="*/ 490994 h 4968833"/>
                <a:gd name="connsiteX926" fmla="*/ 3348178 w 6469824"/>
                <a:gd name="connsiteY926" fmla="*/ 490994 h 4968833"/>
                <a:gd name="connsiteX927" fmla="*/ 3351734 w 6469824"/>
                <a:gd name="connsiteY927" fmla="*/ 485254 h 4968833"/>
                <a:gd name="connsiteX928" fmla="*/ 3351734 w 6469824"/>
                <a:gd name="connsiteY928" fmla="*/ 485254 h 4968833"/>
                <a:gd name="connsiteX929" fmla="*/ 3364840 w 6469824"/>
                <a:gd name="connsiteY929" fmla="*/ 467779 h 4968833"/>
                <a:gd name="connsiteX930" fmla="*/ 3373578 w 6469824"/>
                <a:gd name="connsiteY930" fmla="*/ 450304 h 4968833"/>
                <a:gd name="connsiteX931" fmla="*/ 3425241 w 6469824"/>
                <a:gd name="connsiteY931" fmla="*/ 437591 h 4968833"/>
                <a:gd name="connsiteX932" fmla="*/ 3425241 w 6469824"/>
                <a:gd name="connsiteY932" fmla="*/ 437591 h 4968833"/>
                <a:gd name="connsiteX933" fmla="*/ 3433979 w 6469824"/>
                <a:gd name="connsiteY933" fmla="*/ 433222 h 4968833"/>
                <a:gd name="connsiteX934" fmla="*/ 3433979 w 6469824"/>
                <a:gd name="connsiteY934" fmla="*/ 433222 h 4968833"/>
                <a:gd name="connsiteX935" fmla="*/ 3440088 w 6469824"/>
                <a:gd name="connsiteY935" fmla="*/ 449834 h 4968833"/>
                <a:gd name="connsiteX936" fmla="*/ 3454070 w 6469824"/>
                <a:gd name="connsiteY936" fmla="*/ 461200 h 4968833"/>
                <a:gd name="connsiteX937" fmla="*/ 3473298 w 6469824"/>
                <a:gd name="connsiteY937" fmla="*/ 473430 h 4968833"/>
                <a:gd name="connsiteX938" fmla="*/ 3481160 w 6469824"/>
                <a:gd name="connsiteY938" fmla="*/ 484784 h 4968833"/>
                <a:gd name="connsiteX939" fmla="*/ 3481160 w 6469824"/>
                <a:gd name="connsiteY939" fmla="*/ 484784 h 4968833"/>
                <a:gd name="connsiteX940" fmla="*/ 3489021 w 6469824"/>
                <a:gd name="connsiteY940" fmla="*/ 491782 h 4968833"/>
                <a:gd name="connsiteX941" fmla="*/ 3489021 w 6469824"/>
                <a:gd name="connsiteY941" fmla="*/ 491782 h 4968833"/>
                <a:gd name="connsiteX942" fmla="*/ 3497759 w 6469824"/>
                <a:gd name="connsiteY942" fmla="*/ 501396 h 4968833"/>
                <a:gd name="connsiteX943" fmla="*/ 3514370 w 6469824"/>
                <a:gd name="connsiteY943" fmla="*/ 512762 h 4968833"/>
                <a:gd name="connsiteX944" fmla="*/ 3537091 w 6469824"/>
                <a:gd name="connsiteY944" fmla="*/ 534606 h 4968833"/>
                <a:gd name="connsiteX945" fmla="*/ 3537091 w 6469824"/>
                <a:gd name="connsiteY945" fmla="*/ 534606 h 4968833"/>
                <a:gd name="connsiteX946" fmla="*/ 3545828 w 6469824"/>
                <a:gd name="connsiteY946" fmla="*/ 539851 h 4968833"/>
                <a:gd name="connsiteX947" fmla="*/ 3545828 w 6469824"/>
                <a:gd name="connsiteY947" fmla="*/ 539851 h 4968833"/>
                <a:gd name="connsiteX948" fmla="*/ 3559811 w 6469824"/>
                <a:gd name="connsiteY948" fmla="*/ 549465 h 4968833"/>
                <a:gd name="connsiteX949" fmla="*/ 3588652 w 6469824"/>
                <a:gd name="connsiteY949" fmla="*/ 567817 h 4968833"/>
                <a:gd name="connsiteX950" fmla="*/ 3600019 w 6469824"/>
                <a:gd name="connsiteY950" fmla="*/ 566064 h 4968833"/>
                <a:gd name="connsiteX951" fmla="*/ 3600019 w 6469824"/>
                <a:gd name="connsiteY951" fmla="*/ 566064 h 4968833"/>
                <a:gd name="connsiteX952" fmla="*/ 3607880 w 6469824"/>
                <a:gd name="connsiteY952" fmla="*/ 566941 h 4968833"/>
                <a:gd name="connsiteX953" fmla="*/ 3607880 w 6469824"/>
                <a:gd name="connsiteY953" fmla="*/ 566941 h 4968833"/>
                <a:gd name="connsiteX954" fmla="*/ 3621863 w 6469824"/>
                <a:gd name="connsiteY954" fmla="*/ 576554 h 4968833"/>
                <a:gd name="connsiteX955" fmla="*/ 3646336 w 6469824"/>
                <a:gd name="connsiteY955" fmla="*/ 582676 h 4968833"/>
                <a:gd name="connsiteX956" fmla="*/ 3669056 w 6469824"/>
                <a:gd name="connsiteY956" fmla="*/ 579183 h 4968833"/>
                <a:gd name="connsiteX957" fmla="*/ 3669056 w 6469824"/>
                <a:gd name="connsiteY957" fmla="*/ 579183 h 4968833"/>
                <a:gd name="connsiteX958" fmla="*/ 3679547 w 6469824"/>
                <a:gd name="connsiteY958" fmla="*/ 582676 h 4968833"/>
                <a:gd name="connsiteX959" fmla="*/ 3679547 w 6469824"/>
                <a:gd name="connsiteY959" fmla="*/ 582676 h 4968833"/>
                <a:gd name="connsiteX960" fmla="*/ 3749409 w 6469824"/>
                <a:gd name="connsiteY960" fmla="*/ 605955 h 4968833"/>
                <a:gd name="connsiteX961" fmla="*/ 3798152 w 6469824"/>
                <a:gd name="connsiteY961" fmla="*/ 656349 h 4968833"/>
                <a:gd name="connsiteX962" fmla="*/ 3834220 w 6469824"/>
                <a:gd name="connsiteY962" fmla="*/ 641363 h 4968833"/>
                <a:gd name="connsiteX963" fmla="*/ 3850730 w 6469824"/>
                <a:gd name="connsiteY963" fmla="*/ 650519 h 4968833"/>
                <a:gd name="connsiteX964" fmla="*/ 3877451 w 6469824"/>
                <a:gd name="connsiteY964" fmla="*/ 653618 h 4968833"/>
                <a:gd name="connsiteX965" fmla="*/ 3904082 w 6469824"/>
                <a:gd name="connsiteY965" fmla="*/ 652945 h 4968833"/>
                <a:gd name="connsiteX966" fmla="*/ 3983483 w 6469824"/>
                <a:gd name="connsiteY966" fmla="*/ 656349 h 4968833"/>
                <a:gd name="connsiteX967" fmla="*/ 4025113 w 6469824"/>
                <a:gd name="connsiteY967" fmla="*/ 614299 h 4968833"/>
                <a:gd name="connsiteX968" fmla="*/ 4036480 w 6469824"/>
                <a:gd name="connsiteY968" fmla="*/ 581088 h 4968833"/>
                <a:gd name="connsiteX969" fmla="*/ 4045725 w 6469824"/>
                <a:gd name="connsiteY969" fmla="*/ 550862 h 4968833"/>
                <a:gd name="connsiteX970" fmla="*/ 4053688 w 6469824"/>
                <a:gd name="connsiteY970" fmla="*/ 445910 h 4968833"/>
                <a:gd name="connsiteX971" fmla="*/ 4064433 w 6469824"/>
                <a:gd name="connsiteY971" fmla="*/ 353885 h 4968833"/>
                <a:gd name="connsiteX972" fmla="*/ 4084537 w 6469824"/>
                <a:gd name="connsiteY972" fmla="*/ 277863 h 4968833"/>
                <a:gd name="connsiteX973" fmla="*/ 4104641 w 6469824"/>
                <a:gd name="connsiteY973" fmla="*/ 252527 h 4968833"/>
                <a:gd name="connsiteX974" fmla="*/ 4169296 w 6469824"/>
                <a:gd name="connsiteY974" fmla="*/ 195732 h 4968833"/>
                <a:gd name="connsiteX975" fmla="*/ 4169296 w 6469824"/>
                <a:gd name="connsiteY975" fmla="*/ 195732 h 4968833"/>
                <a:gd name="connsiteX976" fmla="*/ 4227844 w 6469824"/>
                <a:gd name="connsiteY976" fmla="*/ 203594 h 4968833"/>
                <a:gd name="connsiteX977" fmla="*/ 4227844 w 6469824"/>
                <a:gd name="connsiteY977" fmla="*/ 203594 h 4968833"/>
                <a:gd name="connsiteX978" fmla="*/ 4234829 w 6469824"/>
                <a:gd name="connsiteY978" fmla="*/ 210579 h 4968833"/>
                <a:gd name="connsiteX979" fmla="*/ 4241826 w 6469824"/>
                <a:gd name="connsiteY979" fmla="*/ 208826 h 4968833"/>
                <a:gd name="connsiteX980" fmla="*/ 4242487 w 6469824"/>
                <a:gd name="connsiteY980" fmla="*/ 195250 h 4968833"/>
                <a:gd name="connsiteX981" fmla="*/ 4242487 w 6469824"/>
                <a:gd name="connsiteY981" fmla="*/ 195250 h 4968833"/>
                <a:gd name="connsiteX982" fmla="*/ 4264331 w 6469824"/>
                <a:gd name="connsiteY982" fmla="*/ 197002 h 4968833"/>
                <a:gd name="connsiteX983" fmla="*/ 4284435 w 6469824"/>
                <a:gd name="connsiteY983" fmla="*/ 193510 h 4968833"/>
                <a:gd name="connsiteX984" fmla="*/ 4284435 w 6469824"/>
                <a:gd name="connsiteY984" fmla="*/ 193510 h 4968833"/>
                <a:gd name="connsiteX985" fmla="*/ 4292309 w 6469824"/>
                <a:gd name="connsiteY985" fmla="*/ 195250 h 4968833"/>
                <a:gd name="connsiteX986" fmla="*/ 4299294 w 6469824"/>
                <a:gd name="connsiteY986" fmla="*/ 195250 h 4968833"/>
                <a:gd name="connsiteX987" fmla="*/ 4306292 w 6469824"/>
                <a:gd name="connsiteY987" fmla="*/ 191757 h 4968833"/>
                <a:gd name="connsiteX988" fmla="*/ 4306292 w 6469824"/>
                <a:gd name="connsiteY988" fmla="*/ 191757 h 4968833"/>
                <a:gd name="connsiteX989" fmla="*/ 4341242 w 6469824"/>
                <a:gd name="connsiteY989" fmla="*/ 182143 h 4968833"/>
                <a:gd name="connsiteX990" fmla="*/ 4341242 w 6469824"/>
                <a:gd name="connsiteY990" fmla="*/ 182143 h 4968833"/>
                <a:gd name="connsiteX991" fmla="*/ 4351732 w 6469824"/>
                <a:gd name="connsiteY991" fmla="*/ 172529 h 4968833"/>
                <a:gd name="connsiteX992" fmla="*/ 4351732 w 6469824"/>
                <a:gd name="connsiteY992" fmla="*/ 172529 h 4968833"/>
                <a:gd name="connsiteX993" fmla="*/ 4404374 w 6469824"/>
                <a:gd name="connsiteY993" fmla="*/ 150279 h 4968833"/>
                <a:gd name="connsiteX994" fmla="*/ 4431056 w 6469824"/>
                <a:gd name="connsiteY994" fmla="*/ 114173 h 4968833"/>
                <a:gd name="connsiteX995" fmla="*/ 4415956 w 6469824"/>
                <a:gd name="connsiteY995" fmla="*/ 39891 h 4968833"/>
                <a:gd name="connsiteX996" fmla="*/ 4519423 w 6469824"/>
                <a:gd name="connsiteY996" fmla="*/ 0 h 4968833"/>
                <a:gd name="connsiteX997" fmla="*/ 4559923 w 6469824"/>
                <a:gd name="connsiteY997" fmla="*/ 20942 h 4968833"/>
                <a:gd name="connsiteX998" fmla="*/ 4594874 w 6469824"/>
                <a:gd name="connsiteY998" fmla="*/ 47155 h 4968833"/>
                <a:gd name="connsiteX999" fmla="*/ 4618457 w 6469824"/>
                <a:gd name="connsiteY999" fmla="*/ 51524 h 4968833"/>
                <a:gd name="connsiteX1000" fmla="*/ 4718762 w 6469824"/>
                <a:gd name="connsiteY1000" fmla="*/ 20193 h 4968833"/>
                <a:gd name="connsiteX1001" fmla="*/ 4730128 w 6469824"/>
                <a:gd name="connsiteY1001" fmla="*/ 24562 h 4968833"/>
                <a:gd name="connsiteX1002" fmla="*/ 4730128 w 6469824"/>
                <a:gd name="connsiteY1002" fmla="*/ 52527 h 4968833"/>
                <a:gd name="connsiteX1003" fmla="*/ 4731881 w 6469824"/>
                <a:gd name="connsiteY1003" fmla="*/ 65634 h 4968833"/>
                <a:gd name="connsiteX1004" fmla="*/ 4677881 w 6469824"/>
                <a:gd name="connsiteY1004" fmla="*/ 121425 h 4968833"/>
                <a:gd name="connsiteX1005" fmla="*/ 4690860 w 6469824"/>
                <a:gd name="connsiteY1005" fmla="*/ 144386 h 4968833"/>
                <a:gd name="connsiteX1006" fmla="*/ 4730002 w 6469824"/>
                <a:gd name="connsiteY1006" fmla="*/ 236931 h 4968833"/>
                <a:gd name="connsiteX1007" fmla="*/ 4730002 w 6469824"/>
                <a:gd name="connsiteY1007" fmla="*/ 236931 h 4968833"/>
                <a:gd name="connsiteX1008" fmla="*/ 4714266 w 6469824"/>
                <a:gd name="connsiteY1008" fmla="*/ 253974 h 4968833"/>
                <a:gd name="connsiteX1009" fmla="*/ 4714266 w 6469824"/>
                <a:gd name="connsiteY1009" fmla="*/ 253974 h 4968833"/>
                <a:gd name="connsiteX1010" fmla="*/ 4739793 w 6469824"/>
                <a:gd name="connsiteY1010" fmla="*/ 264985 h 4968833"/>
                <a:gd name="connsiteX1011" fmla="*/ 4794822 w 6469824"/>
                <a:gd name="connsiteY1011" fmla="*/ 330149 h 4968833"/>
                <a:gd name="connsiteX1012" fmla="*/ 4850613 w 6469824"/>
                <a:gd name="connsiteY1012" fmla="*/ 357276 h 4968833"/>
                <a:gd name="connsiteX1013" fmla="*/ 4850613 w 6469824"/>
                <a:gd name="connsiteY1013" fmla="*/ 379362 h 4968833"/>
                <a:gd name="connsiteX1014" fmla="*/ 4853915 w 6469824"/>
                <a:gd name="connsiteY1014" fmla="*/ 430276 h 4968833"/>
                <a:gd name="connsiteX1015" fmla="*/ 4891901 w 6469824"/>
                <a:gd name="connsiteY1015" fmla="*/ 461442 h 4968833"/>
                <a:gd name="connsiteX1016" fmla="*/ 4892422 w 6469824"/>
                <a:gd name="connsiteY1016" fmla="*/ 467106 h 4968833"/>
                <a:gd name="connsiteX1017" fmla="*/ 4908157 w 6469824"/>
                <a:gd name="connsiteY1017" fmla="*/ 480212 h 4968833"/>
                <a:gd name="connsiteX1018" fmla="*/ 4908157 w 6469824"/>
                <a:gd name="connsiteY1018" fmla="*/ 480212 h 4968833"/>
                <a:gd name="connsiteX1019" fmla="*/ 4988548 w 6469824"/>
                <a:gd name="connsiteY1019" fmla="*/ 521284 h 4968833"/>
                <a:gd name="connsiteX1020" fmla="*/ 5006912 w 6469824"/>
                <a:gd name="connsiteY1020" fmla="*/ 516039 h 4968833"/>
                <a:gd name="connsiteX1021" fmla="*/ 5041850 w 6469824"/>
                <a:gd name="connsiteY1021" fmla="*/ 522160 h 4968833"/>
                <a:gd name="connsiteX1022" fmla="*/ 5041850 w 6469824"/>
                <a:gd name="connsiteY1022" fmla="*/ 522160 h 4968833"/>
                <a:gd name="connsiteX1023" fmla="*/ 5053217 w 6469824"/>
                <a:gd name="connsiteY1023" fmla="*/ 531774 h 4968833"/>
                <a:gd name="connsiteX1024" fmla="*/ 5053217 w 6469824"/>
                <a:gd name="connsiteY1024" fmla="*/ 531774 h 4968833"/>
                <a:gd name="connsiteX1025" fmla="*/ 5058462 w 6469824"/>
                <a:gd name="connsiteY1025" fmla="*/ 552742 h 4968833"/>
                <a:gd name="connsiteX1026" fmla="*/ 5119574 w 6469824"/>
                <a:gd name="connsiteY1026" fmla="*/ 608152 h 4968833"/>
                <a:gd name="connsiteX1027" fmla="*/ 5145787 w 6469824"/>
                <a:gd name="connsiteY1027" fmla="*/ 598538 h 4968833"/>
                <a:gd name="connsiteX1028" fmla="*/ 5172000 w 6469824"/>
                <a:gd name="connsiteY1028" fmla="*/ 662318 h 4968833"/>
                <a:gd name="connsiteX1029" fmla="*/ 5201705 w 6469824"/>
                <a:gd name="connsiteY1029" fmla="*/ 679793 h 4968833"/>
                <a:gd name="connsiteX1030" fmla="*/ 5201705 w 6469824"/>
                <a:gd name="connsiteY1030" fmla="*/ 679793 h 4968833"/>
                <a:gd name="connsiteX1031" fmla="*/ 5221758 w 6469824"/>
                <a:gd name="connsiteY1031" fmla="*/ 727735 h 4968833"/>
                <a:gd name="connsiteX1032" fmla="*/ 5238446 w 6469824"/>
                <a:gd name="connsiteY1032" fmla="*/ 800354 h 4968833"/>
                <a:gd name="connsiteX1033" fmla="*/ 5235309 w 6469824"/>
                <a:gd name="connsiteY1033" fmla="*/ 852119 h 4968833"/>
                <a:gd name="connsiteX1034" fmla="*/ 5235309 w 6469824"/>
                <a:gd name="connsiteY1034" fmla="*/ 852119 h 4968833"/>
                <a:gd name="connsiteX1035" fmla="*/ 5244352 w 6469824"/>
                <a:gd name="connsiteY1035" fmla="*/ 889381 h 4968833"/>
                <a:gd name="connsiteX1036" fmla="*/ 5279658 w 6469824"/>
                <a:gd name="connsiteY1036" fmla="*/ 957427 h 4968833"/>
                <a:gd name="connsiteX1037" fmla="*/ 5298212 w 6469824"/>
                <a:gd name="connsiteY1037" fmla="*/ 980567 h 4968833"/>
                <a:gd name="connsiteX1038" fmla="*/ 5303457 w 6469824"/>
                <a:gd name="connsiteY1038" fmla="*/ 991933 h 4968833"/>
                <a:gd name="connsiteX1039" fmla="*/ 5303457 w 6469824"/>
                <a:gd name="connsiteY1039" fmla="*/ 991933 h 4968833"/>
                <a:gd name="connsiteX1040" fmla="*/ 5326178 w 6469824"/>
                <a:gd name="connsiteY1040" fmla="*/ 1069708 h 4968833"/>
                <a:gd name="connsiteX1041" fmla="*/ 5326178 w 6469824"/>
                <a:gd name="connsiteY1041" fmla="*/ 1069708 h 4968833"/>
                <a:gd name="connsiteX1042" fmla="*/ 5334052 w 6469824"/>
                <a:gd name="connsiteY1042" fmla="*/ 1108850 h 4968833"/>
                <a:gd name="connsiteX1043" fmla="*/ 5312284 w 6469824"/>
                <a:gd name="connsiteY1043" fmla="*/ 1159357 h 4968833"/>
                <a:gd name="connsiteX1044" fmla="*/ 5312284 w 6469824"/>
                <a:gd name="connsiteY1044" fmla="*/ 1159357 h 4968833"/>
                <a:gd name="connsiteX1045" fmla="*/ 5304410 w 6469824"/>
                <a:gd name="connsiteY1045" fmla="*/ 1171588 h 4968833"/>
                <a:gd name="connsiteX1046" fmla="*/ 5304410 w 6469824"/>
                <a:gd name="connsiteY1046" fmla="*/ 1171588 h 4968833"/>
                <a:gd name="connsiteX1047" fmla="*/ 5291303 w 6469824"/>
                <a:gd name="connsiteY1047" fmla="*/ 1189939 h 4968833"/>
                <a:gd name="connsiteX1048" fmla="*/ 5278197 w 6469824"/>
                <a:gd name="connsiteY1048" fmla="*/ 1320139 h 4968833"/>
                <a:gd name="connsiteX1049" fmla="*/ 5278197 w 6469824"/>
                <a:gd name="connsiteY1049" fmla="*/ 1320139 h 4968833"/>
                <a:gd name="connsiteX1050" fmla="*/ 5272952 w 6469824"/>
                <a:gd name="connsiteY1050" fmla="*/ 1330617 h 4968833"/>
                <a:gd name="connsiteX1051" fmla="*/ 5272952 w 6469824"/>
                <a:gd name="connsiteY1051" fmla="*/ 1330617 h 4968833"/>
                <a:gd name="connsiteX1052" fmla="*/ 5253737 w 6469824"/>
                <a:gd name="connsiteY1052" fmla="*/ 1350721 h 4968833"/>
                <a:gd name="connsiteX1053" fmla="*/ 5213541 w 6469824"/>
                <a:gd name="connsiteY1053" fmla="*/ 1376058 h 4968833"/>
                <a:gd name="connsiteX1054" fmla="*/ 5213541 w 6469824"/>
                <a:gd name="connsiteY1054" fmla="*/ 1376058 h 4968833"/>
                <a:gd name="connsiteX1055" fmla="*/ 5204804 w 6469824"/>
                <a:gd name="connsiteY1055" fmla="*/ 1383043 h 4968833"/>
                <a:gd name="connsiteX1056" fmla="*/ 5204804 w 6469824"/>
                <a:gd name="connsiteY1056" fmla="*/ 1383043 h 4968833"/>
                <a:gd name="connsiteX1057" fmla="*/ 5186452 w 6469824"/>
                <a:gd name="connsiteY1057" fmla="*/ 1410132 h 4968833"/>
                <a:gd name="connsiteX1058" fmla="*/ 5166348 w 6469824"/>
                <a:gd name="connsiteY1058" fmla="*/ 1449451 h 4968833"/>
                <a:gd name="connsiteX1059" fmla="*/ 5166348 w 6469824"/>
                <a:gd name="connsiteY1059" fmla="*/ 1449451 h 4968833"/>
                <a:gd name="connsiteX1060" fmla="*/ 5159363 w 6469824"/>
                <a:gd name="connsiteY1060" fmla="*/ 1463434 h 4968833"/>
                <a:gd name="connsiteX1061" fmla="*/ 5159363 w 6469824"/>
                <a:gd name="connsiteY1061" fmla="*/ 1463434 h 4968833"/>
                <a:gd name="connsiteX1062" fmla="*/ 5180344 w 6469824"/>
                <a:gd name="connsiteY1062" fmla="*/ 1476045 h 4968833"/>
                <a:gd name="connsiteX1063" fmla="*/ 5180344 w 6469824"/>
                <a:gd name="connsiteY1063" fmla="*/ 1552245 h 4968833"/>
                <a:gd name="connsiteX1064" fmla="*/ 5207217 w 6469824"/>
                <a:gd name="connsiteY1064" fmla="*/ 1605191 h 4968833"/>
                <a:gd name="connsiteX1065" fmla="*/ 5295685 w 6469824"/>
                <a:gd name="connsiteY1065" fmla="*/ 1644879 h 4968833"/>
                <a:gd name="connsiteX1066" fmla="*/ 5335106 w 6469824"/>
                <a:gd name="connsiteY1066" fmla="*/ 1655877 h 4968833"/>
                <a:gd name="connsiteX1067" fmla="*/ 5400536 w 6469824"/>
                <a:gd name="connsiteY1067" fmla="*/ 1692935 h 4968833"/>
                <a:gd name="connsiteX1068" fmla="*/ 5400536 w 6469824"/>
                <a:gd name="connsiteY1068" fmla="*/ 1692935 h 4968833"/>
                <a:gd name="connsiteX1069" fmla="*/ 5415498 w 6469824"/>
                <a:gd name="connsiteY1069" fmla="*/ 1694714 h 4968833"/>
                <a:gd name="connsiteX1070" fmla="*/ 5415498 w 6469824"/>
                <a:gd name="connsiteY1070" fmla="*/ 1694714 h 4968833"/>
                <a:gd name="connsiteX1071" fmla="*/ 5442587 w 6469824"/>
                <a:gd name="connsiteY1071" fmla="*/ 1695590 h 4968833"/>
                <a:gd name="connsiteX1072" fmla="*/ 5482783 w 6469824"/>
                <a:gd name="connsiteY1072" fmla="*/ 1705204 h 4968833"/>
                <a:gd name="connsiteX1073" fmla="*/ 5482783 w 6469824"/>
                <a:gd name="connsiteY1073" fmla="*/ 1705204 h 4968833"/>
                <a:gd name="connsiteX1074" fmla="*/ 5629087 w 6469824"/>
                <a:gd name="connsiteY1074" fmla="*/ 1735964 h 4968833"/>
                <a:gd name="connsiteX1075" fmla="*/ 5644809 w 6469824"/>
                <a:gd name="connsiteY1075" fmla="*/ 1749578 h 4968833"/>
                <a:gd name="connsiteX1076" fmla="*/ 5644809 w 6469824"/>
                <a:gd name="connsiteY1076" fmla="*/ 1749578 h 4968833"/>
                <a:gd name="connsiteX1077" fmla="*/ 5657916 w 6469824"/>
                <a:gd name="connsiteY1077" fmla="*/ 1750454 h 4968833"/>
                <a:gd name="connsiteX1078" fmla="*/ 5657916 w 6469824"/>
                <a:gd name="connsiteY1078" fmla="*/ 1750454 h 4968833"/>
                <a:gd name="connsiteX1079" fmla="*/ 5683252 w 6469824"/>
                <a:gd name="connsiteY1079" fmla="*/ 1753070 h 4968833"/>
                <a:gd name="connsiteX1080" fmla="*/ 5702480 w 6469824"/>
                <a:gd name="connsiteY1080" fmla="*/ 1761808 h 4968833"/>
                <a:gd name="connsiteX1081" fmla="*/ 5726064 w 6469824"/>
                <a:gd name="connsiteY1081" fmla="*/ 1767917 h 4968833"/>
                <a:gd name="connsiteX1082" fmla="*/ 5726064 w 6469824"/>
                <a:gd name="connsiteY1082" fmla="*/ 1767917 h 4968833"/>
                <a:gd name="connsiteX1083" fmla="*/ 5741787 w 6469824"/>
                <a:gd name="connsiteY1083" fmla="*/ 1771409 h 4968833"/>
                <a:gd name="connsiteX1084" fmla="*/ 5741787 w 6469824"/>
                <a:gd name="connsiteY1084" fmla="*/ 1771409 h 4968833"/>
                <a:gd name="connsiteX1085" fmla="*/ 5770628 w 6469824"/>
                <a:gd name="connsiteY1085" fmla="*/ 1778407 h 4968833"/>
                <a:gd name="connsiteX1086" fmla="*/ 5795965 w 6469824"/>
                <a:gd name="connsiteY1086" fmla="*/ 1787145 h 4968833"/>
                <a:gd name="connsiteX1087" fmla="*/ 5871111 w 6469824"/>
                <a:gd name="connsiteY1087" fmla="*/ 1823848 h 4968833"/>
                <a:gd name="connsiteX1088" fmla="*/ 5949749 w 6469824"/>
                <a:gd name="connsiteY1088" fmla="*/ 1894625 h 4968833"/>
                <a:gd name="connsiteX1089" fmla="*/ 5949749 w 6469824"/>
                <a:gd name="connsiteY1089" fmla="*/ 1894625 h 4968833"/>
                <a:gd name="connsiteX1090" fmla="*/ 5961116 w 6469824"/>
                <a:gd name="connsiteY1090" fmla="*/ 1904226 h 4968833"/>
                <a:gd name="connsiteX1091" fmla="*/ 5961116 w 6469824"/>
                <a:gd name="connsiteY1091" fmla="*/ 1904226 h 4968833"/>
                <a:gd name="connsiteX1092" fmla="*/ 5979467 w 6469824"/>
                <a:gd name="connsiteY1092" fmla="*/ 1919961 h 4968833"/>
                <a:gd name="connsiteX1093" fmla="*/ 6001311 w 6469824"/>
                <a:gd name="connsiteY1093" fmla="*/ 1944421 h 4968833"/>
                <a:gd name="connsiteX1094" fmla="*/ 6008296 w 6469824"/>
                <a:gd name="connsiteY1094" fmla="*/ 1955788 h 4968833"/>
                <a:gd name="connsiteX1095" fmla="*/ 6008296 w 6469824"/>
                <a:gd name="connsiteY1095" fmla="*/ 1955788 h 4968833"/>
                <a:gd name="connsiteX1096" fmla="*/ 6018786 w 6469824"/>
                <a:gd name="connsiteY1096" fmla="*/ 1968894 h 4968833"/>
                <a:gd name="connsiteX1097" fmla="*/ 6018786 w 6469824"/>
                <a:gd name="connsiteY1097" fmla="*/ 1968894 h 4968833"/>
                <a:gd name="connsiteX1098" fmla="*/ 6064227 w 6469824"/>
                <a:gd name="connsiteY1098" fmla="*/ 2013459 h 4968833"/>
                <a:gd name="connsiteX1099" fmla="*/ 6064227 w 6469824"/>
                <a:gd name="connsiteY1099" fmla="*/ 2013459 h 4968833"/>
                <a:gd name="connsiteX1100" fmla="*/ 6092751 w 6469824"/>
                <a:gd name="connsiteY1100" fmla="*/ 2059179 h 4968833"/>
                <a:gd name="connsiteX1101" fmla="*/ 6118100 w 6469824"/>
                <a:gd name="connsiteY1101" fmla="*/ 2091513 h 4968833"/>
                <a:gd name="connsiteX1102" fmla="*/ 6118100 w 6469824"/>
                <a:gd name="connsiteY1102" fmla="*/ 2091513 h 4968833"/>
                <a:gd name="connsiteX1103" fmla="*/ 6129467 w 6469824"/>
                <a:gd name="connsiteY1103" fmla="*/ 2098511 h 4968833"/>
                <a:gd name="connsiteX1104" fmla="*/ 6129467 w 6469824"/>
                <a:gd name="connsiteY1104" fmla="*/ 2098511 h 4968833"/>
                <a:gd name="connsiteX1105" fmla="*/ 6155680 w 6469824"/>
                <a:gd name="connsiteY1105" fmla="*/ 2112493 h 4968833"/>
                <a:gd name="connsiteX1106" fmla="*/ 6190630 w 6469824"/>
                <a:gd name="connsiteY1106" fmla="*/ 2132585 h 4968833"/>
                <a:gd name="connsiteX1107" fmla="*/ 6190630 w 6469824"/>
                <a:gd name="connsiteY1107" fmla="*/ 2132585 h 4968833"/>
                <a:gd name="connsiteX1108" fmla="*/ 6204613 w 6469824"/>
                <a:gd name="connsiteY1108" fmla="*/ 2133461 h 4968833"/>
                <a:gd name="connsiteX1109" fmla="*/ 6204613 w 6469824"/>
                <a:gd name="connsiteY1109" fmla="*/ 2133461 h 4968833"/>
                <a:gd name="connsiteX1110" fmla="*/ 6238699 w 6469824"/>
                <a:gd name="connsiteY1110" fmla="*/ 2134337 h 4968833"/>
                <a:gd name="connsiteX1111" fmla="*/ 6285004 w 6469824"/>
                <a:gd name="connsiteY1111" fmla="*/ 2138706 h 4968833"/>
                <a:gd name="connsiteX1112" fmla="*/ 6285004 w 6469824"/>
                <a:gd name="connsiteY1112" fmla="*/ 2138706 h 4968833"/>
                <a:gd name="connsiteX1113" fmla="*/ 6281397 w 6469824"/>
                <a:gd name="connsiteY1113" fmla="*/ 2161007 h 4968833"/>
                <a:gd name="connsiteX1114" fmla="*/ 6263160 w 6469824"/>
                <a:gd name="connsiteY1114" fmla="*/ 2184134 h 4968833"/>
                <a:gd name="connsiteX1115" fmla="*/ 6310353 w 6469824"/>
                <a:gd name="connsiteY1115" fmla="*/ 2280260 h 4968833"/>
                <a:gd name="connsiteX1116" fmla="*/ 6310353 w 6469824"/>
                <a:gd name="connsiteY1116" fmla="*/ 2280260 h 4968833"/>
                <a:gd name="connsiteX1117" fmla="*/ 6326215 w 6469824"/>
                <a:gd name="connsiteY1117" fmla="*/ 2357387 h 4968833"/>
                <a:gd name="connsiteX1118" fmla="*/ 6326215 w 6469824"/>
                <a:gd name="connsiteY1118" fmla="*/ 2357387 h 4968833"/>
                <a:gd name="connsiteX1119" fmla="*/ 6331460 w 6469824"/>
                <a:gd name="connsiteY1119" fmla="*/ 2373999 h 4968833"/>
                <a:gd name="connsiteX1120" fmla="*/ 6331460 w 6469824"/>
                <a:gd name="connsiteY1120" fmla="*/ 2373999 h 4968833"/>
                <a:gd name="connsiteX1121" fmla="*/ 6336705 w 6469824"/>
                <a:gd name="connsiteY1121" fmla="*/ 2397583 h 4968833"/>
                <a:gd name="connsiteX1122" fmla="*/ 6346319 w 6469824"/>
                <a:gd name="connsiteY1122" fmla="*/ 2439531 h 4968833"/>
                <a:gd name="connsiteX1123" fmla="*/ 6346319 w 6469824"/>
                <a:gd name="connsiteY1123" fmla="*/ 2439531 h 4968833"/>
                <a:gd name="connsiteX1124" fmla="*/ 6348948 w 6469824"/>
                <a:gd name="connsiteY1124" fmla="*/ 2456142 h 4968833"/>
                <a:gd name="connsiteX1125" fmla="*/ 6348948 w 6469824"/>
                <a:gd name="connsiteY1125" fmla="*/ 2456142 h 4968833"/>
                <a:gd name="connsiteX1126" fmla="*/ 6351577 w 6469824"/>
                <a:gd name="connsiteY1126" fmla="*/ 2485848 h 4968833"/>
                <a:gd name="connsiteX1127" fmla="*/ 6353317 w 6469824"/>
                <a:gd name="connsiteY1127" fmla="*/ 2519935 h 4968833"/>
                <a:gd name="connsiteX1128" fmla="*/ 6353317 w 6469824"/>
                <a:gd name="connsiteY1128" fmla="*/ 2519935 h 4968833"/>
                <a:gd name="connsiteX1129" fmla="*/ 6360315 w 6469824"/>
                <a:gd name="connsiteY1129" fmla="*/ 2535670 h 4968833"/>
                <a:gd name="connsiteX1130" fmla="*/ 6360315 w 6469824"/>
                <a:gd name="connsiteY1130" fmla="*/ 2535670 h 4968833"/>
                <a:gd name="connsiteX1131" fmla="*/ 6376050 w 6469824"/>
                <a:gd name="connsiteY1131" fmla="*/ 2554885 h 4968833"/>
                <a:gd name="connsiteX1132" fmla="*/ 6398770 w 6469824"/>
                <a:gd name="connsiteY1132" fmla="*/ 2586355 h 4968833"/>
                <a:gd name="connsiteX1133" fmla="*/ 6398770 w 6469824"/>
                <a:gd name="connsiteY1133" fmla="*/ 2586355 h 4968833"/>
                <a:gd name="connsiteX1134" fmla="*/ 6407508 w 6469824"/>
                <a:gd name="connsiteY1134" fmla="*/ 2596846 h 4968833"/>
                <a:gd name="connsiteX1135" fmla="*/ 6407508 w 6469824"/>
                <a:gd name="connsiteY1135" fmla="*/ 2596846 h 4968833"/>
                <a:gd name="connsiteX1136" fmla="*/ 6425860 w 6469824"/>
                <a:gd name="connsiteY1136" fmla="*/ 2620442 h 4968833"/>
                <a:gd name="connsiteX1137" fmla="*/ 6447716 w 6469824"/>
                <a:gd name="connsiteY1137" fmla="*/ 2648408 h 4968833"/>
                <a:gd name="connsiteX1138" fmla="*/ 6447716 w 6469824"/>
                <a:gd name="connsiteY1138" fmla="*/ 2648408 h 4968833"/>
                <a:gd name="connsiteX1139" fmla="*/ 6457317 w 6469824"/>
                <a:gd name="connsiteY1139" fmla="*/ 2663254 h 4968833"/>
                <a:gd name="connsiteX1140" fmla="*/ 6457317 w 6469824"/>
                <a:gd name="connsiteY1140" fmla="*/ 2663254 h 4968833"/>
                <a:gd name="connsiteX1141" fmla="*/ 6461928 w 6469824"/>
                <a:gd name="connsiteY1141" fmla="*/ 2690115 h 4968833"/>
                <a:gd name="connsiteX1142" fmla="*/ 6469357 w 6469824"/>
                <a:gd name="connsiteY1142" fmla="*/ 2743455 h 4968833"/>
                <a:gd name="connsiteX1143" fmla="*/ 6469357 w 6469824"/>
                <a:gd name="connsiteY1143" fmla="*/ 2743455 h 4968833"/>
                <a:gd name="connsiteX1144" fmla="*/ 6457165 w 6469824"/>
                <a:gd name="connsiteY1144" fmla="*/ 2764397 h 4968833"/>
                <a:gd name="connsiteX1145" fmla="*/ 6457165 w 6469824"/>
                <a:gd name="connsiteY1145" fmla="*/ 2764397 h 49688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Lst>
              <a:rect l="l" t="t" r="r" b="b"/>
              <a:pathLst>
                <a:path w="6469824" h="4968833">
                  <a:moveTo>
                    <a:pt x="6457165" y="2764397"/>
                  </a:moveTo>
                  <a:lnTo>
                    <a:pt x="6408015" y="2786431"/>
                  </a:lnTo>
                  <a:lnTo>
                    <a:pt x="6387658" y="2795753"/>
                  </a:lnTo>
                  <a:lnTo>
                    <a:pt x="6378653" y="2799817"/>
                  </a:lnTo>
                  <a:lnTo>
                    <a:pt x="6368887" y="2804694"/>
                  </a:lnTo>
                  <a:lnTo>
                    <a:pt x="6359934" y="2808758"/>
                  </a:lnTo>
                  <a:lnTo>
                    <a:pt x="6354816" y="2810536"/>
                  </a:lnTo>
                  <a:lnTo>
                    <a:pt x="6353977" y="2829091"/>
                  </a:lnTo>
                  <a:lnTo>
                    <a:pt x="6337963" y="2848649"/>
                  </a:lnTo>
                  <a:lnTo>
                    <a:pt x="6328679" y="2858618"/>
                  </a:lnTo>
                  <a:lnTo>
                    <a:pt x="6361572" y="2878862"/>
                  </a:lnTo>
                  <a:lnTo>
                    <a:pt x="6343017" y="2900795"/>
                  </a:lnTo>
                  <a:lnTo>
                    <a:pt x="6385613" y="2947607"/>
                  </a:lnTo>
                  <a:lnTo>
                    <a:pt x="6385613" y="2947607"/>
                  </a:lnTo>
                  <a:cubicBezTo>
                    <a:pt x="6385613" y="2947607"/>
                    <a:pt x="6383937" y="2948991"/>
                    <a:pt x="6377714" y="2953106"/>
                  </a:cubicBezTo>
                  <a:lnTo>
                    <a:pt x="6377714" y="2953106"/>
                  </a:lnTo>
                  <a:lnTo>
                    <a:pt x="6371249" y="2957285"/>
                  </a:lnTo>
                  <a:lnTo>
                    <a:pt x="6371249" y="2957285"/>
                  </a:lnTo>
                  <a:cubicBezTo>
                    <a:pt x="6367503" y="2959698"/>
                    <a:pt x="6367706" y="2959837"/>
                    <a:pt x="6364759" y="2961818"/>
                  </a:cubicBezTo>
                  <a:lnTo>
                    <a:pt x="6364759" y="2961818"/>
                  </a:lnTo>
                  <a:lnTo>
                    <a:pt x="6359057" y="2965260"/>
                  </a:lnTo>
                  <a:lnTo>
                    <a:pt x="6359057" y="2965260"/>
                  </a:lnTo>
                  <a:cubicBezTo>
                    <a:pt x="6351729" y="2970213"/>
                    <a:pt x="6347234" y="2973502"/>
                    <a:pt x="6347234" y="2973502"/>
                  </a:cubicBezTo>
                  <a:cubicBezTo>
                    <a:pt x="6347234" y="2973502"/>
                    <a:pt x="6348529" y="2983243"/>
                    <a:pt x="6353076" y="3002712"/>
                  </a:cubicBezTo>
                  <a:cubicBezTo>
                    <a:pt x="6354536" y="3008986"/>
                    <a:pt x="6353787" y="3013863"/>
                    <a:pt x="6341252" y="3020899"/>
                  </a:cubicBezTo>
                  <a:cubicBezTo>
                    <a:pt x="6328730" y="3027922"/>
                    <a:pt x="6311204" y="3041968"/>
                    <a:pt x="6298415" y="3046235"/>
                  </a:cubicBezTo>
                  <a:cubicBezTo>
                    <a:pt x="6285639" y="3050490"/>
                    <a:pt x="6268925" y="3055087"/>
                    <a:pt x="6249266" y="3054109"/>
                  </a:cubicBezTo>
                  <a:cubicBezTo>
                    <a:pt x="6229593" y="3053119"/>
                    <a:pt x="6201412" y="3049842"/>
                    <a:pt x="6188953" y="3059672"/>
                  </a:cubicBezTo>
                  <a:cubicBezTo>
                    <a:pt x="6176507" y="3069502"/>
                    <a:pt x="6171250" y="3074747"/>
                    <a:pt x="6161750" y="3078354"/>
                  </a:cubicBezTo>
                  <a:cubicBezTo>
                    <a:pt x="6152250" y="3081960"/>
                    <a:pt x="6140452" y="3089174"/>
                    <a:pt x="6130292" y="3101303"/>
                  </a:cubicBezTo>
                  <a:cubicBezTo>
                    <a:pt x="6122570" y="3110510"/>
                    <a:pt x="6110696" y="3127858"/>
                    <a:pt x="6105426" y="3135669"/>
                  </a:cubicBezTo>
                  <a:cubicBezTo>
                    <a:pt x="6103762" y="3138132"/>
                    <a:pt x="6101501" y="3135097"/>
                    <a:pt x="6101412" y="3134335"/>
                  </a:cubicBezTo>
                  <a:cubicBezTo>
                    <a:pt x="6101108" y="3131948"/>
                    <a:pt x="6094973" y="3108846"/>
                    <a:pt x="6092598" y="3099347"/>
                  </a:cubicBezTo>
                  <a:cubicBezTo>
                    <a:pt x="6090401" y="3090596"/>
                    <a:pt x="6087633" y="3081681"/>
                    <a:pt x="6086033" y="3076741"/>
                  </a:cubicBezTo>
                  <a:cubicBezTo>
                    <a:pt x="6085233" y="3074290"/>
                    <a:pt x="6078641" y="3075610"/>
                    <a:pt x="6078641" y="3075610"/>
                  </a:cubicBezTo>
                  <a:lnTo>
                    <a:pt x="6078641" y="3075610"/>
                  </a:lnTo>
                  <a:lnTo>
                    <a:pt x="6071504" y="3077553"/>
                  </a:lnTo>
                  <a:lnTo>
                    <a:pt x="6065014" y="3079496"/>
                  </a:lnTo>
                  <a:lnTo>
                    <a:pt x="6018507" y="3093543"/>
                  </a:lnTo>
                  <a:lnTo>
                    <a:pt x="6009693" y="3095499"/>
                  </a:lnTo>
                  <a:lnTo>
                    <a:pt x="6001209" y="3099321"/>
                  </a:lnTo>
                  <a:lnTo>
                    <a:pt x="6001374" y="3099321"/>
                  </a:lnTo>
                  <a:lnTo>
                    <a:pt x="5994669" y="3103334"/>
                  </a:lnTo>
                  <a:lnTo>
                    <a:pt x="5961852" y="3140380"/>
                  </a:lnTo>
                  <a:lnTo>
                    <a:pt x="5957445" y="3145359"/>
                  </a:lnTo>
                  <a:lnTo>
                    <a:pt x="5897425" y="3151175"/>
                  </a:lnTo>
                  <a:lnTo>
                    <a:pt x="5846155" y="3180309"/>
                  </a:lnTo>
                  <a:lnTo>
                    <a:pt x="5731385" y="3271774"/>
                  </a:lnTo>
                  <a:lnTo>
                    <a:pt x="5666133" y="3342285"/>
                  </a:lnTo>
                  <a:lnTo>
                    <a:pt x="5659719" y="3375495"/>
                  </a:lnTo>
                  <a:lnTo>
                    <a:pt x="5636415" y="3426181"/>
                  </a:lnTo>
                  <a:lnTo>
                    <a:pt x="5562424" y="3413951"/>
                  </a:lnTo>
                  <a:lnTo>
                    <a:pt x="5505820" y="3413951"/>
                  </a:lnTo>
                  <a:lnTo>
                    <a:pt x="5496422" y="3413888"/>
                  </a:lnTo>
                  <a:lnTo>
                    <a:pt x="5491215" y="3413888"/>
                  </a:lnTo>
                  <a:lnTo>
                    <a:pt x="5482224" y="3413888"/>
                  </a:lnTo>
                  <a:lnTo>
                    <a:pt x="5447045" y="3413888"/>
                  </a:lnTo>
                  <a:lnTo>
                    <a:pt x="5440428" y="3413888"/>
                  </a:lnTo>
                  <a:lnTo>
                    <a:pt x="5435704" y="3413888"/>
                  </a:lnTo>
                  <a:lnTo>
                    <a:pt x="5429087" y="3413888"/>
                  </a:lnTo>
                  <a:lnTo>
                    <a:pt x="5403065" y="3413888"/>
                  </a:lnTo>
                  <a:lnTo>
                    <a:pt x="5401172" y="3427616"/>
                  </a:lnTo>
                  <a:lnTo>
                    <a:pt x="5399750" y="3436595"/>
                  </a:lnTo>
                  <a:lnTo>
                    <a:pt x="5398823" y="3443339"/>
                  </a:lnTo>
                  <a:lnTo>
                    <a:pt x="5397871" y="3450908"/>
                  </a:lnTo>
                  <a:lnTo>
                    <a:pt x="5391724" y="3493948"/>
                  </a:lnTo>
                  <a:lnTo>
                    <a:pt x="5390301" y="3502940"/>
                  </a:lnTo>
                  <a:lnTo>
                    <a:pt x="5388409" y="3511449"/>
                  </a:lnTo>
                  <a:lnTo>
                    <a:pt x="5382262" y="3517126"/>
                  </a:lnTo>
                  <a:lnTo>
                    <a:pt x="5340454" y="3555619"/>
                  </a:lnTo>
                  <a:lnTo>
                    <a:pt x="5333837" y="3561296"/>
                  </a:lnTo>
                  <a:lnTo>
                    <a:pt x="5332415" y="3567913"/>
                  </a:lnTo>
                  <a:lnTo>
                    <a:pt x="5329583" y="3575012"/>
                  </a:lnTo>
                  <a:lnTo>
                    <a:pt x="5319169" y="3610191"/>
                  </a:lnTo>
                  <a:lnTo>
                    <a:pt x="5316336" y="3619183"/>
                  </a:lnTo>
                  <a:lnTo>
                    <a:pt x="5314444" y="3624860"/>
                  </a:lnTo>
                  <a:lnTo>
                    <a:pt x="5312552" y="3632429"/>
                  </a:lnTo>
                  <a:lnTo>
                    <a:pt x="5303090" y="3665068"/>
                  </a:lnTo>
                  <a:lnTo>
                    <a:pt x="5300246" y="3671215"/>
                  </a:lnTo>
                  <a:lnTo>
                    <a:pt x="5298353" y="3677362"/>
                  </a:lnTo>
                  <a:lnTo>
                    <a:pt x="5296931" y="3683978"/>
                  </a:lnTo>
                  <a:lnTo>
                    <a:pt x="5286822" y="3716782"/>
                  </a:lnTo>
                  <a:lnTo>
                    <a:pt x="5284929" y="3723399"/>
                  </a:lnTo>
                  <a:lnTo>
                    <a:pt x="5283202" y="3729952"/>
                  </a:lnTo>
                  <a:lnTo>
                    <a:pt x="5281145" y="3735705"/>
                  </a:lnTo>
                  <a:lnTo>
                    <a:pt x="5271213" y="3769767"/>
                  </a:lnTo>
                  <a:lnTo>
                    <a:pt x="5268877" y="3778276"/>
                  </a:lnTo>
                  <a:lnTo>
                    <a:pt x="5264698" y="3785375"/>
                  </a:lnTo>
                  <a:lnTo>
                    <a:pt x="5259275" y="3792474"/>
                  </a:lnTo>
                  <a:lnTo>
                    <a:pt x="5232555" y="3833381"/>
                  </a:lnTo>
                  <a:lnTo>
                    <a:pt x="5229214" y="3838398"/>
                  </a:lnTo>
                  <a:lnTo>
                    <a:pt x="5224630" y="3843401"/>
                  </a:lnTo>
                  <a:lnTo>
                    <a:pt x="5217111" y="3847999"/>
                  </a:lnTo>
                  <a:lnTo>
                    <a:pt x="5189146" y="3868446"/>
                  </a:lnTo>
                  <a:lnTo>
                    <a:pt x="5184549" y="3871786"/>
                  </a:lnTo>
                  <a:lnTo>
                    <a:pt x="5180370" y="3874707"/>
                  </a:lnTo>
                  <a:lnTo>
                    <a:pt x="5176192" y="3877209"/>
                  </a:lnTo>
                  <a:lnTo>
                    <a:pt x="5169512" y="3882632"/>
                  </a:lnTo>
                  <a:lnTo>
                    <a:pt x="5169512" y="3882632"/>
                  </a:lnTo>
                  <a:cubicBezTo>
                    <a:pt x="5169512" y="3882632"/>
                    <a:pt x="5170350" y="3888474"/>
                    <a:pt x="5171175" y="3892233"/>
                  </a:cubicBezTo>
                  <a:cubicBezTo>
                    <a:pt x="5172014" y="3895992"/>
                    <a:pt x="5170350" y="3898913"/>
                    <a:pt x="5168254" y="3899751"/>
                  </a:cubicBezTo>
                  <a:cubicBezTo>
                    <a:pt x="5166172" y="3900589"/>
                    <a:pt x="5165753" y="3904768"/>
                    <a:pt x="5165333" y="3908095"/>
                  </a:cubicBezTo>
                  <a:cubicBezTo>
                    <a:pt x="5164914" y="3911435"/>
                    <a:pt x="5159491" y="3912693"/>
                    <a:pt x="5159491" y="3912693"/>
                  </a:cubicBezTo>
                  <a:lnTo>
                    <a:pt x="5159491" y="3912693"/>
                  </a:lnTo>
                  <a:lnTo>
                    <a:pt x="5148188" y="3912604"/>
                  </a:lnTo>
                  <a:lnTo>
                    <a:pt x="5148188" y="3912604"/>
                  </a:lnTo>
                  <a:cubicBezTo>
                    <a:pt x="5148277" y="3913124"/>
                    <a:pt x="5148366" y="3913658"/>
                    <a:pt x="5148468" y="3914204"/>
                  </a:cubicBezTo>
                  <a:cubicBezTo>
                    <a:pt x="5149738" y="3921367"/>
                    <a:pt x="5154805" y="3942042"/>
                    <a:pt x="5154805" y="3942042"/>
                  </a:cubicBezTo>
                  <a:cubicBezTo>
                    <a:pt x="5154805" y="3942042"/>
                    <a:pt x="5153535" y="3943300"/>
                    <a:pt x="5152278" y="3947516"/>
                  </a:cubicBezTo>
                  <a:cubicBezTo>
                    <a:pt x="5151008" y="3951745"/>
                    <a:pt x="5152278" y="3952583"/>
                    <a:pt x="5147211" y="3957219"/>
                  </a:cubicBezTo>
                  <a:cubicBezTo>
                    <a:pt x="5142143" y="3961854"/>
                    <a:pt x="5139197" y="3961435"/>
                    <a:pt x="5131602" y="3958057"/>
                  </a:cubicBezTo>
                  <a:cubicBezTo>
                    <a:pt x="5124008" y="3954679"/>
                    <a:pt x="5115461" y="3956012"/>
                    <a:pt x="5115461" y="3956012"/>
                  </a:cubicBezTo>
                  <a:cubicBezTo>
                    <a:pt x="5109238" y="3955492"/>
                    <a:pt x="5099357" y="3956533"/>
                    <a:pt x="5094163" y="3960178"/>
                  </a:cubicBezTo>
                  <a:cubicBezTo>
                    <a:pt x="5082326" y="3968484"/>
                    <a:pt x="5079888" y="3966426"/>
                    <a:pt x="5056520" y="3965905"/>
                  </a:cubicBezTo>
                  <a:cubicBezTo>
                    <a:pt x="5033139" y="3965372"/>
                    <a:pt x="5019918" y="3978110"/>
                    <a:pt x="4994214" y="3987496"/>
                  </a:cubicBezTo>
                  <a:cubicBezTo>
                    <a:pt x="4970858" y="3996005"/>
                    <a:pt x="4942550" y="3979685"/>
                    <a:pt x="4919957" y="3985921"/>
                  </a:cubicBezTo>
                  <a:cubicBezTo>
                    <a:pt x="4897363" y="3992169"/>
                    <a:pt x="4855288" y="3995573"/>
                    <a:pt x="4843858" y="4002850"/>
                  </a:cubicBezTo>
                  <a:cubicBezTo>
                    <a:pt x="4841001" y="4004666"/>
                    <a:pt x="4835768" y="4004323"/>
                    <a:pt x="4830485" y="4006101"/>
                  </a:cubicBezTo>
                  <a:cubicBezTo>
                    <a:pt x="4824021" y="4008299"/>
                    <a:pt x="4817506" y="4011042"/>
                    <a:pt x="4815245" y="4009924"/>
                  </a:cubicBezTo>
                  <a:cubicBezTo>
                    <a:pt x="4806800" y="4005746"/>
                    <a:pt x="4778542" y="4004069"/>
                    <a:pt x="4770122" y="4008299"/>
                  </a:cubicBezTo>
                  <a:cubicBezTo>
                    <a:pt x="4756609" y="4015055"/>
                    <a:pt x="4744938" y="4010902"/>
                    <a:pt x="4740785" y="4008299"/>
                  </a:cubicBezTo>
                  <a:cubicBezTo>
                    <a:pt x="4736620" y="4005682"/>
                    <a:pt x="4719487" y="4008819"/>
                    <a:pt x="4711448" y="4010381"/>
                  </a:cubicBezTo>
                  <a:cubicBezTo>
                    <a:pt x="4703409" y="4011943"/>
                    <a:pt x="4678199" y="4017912"/>
                    <a:pt x="4670681" y="4004654"/>
                  </a:cubicBezTo>
                  <a:cubicBezTo>
                    <a:pt x="4663163" y="3991395"/>
                    <a:pt x="4655352" y="3990811"/>
                    <a:pt x="4645751" y="3988614"/>
                  </a:cubicBezTo>
                  <a:cubicBezTo>
                    <a:pt x="4645751" y="3988614"/>
                    <a:pt x="4639439" y="3985883"/>
                    <a:pt x="4634372" y="3987979"/>
                  </a:cubicBezTo>
                  <a:cubicBezTo>
                    <a:pt x="4629317" y="3990100"/>
                    <a:pt x="4632683" y="3993465"/>
                    <a:pt x="4637318" y="3996424"/>
                  </a:cubicBezTo>
                  <a:cubicBezTo>
                    <a:pt x="4641954" y="3999384"/>
                    <a:pt x="4639007" y="4004019"/>
                    <a:pt x="4633534" y="4003587"/>
                  </a:cubicBezTo>
                  <a:cubicBezTo>
                    <a:pt x="4628047" y="4003168"/>
                    <a:pt x="4626777" y="4005708"/>
                    <a:pt x="4623399" y="4008642"/>
                  </a:cubicBezTo>
                  <a:cubicBezTo>
                    <a:pt x="4620033" y="4011601"/>
                    <a:pt x="4616401" y="4013735"/>
                    <a:pt x="4616401" y="4013735"/>
                  </a:cubicBezTo>
                  <a:cubicBezTo>
                    <a:pt x="4606533" y="4012693"/>
                    <a:pt x="4597707" y="4026232"/>
                    <a:pt x="4587064" y="4022586"/>
                  </a:cubicBezTo>
                  <a:cubicBezTo>
                    <a:pt x="4576434" y="4018942"/>
                    <a:pt x="4574606" y="4026231"/>
                    <a:pt x="4576168" y="4029876"/>
                  </a:cubicBezTo>
                  <a:cubicBezTo>
                    <a:pt x="4577730" y="4033521"/>
                    <a:pt x="4578238" y="4039757"/>
                    <a:pt x="4571494" y="4043402"/>
                  </a:cubicBezTo>
                  <a:cubicBezTo>
                    <a:pt x="4564750" y="4047034"/>
                    <a:pt x="4559035" y="4058744"/>
                    <a:pt x="4552800" y="4047034"/>
                  </a:cubicBezTo>
                  <a:lnTo>
                    <a:pt x="4552800" y="4047034"/>
                  </a:lnTo>
                  <a:lnTo>
                    <a:pt x="4549955" y="4041840"/>
                  </a:lnTo>
                  <a:lnTo>
                    <a:pt x="4548507" y="4039846"/>
                  </a:lnTo>
                  <a:lnTo>
                    <a:pt x="4548507" y="4039846"/>
                  </a:lnTo>
                  <a:cubicBezTo>
                    <a:pt x="4548507" y="4039846"/>
                    <a:pt x="4547047" y="4039643"/>
                    <a:pt x="4546970" y="4042563"/>
                  </a:cubicBezTo>
                  <a:cubicBezTo>
                    <a:pt x="4546945" y="4043579"/>
                    <a:pt x="4546970" y="4044659"/>
                    <a:pt x="4547085" y="4045738"/>
                  </a:cubicBezTo>
                  <a:cubicBezTo>
                    <a:pt x="4547504" y="4049968"/>
                    <a:pt x="4544126" y="4055441"/>
                    <a:pt x="4542017" y="4053333"/>
                  </a:cubicBezTo>
                  <a:cubicBezTo>
                    <a:pt x="4539909" y="4051225"/>
                    <a:pt x="4529368" y="4041522"/>
                    <a:pt x="4526409" y="4039414"/>
                  </a:cubicBezTo>
                  <a:cubicBezTo>
                    <a:pt x="4523450" y="4037306"/>
                    <a:pt x="4516287" y="4034778"/>
                    <a:pt x="4512909" y="4034778"/>
                  </a:cubicBezTo>
                  <a:cubicBezTo>
                    <a:pt x="4509531" y="4034778"/>
                    <a:pt x="4500260" y="4033508"/>
                    <a:pt x="4500260" y="4033508"/>
                  </a:cubicBezTo>
                  <a:cubicBezTo>
                    <a:pt x="4500260" y="4033508"/>
                    <a:pt x="4495129" y="4031718"/>
                    <a:pt x="4490989" y="4030981"/>
                  </a:cubicBezTo>
                  <a:cubicBezTo>
                    <a:pt x="4478937" y="4028847"/>
                    <a:pt x="4479597" y="4035616"/>
                    <a:pt x="4478759" y="4045319"/>
                  </a:cubicBezTo>
                  <a:cubicBezTo>
                    <a:pt x="4477921" y="4055022"/>
                    <a:pt x="4482556" y="4052482"/>
                    <a:pt x="4482556" y="4052482"/>
                  </a:cubicBezTo>
                  <a:cubicBezTo>
                    <a:pt x="4482556" y="4052482"/>
                    <a:pt x="4486353" y="4047846"/>
                    <a:pt x="4498164" y="4051644"/>
                  </a:cubicBezTo>
                  <a:cubicBezTo>
                    <a:pt x="4501238" y="4052634"/>
                    <a:pt x="4504311" y="4052329"/>
                    <a:pt x="4505124" y="4053841"/>
                  </a:cubicBezTo>
                  <a:cubicBezTo>
                    <a:pt x="4506178" y="4055771"/>
                    <a:pt x="4506178" y="4055771"/>
                    <a:pt x="4506178" y="4055771"/>
                  </a:cubicBezTo>
                  <a:cubicBezTo>
                    <a:pt x="4506178" y="4055771"/>
                    <a:pt x="4507778" y="4055682"/>
                    <a:pt x="4504235" y="4056533"/>
                  </a:cubicBezTo>
                  <a:cubicBezTo>
                    <a:pt x="4502889" y="4056851"/>
                    <a:pt x="4501289" y="4057206"/>
                    <a:pt x="4499447" y="4057549"/>
                  </a:cubicBezTo>
                  <a:cubicBezTo>
                    <a:pt x="4492691" y="4058819"/>
                    <a:pt x="4488474" y="4060089"/>
                    <a:pt x="4484677" y="4065563"/>
                  </a:cubicBezTo>
                  <a:cubicBezTo>
                    <a:pt x="4480892" y="4071049"/>
                    <a:pt x="4483839" y="4082441"/>
                    <a:pt x="4487636" y="4091712"/>
                  </a:cubicBezTo>
                  <a:cubicBezTo>
                    <a:pt x="4491433" y="4100983"/>
                    <a:pt x="4492691" y="4114902"/>
                    <a:pt x="4493542" y="4122497"/>
                  </a:cubicBezTo>
                  <a:cubicBezTo>
                    <a:pt x="4494265" y="4129038"/>
                    <a:pt x="4498596" y="4129317"/>
                    <a:pt x="4505949" y="4129266"/>
                  </a:cubicBezTo>
                  <a:lnTo>
                    <a:pt x="4505949" y="4129266"/>
                  </a:lnTo>
                  <a:lnTo>
                    <a:pt x="4514319" y="4125697"/>
                  </a:lnTo>
                  <a:lnTo>
                    <a:pt x="4522866" y="4121900"/>
                  </a:lnTo>
                  <a:lnTo>
                    <a:pt x="4532365" y="4118102"/>
                  </a:lnTo>
                  <a:lnTo>
                    <a:pt x="4562109" y="4104259"/>
                  </a:lnTo>
                  <a:lnTo>
                    <a:pt x="4581108" y="4112159"/>
                  </a:lnTo>
                  <a:lnTo>
                    <a:pt x="4579216" y="4120947"/>
                  </a:lnTo>
                  <a:lnTo>
                    <a:pt x="4576358" y="4127602"/>
                  </a:lnTo>
                  <a:lnTo>
                    <a:pt x="4565906" y="4168445"/>
                  </a:lnTo>
                  <a:lnTo>
                    <a:pt x="4563049" y="4175100"/>
                  </a:lnTo>
                  <a:lnTo>
                    <a:pt x="4561156" y="4182694"/>
                  </a:lnTo>
                  <a:lnTo>
                    <a:pt x="4559251" y="4190301"/>
                  </a:lnTo>
                  <a:lnTo>
                    <a:pt x="4548812" y="4239996"/>
                  </a:lnTo>
                  <a:lnTo>
                    <a:pt x="4545955" y="4248544"/>
                  </a:lnTo>
                  <a:lnTo>
                    <a:pt x="4545002" y="4256151"/>
                  </a:lnTo>
                  <a:lnTo>
                    <a:pt x="4544100" y="4264203"/>
                  </a:lnTo>
                  <a:lnTo>
                    <a:pt x="4544100" y="4264203"/>
                  </a:lnTo>
                  <a:cubicBezTo>
                    <a:pt x="4540392" y="4279785"/>
                    <a:pt x="4537585" y="4291736"/>
                    <a:pt x="4536544" y="4296689"/>
                  </a:cubicBezTo>
                  <a:cubicBezTo>
                    <a:pt x="4531908" y="4318622"/>
                    <a:pt x="4533166" y="4322839"/>
                    <a:pt x="4542030" y="4330421"/>
                  </a:cubicBezTo>
                  <a:cubicBezTo>
                    <a:pt x="4550882" y="4338002"/>
                    <a:pt x="4558908" y="4339273"/>
                    <a:pt x="4567341" y="4338854"/>
                  </a:cubicBezTo>
                  <a:cubicBezTo>
                    <a:pt x="4575774" y="4338435"/>
                    <a:pt x="4578720" y="4342232"/>
                    <a:pt x="4579571" y="4346448"/>
                  </a:cubicBezTo>
                  <a:cubicBezTo>
                    <a:pt x="4580422" y="4350664"/>
                    <a:pt x="4588131" y="4360227"/>
                    <a:pt x="4588131" y="4360227"/>
                  </a:cubicBezTo>
                  <a:cubicBezTo>
                    <a:pt x="4593338" y="4365434"/>
                    <a:pt x="4603447" y="4382097"/>
                    <a:pt x="4609670" y="4382097"/>
                  </a:cubicBezTo>
                  <a:cubicBezTo>
                    <a:pt x="4609670" y="4382097"/>
                    <a:pt x="4612464" y="4383138"/>
                    <a:pt x="4618370" y="4385665"/>
                  </a:cubicBezTo>
                  <a:cubicBezTo>
                    <a:pt x="4624275" y="4388193"/>
                    <a:pt x="4627704" y="4390301"/>
                    <a:pt x="4627704" y="4394517"/>
                  </a:cubicBezTo>
                  <a:cubicBezTo>
                    <a:pt x="4627704" y="4398734"/>
                    <a:pt x="4624695" y="4402112"/>
                    <a:pt x="4620046" y="4407598"/>
                  </a:cubicBezTo>
                  <a:cubicBezTo>
                    <a:pt x="4615411" y="4413085"/>
                    <a:pt x="4625952" y="4418558"/>
                    <a:pt x="4631019" y="4421505"/>
                  </a:cubicBezTo>
                  <a:cubicBezTo>
                    <a:pt x="4636074" y="4424464"/>
                    <a:pt x="4635655" y="4430369"/>
                    <a:pt x="4636074" y="4434167"/>
                  </a:cubicBezTo>
                  <a:cubicBezTo>
                    <a:pt x="4636505" y="4437951"/>
                    <a:pt x="4641979" y="4439640"/>
                    <a:pt x="4641979" y="4439640"/>
                  </a:cubicBezTo>
                  <a:cubicBezTo>
                    <a:pt x="4641979" y="4439640"/>
                    <a:pt x="4645357" y="4440910"/>
                    <a:pt x="4651682" y="4437951"/>
                  </a:cubicBezTo>
                  <a:cubicBezTo>
                    <a:pt x="4658007" y="4435005"/>
                    <a:pt x="4660534" y="4439640"/>
                    <a:pt x="4668128" y="4443857"/>
                  </a:cubicBezTo>
                  <a:cubicBezTo>
                    <a:pt x="4675710" y="4448073"/>
                    <a:pt x="4677819" y="4456938"/>
                    <a:pt x="4678250" y="4464520"/>
                  </a:cubicBezTo>
                  <a:cubicBezTo>
                    <a:pt x="4678669" y="4472114"/>
                    <a:pt x="4679508" y="4485615"/>
                    <a:pt x="4676129" y="4491939"/>
                  </a:cubicBezTo>
                  <a:cubicBezTo>
                    <a:pt x="4672751" y="4498264"/>
                    <a:pt x="4677387" y="4501642"/>
                    <a:pt x="4682035" y="4508386"/>
                  </a:cubicBezTo>
                  <a:cubicBezTo>
                    <a:pt x="4686683" y="4515130"/>
                    <a:pt x="4684994" y="4526522"/>
                    <a:pt x="4683724" y="4534535"/>
                  </a:cubicBezTo>
                  <a:cubicBezTo>
                    <a:pt x="4682454" y="4542549"/>
                    <a:pt x="4685413" y="4550982"/>
                    <a:pt x="4690049" y="4552671"/>
                  </a:cubicBezTo>
                  <a:cubicBezTo>
                    <a:pt x="4694684" y="4554360"/>
                    <a:pt x="4706254" y="4565993"/>
                    <a:pt x="4706254" y="4565993"/>
                  </a:cubicBezTo>
                  <a:cubicBezTo>
                    <a:pt x="4715080" y="4572242"/>
                    <a:pt x="4711956" y="4580560"/>
                    <a:pt x="4715080" y="4594619"/>
                  </a:cubicBezTo>
                  <a:lnTo>
                    <a:pt x="4715080" y="4594619"/>
                  </a:lnTo>
                  <a:lnTo>
                    <a:pt x="4716185" y="4598645"/>
                  </a:lnTo>
                  <a:lnTo>
                    <a:pt x="4716185" y="4598645"/>
                  </a:lnTo>
                  <a:cubicBezTo>
                    <a:pt x="4716185" y="4598645"/>
                    <a:pt x="4715347" y="4605388"/>
                    <a:pt x="4712401" y="4609198"/>
                  </a:cubicBezTo>
                  <a:cubicBezTo>
                    <a:pt x="4709454" y="4612983"/>
                    <a:pt x="4712820" y="4615942"/>
                    <a:pt x="4715347" y="4619307"/>
                  </a:cubicBezTo>
                  <a:cubicBezTo>
                    <a:pt x="4717874" y="4622685"/>
                    <a:pt x="4717874" y="4626965"/>
                    <a:pt x="4713226" y="4629912"/>
                  </a:cubicBezTo>
                  <a:cubicBezTo>
                    <a:pt x="4708578" y="4632858"/>
                    <a:pt x="4706063" y="4630750"/>
                    <a:pt x="4696361" y="4626965"/>
                  </a:cubicBezTo>
                  <a:cubicBezTo>
                    <a:pt x="4686658" y="4623168"/>
                    <a:pt x="4679914" y="4620158"/>
                    <a:pt x="4672739" y="4619739"/>
                  </a:cubicBezTo>
                  <a:cubicBezTo>
                    <a:pt x="4665576" y="4619320"/>
                    <a:pt x="4658197" y="4627664"/>
                    <a:pt x="4658197" y="4627664"/>
                  </a:cubicBezTo>
                  <a:cubicBezTo>
                    <a:pt x="4653523" y="4633391"/>
                    <a:pt x="4654044" y="4641443"/>
                    <a:pt x="4642614" y="4640668"/>
                  </a:cubicBezTo>
                  <a:cubicBezTo>
                    <a:pt x="4631197" y="4639894"/>
                    <a:pt x="4629381" y="4641964"/>
                    <a:pt x="4626269" y="4649241"/>
                  </a:cubicBezTo>
                  <a:cubicBezTo>
                    <a:pt x="4623158" y="4656531"/>
                    <a:pt x="4609124" y="4653406"/>
                    <a:pt x="4597174" y="4651324"/>
                  </a:cubicBezTo>
                  <a:cubicBezTo>
                    <a:pt x="4585223" y="4649241"/>
                    <a:pt x="4567316" y="4643513"/>
                    <a:pt x="4562642" y="4655489"/>
                  </a:cubicBezTo>
                  <a:cubicBezTo>
                    <a:pt x="4557969" y="4667452"/>
                    <a:pt x="4552254" y="4668494"/>
                    <a:pt x="4538500" y="4670056"/>
                  </a:cubicBezTo>
                  <a:cubicBezTo>
                    <a:pt x="4524745" y="4671618"/>
                    <a:pt x="4524479" y="4697882"/>
                    <a:pt x="4531235" y="4702568"/>
                  </a:cubicBezTo>
                  <a:cubicBezTo>
                    <a:pt x="4537992" y="4707254"/>
                    <a:pt x="4532797" y="4711928"/>
                    <a:pt x="4523437" y="4715573"/>
                  </a:cubicBezTo>
                  <a:cubicBezTo>
                    <a:pt x="4514090" y="4719218"/>
                    <a:pt x="4527082" y="4735601"/>
                    <a:pt x="4521875" y="4741836"/>
                  </a:cubicBezTo>
                  <a:cubicBezTo>
                    <a:pt x="4516694" y="4748085"/>
                    <a:pt x="4517202" y="4753292"/>
                    <a:pt x="4522409" y="4759007"/>
                  </a:cubicBezTo>
                  <a:cubicBezTo>
                    <a:pt x="4527590" y="4764734"/>
                    <a:pt x="4527108" y="4765598"/>
                    <a:pt x="4537471" y="4764734"/>
                  </a:cubicBezTo>
                  <a:cubicBezTo>
                    <a:pt x="4543707" y="4764214"/>
                    <a:pt x="4553816" y="4769662"/>
                    <a:pt x="4547847" y="4774348"/>
                  </a:cubicBezTo>
                  <a:cubicBezTo>
                    <a:pt x="4539274" y="4781079"/>
                    <a:pt x="4554844" y="4780584"/>
                    <a:pt x="4560559" y="4780584"/>
                  </a:cubicBezTo>
                  <a:cubicBezTo>
                    <a:pt x="4566274" y="4780584"/>
                    <a:pt x="4574034" y="4785968"/>
                    <a:pt x="4584448" y="4787353"/>
                  </a:cubicBezTo>
                  <a:lnTo>
                    <a:pt x="4584448" y="4787353"/>
                  </a:lnTo>
                  <a:lnTo>
                    <a:pt x="4594291" y="4790934"/>
                  </a:lnTo>
                  <a:lnTo>
                    <a:pt x="4594697" y="4798529"/>
                  </a:lnTo>
                  <a:lnTo>
                    <a:pt x="4594697" y="4798529"/>
                  </a:lnTo>
                  <a:cubicBezTo>
                    <a:pt x="4594697" y="4798529"/>
                    <a:pt x="4593440" y="4803164"/>
                    <a:pt x="4595129" y="4806542"/>
                  </a:cubicBezTo>
                  <a:cubicBezTo>
                    <a:pt x="4596805" y="4809921"/>
                    <a:pt x="4601466" y="4818773"/>
                    <a:pt x="4601466" y="4818773"/>
                  </a:cubicBezTo>
                  <a:cubicBezTo>
                    <a:pt x="4601466" y="4818773"/>
                    <a:pt x="4596399" y="4826367"/>
                    <a:pt x="4593872" y="4828895"/>
                  </a:cubicBezTo>
                  <a:cubicBezTo>
                    <a:pt x="4591332" y="4831422"/>
                    <a:pt x="4588817" y="4842814"/>
                    <a:pt x="4588385" y="4847030"/>
                  </a:cubicBezTo>
                  <a:cubicBezTo>
                    <a:pt x="4587966" y="4851247"/>
                    <a:pt x="4586277" y="4859261"/>
                    <a:pt x="4584588" y="4862639"/>
                  </a:cubicBezTo>
                  <a:cubicBezTo>
                    <a:pt x="4582912" y="4866017"/>
                    <a:pt x="4593872" y="4874437"/>
                    <a:pt x="4593872" y="4874437"/>
                  </a:cubicBezTo>
                  <a:cubicBezTo>
                    <a:pt x="4593872" y="4874437"/>
                    <a:pt x="4589655" y="4882031"/>
                    <a:pt x="4586277" y="4886667"/>
                  </a:cubicBezTo>
                  <a:cubicBezTo>
                    <a:pt x="4582912" y="4891302"/>
                    <a:pt x="4574466" y="4893411"/>
                    <a:pt x="4574466" y="4893411"/>
                  </a:cubicBezTo>
                  <a:lnTo>
                    <a:pt x="4574466" y="4893411"/>
                  </a:lnTo>
                  <a:lnTo>
                    <a:pt x="4578213" y="4899469"/>
                  </a:lnTo>
                  <a:lnTo>
                    <a:pt x="4578213" y="4899469"/>
                  </a:lnTo>
                  <a:cubicBezTo>
                    <a:pt x="4582899" y="4904676"/>
                    <a:pt x="4590163" y="4917680"/>
                    <a:pt x="4591205" y="4923408"/>
                  </a:cubicBezTo>
                  <a:cubicBezTo>
                    <a:pt x="4592246" y="4929136"/>
                    <a:pt x="4588614" y="4944477"/>
                    <a:pt x="4583927" y="4949151"/>
                  </a:cubicBezTo>
                  <a:cubicBezTo>
                    <a:pt x="4579254" y="4953837"/>
                    <a:pt x="4561588" y="4939270"/>
                    <a:pt x="4550679" y="4956962"/>
                  </a:cubicBezTo>
                  <a:cubicBezTo>
                    <a:pt x="4542589" y="4970106"/>
                    <a:pt x="4531629" y="4969738"/>
                    <a:pt x="4514077" y="4967896"/>
                  </a:cubicBezTo>
                  <a:cubicBezTo>
                    <a:pt x="4499282" y="4966334"/>
                    <a:pt x="4501365" y="4950192"/>
                    <a:pt x="4490976" y="4939270"/>
                  </a:cubicBezTo>
                  <a:cubicBezTo>
                    <a:pt x="4484042" y="4928082"/>
                    <a:pt x="4475914" y="4918696"/>
                    <a:pt x="4470720" y="4918201"/>
                  </a:cubicBezTo>
                  <a:cubicBezTo>
                    <a:pt x="4454921" y="4916690"/>
                    <a:pt x="4449688" y="4912994"/>
                    <a:pt x="4444507" y="4908320"/>
                  </a:cubicBezTo>
                  <a:cubicBezTo>
                    <a:pt x="4439300" y="4903634"/>
                    <a:pt x="4434106" y="4898948"/>
                    <a:pt x="4419323" y="4902593"/>
                  </a:cubicBezTo>
                  <a:cubicBezTo>
                    <a:pt x="4404527" y="4906238"/>
                    <a:pt x="4395434" y="4899469"/>
                    <a:pt x="4389186" y="4897386"/>
                  </a:cubicBezTo>
                  <a:cubicBezTo>
                    <a:pt x="4383128" y="4895354"/>
                    <a:pt x="4371888" y="4888585"/>
                    <a:pt x="4362122" y="4884724"/>
                  </a:cubicBezTo>
                  <a:cubicBezTo>
                    <a:pt x="4362122" y="4884724"/>
                    <a:pt x="4351492" y="4886235"/>
                    <a:pt x="4347415" y="4885333"/>
                  </a:cubicBezTo>
                  <a:cubicBezTo>
                    <a:pt x="4343339" y="4884419"/>
                    <a:pt x="4325673" y="4874577"/>
                    <a:pt x="4317977" y="4871287"/>
                  </a:cubicBezTo>
                  <a:lnTo>
                    <a:pt x="4317977" y="4871287"/>
                  </a:lnTo>
                  <a:lnTo>
                    <a:pt x="4316859" y="4866881"/>
                  </a:lnTo>
                  <a:lnTo>
                    <a:pt x="4316859" y="4866881"/>
                  </a:lnTo>
                  <a:cubicBezTo>
                    <a:pt x="4315792" y="4863884"/>
                    <a:pt x="4314649" y="4860086"/>
                    <a:pt x="4316986" y="4856987"/>
                  </a:cubicBezTo>
                  <a:lnTo>
                    <a:pt x="4316986" y="4856987"/>
                  </a:lnTo>
                  <a:lnTo>
                    <a:pt x="4321609" y="4851831"/>
                  </a:lnTo>
                  <a:lnTo>
                    <a:pt x="4321609" y="4851831"/>
                  </a:lnTo>
                  <a:cubicBezTo>
                    <a:pt x="4323984" y="4848453"/>
                    <a:pt x="4324784" y="4846776"/>
                    <a:pt x="4324784" y="4846776"/>
                  </a:cubicBezTo>
                  <a:lnTo>
                    <a:pt x="4324784" y="4846776"/>
                  </a:lnTo>
                  <a:lnTo>
                    <a:pt x="4301543" y="4833035"/>
                  </a:lnTo>
                  <a:lnTo>
                    <a:pt x="4301543" y="4833035"/>
                  </a:lnTo>
                  <a:cubicBezTo>
                    <a:pt x="4301543" y="4833035"/>
                    <a:pt x="4298685" y="4832095"/>
                    <a:pt x="4297060" y="4835283"/>
                  </a:cubicBezTo>
                  <a:cubicBezTo>
                    <a:pt x="4296082" y="4837201"/>
                    <a:pt x="4300070" y="4843513"/>
                    <a:pt x="4300425" y="4848732"/>
                  </a:cubicBezTo>
                  <a:cubicBezTo>
                    <a:pt x="4300781" y="4854015"/>
                    <a:pt x="4297568" y="4849291"/>
                    <a:pt x="4291751" y="4853558"/>
                  </a:cubicBezTo>
                  <a:cubicBezTo>
                    <a:pt x="4288919" y="4855641"/>
                    <a:pt x="4288729" y="4856771"/>
                    <a:pt x="4289275" y="4856847"/>
                  </a:cubicBezTo>
                  <a:cubicBezTo>
                    <a:pt x="4289859" y="4856924"/>
                    <a:pt x="4291332" y="4855806"/>
                    <a:pt x="4292145" y="4853342"/>
                  </a:cubicBezTo>
                  <a:cubicBezTo>
                    <a:pt x="4293694" y="4848707"/>
                    <a:pt x="4276600" y="4872989"/>
                    <a:pt x="4268828" y="4874932"/>
                  </a:cubicBezTo>
                  <a:cubicBezTo>
                    <a:pt x="4262325" y="4876558"/>
                    <a:pt x="4261297" y="4881371"/>
                    <a:pt x="4261538" y="4885512"/>
                  </a:cubicBezTo>
                  <a:lnTo>
                    <a:pt x="4261538" y="4885512"/>
                  </a:lnTo>
                  <a:lnTo>
                    <a:pt x="4261538" y="4891684"/>
                  </a:lnTo>
                  <a:lnTo>
                    <a:pt x="4261538" y="4891684"/>
                  </a:lnTo>
                  <a:cubicBezTo>
                    <a:pt x="4261335" y="4892915"/>
                    <a:pt x="4261906" y="4895037"/>
                    <a:pt x="4260763" y="4895544"/>
                  </a:cubicBezTo>
                  <a:cubicBezTo>
                    <a:pt x="4257271" y="4897106"/>
                    <a:pt x="4255620" y="4895519"/>
                    <a:pt x="4254070" y="4892801"/>
                  </a:cubicBezTo>
                  <a:lnTo>
                    <a:pt x="4254070" y="4892801"/>
                  </a:lnTo>
                  <a:lnTo>
                    <a:pt x="4243771" y="4890147"/>
                  </a:lnTo>
                  <a:lnTo>
                    <a:pt x="4217520" y="4894782"/>
                  </a:lnTo>
                  <a:lnTo>
                    <a:pt x="4220111" y="4894426"/>
                  </a:lnTo>
                  <a:lnTo>
                    <a:pt x="4219120" y="4894744"/>
                  </a:lnTo>
                  <a:lnTo>
                    <a:pt x="4219120" y="4894744"/>
                  </a:lnTo>
                  <a:cubicBezTo>
                    <a:pt x="4219120" y="4894744"/>
                    <a:pt x="4207334" y="4885257"/>
                    <a:pt x="4199702" y="4881536"/>
                  </a:cubicBezTo>
                  <a:cubicBezTo>
                    <a:pt x="4192069" y="4877814"/>
                    <a:pt x="4174061" y="4869102"/>
                    <a:pt x="4166682" y="4865216"/>
                  </a:cubicBezTo>
                  <a:cubicBezTo>
                    <a:pt x="4159303" y="4861330"/>
                    <a:pt x="4151924" y="4857456"/>
                    <a:pt x="4151543" y="4854345"/>
                  </a:cubicBezTo>
                  <a:cubicBezTo>
                    <a:pt x="4151162" y="4851234"/>
                    <a:pt x="4150769" y="4848134"/>
                    <a:pt x="4150769" y="4848134"/>
                  </a:cubicBezTo>
                  <a:cubicBezTo>
                    <a:pt x="4150769" y="4848134"/>
                    <a:pt x="4141447" y="4849684"/>
                    <a:pt x="4136011" y="4846966"/>
                  </a:cubicBezTo>
                  <a:cubicBezTo>
                    <a:pt x="4130576" y="4844248"/>
                    <a:pt x="4119692" y="4834914"/>
                    <a:pt x="4116199" y="4827548"/>
                  </a:cubicBezTo>
                  <a:cubicBezTo>
                    <a:pt x="4112707" y="4820169"/>
                    <a:pt x="4108440" y="4809679"/>
                    <a:pt x="4103766" y="4806186"/>
                  </a:cubicBezTo>
                  <a:cubicBezTo>
                    <a:pt x="4099105" y="4802681"/>
                    <a:pt x="4087078" y="4810072"/>
                    <a:pt x="4083573" y="4803850"/>
                  </a:cubicBezTo>
                  <a:cubicBezTo>
                    <a:pt x="4080081" y="4797627"/>
                    <a:pt x="4076588" y="4795696"/>
                    <a:pt x="4077363" y="4786755"/>
                  </a:cubicBezTo>
                  <a:cubicBezTo>
                    <a:pt x="4078150" y="4777827"/>
                    <a:pt x="4073870" y="4772391"/>
                    <a:pt x="4071546" y="4771223"/>
                  </a:cubicBezTo>
                  <a:cubicBezTo>
                    <a:pt x="4069209" y="4770068"/>
                    <a:pt x="4059494" y="4775884"/>
                    <a:pt x="4054846" y="4780939"/>
                  </a:cubicBezTo>
                  <a:cubicBezTo>
                    <a:pt x="4050172" y="4785994"/>
                    <a:pt x="4040482" y="4794159"/>
                    <a:pt x="4036583" y="4788330"/>
                  </a:cubicBezTo>
                  <a:cubicBezTo>
                    <a:pt x="4032697" y="4782501"/>
                    <a:pt x="4026868" y="4766956"/>
                    <a:pt x="4021051" y="4764251"/>
                  </a:cubicBezTo>
                  <a:cubicBezTo>
                    <a:pt x="4015222" y="4761534"/>
                    <a:pt x="4012504" y="4762702"/>
                    <a:pt x="4006294" y="4762702"/>
                  </a:cubicBezTo>
                  <a:cubicBezTo>
                    <a:pt x="4000071" y="4762702"/>
                    <a:pt x="3994241" y="4763095"/>
                    <a:pt x="3989974" y="4753380"/>
                  </a:cubicBezTo>
                  <a:cubicBezTo>
                    <a:pt x="3985707" y="4743664"/>
                    <a:pt x="3981427" y="4741327"/>
                    <a:pt x="3978709" y="4733949"/>
                  </a:cubicBezTo>
                  <a:cubicBezTo>
                    <a:pt x="3976004" y="4726570"/>
                    <a:pt x="3972105" y="4724627"/>
                    <a:pt x="3967838" y="4726570"/>
                  </a:cubicBezTo>
                  <a:cubicBezTo>
                    <a:pt x="3963571" y="4728513"/>
                    <a:pt x="3953461" y="4737835"/>
                    <a:pt x="3948801" y="4742496"/>
                  </a:cubicBezTo>
                  <a:cubicBezTo>
                    <a:pt x="3944140" y="4747157"/>
                    <a:pt x="3941816" y="4756479"/>
                    <a:pt x="3936367" y="4751030"/>
                  </a:cubicBezTo>
                  <a:cubicBezTo>
                    <a:pt x="3930932" y="4745595"/>
                    <a:pt x="3928595" y="4741315"/>
                    <a:pt x="3928976" y="4735105"/>
                  </a:cubicBezTo>
                  <a:cubicBezTo>
                    <a:pt x="3929370" y="4728894"/>
                    <a:pt x="3927820" y="4716080"/>
                    <a:pt x="3922385" y="4713743"/>
                  </a:cubicBezTo>
                  <a:cubicBezTo>
                    <a:pt x="3916936" y="4711419"/>
                    <a:pt x="3909951" y="4712968"/>
                    <a:pt x="3906840" y="4710644"/>
                  </a:cubicBezTo>
                  <a:cubicBezTo>
                    <a:pt x="3906840" y="4710644"/>
                    <a:pt x="3901404" y="4704815"/>
                    <a:pt x="3902179" y="4698592"/>
                  </a:cubicBezTo>
                  <a:cubicBezTo>
                    <a:pt x="3902966" y="4692382"/>
                    <a:pt x="3901404" y="4687327"/>
                    <a:pt x="3898293" y="4683835"/>
                  </a:cubicBezTo>
                  <a:cubicBezTo>
                    <a:pt x="3895181" y="4680342"/>
                    <a:pt x="3891295" y="4679174"/>
                    <a:pt x="3883523" y="4678005"/>
                  </a:cubicBezTo>
                  <a:cubicBezTo>
                    <a:pt x="3875763" y="4676837"/>
                    <a:pt x="3871102" y="4675669"/>
                    <a:pt x="3870708" y="4671020"/>
                  </a:cubicBezTo>
                  <a:cubicBezTo>
                    <a:pt x="3870315" y="4666360"/>
                    <a:pt x="3873515" y="4657406"/>
                    <a:pt x="3864968" y="4656631"/>
                  </a:cubicBezTo>
                  <a:cubicBezTo>
                    <a:pt x="3856421" y="4655857"/>
                    <a:pt x="3857043" y="4655222"/>
                    <a:pt x="3849766" y="4655679"/>
                  </a:cubicBezTo>
                  <a:cubicBezTo>
                    <a:pt x="3840647" y="4656238"/>
                    <a:pt x="3829548" y="4651602"/>
                    <a:pt x="3829154" y="4655476"/>
                  </a:cubicBezTo>
                  <a:cubicBezTo>
                    <a:pt x="3829154" y="4655476"/>
                    <a:pt x="3828354" y="4662080"/>
                    <a:pt x="3821762" y="4662854"/>
                  </a:cubicBezTo>
                  <a:cubicBezTo>
                    <a:pt x="3815159" y="4663642"/>
                    <a:pt x="3806624" y="4657419"/>
                    <a:pt x="3803894" y="4655476"/>
                  </a:cubicBezTo>
                  <a:cubicBezTo>
                    <a:pt x="3801176" y="4653545"/>
                    <a:pt x="3796909" y="4654688"/>
                    <a:pt x="3794178" y="4659756"/>
                  </a:cubicBezTo>
                  <a:cubicBezTo>
                    <a:pt x="3791460" y="4664798"/>
                    <a:pt x="3790686" y="4662473"/>
                    <a:pt x="3786406" y="4660530"/>
                  </a:cubicBezTo>
                  <a:cubicBezTo>
                    <a:pt x="3782126" y="4658587"/>
                    <a:pt x="3780970" y="4657419"/>
                    <a:pt x="3775916" y="4660530"/>
                  </a:cubicBezTo>
                  <a:cubicBezTo>
                    <a:pt x="3770874" y="4663642"/>
                    <a:pt x="3758834" y="4661686"/>
                    <a:pt x="3752230" y="4657813"/>
                  </a:cubicBezTo>
                  <a:cubicBezTo>
                    <a:pt x="3745626" y="4653927"/>
                    <a:pt x="3738247" y="4653152"/>
                    <a:pt x="3732812" y="4651209"/>
                  </a:cubicBezTo>
                  <a:cubicBezTo>
                    <a:pt x="3727376" y="4649266"/>
                    <a:pt x="3715730" y="4646942"/>
                    <a:pt x="3711450" y="4645379"/>
                  </a:cubicBezTo>
                  <a:cubicBezTo>
                    <a:pt x="3707183" y="4643830"/>
                    <a:pt x="3701354" y="4648504"/>
                    <a:pt x="3702510" y="4650815"/>
                  </a:cubicBezTo>
                  <a:cubicBezTo>
                    <a:pt x="3703691" y="4653152"/>
                    <a:pt x="3711069" y="4658588"/>
                    <a:pt x="3704846" y="4659362"/>
                  </a:cubicBezTo>
                  <a:cubicBezTo>
                    <a:pt x="3698636" y="4660137"/>
                    <a:pt x="3683879" y="4659756"/>
                    <a:pt x="3676106" y="4658588"/>
                  </a:cubicBezTo>
                  <a:cubicBezTo>
                    <a:pt x="3668334" y="4657419"/>
                    <a:pt x="3662124" y="4659756"/>
                    <a:pt x="3657844" y="4660137"/>
                  </a:cubicBezTo>
                  <a:cubicBezTo>
                    <a:pt x="3653576" y="4660531"/>
                    <a:pt x="3643861" y="4660925"/>
                    <a:pt x="3635708" y="4658194"/>
                  </a:cubicBezTo>
                  <a:cubicBezTo>
                    <a:pt x="3627554" y="4655463"/>
                    <a:pt x="3622195" y="4651983"/>
                    <a:pt x="3614029" y="4653533"/>
                  </a:cubicBezTo>
                  <a:cubicBezTo>
                    <a:pt x="3605875" y="4655082"/>
                    <a:pt x="3598103" y="4660137"/>
                    <a:pt x="3598103" y="4660137"/>
                  </a:cubicBezTo>
                  <a:lnTo>
                    <a:pt x="3598103" y="4660137"/>
                  </a:lnTo>
                  <a:lnTo>
                    <a:pt x="3580158" y="4649647"/>
                  </a:lnTo>
                  <a:lnTo>
                    <a:pt x="3580158" y="4649647"/>
                  </a:lnTo>
                  <a:cubicBezTo>
                    <a:pt x="3580158" y="4649647"/>
                    <a:pt x="3570836" y="4644592"/>
                    <a:pt x="3571611" y="4638776"/>
                  </a:cubicBezTo>
                  <a:cubicBezTo>
                    <a:pt x="3572398" y="4632946"/>
                    <a:pt x="3576653" y="4627130"/>
                    <a:pt x="3570836" y="4622075"/>
                  </a:cubicBezTo>
                  <a:cubicBezTo>
                    <a:pt x="3565007" y="4617033"/>
                    <a:pt x="3563457" y="4619357"/>
                    <a:pt x="3559177" y="4618583"/>
                  </a:cubicBezTo>
                  <a:cubicBezTo>
                    <a:pt x="3554910" y="4617808"/>
                    <a:pt x="3554516" y="4617808"/>
                    <a:pt x="3553361" y="4615090"/>
                  </a:cubicBezTo>
                  <a:cubicBezTo>
                    <a:pt x="3552205" y="4612372"/>
                    <a:pt x="3549475" y="4611992"/>
                    <a:pt x="3542490" y="4616259"/>
                  </a:cubicBezTo>
                  <a:cubicBezTo>
                    <a:pt x="3535505" y="4620526"/>
                    <a:pt x="3533942" y="4627524"/>
                    <a:pt x="3525776" y="4629073"/>
                  </a:cubicBezTo>
                  <a:cubicBezTo>
                    <a:pt x="3517623" y="4630623"/>
                    <a:pt x="3504047" y="4629073"/>
                    <a:pt x="3497036" y="4628298"/>
                  </a:cubicBezTo>
                  <a:cubicBezTo>
                    <a:pt x="3490051" y="4627524"/>
                    <a:pt x="3477224" y="4634902"/>
                    <a:pt x="3478774" y="4636464"/>
                  </a:cubicBezTo>
                  <a:cubicBezTo>
                    <a:pt x="3480323" y="4638014"/>
                    <a:pt x="3486165" y="4643449"/>
                    <a:pt x="3484209" y="4645774"/>
                  </a:cubicBezTo>
                  <a:cubicBezTo>
                    <a:pt x="3482266" y="4648110"/>
                    <a:pt x="3477999" y="4648110"/>
                    <a:pt x="3475269" y="4647335"/>
                  </a:cubicBezTo>
                  <a:cubicBezTo>
                    <a:pt x="3472563" y="4646561"/>
                    <a:pt x="3465959" y="4646942"/>
                    <a:pt x="3459749" y="4642675"/>
                  </a:cubicBezTo>
                  <a:cubicBezTo>
                    <a:pt x="3453526" y="4638407"/>
                    <a:pt x="3450808" y="4633734"/>
                    <a:pt x="3444979" y="4635296"/>
                  </a:cubicBezTo>
                  <a:cubicBezTo>
                    <a:pt x="3439150" y="4636858"/>
                    <a:pt x="3437207" y="4637633"/>
                    <a:pt x="3437207" y="4637633"/>
                  </a:cubicBezTo>
                  <a:lnTo>
                    <a:pt x="3437207" y="4637633"/>
                  </a:lnTo>
                  <a:lnTo>
                    <a:pt x="3421700" y="4639538"/>
                  </a:lnTo>
                  <a:lnTo>
                    <a:pt x="3421700" y="4639538"/>
                  </a:lnTo>
                  <a:cubicBezTo>
                    <a:pt x="3421700" y="4639538"/>
                    <a:pt x="3406142" y="4641785"/>
                    <a:pt x="3405114" y="4635537"/>
                  </a:cubicBezTo>
                  <a:cubicBezTo>
                    <a:pt x="3404060" y="4629289"/>
                    <a:pt x="3395106" y="4630343"/>
                    <a:pt x="3386407" y="4630343"/>
                  </a:cubicBezTo>
                  <a:cubicBezTo>
                    <a:pt x="3380171" y="4630343"/>
                    <a:pt x="3374202" y="4628768"/>
                    <a:pt x="3371091" y="4626698"/>
                  </a:cubicBezTo>
                  <a:cubicBezTo>
                    <a:pt x="3367979" y="4624615"/>
                    <a:pt x="3363826" y="4623574"/>
                    <a:pt x="3358619" y="4630864"/>
                  </a:cubicBezTo>
                  <a:cubicBezTo>
                    <a:pt x="3353425" y="4638153"/>
                    <a:pt x="3346402" y="4639195"/>
                    <a:pt x="3339925" y="4636591"/>
                  </a:cubicBezTo>
                  <a:cubicBezTo>
                    <a:pt x="3333448" y="4633975"/>
                    <a:pt x="3327733" y="4636058"/>
                    <a:pt x="3325650" y="4638153"/>
                  </a:cubicBezTo>
                  <a:cubicBezTo>
                    <a:pt x="3323567" y="4640236"/>
                    <a:pt x="3310055" y="4642319"/>
                    <a:pt x="3307984" y="4637620"/>
                  </a:cubicBezTo>
                  <a:cubicBezTo>
                    <a:pt x="3305902" y="4632934"/>
                    <a:pt x="3299437" y="4632413"/>
                    <a:pt x="3294751" y="4636058"/>
                  </a:cubicBezTo>
                  <a:cubicBezTo>
                    <a:pt x="3290065" y="4639715"/>
                    <a:pt x="3281771" y="4644389"/>
                    <a:pt x="3278126" y="4639182"/>
                  </a:cubicBezTo>
                  <a:cubicBezTo>
                    <a:pt x="3276793" y="4637252"/>
                    <a:pt x="3275764" y="4635487"/>
                    <a:pt x="3274672" y="4633378"/>
                  </a:cubicBezTo>
                  <a:cubicBezTo>
                    <a:pt x="3274672" y="4633378"/>
                    <a:pt x="3270900" y="4630025"/>
                    <a:pt x="3268919" y="4627879"/>
                  </a:cubicBezTo>
                  <a:cubicBezTo>
                    <a:pt x="3266938" y="4625720"/>
                    <a:pt x="3265439" y="4625390"/>
                    <a:pt x="3262455" y="4625390"/>
                  </a:cubicBezTo>
                  <a:cubicBezTo>
                    <a:pt x="3259470" y="4625390"/>
                    <a:pt x="3258314" y="4625720"/>
                    <a:pt x="3257654" y="4629860"/>
                  </a:cubicBezTo>
                  <a:cubicBezTo>
                    <a:pt x="3256993" y="4634000"/>
                    <a:pt x="3257654" y="4634165"/>
                    <a:pt x="3253006" y="4636324"/>
                  </a:cubicBezTo>
                  <a:cubicBezTo>
                    <a:pt x="3248383" y="4638471"/>
                    <a:pt x="3247545" y="4641303"/>
                    <a:pt x="3240585" y="4641125"/>
                  </a:cubicBezTo>
                  <a:cubicBezTo>
                    <a:pt x="3233638" y="4640960"/>
                    <a:pt x="3229485" y="4640121"/>
                    <a:pt x="3226831" y="4639296"/>
                  </a:cubicBezTo>
                  <a:cubicBezTo>
                    <a:pt x="3224190" y="4638470"/>
                    <a:pt x="3222526" y="4639956"/>
                    <a:pt x="3220215" y="4641125"/>
                  </a:cubicBezTo>
                  <a:cubicBezTo>
                    <a:pt x="3217890" y="4642280"/>
                    <a:pt x="3214411" y="4642611"/>
                    <a:pt x="3210118" y="4640782"/>
                  </a:cubicBezTo>
                  <a:cubicBezTo>
                    <a:pt x="3205800" y="4638965"/>
                    <a:pt x="3202485" y="4637975"/>
                    <a:pt x="3199006" y="4641455"/>
                  </a:cubicBezTo>
                  <a:cubicBezTo>
                    <a:pt x="3195526" y="4644935"/>
                    <a:pt x="3192097" y="4653520"/>
                    <a:pt x="3192097" y="4653520"/>
                  </a:cubicBezTo>
                  <a:cubicBezTo>
                    <a:pt x="3190966" y="4655209"/>
                    <a:pt x="3190255" y="4657381"/>
                    <a:pt x="3189366" y="4659235"/>
                  </a:cubicBezTo>
                  <a:cubicBezTo>
                    <a:pt x="3188388" y="4661254"/>
                    <a:pt x="3187448" y="4663299"/>
                    <a:pt x="3186725" y="4665446"/>
                  </a:cubicBezTo>
                  <a:cubicBezTo>
                    <a:pt x="3183613" y="4674806"/>
                    <a:pt x="3183855" y="4681574"/>
                    <a:pt x="3174787" y="4684699"/>
                  </a:cubicBezTo>
                  <a:cubicBezTo>
                    <a:pt x="3174787" y="4684699"/>
                    <a:pt x="3165389" y="4686020"/>
                    <a:pt x="3165058" y="4691646"/>
                  </a:cubicBezTo>
                  <a:cubicBezTo>
                    <a:pt x="3164728" y="4697272"/>
                    <a:pt x="3165058" y="4704396"/>
                    <a:pt x="3163230" y="4707051"/>
                  </a:cubicBezTo>
                  <a:cubicBezTo>
                    <a:pt x="3161413" y="4709705"/>
                    <a:pt x="3159089" y="4711356"/>
                    <a:pt x="3155610" y="4712182"/>
                  </a:cubicBezTo>
                  <a:cubicBezTo>
                    <a:pt x="3152130" y="4713007"/>
                    <a:pt x="3145830" y="4715991"/>
                    <a:pt x="3144002" y="4719306"/>
                  </a:cubicBezTo>
                  <a:cubicBezTo>
                    <a:pt x="3142186" y="4722621"/>
                    <a:pt x="3141855" y="4728082"/>
                    <a:pt x="3140852" y="4731066"/>
                  </a:cubicBezTo>
                  <a:cubicBezTo>
                    <a:pt x="3139861" y="4734051"/>
                    <a:pt x="3138363" y="4739347"/>
                    <a:pt x="3133067" y="4740680"/>
                  </a:cubicBezTo>
                  <a:cubicBezTo>
                    <a:pt x="3127758" y="4742001"/>
                    <a:pt x="3122627" y="4740845"/>
                    <a:pt x="3117992" y="4743995"/>
                  </a:cubicBezTo>
                  <a:cubicBezTo>
                    <a:pt x="3113344" y="4747144"/>
                    <a:pt x="3108543" y="4752110"/>
                    <a:pt x="3101266" y="4750446"/>
                  </a:cubicBezTo>
                  <a:cubicBezTo>
                    <a:pt x="3093989" y="4748782"/>
                    <a:pt x="3088503" y="4745316"/>
                    <a:pt x="3084858" y="4745316"/>
                  </a:cubicBezTo>
                  <a:cubicBezTo>
                    <a:pt x="3081213" y="4745316"/>
                    <a:pt x="3075244" y="4748960"/>
                    <a:pt x="3068614" y="4750281"/>
                  </a:cubicBezTo>
                  <a:cubicBezTo>
                    <a:pt x="3061998" y="4751602"/>
                    <a:pt x="3054378" y="4749125"/>
                    <a:pt x="3046593" y="4749290"/>
                  </a:cubicBezTo>
                  <a:cubicBezTo>
                    <a:pt x="3038807" y="4749456"/>
                    <a:pt x="3023656" y="4753355"/>
                    <a:pt x="3023656" y="4753355"/>
                  </a:cubicBezTo>
                  <a:cubicBezTo>
                    <a:pt x="3006003" y="4760124"/>
                    <a:pt x="2996923" y="4764035"/>
                    <a:pt x="2993278" y="4773141"/>
                  </a:cubicBezTo>
                  <a:cubicBezTo>
                    <a:pt x="2993278" y="4773141"/>
                    <a:pt x="2990929" y="4777294"/>
                    <a:pt x="2986801" y="4782095"/>
                  </a:cubicBezTo>
                  <a:cubicBezTo>
                    <a:pt x="2982661" y="4786895"/>
                    <a:pt x="2975701" y="4784584"/>
                    <a:pt x="2972717" y="4783416"/>
                  </a:cubicBezTo>
                  <a:cubicBezTo>
                    <a:pt x="2969732" y="4782247"/>
                    <a:pt x="2961122" y="4778120"/>
                    <a:pt x="2959801" y="4773319"/>
                  </a:cubicBezTo>
                  <a:cubicBezTo>
                    <a:pt x="2958480" y="4768518"/>
                    <a:pt x="2958975" y="4760568"/>
                    <a:pt x="2954327" y="4757088"/>
                  </a:cubicBezTo>
                  <a:cubicBezTo>
                    <a:pt x="2949679" y="4753608"/>
                    <a:pt x="2947202" y="4753113"/>
                    <a:pt x="2937424" y="4751119"/>
                  </a:cubicBezTo>
                  <a:cubicBezTo>
                    <a:pt x="2927645" y="4749125"/>
                    <a:pt x="2925003" y="4746649"/>
                    <a:pt x="2924660" y="4741340"/>
                  </a:cubicBezTo>
                  <a:cubicBezTo>
                    <a:pt x="2924343" y="4736044"/>
                    <a:pt x="2925498" y="4728920"/>
                    <a:pt x="2919694" y="4724271"/>
                  </a:cubicBezTo>
                  <a:cubicBezTo>
                    <a:pt x="2913890" y="4719636"/>
                    <a:pt x="2909941" y="4715750"/>
                    <a:pt x="2910144" y="4712727"/>
                  </a:cubicBezTo>
                  <a:cubicBezTo>
                    <a:pt x="2910411" y="4708485"/>
                    <a:pt x="2908099" y="4708041"/>
                    <a:pt x="2908099" y="4708041"/>
                  </a:cubicBezTo>
                  <a:cubicBezTo>
                    <a:pt x="2908099" y="4708041"/>
                    <a:pt x="2899451" y="4709527"/>
                    <a:pt x="2896314" y="4708625"/>
                  </a:cubicBezTo>
                  <a:cubicBezTo>
                    <a:pt x="2891767" y="4707330"/>
                    <a:pt x="2890535" y="4702923"/>
                    <a:pt x="2883753" y="4701094"/>
                  </a:cubicBezTo>
                  <a:cubicBezTo>
                    <a:pt x="2876959" y="4699278"/>
                    <a:pt x="2875194" y="4702072"/>
                    <a:pt x="2876857" y="4703444"/>
                  </a:cubicBezTo>
                  <a:cubicBezTo>
                    <a:pt x="2880667" y="4706593"/>
                    <a:pt x="2881594" y="4710365"/>
                    <a:pt x="2876121" y="4711699"/>
                  </a:cubicBezTo>
                  <a:cubicBezTo>
                    <a:pt x="2870647" y="4713019"/>
                    <a:pt x="2859230" y="4713197"/>
                    <a:pt x="2854747" y="4712016"/>
                  </a:cubicBezTo>
                  <a:cubicBezTo>
                    <a:pt x="2850276" y="4710860"/>
                    <a:pt x="2843825" y="4707546"/>
                    <a:pt x="2841831" y="4704726"/>
                  </a:cubicBezTo>
                  <a:cubicBezTo>
                    <a:pt x="2839837" y="4701919"/>
                    <a:pt x="2837691" y="4698275"/>
                    <a:pt x="2830401" y="4698110"/>
                  </a:cubicBezTo>
                  <a:cubicBezTo>
                    <a:pt x="2823111" y="4697932"/>
                    <a:pt x="2819631" y="4700091"/>
                    <a:pt x="2816317" y="4705387"/>
                  </a:cubicBezTo>
                  <a:cubicBezTo>
                    <a:pt x="2813002" y="4710682"/>
                    <a:pt x="2810691" y="4715000"/>
                    <a:pt x="2803223" y="4716156"/>
                  </a:cubicBezTo>
                  <a:cubicBezTo>
                    <a:pt x="2795781" y="4717312"/>
                    <a:pt x="2788478" y="4717642"/>
                    <a:pt x="2788478" y="4717642"/>
                  </a:cubicBezTo>
                  <a:lnTo>
                    <a:pt x="2788478" y="4717642"/>
                  </a:lnTo>
                  <a:lnTo>
                    <a:pt x="2783716" y="4717718"/>
                  </a:lnTo>
                  <a:lnTo>
                    <a:pt x="2783716" y="4717718"/>
                  </a:lnTo>
                  <a:cubicBezTo>
                    <a:pt x="2776959" y="4714074"/>
                    <a:pt x="2770724" y="4719801"/>
                    <a:pt x="2769162" y="4722925"/>
                  </a:cubicBezTo>
                  <a:cubicBezTo>
                    <a:pt x="2767599" y="4726050"/>
                    <a:pt x="2745540" y="4732285"/>
                    <a:pt x="2734110" y="4726558"/>
                  </a:cubicBezTo>
                  <a:cubicBezTo>
                    <a:pt x="2722680" y="4720830"/>
                    <a:pt x="2712558" y="4725529"/>
                    <a:pt x="2709434" y="4726558"/>
                  </a:cubicBezTo>
                  <a:cubicBezTo>
                    <a:pt x="2706322" y="4727599"/>
                    <a:pt x="2678001" y="4728132"/>
                    <a:pt x="2672032" y="4726558"/>
                  </a:cubicBezTo>
                  <a:cubicBezTo>
                    <a:pt x="2666076" y="4725008"/>
                    <a:pt x="2648410" y="4724475"/>
                    <a:pt x="2646353" y="4726558"/>
                  </a:cubicBezTo>
                  <a:cubicBezTo>
                    <a:pt x="2644257" y="4728653"/>
                    <a:pt x="2644257" y="4733047"/>
                    <a:pt x="2649985" y="4736692"/>
                  </a:cubicBezTo>
                  <a:cubicBezTo>
                    <a:pt x="2655713" y="4740325"/>
                    <a:pt x="2653871" y="4748148"/>
                    <a:pt x="2634402" y="4755946"/>
                  </a:cubicBezTo>
                  <a:cubicBezTo>
                    <a:pt x="2614933" y="4763756"/>
                    <a:pt x="2610259" y="4764251"/>
                    <a:pt x="2591552" y="4763235"/>
                  </a:cubicBezTo>
                  <a:cubicBezTo>
                    <a:pt x="2591552" y="4763235"/>
                    <a:pt x="2586536" y="4763197"/>
                    <a:pt x="2582726" y="4766829"/>
                  </a:cubicBezTo>
                  <a:cubicBezTo>
                    <a:pt x="2578915" y="4770487"/>
                    <a:pt x="2574102" y="4770804"/>
                    <a:pt x="2568476" y="4770157"/>
                  </a:cubicBezTo>
                  <a:cubicBezTo>
                    <a:pt x="2562837" y="4769496"/>
                    <a:pt x="2561351" y="4766829"/>
                    <a:pt x="2557706" y="4763527"/>
                  </a:cubicBezTo>
                  <a:cubicBezTo>
                    <a:pt x="2554062" y="4760213"/>
                    <a:pt x="2552068" y="4758892"/>
                    <a:pt x="2548753" y="4761533"/>
                  </a:cubicBezTo>
                  <a:cubicBezTo>
                    <a:pt x="2545438" y="4764188"/>
                    <a:pt x="2541298" y="4765343"/>
                    <a:pt x="2538644" y="4762537"/>
                  </a:cubicBezTo>
                  <a:cubicBezTo>
                    <a:pt x="2536002" y="4759717"/>
                    <a:pt x="2535837" y="4751932"/>
                    <a:pt x="2530541" y="4747462"/>
                  </a:cubicBezTo>
                  <a:cubicBezTo>
                    <a:pt x="2525245" y="4742978"/>
                    <a:pt x="2517117" y="4736032"/>
                    <a:pt x="2509993" y="4734368"/>
                  </a:cubicBezTo>
                  <a:cubicBezTo>
                    <a:pt x="2502868" y="4732704"/>
                    <a:pt x="2494257" y="4731218"/>
                    <a:pt x="2489952" y="4734533"/>
                  </a:cubicBezTo>
                  <a:cubicBezTo>
                    <a:pt x="2485647" y="4737847"/>
                    <a:pt x="2478535" y="4745290"/>
                    <a:pt x="2475880" y="4746953"/>
                  </a:cubicBezTo>
                  <a:cubicBezTo>
                    <a:pt x="2473226" y="4748604"/>
                    <a:pt x="2474052" y="4745633"/>
                    <a:pt x="2467257" y="4745633"/>
                  </a:cubicBezTo>
                  <a:cubicBezTo>
                    <a:pt x="2460462" y="4745633"/>
                    <a:pt x="2455662" y="4748274"/>
                    <a:pt x="2451687" y="4748109"/>
                  </a:cubicBezTo>
                  <a:cubicBezTo>
                    <a:pt x="2447712" y="4747944"/>
                    <a:pt x="2446886" y="4746115"/>
                    <a:pt x="2442251" y="4742648"/>
                  </a:cubicBezTo>
                  <a:cubicBezTo>
                    <a:pt x="2437603" y="4739169"/>
                    <a:pt x="2428179" y="4731218"/>
                    <a:pt x="2422540" y="4730393"/>
                  </a:cubicBezTo>
                  <a:cubicBezTo>
                    <a:pt x="2416902" y="4729567"/>
                    <a:pt x="2413600" y="4731714"/>
                    <a:pt x="2410285" y="4734863"/>
                  </a:cubicBezTo>
                  <a:cubicBezTo>
                    <a:pt x="2406970" y="4738013"/>
                    <a:pt x="2400684" y="4736844"/>
                    <a:pt x="2400011" y="4732869"/>
                  </a:cubicBezTo>
                  <a:cubicBezTo>
                    <a:pt x="2399350" y="4728894"/>
                    <a:pt x="2385596" y="4725744"/>
                    <a:pt x="2385113" y="4725414"/>
                  </a:cubicBezTo>
                  <a:cubicBezTo>
                    <a:pt x="2384605" y="4725084"/>
                    <a:pt x="2368375" y="4720118"/>
                    <a:pt x="2364400" y="4715648"/>
                  </a:cubicBezTo>
                  <a:cubicBezTo>
                    <a:pt x="2360425" y="4711165"/>
                    <a:pt x="2359917" y="4707862"/>
                    <a:pt x="2355624" y="4708523"/>
                  </a:cubicBezTo>
                  <a:cubicBezTo>
                    <a:pt x="2351319" y="4709183"/>
                    <a:pt x="2346836" y="4708853"/>
                    <a:pt x="2345680" y="4709526"/>
                  </a:cubicBezTo>
                  <a:cubicBezTo>
                    <a:pt x="2344524" y="4710174"/>
                    <a:pt x="2343864" y="4712333"/>
                    <a:pt x="2339228" y="4711838"/>
                  </a:cubicBezTo>
                  <a:cubicBezTo>
                    <a:pt x="2334593" y="4711342"/>
                    <a:pt x="2334593" y="4710174"/>
                    <a:pt x="2334593" y="4710174"/>
                  </a:cubicBezTo>
                  <a:lnTo>
                    <a:pt x="2334593" y="4710174"/>
                  </a:lnTo>
                  <a:lnTo>
                    <a:pt x="2338733" y="4701563"/>
                  </a:lnTo>
                  <a:lnTo>
                    <a:pt x="2338733" y="4701563"/>
                  </a:lnTo>
                  <a:cubicBezTo>
                    <a:pt x="2338733" y="4701563"/>
                    <a:pt x="2330948" y="4699734"/>
                    <a:pt x="2323658" y="4696915"/>
                  </a:cubicBezTo>
                  <a:cubicBezTo>
                    <a:pt x="2316368" y="4694108"/>
                    <a:pt x="2309904" y="4691454"/>
                    <a:pt x="2306424" y="4686146"/>
                  </a:cubicBezTo>
                  <a:cubicBezTo>
                    <a:pt x="2302945" y="4680850"/>
                    <a:pt x="2298652" y="4676214"/>
                    <a:pt x="2298652" y="4676214"/>
                  </a:cubicBezTo>
                  <a:cubicBezTo>
                    <a:pt x="2298652" y="4676214"/>
                    <a:pt x="2292518" y="4681840"/>
                    <a:pt x="2286054" y="4682335"/>
                  </a:cubicBezTo>
                  <a:cubicBezTo>
                    <a:pt x="2279589" y="4682831"/>
                    <a:pt x="2276122" y="4679021"/>
                    <a:pt x="2272147" y="4678360"/>
                  </a:cubicBezTo>
                  <a:cubicBezTo>
                    <a:pt x="2268159" y="4677687"/>
                    <a:pt x="2266838" y="4675706"/>
                    <a:pt x="2265683" y="4671401"/>
                  </a:cubicBezTo>
                  <a:cubicBezTo>
                    <a:pt x="2264527" y="4667096"/>
                    <a:pt x="2262038" y="4662943"/>
                    <a:pt x="2255256" y="4660631"/>
                  </a:cubicBezTo>
                  <a:cubicBezTo>
                    <a:pt x="2248449" y="4658307"/>
                    <a:pt x="2238683" y="4653341"/>
                    <a:pt x="2239343" y="4649709"/>
                  </a:cubicBezTo>
                  <a:cubicBezTo>
                    <a:pt x="2240003" y="4646065"/>
                    <a:pt x="2242162" y="4641429"/>
                    <a:pt x="2239343" y="4639435"/>
                  </a:cubicBezTo>
                  <a:cubicBezTo>
                    <a:pt x="2236523" y="4637441"/>
                    <a:pt x="2226262" y="4629987"/>
                    <a:pt x="2225601" y="4626507"/>
                  </a:cubicBezTo>
                  <a:cubicBezTo>
                    <a:pt x="2224941" y="4623027"/>
                    <a:pt x="2227748" y="4619890"/>
                    <a:pt x="2229068" y="4617896"/>
                  </a:cubicBezTo>
                  <a:cubicBezTo>
                    <a:pt x="2230389" y="4615902"/>
                    <a:pt x="2231558" y="4614924"/>
                    <a:pt x="2231558" y="4614924"/>
                  </a:cubicBezTo>
                  <a:lnTo>
                    <a:pt x="2231558" y="4614924"/>
                  </a:lnTo>
                  <a:lnTo>
                    <a:pt x="2232383" y="4613425"/>
                  </a:lnTo>
                  <a:lnTo>
                    <a:pt x="2232383" y="4613425"/>
                  </a:lnTo>
                  <a:cubicBezTo>
                    <a:pt x="2232383" y="4613425"/>
                    <a:pt x="2231964" y="4610517"/>
                    <a:pt x="2235596" y="4609475"/>
                  </a:cubicBezTo>
                  <a:cubicBezTo>
                    <a:pt x="2239241" y="4608421"/>
                    <a:pt x="2231964" y="4594134"/>
                    <a:pt x="2235596" y="4591530"/>
                  </a:cubicBezTo>
                  <a:cubicBezTo>
                    <a:pt x="2239241" y="4588927"/>
                    <a:pt x="2245464" y="4571756"/>
                    <a:pt x="2230389" y="4572798"/>
                  </a:cubicBezTo>
                  <a:lnTo>
                    <a:pt x="2230389" y="4572798"/>
                  </a:lnTo>
                  <a:lnTo>
                    <a:pt x="2222109" y="4570690"/>
                  </a:lnTo>
                  <a:lnTo>
                    <a:pt x="2222109" y="4570690"/>
                  </a:lnTo>
                  <a:cubicBezTo>
                    <a:pt x="2222109" y="4570690"/>
                    <a:pt x="2217804" y="4568365"/>
                    <a:pt x="2217804" y="4565559"/>
                  </a:cubicBezTo>
                  <a:cubicBezTo>
                    <a:pt x="2217804" y="4562740"/>
                    <a:pt x="2217296" y="4559920"/>
                    <a:pt x="2217296" y="4559920"/>
                  </a:cubicBezTo>
                  <a:cubicBezTo>
                    <a:pt x="2217296" y="4559920"/>
                    <a:pt x="2209028" y="4556123"/>
                    <a:pt x="2203542" y="4555285"/>
                  </a:cubicBezTo>
                  <a:cubicBezTo>
                    <a:pt x="2198081" y="4554459"/>
                    <a:pt x="2196912" y="4552630"/>
                    <a:pt x="2196912" y="4552630"/>
                  </a:cubicBezTo>
                  <a:cubicBezTo>
                    <a:pt x="2196912" y="4552630"/>
                    <a:pt x="2188137" y="4558256"/>
                    <a:pt x="2185482" y="4561406"/>
                  </a:cubicBezTo>
                  <a:cubicBezTo>
                    <a:pt x="2182841" y="4564556"/>
                    <a:pt x="2179755" y="4566296"/>
                    <a:pt x="2179755" y="4566296"/>
                  </a:cubicBezTo>
                  <a:cubicBezTo>
                    <a:pt x="2172998" y="4566550"/>
                    <a:pt x="2168071" y="4559006"/>
                    <a:pt x="2158190" y="4549646"/>
                  </a:cubicBezTo>
                  <a:cubicBezTo>
                    <a:pt x="2158190" y="4549646"/>
                    <a:pt x="2142747" y="4535892"/>
                    <a:pt x="2141413" y="4534241"/>
                  </a:cubicBezTo>
                  <a:cubicBezTo>
                    <a:pt x="2140080" y="4532590"/>
                    <a:pt x="2133133" y="4524144"/>
                    <a:pt x="2128993" y="4525288"/>
                  </a:cubicBezTo>
                  <a:cubicBezTo>
                    <a:pt x="2124840" y="4526443"/>
                    <a:pt x="2120039" y="4530926"/>
                    <a:pt x="2116064" y="4528437"/>
                  </a:cubicBezTo>
                  <a:cubicBezTo>
                    <a:pt x="2112089" y="4525948"/>
                    <a:pt x="2107288" y="4523802"/>
                    <a:pt x="2104634" y="4520156"/>
                  </a:cubicBezTo>
                  <a:cubicBezTo>
                    <a:pt x="2101980" y="4516512"/>
                    <a:pt x="2100494" y="4513362"/>
                    <a:pt x="2094207" y="4514353"/>
                  </a:cubicBezTo>
                  <a:cubicBezTo>
                    <a:pt x="2087908" y="4515343"/>
                    <a:pt x="2084937" y="4519141"/>
                    <a:pt x="2081609" y="4523293"/>
                  </a:cubicBezTo>
                  <a:cubicBezTo>
                    <a:pt x="2078294" y="4527433"/>
                    <a:pt x="2076821" y="4530748"/>
                    <a:pt x="2072833" y="4533237"/>
                  </a:cubicBezTo>
                  <a:cubicBezTo>
                    <a:pt x="2068858" y="4535727"/>
                    <a:pt x="2068350" y="4536552"/>
                    <a:pt x="2068350" y="4536552"/>
                  </a:cubicBezTo>
                  <a:cubicBezTo>
                    <a:pt x="2068350" y="4536552"/>
                    <a:pt x="2070014" y="4546153"/>
                    <a:pt x="2067372" y="4551462"/>
                  </a:cubicBezTo>
                  <a:cubicBezTo>
                    <a:pt x="2064718" y="4556758"/>
                    <a:pt x="2063385" y="4565203"/>
                    <a:pt x="2063385" y="4565203"/>
                  </a:cubicBezTo>
                  <a:lnTo>
                    <a:pt x="2063385" y="4565203"/>
                  </a:lnTo>
                  <a:lnTo>
                    <a:pt x="2046329" y="4565711"/>
                  </a:lnTo>
                  <a:lnTo>
                    <a:pt x="2037883" y="4558752"/>
                  </a:lnTo>
                  <a:lnTo>
                    <a:pt x="2032244" y="4565711"/>
                  </a:lnTo>
                  <a:lnTo>
                    <a:pt x="2019151" y="4567375"/>
                  </a:lnTo>
                  <a:lnTo>
                    <a:pt x="2019151" y="4567375"/>
                  </a:lnTo>
                  <a:cubicBezTo>
                    <a:pt x="2019151" y="4567375"/>
                    <a:pt x="2014185" y="4572836"/>
                    <a:pt x="2011861" y="4575160"/>
                  </a:cubicBezTo>
                  <a:cubicBezTo>
                    <a:pt x="2009536" y="4577485"/>
                    <a:pt x="2006235" y="4575491"/>
                    <a:pt x="2004419" y="4574500"/>
                  </a:cubicBezTo>
                  <a:cubicBezTo>
                    <a:pt x="2004419" y="4574500"/>
                    <a:pt x="2000939" y="4570195"/>
                    <a:pt x="1999440" y="4570525"/>
                  </a:cubicBezTo>
                  <a:cubicBezTo>
                    <a:pt x="1997941" y="4570855"/>
                    <a:pt x="1993801" y="4572176"/>
                    <a:pt x="1989992" y="4574500"/>
                  </a:cubicBezTo>
                  <a:cubicBezTo>
                    <a:pt x="1986182" y="4576824"/>
                    <a:pt x="1984696" y="4576989"/>
                    <a:pt x="1978879" y="4575326"/>
                  </a:cubicBezTo>
                  <a:cubicBezTo>
                    <a:pt x="1973088" y="4573662"/>
                    <a:pt x="1961163" y="4577472"/>
                    <a:pt x="1958178" y="4582603"/>
                  </a:cubicBezTo>
                  <a:cubicBezTo>
                    <a:pt x="1955194" y="4587746"/>
                    <a:pt x="1957352" y="4592712"/>
                    <a:pt x="1955701" y="4600167"/>
                  </a:cubicBezTo>
                  <a:cubicBezTo>
                    <a:pt x="1954038" y="4607622"/>
                    <a:pt x="1951892" y="4618226"/>
                    <a:pt x="1947738" y="4621706"/>
                  </a:cubicBezTo>
                  <a:cubicBezTo>
                    <a:pt x="1943611" y="4625173"/>
                    <a:pt x="1938632" y="4625173"/>
                    <a:pt x="1936473" y="4620550"/>
                  </a:cubicBezTo>
                  <a:cubicBezTo>
                    <a:pt x="1934327" y="4615915"/>
                    <a:pt x="1929857" y="4614251"/>
                    <a:pt x="1927202" y="4616232"/>
                  </a:cubicBezTo>
                  <a:cubicBezTo>
                    <a:pt x="1924561" y="4618226"/>
                    <a:pt x="1917766" y="4627827"/>
                    <a:pt x="1913448" y="4628983"/>
                  </a:cubicBezTo>
                  <a:cubicBezTo>
                    <a:pt x="1909143" y="4630152"/>
                    <a:pt x="1897713" y="4630469"/>
                    <a:pt x="1892252" y="4628983"/>
                  </a:cubicBezTo>
                  <a:cubicBezTo>
                    <a:pt x="1886778" y="4627497"/>
                    <a:pt x="1881152" y="4627332"/>
                    <a:pt x="1875526" y="4623344"/>
                  </a:cubicBezTo>
                  <a:cubicBezTo>
                    <a:pt x="1872707" y="4621363"/>
                    <a:pt x="1871132" y="4618302"/>
                    <a:pt x="1868541" y="4617134"/>
                  </a:cubicBezTo>
                  <a:cubicBezTo>
                    <a:pt x="1865950" y="4615978"/>
                    <a:pt x="1862344" y="4616715"/>
                    <a:pt x="1858127" y="4617057"/>
                  </a:cubicBezTo>
                  <a:cubicBezTo>
                    <a:pt x="1849681" y="4617731"/>
                    <a:pt x="1832943" y="4618886"/>
                    <a:pt x="1832943" y="4618886"/>
                  </a:cubicBezTo>
                  <a:cubicBezTo>
                    <a:pt x="1832943" y="4618886"/>
                    <a:pt x="1820929" y="4616004"/>
                    <a:pt x="1817042" y="4614073"/>
                  </a:cubicBezTo>
                  <a:cubicBezTo>
                    <a:pt x="1813156" y="4612130"/>
                    <a:pt x="1811226" y="4609793"/>
                    <a:pt x="1807530" y="4611546"/>
                  </a:cubicBezTo>
                  <a:cubicBezTo>
                    <a:pt x="1803835" y="4613298"/>
                    <a:pt x="1797396" y="4612321"/>
                    <a:pt x="1795846" y="4608434"/>
                  </a:cubicBezTo>
                  <a:cubicBezTo>
                    <a:pt x="1794284" y="4604548"/>
                    <a:pt x="1792392" y="4599887"/>
                    <a:pt x="1792773" y="4593867"/>
                  </a:cubicBezTo>
                  <a:cubicBezTo>
                    <a:pt x="1792773" y="4593867"/>
                    <a:pt x="1793357" y="4589981"/>
                    <a:pt x="1794906" y="4587454"/>
                  </a:cubicBezTo>
                  <a:cubicBezTo>
                    <a:pt x="1796468" y="4584939"/>
                    <a:pt x="1795681" y="4581243"/>
                    <a:pt x="1792773" y="4579110"/>
                  </a:cubicBezTo>
                  <a:cubicBezTo>
                    <a:pt x="1789864" y="4576963"/>
                    <a:pt x="1785584" y="4571718"/>
                    <a:pt x="1785584" y="4568429"/>
                  </a:cubicBezTo>
                  <a:cubicBezTo>
                    <a:pt x="1785584" y="4565127"/>
                    <a:pt x="1786168" y="4559882"/>
                    <a:pt x="1781114" y="4559488"/>
                  </a:cubicBezTo>
                  <a:cubicBezTo>
                    <a:pt x="1776072" y="4559094"/>
                    <a:pt x="1769849" y="4560847"/>
                    <a:pt x="1766153" y="4560060"/>
                  </a:cubicBezTo>
                  <a:cubicBezTo>
                    <a:pt x="1762470" y="4559285"/>
                    <a:pt x="1753923" y="4550751"/>
                    <a:pt x="1750037" y="4549570"/>
                  </a:cubicBezTo>
                  <a:cubicBezTo>
                    <a:pt x="1746151" y="4548414"/>
                    <a:pt x="1737222" y="4546864"/>
                    <a:pt x="1731977" y="4548986"/>
                  </a:cubicBezTo>
                  <a:cubicBezTo>
                    <a:pt x="1726732" y="4551119"/>
                    <a:pt x="1720865" y="4552491"/>
                    <a:pt x="1716979" y="4551119"/>
                  </a:cubicBezTo>
                  <a:cubicBezTo>
                    <a:pt x="1713105" y="4549760"/>
                    <a:pt x="1715035" y="4544718"/>
                    <a:pt x="1714845" y="4540642"/>
                  </a:cubicBezTo>
                  <a:cubicBezTo>
                    <a:pt x="1714654" y="4536565"/>
                    <a:pt x="1711937" y="4533060"/>
                    <a:pt x="1704558" y="4531904"/>
                  </a:cubicBezTo>
                  <a:cubicBezTo>
                    <a:pt x="1697167" y="4530736"/>
                    <a:pt x="1694068" y="4524513"/>
                    <a:pt x="1692709" y="4522379"/>
                  </a:cubicBezTo>
                  <a:cubicBezTo>
                    <a:pt x="1691350" y="4520246"/>
                    <a:pt x="1691350" y="4518302"/>
                    <a:pt x="1691350" y="4514620"/>
                  </a:cubicBezTo>
                  <a:cubicBezTo>
                    <a:pt x="1691350" y="4513527"/>
                    <a:pt x="1692366" y="4512562"/>
                    <a:pt x="1691871" y="4511711"/>
                  </a:cubicBezTo>
                  <a:cubicBezTo>
                    <a:pt x="1690639" y="4509654"/>
                    <a:pt x="1686905" y="4508257"/>
                    <a:pt x="1684556" y="4507431"/>
                  </a:cubicBezTo>
                  <a:cubicBezTo>
                    <a:pt x="1681253" y="4506275"/>
                    <a:pt x="1679120" y="4508409"/>
                    <a:pt x="1675818" y="4511127"/>
                  </a:cubicBezTo>
                  <a:cubicBezTo>
                    <a:pt x="1672516" y="4513844"/>
                    <a:pt x="1666293" y="4518696"/>
                    <a:pt x="1666102" y="4521807"/>
                  </a:cubicBezTo>
                  <a:cubicBezTo>
                    <a:pt x="1666026" y="4522963"/>
                    <a:pt x="1666318" y="4523802"/>
                    <a:pt x="1666686" y="4524398"/>
                  </a:cubicBezTo>
                  <a:cubicBezTo>
                    <a:pt x="1667321" y="4525389"/>
                    <a:pt x="1666801" y="4525897"/>
                    <a:pt x="1666801" y="4525897"/>
                  </a:cubicBezTo>
                  <a:lnTo>
                    <a:pt x="1666801" y="4525897"/>
                  </a:lnTo>
                  <a:lnTo>
                    <a:pt x="1664870" y="4526799"/>
                  </a:lnTo>
                  <a:lnTo>
                    <a:pt x="1667690" y="4540845"/>
                  </a:lnTo>
                  <a:lnTo>
                    <a:pt x="1667690" y="4540845"/>
                  </a:lnTo>
                  <a:cubicBezTo>
                    <a:pt x="1667690" y="4540845"/>
                    <a:pt x="1667105" y="4544528"/>
                    <a:pt x="1663600" y="4544922"/>
                  </a:cubicBezTo>
                  <a:cubicBezTo>
                    <a:pt x="1660108" y="4545303"/>
                    <a:pt x="1647103" y="4539486"/>
                    <a:pt x="1641858" y="4534241"/>
                  </a:cubicBezTo>
                  <a:cubicBezTo>
                    <a:pt x="1636613" y="4528996"/>
                    <a:pt x="1633882" y="4524526"/>
                    <a:pt x="1633882" y="4524526"/>
                  </a:cubicBezTo>
                  <a:cubicBezTo>
                    <a:pt x="1633882" y="4524526"/>
                    <a:pt x="1623405" y="4523548"/>
                    <a:pt x="1622630" y="4522392"/>
                  </a:cubicBezTo>
                  <a:cubicBezTo>
                    <a:pt x="1621855" y="4521236"/>
                    <a:pt x="1619519" y="4514429"/>
                    <a:pt x="1617195" y="4512486"/>
                  </a:cubicBezTo>
                  <a:cubicBezTo>
                    <a:pt x="1614858" y="4510543"/>
                    <a:pt x="1607289" y="4506275"/>
                    <a:pt x="1596024" y="4505501"/>
                  </a:cubicBezTo>
                  <a:cubicBezTo>
                    <a:pt x="1584772" y="4504726"/>
                    <a:pt x="1573506" y="4506670"/>
                    <a:pt x="1573506" y="4506670"/>
                  </a:cubicBezTo>
                  <a:cubicBezTo>
                    <a:pt x="1573506" y="4506670"/>
                    <a:pt x="1568071" y="4501628"/>
                    <a:pt x="1569620" y="4498910"/>
                  </a:cubicBezTo>
                  <a:cubicBezTo>
                    <a:pt x="1571170" y="4496192"/>
                    <a:pt x="1569417" y="4490554"/>
                    <a:pt x="1567080" y="4488420"/>
                  </a:cubicBezTo>
                  <a:cubicBezTo>
                    <a:pt x="1564756" y="4486286"/>
                    <a:pt x="1559702" y="4479479"/>
                    <a:pt x="1555815" y="4477739"/>
                  </a:cubicBezTo>
                  <a:cubicBezTo>
                    <a:pt x="1551929" y="4475987"/>
                    <a:pt x="1545909" y="4480076"/>
                    <a:pt x="1545909" y="4480076"/>
                  </a:cubicBezTo>
                  <a:cubicBezTo>
                    <a:pt x="1545909" y="4480076"/>
                    <a:pt x="1541261" y="4475415"/>
                    <a:pt x="1538150" y="4474056"/>
                  </a:cubicBezTo>
                  <a:cubicBezTo>
                    <a:pt x="1538150" y="4474056"/>
                    <a:pt x="1529806" y="4472113"/>
                    <a:pt x="1527850" y="4470754"/>
                  </a:cubicBezTo>
                  <a:cubicBezTo>
                    <a:pt x="1525907" y="4469395"/>
                    <a:pt x="1524942" y="4463578"/>
                    <a:pt x="1525513" y="4461445"/>
                  </a:cubicBezTo>
                  <a:cubicBezTo>
                    <a:pt x="1526097" y="4459311"/>
                    <a:pt x="1525907" y="4454638"/>
                    <a:pt x="1522796" y="4453672"/>
                  </a:cubicBezTo>
                  <a:cubicBezTo>
                    <a:pt x="1519684" y="4452707"/>
                    <a:pt x="1517538" y="4448415"/>
                    <a:pt x="1517932" y="4443182"/>
                  </a:cubicBezTo>
                  <a:cubicBezTo>
                    <a:pt x="1518109" y="4440744"/>
                    <a:pt x="1519621" y="4436832"/>
                    <a:pt x="1518643" y="4435207"/>
                  </a:cubicBezTo>
                  <a:cubicBezTo>
                    <a:pt x="1517322" y="4432946"/>
                    <a:pt x="1516115" y="4433391"/>
                    <a:pt x="1516115" y="4433391"/>
                  </a:cubicBezTo>
                  <a:cubicBezTo>
                    <a:pt x="1516115" y="4433391"/>
                    <a:pt x="1515328" y="4433099"/>
                    <a:pt x="1513398" y="4435207"/>
                  </a:cubicBezTo>
                  <a:cubicBezTo>
                    <a:pt x="1511073" y="4437734"/>
                    <a:pt x="1508026" y="4441049"/>
                    <a:pt x="1505905" y="4443398"/>
                  </a:cubicBezTo>
                  <a:cubicBezTo>
                    <a:pt x="1502031" y="4447665"/>
                    <a:pt x="1495034" y="4454079"/>
                    <a:pt x="1493281" y="4454473"/>
                  </a:cubicBezTo>
                  <a:cubicBezTo>
                    <a:pt x="1491541" y="4454854"/>
                    <a:pt x="1485699" y="4452530"/>
                    <a:pt x="1481635" y="4450777"/>
                  </a:cubicBezTo>
                  <a:cubicBezTo>
                    <a:pt x="1477558" y="4449038"/>
                    <a:pt x="1475819" y="4449228"/>
                    <a:pt x="1475819" y="4449228"/>
                  </a:cubicBezTo>
                  <a:cubicBezTo>
                    <a:pt x="1475819" y="4449228"/>
                    <a:pt x="1476200" y="4453889"/>
                    <a:pt x="1467856" y="4461648"/>
                  </a:cubicBezTo>
                  <a:cubicBezTo>
                    <a:pt x="1459512" y="4469421"/>
                    <a:pt x="1459931" y="4471173"/>
                    <a:pt x="1455664" y="4474475"/>
                  </a:cubicBezTo>
                  <a:cubicBezTo>
                    <a:pt x="1451384" y="4477778"/>
                    <a:pt x="1449250" y="4480305"/>
                    <a:pt x="1450419" y="4483213"/>
                  </a:cubicBezTo>
                  <a:cubicBezTo>
                    <a:pt x="1451587" y="4486121"/>
                    <a:pt x="1458585" y="4497386"/>
                    <a:pt x="1462649" y="4503584"/>
                  </a:cubicBezTo>
                  <a:cubicBezTo>
                    <a:pt x="1466726" y="4509807"/>
                    <a:pt x="1467691" y="4512144"/>
                    <a:pt x="1465367" y="4514468"/>
                  </a:cubicBezTo>
                  <a:cubicBezTo>
                    <a:pt x="1463042" y="4516804"/>
                    <a:pt x="1457404" y="4514468"/>
                    <a:pt x="1451587" y="4512143"/>
                  </a:cubicBezTo>
                  <a:cubicBezTo>
                    <a:pt x="1445758" y="4509807"/>
                    <a:pt x="1438354" y="4509032"/>
                    <a:pt x="1434455" y="4509032"/>
                  </a:cubicBezTo>
                  <a:cubicBezTo>
                    <a:pt x="1430556" y="4509032"/>
                    <a:pt x="1429248" y="4516296"/>
                    <a:pt x="1429832" y="4520957"/>
                  </a:cubicBezTo>
                  <a:cubicBezTo>
                    <a:pt x="1430416" y="4525618"/>
                    <a:pt x="1429832" y="4529314"/>
                    <a:pt x="1429832" y="4529314"/>
                  </a:cubicBezTo>
                  <a:cubicBezTo>
                    <a:pt x="1429832" y="4529314"/>
                    <a:pt x="1416002" y="4535651"/>
                    <a:pt x="1410172" y="4538165"/>
                  </a:cubicBezTo>
                  <a:cubicBezTo>
                    <a:pt x="1404356" y="4540706"/>
                    <a:pt x="1398526" y="4544579"/>
                    <a:pt x="1394056" y="4547690"/>
                  </a:cubicBezTo>
                  <a:cubicBezTo>
                    <a:pt x="1389586" y="4550802"/>
                    <a:pt x="1387655" y="4550993"/>
                    <a:pt x="1382410" y="4550599"/>
                  </a:cubicBezTo>
                  <a:cubicBezTo>
                    <a:pt x="1377165" y="4550205"/>
                    <a:pt x="1379299" y="4547690"/>
                    <a:pt x="1375234" y="4545557"/>
                  </a:cubicBezTo>
                  <a:cubicBezTo>
                    <a:pt x="1371158" y="4543410"/>
                    <a:pt x="1351727" y="4544579"/>
                    <a:pt x="1351727" y="4544579"/>
                  </a:cubicBezTo>
                  <a:lnTo>
                    <a:pt x="1351727" y="4544579"/>
                  </a:lnTo>
                  <a:lnTo>
                    <a:pt x="1346672" y="4545747"/>
                  </a:lnTo>
                  <a:lnTo>
                    <a:pt x="1346672" y="4545747"/>
                  </a:lnTo>
                  <a:cubicBezTo>
                    <a:pt x="1346672" y="4545747"/>
                    <a:pt x="1350977" y="4554295"/>
                    <a:pt x="1348843" y="4561089"/>
                  </a:cubicBezTo>
                  <a:cubicBezTo>
                    <a:pt x="1346710" y="4567884"/>
                    <a:pt x="1341465" y="4579352"/>
                    <a:pt x="1340106" y="4581473"/>
                  </a:cubicBezTo>
                  <a:cubicBezTo>
                    <a:pt x="1338747" y="4583606"/>
                    <a:pt x="1341084" y="4591773"/>
                    <a:pt x="1338950" y="4595646"/>
                  </a:cubicBezTo>
                  <a:cubicBezTo>
                    <a:pt x="1336804" y="4599532"/>
                    <a:pt x="1330975" y="4598364"/>
                    <a:pt x="1327863" y="4601463"/>
                  </a:cubicBezTo>
                  <a:cubicBezTo>
                    <a:pt x="1324752" y="4604574"/>
                    <a:pt x="1322047" y="4608854"/>
                    <a:pt x="1317767" y="4605362"/>
                  </a:cubicBezTo>
                  <a:cubicBezTo>
                    <a:pt x="1313499" y="4601856"/>
                    <a:pt x="1308826" y="4602060"/>
                    <a:pt x="1305917" y="4601856"/>
                  </a:cubicBezTo>
                  <a:cubicBezTo>
                    <a:pt x="1303009" y="4601653"/>
                    <a:pt x="1301066" y="4607673"/>
                    <a:pt x="1301066" y="4609820"/>
                  </a:cubicBezTo>
                  <a:cubicBezTo>
                    <a:pt x="1301066" y="4611953"/>
                    <a:pt x="1307480" y="4618367"/>
                    <a:pt x="1307480" y="4618367"/>
                  </a:cubicBezTo>
                  <a:lnTo>
                    <a:pt x="1307480" y="4618367"/>
                  </a:lnTo>
                  <a:lnTo>
                    <a:pt x="1286461" y="4650218"/>
                  </a:lnTo>
                  <a:lnTo>
                    <a:pt x="1286461" y="4650218"/>
                  </a:lnTo>
                  <a:cubicBezTo>
                    <a:pt x="1286461" y="4650218"/>
                    <a:pt x="1282181" y="4654689"/>
                    <a:pt x="1283744" y="4659146"/>
                  </a:cubicBezTo>
                  <a:cubicBezTo>
                    <a:pt x="1285305" y="4663617"/>
                    <a:pt x="1287439" y="4668671"/>
                    <a:pt x="1287439" y="4668671"/>
                  </a:cubicBezTo>
                  <a:lnTo>
                    <a:pt x="1287439" y="4668671"/>
                  </a:lnTo>
                  <a:lnTo>
                    <a:pt x="1281038" y="4672558"/>
                  </a:lnTo>
                  <a:lnTo>
                    <a:pt x="1281038" y="4672558"/>
                  </a:lnTo>
                  <a:cubicBezTo>
                    <a:pt x="1281038" y="4672558"/>
                    <a:pt x="1276771" y="4669840"/>
                    <a:pt x="1272301" y="4670030"/>
                  </a:cubicBezTo>
                  <a:cubicBezTo>
                    <a:pt x="1267831" y="4670233"/>
                    <a:pt x="1262979" y="4675656"/>
                    <a:pt x="1263944" y="4677028"/>
                  </a:cubicBezTo>
                  <a:cubicBezTo>
                    <a:pt x="1264909" y="4678387"/>
                    <a:pt x="1268364" y="4684699"/>
                    <a:pt x="1268364" y="4684699"/>
                  </a:cubicBezTo>
                  <a:cubicBezTo>
                    <a:pt x="1273038" y="4690947"/>
                    <a:pt x="1261607" y="4694312"/>
                    <a:pt x="1254864" y="4700040"/>
                  </a:cubicBezTo>
                  <a:cubicBezTo>
                    <a:pt x="1248107" y="4705756"/>
                    <a:pt x="1250190" y="4715128"/>
                    <a:pt x="1251740" y="4716690"/>
                  </a:cubicBezTo>
                  <a:cubicBezTo>
                    <a:pt x="1253289" y="4718252"/>
                    <a:pt x="1255626" y="4727091"/>
                    <a:pt x="1248107" y="4726571"/>
                  </a:cubicBezTo>
                  <a:cubicBezTo>
                    <a:pt x="1240589" y="4726050"/>
                    <a:pt x="1236957" y="4730495"/>
                    <a:pt x="1234874" y="4732819"/>
                  </a:cubicBezTo>
                  <a:cubicBezTo>
                    <a:pt x="1234874" y="4732819"/>
                    <a:pt x="1228016" y="4729073"/>
                    <a:pt x="1223558" y="4731791"/>
                  </a:cubicBezTo>
                  <a:cubicBezTo>
                    <a:pt x="1219088" y="4734508"/>
                    <a:pt x="1215202" y="4734902"/>
                    <a:pt x="1215202" y="4734902"/>
                  </a:cubicBezTo>
                  <a:cubicBezTo>
                    <a:pt x="1215202" y="4734902"/>
                    <a:pt x="1206465" y="4724806"/>
                    <a:pt x="1204331" y="4722850"/>
                  </a:cubicBezTo>
                  <a:cubicBezTo>
                    <a:pt x="1202185" y="4720919"/>
                    <a:pt x="1197714" y="4718773"/>
                    <a:pt x="1196165" y="4720145"/>
                  </a:cubicBezTo>
                  <a:cubicBezTo>
                    <a:pt x="1194615" y="4721503"/>
                    <a:pt x="1191682" y="4724996"/>
                    <a:pt x="1189561" y="4726939"/>
                  </a:cubicBezTo>
                  <a:cubicBezTo>
                    <a:pt x="1187415" y="4728882"/>
                    <a:pt x="1185789" y="4729695"/>
                    <a:pt x="1185789" y="4729695"/>
                  </a:cubicBezTo>
                  <a:cubicBezTo>
                    <a:pt x="1177471" y="4732299"/>
                    <a:pt x="1154369" y="4720856"/>
                    <a:pt x="1153328" y="4716170"/>
                  </a:cubicBezTo>
                  <a:cubicBezTo>
                    <a:pt x="1152286" y="4711484"/>
                    <a:pt x="1151245" y="4703165"/>
                    <a:pt x="1141377" y="4713566"/>
                  </a:cubicBezTo>
                  <a:cubicBezTo>
                    <a:pt x="1141377" y="4713566"/>
                    <a:pt x="1139828" y="4716259"/>
                    <a:pt x="1131090" y="4716653"/>
                  </a:cubicBezTo>
                  <a:cubicBezTo>
                    <a:pt x="1122353" y="4717034"/>
                    <a:pt x="1115748" y="4714367"/>
                    <a:pt x="1109348" y="4711255"/>
                  </a:cubicBezTo>
                  <a:cubicBezTo>
                    <a:pt x="1102934" y="4708144"/>
                    <a:pt x="1102540" y="4703254"/>
                    <a:pt x="1099048" y="4700727"/>
                  </a:cubicBezTo>
                  <a:cubicBezTo>
                    <a:pt x="1095555" y="4698212"/>
                    <a:pt x="1078652" y="4695876"/>
                    <a:pt x="1074766" y="4697031"/>
                  </a:cubicBezTo>
                  <a:cubicBezTo>
                    <a:pt x="1070879" y="4698200"/>
                    <a:pt x="1062916" y="4704613"/>
                    <a:pt x="1058446" y="4703445"/>
                  </a:cubicBezTo>
                  <a:cubicBezTo>
                    <a:pt x="1057049" y="4703077"/>
                    <a:pt x="1055411" y="4702251"/>
                    <a:pt x="1053747" y="4701172"/>
                  </a:cubicBezTo>
                  <a:cubicBezTo>
                    <a:pt x="1050128" y="4698809"/>
                    <a:pt x="1046381" y="4695241"/>
                    <a:pt x="1044654" y="4692574"/>
                  </a:cubicBezTo>
                  <a:cubicBezTo>
                    <a:pt x="1044654" y="4692574"/>
                    <a:pt x="1044247" y="4687595"/>
                    <a:pt x="1044641" y="4685068"/>
                  </a:cubicBezTo>
                  <a:cubicBezTo>
                    <a:pt x="1044755" y="4684357"/>
                    <a:pt x="1044984" y="4683150"/>
                    <a:pt x="1045327" y="4681906"/>
                  </a:cubicBezTo>
                  <a:cubicBezTo>
                    <a:pt x="1045796" y="4680166"/>
                    <a:pt x="1044197" y="4680204"/>
                    <a:pt x="1044197" y="4680204"/>
                  </a:cubicBezTo>
                  <a:cubicBezTo>
                    <a:pt x="1044197" y="4680204"/>
                    <a:pt x="1043435" y="4679874"/>
                    <a:pt x="1041949" y="4680420"/>
                  </a:cubicBezTo>
                  <a:lnTo>
                    <a:pt x="1041949" y="4680420"/>
                  </a:lnTo>
                  <a:lnTo>
                    <a:pt x="1038710" y="4682338"/>
                  </a:lnTo>
                  <a:lnTo>
                    <a:pt x="1034049" y="4682338"/>
                  </a:lnTo>
                  <a:lnTo>
                    <a:pt x="1030861" y="4682477"/>
                  </a:lnTo>
                  <a:lnTo>
                    <a:pt x="1030861" y="4682477"/>
                  </a:lnTo>
                  <a:cubicBezTo>
                    <a:pt x="1028423" y="4682655"/>
                    <a:pt x="1026391" y="4682909"/>
                    <a:pt x="1024842" y="4683049"/>
                  </a:cubicBezTo>
                  <a:cubicBezTo>
                    <a:pt x="1022517" y="4683239"/>
                    <a:pt x="1018047" y="4681093"/>
                    <a:pt x="1015532" y="4679734"/>
                  </a:cubicBezTo>
                  <a:cubicBezTo>
                    <a:pt x="1012992" y="4678388"/>
                    <a:pt x="1010871" y="4677994"/>
                    <a:pt x="1010871" y="4677994"/>
                  </a:cubicBezTo>
                  <a:cubicBezTo>
                    <a:pt x="1010871" y="4677994"/>
                    <a:pt x="1002324" y="4680712"/>
                    <a:pt x="999403" y="4680903"/>
                  </a:cubicBezTo>
                  <a:cubicBezTo>
                    <a:pt x="996495" y="4681093"/>
                    <a:pt x="996685" y="4682655"/>
                    <a:pt x="999212" y="4687900"/>
                  </a:cubicBezTo>
                  <a:cubicBezTo>
                    <a:pt x="1000089" y="4689704"/>
                    <a:pt x="1001575" y="4691571"/>
                    <a:pt x="1003124" y="4693463"/>
                  </a:cubicBezTo>
                  <a:cubicBezTo>
                    <a:pt x="1006096" y="4697082"/>
                    <a:pt x="1009296" y="4700804"/>
                    <a:pt x="1008928" y="4704410"/>
                  </a:cubicBezTo>
                  <a:cubicBezTo>
                    <a:pt x="1008699" y="4706518"/>
                    <a:pt x="1000407" y="4703179"/>
                    <a:pt x="1000407" y="4703179"/>
                  </a:cubicBezTo>
                  <a:lnTo>
                    <a:pt x="999378" y="4702150"/>
                  </a:lnTo>
                  <a:cubicBezTo>
                    <a:pt x="993358" y="4697934"/>
                    <a:pt x="969419" y="4689424"/>
                    <a:pt x="966510" y="4693781"/>
                  </a:cubicBezTo>
                  <a:cubicBezTo>
                    <a:pt x="959970" y="4690275"/>
                    <a:pt x="957608" y="4682986"/>
                    <a:pt x="953785" y="4677207"/>
                  </a:cubicBezTo>
                  <a:cubicBezTo>
                    <a:pt x="944006" y="4662424"/>
                    <a:pt x="938925" y="4646092"/>
                    <a:pt x="935573" y="4643489"/>
                  </a:cubicBezTo>
                  <a:cubicBezTo>
                    <a:pt x="919799" y="4631221"/>
                    <a:pt x="922327" y="4621365"/>
                    <a:pt x="901969" y="4611180"/>
                  </a:cubicBezTo>
                  <a:cubicBezTo>
                    <a:pt x="884290" y="4602341"/>
                    <a:pt x="841326" y="4585881"/>
                    <a:pt x="838672" y="4585881"/>
                  </a:cubicBezTo>
                  <a:cubicBezTo>
                    <a:pt x="824689" y="4585881"/>
                    <a:pt x="808357" y="4577042"/>
                    <a:pt x="808357" y="4577042"/>
                  </a:cubicBezTo>
                  <a:cubicBezTo>
                    <a:pt x="808357" y="4577042"/>
                    <a:pt x="803620" y="4573867"/>
                    <a:pt x="800140" y="4566869"/>
                  </a:cubicBezTo>
                  <a:cubicBezTo>
                    <a:pt x="785726" y="4529836"/>
                    <a:pt x="781611" y="4546892"/>
                    <a:pt x="776962" y="4488980"/>
                  </a:cubicBezTo>
                  <a:lnTo>
                    <a:pt x="786221" y="4475595"/>
                  </a:lnTo>
                  <a:lnTo>
                    <a:pt x="788837" y="4467721"/>
                  </a:lnTo>
                  <a:lnTo>
                    <a:pt x="788837" y="4467721"/>
                  </a:lnTo>
                  <a:cubicBezTo>
                    <a:pt x="788837" y="4467721"/>
                    <a:pt x="789713" y="4455491"/>
                    <a:pt x="787961" y="4445877"/>
                  </a:cubicBezTo>
                  <a:cubicBezTo>
                    <a:pt x="786221" y="4436263"/>
                    <a:pt x="782716" y="4435387"/>
                    <a:pt x="787097" y="4427525"/>
                  </a:cubicBezTo>
                  <a:cubicBezTo>
                    <a:pt x="791479" y="4419664"/>
                    <a:pt x="790590" y="4407421"/>
                    <a:pt x="786221" y="4401313"/>
                  </a:cubicBezTo>
                  <a:lnTo>
                    <a:pt x="786221" y="4401313"/>
                  </a:lnTo>
                  <a:lnTo>
                    <a:pt x="787097" y="4393451"/>
                  </a:lnTo>
                  <a:lnTo>
                    <a:pt x="788837" y="4387343"/>
                  </a:lnTo>
                  <a:lnTo>
                    <a:pt x="790590" y="4381221"/>
                  </a:lnTo>
                  <a:lnTo>
                    <a:pt x="790590" y="4381221"/>
                  </a:lnTo>
                  <a:cubicBezTo>
                    <a:pt x="790590" y="4381221"/>
                    <a:pt x="791466" y="4377729"/>
                    <a:pt x="795835" y="4371620"/>
                  </a:cubicBezTo>
                  <a:cubicBezTo>
                    <a:pt x="800203" y="4365499"/>
                    <a:pt x="780175" y="4311143"/>
                    <a:pt x="783604" y="4288600"/>
                  </a:cubicBezTo>
                  <a:lnTo>
                    <a:pt x="783604" y="4288600"/>
                  </a:lnTo>
                  <a:cubicBezTo>
                    <a:pt x="783604" y="4288600"/>
                    <a:pt x="792444" y="4265474"/>
                    <a:pt x="798552" y="4261981"/>
                  </a:cubicBezTo>
                  <a:cubicBezTo>
                    <a:pt x="804674" y="4258489"/>
                    <a:pt x="834709" y="4246817"/>
                    <a:pt x="834709" y="4246817"/>
                  </a:cubicBezTo>
                  <a:lnTo>
                    <a:pt x="834709" y="4246817"/>
                  </a:lnTo>
                  <a:lnTo>
                    <a:pt x="839078" y="4244188"/>
                  </a:lnTo>
                  <a:lnTo>
                    <a:pt x="839078" y="4244188"/>
                  </a:lnTo>
                  <a:cubicBezTo>
                    <a:pt x="839078" y="4244188"/>
                    <a:pt x="810719" y="4242995"/>
                    <a:pt x="817703" y="4237762"/>
                  </a:cubicBezTo>
                  <a:cubicBezTo>
                    <a:pt x="841922" y="4219601"/>
                    <a:pt x="763792" y="4215639"/>
                    <a:pt x="755245" y="4214978"/>
                  </a:cubicBezTo>
                  <a:cubicBezTo>
                    <a:pt x="729667" y="4194620"/>
                    <a:pt x="703137" y="4197300"/>
                    <a:pt x="700140" y="4193693"/>
                  </a:cubicBezTo>
                  <a:cubicBezTo>
                    <a:pt x="695771" y="4188448"/>
                    <a:pt x="657036" y="4181412"/>
                    <a:pt x="648184" y="4180091"/>
                  </a:cubicBezTo>
                  <a:cubicBezTo>
                    <a:pt x="629667" y="4177323"/>
                    <a:pt x="655753" y="4152977"/>
                    <a:pt x="649454" y="4141966"/>
                  </a:cubicBezTo>
                  <a:lnTo>
                    <a:pt x="649454" y="4141966"/>
                  </a:lnTo>
                  <a:cubicBezTo>
                    <a:pt x="649454" y="4141966"/>
                    <a:pt x="639840" y="4131475"/>
                    <a:pt x="627610" y="4128859"/>
                  </a:cubicBezTo>
                  <a:cubicBezTo>
                    <a:pt x="615380" y="4126243"/>
                    <a:pt x="609258" y="4126243"/>
                    <a:pt x="601397" y="4120122"/>
                  </a:cubicBezTo>
                  <a:cubicBezTo>
                    <a:pt x="585294" y="4107599"/>
                    <a:pt x="585078" y="4096093"/>
                    <a:pt x="569063" y="4081679"/>
                  </a:cubicBezTo>
                  <a:lnTo>
                    <a:pt x="569063" y="4081679"/>
                  </a:lnTo>
                  <a:cubicBezTo>
                    <a:pt x="537580" y="4075379"/>
                    <a:pt x="481090" y="4048658"/>
                    <a:pt x="464174" y="4023690"/>
                  </a:cubicBezTo>
                  <a:lnTo>
                    <a:pt x="464174" y="4023690"/>
                  </a:lnTo>
                  <a:lnTo>
                    <a:pt x="457189" y="4017582"/>
                  </a:lnTo>
                  <a:lnTo>
                    <a:pt x="457189" y="4017582"/>
                  </a:lnTo>
                  <a:cubicBezTo>
                    <a:pt x="457189" y="4017582"/>
                    <a:pt x="449315" y="4009721"/>
                    <a:pt x="444082" y="4003599"/>
                  </a:cubicBezTo>
                  <a:cubicBezTo>
                    <a:pt x="438837" y="3997490"/>
                    <a:pt x="432716" y="3987863"/>
                    <a:pt x="443206" y="3980878"/>
                  </a:cubicBezTo>
                  <a:cubicBezTo>
                    <a:pt x="453696" y="3973881"/>
                    <a:pt x="464174" y="3965143"/>
                    <a:pt x="456313" y="3958145"/>
                  </a:cubicBezTo>
                  <a:cubicBezTo>
                    <a:pt x="448439" y="3951160"/>
                    <a:pt x="446699" y="3953777"/>
                    <a:pt x="446699" y="3953777"/>
                  </a:cubicBezTo>
                  <a:lnTo>
                    <a:pt x="446699" y="3953777"/>
                  </a:lnTo>
                  <a:lnTo>
                    <a:pt x="431840" y="3952024"/>
                  </a:lnTo>
                  <a:lnTo>
                    <a:pt x="424855" y="3954640"/>
                  </a:lnTo>
                  <a:lnTo>
                    <a:pt x="424855" y="3954640"/>
                  </a:lnTo>
                  <a:cubicBezTo>
                    <a:pt x="424855" y="3954640"/>
                    <a:pt x="419610" y="3960761"/>
                    <a:pt x="409119" y="3959885"/>
                  </a:cubicBezTo>
                  <a:cubicBezTo>
                    <a:pt x="398629" y="3959009"/>
                    <a:pt x="397016" y="3965879"/>
                    <a:pt x="392520" y="3970375"/>
                  </a:cubicBezTo>
                  <a:cubicBezTo>
                    <a:pt x="389892" y="3972991"/>
                    <a:pt x="374169" y="3965130"/>
                    <a:pt x="367184" y="3958133"/>
                  </a:cubicBezTo>
                  <a:lnTo>
                    <a:pt x="367184" y="3958133"/>
                  </a:lnTo>
                  <a:lnTo>
                    <a:pt x="358447" y="3957269"/>
                  </a:lnTo>
                  <a:lnTo>
                    <a:pt x="358447" y="3957269"/>
                  </a:lnTo>
                  <a:cubicBezTo>
                    <a:pt x="358447" y="3957269"/>
                    <a:pt x="351462" y="3955516"/>
                    <a:pt x="340095" y="3952024"/>
                  </a:cubicBezTo>
                  <a:cubicBezTo>
                    <a:pt x="328729" y="3948532"/>
                    <a:pt x="321743" y="3941534"/>
                    <a:pt x="328729" y="3930180"/>
                  </a:cubicBezTo>
                  <a:cubicBezTo>
                    <a:pt x="335713" y="3918826"/>
                    <a:pt x="345328" y="3902215"/>
                    <a:pt x="345328" y="3902215"/>
                  </a:cubicBezTo>
                  <a:lnTo>
                    <a:pt x="345328" y="3902215"/>
                  </a:lnTo>
                  <a:lnTo>
                    <a:pt x="342711" y="3897846"/>
                  </a:lnTo>
                  <a:lnTo>
                    <a:pt x="342711" y="3897846"/>
                  </a:lnTo>
                  <a:cubicBezTo>
                    <a:pt x="342711" y="3897846"/>
                    <a:pt x="340083" y="3889985"/>
                    <a:pt x="340083" y="3881247"/>
                  </a:cubicBezTo>
                  <a:cubicBezTo>
                    <a:pt x="340083" y="3872509"/>
                    <a:pt x="340883" y="3836759"/>
                    <a:pt x="327764" y="3834130"/>
                  </a:cubicBezTo>
                  <a:cubicBezTo>
                    <a:pt x="314657" y="3831501"/>
                    <a:pt x="305920" y="3829761"/>
                    <a:pt x="305920" y="3814902"/>
                  </a:cubicBezTo>
                  <a:lnTo>
                    <a:pt x="305920" y="3814902"/>
                  </a:lnTo>
                  <a:lnTo>
                    <a:pt x="306796" y="3809657"/>
                  </a:lnTo>
                  <a:lnTo>
                    <a:pt x="306796" y="3809657"/>
                  </a:lnTo>
                  <a:cubicBezTo>
                    <a:pt x="306796" y="3809657"/>
                    <a:pt x="309425" y="3801796"/>
                    <a:pt x="309425" y="3795674"/>
                  </a:cubicBezTo>
                  <a:cubicBezTo>
                    <a:pt x="309425" y="3789553"/>
                    <a:pt x="310301" y="3782568"/>
                    <a:pt x="319038" y="3779939"/>
                  </a:cubicBezTo>
                  <a:cubicBezTo>
                    <a:pt x="327776" y="3777310"/>
                    <a:pt x="336514" y="3776447"/>
                    <a:pt x="334774" y="3765956"/>
                  </a:cubicBezTo>
                  <a:cubicBezTo>
                    <a:pt x="334774" y="3765956"/>
                    <a:pt x="339359" y="3749637"/>
                    <a:pt x="348096" y="3747897"/>
                  </a:cubicBezTo>
                  <a:cubicBezTo>
                    <a:pt x="356834" y="3746144"/>
                    <a:pt x="359234" y="3749345"/>
                    <a:pt x="356606" y="3740607"/>
                  </a:cubicBezTo>
                  <a:cubicBezTo>
                    <a:pt x="353989" y="3731869"/>
                    <a:pt x="352237" y="3724872"/>
                    <a:pt x="352237" y="3724872"/>
                  </a:cubicBezTo>
                  <a:lnTo>
                    <a:pt x="352237" y="3724872"/>
                  </a:lnTo>
                  <a:lnTo>
                    <a:pt x="349621" y="3716134"/>
                  </a:lnTo>
                  <a:lnTo>
                    <a:pt x="355729" y="3713505"/>
                  </a:lnTo>
                  <a:lnTo>
                    <a:pt x="355729" y="3713505"/>
                  </a:lnTo>
                  <a:cubicBezTo>
                    <a:pt x="355729" y="3713505"/>
                    <a:pt x="356606" y="3708273"/>
                    <a:pt x="362727" y="3703028"/>
                  </a:cubicBezTo>
                  <a:cubicBezTo>
                    <a:pt x="368835" y="3697783"/>
                    <a:pt x="370588" y="3695166"/>
                    <a:pt x="372341" y="3689045"/>
                  </a:cubicBezTo>
                  <a:lnTo>
                    <a:pt x="372341" y="3689045"/>
                  </a:lnTo>
                  <a:lnTo>
                    <a:pt x="376709" y="3684676"/>
                  </a:lnTo>
                  <a:lnTo>
                    <a:pt x="376709" y="3678568"/>
                  </a:lnTo>
                  <a:lnTo>
                    <a:pt x="378703" y="3667658"/>
                  </a:lnTo>
                  <a:lnTo>
                    <a:pt x="378703" y="3667658"/>
                  </a:lnTo>
                  <a:cubicBezTo>
                    <a:pt x="378081" y="3666058"/>
                    <a:pt x="377421" y="3664458"/>
                    <a:pt x="376709" y="3662845"/>
                  </a:cubicBezTo>
                  <a:cubicBezTo>
                    <a:pt x="370601" y="3648863"/>
                    <a:pt x="385561" y="3645611"/>
                    <a:pt x="390806" y="3635121"/>
                  </a:cubicBezTo>
                  <a:cubicBezTo>
                    <a:pt x="393334" y="3630079"/>
                    <a:pt x="395645" y="3626041"/>
                    <a:pt x="398160" y="3624275"/>
                  </a:cubicBezTo>
                  <a:cubicBezTo>
                    <a:pt x="393791" y="3617290"/>
                    <a:pt x="384685" y="3605403"/>
                    <a:pt x="380316" y="3597542"/>
                  </a:cubicBezTo>
                  <a:cubicBezTo>
                    <a:pt x="373941" y="3586048"/>
                    <a:pt x="364467" y="3563392"/>
                    <a:pt x="357545" y="3553854"/>
                  </a:cubicBezTo>
                  <a:lnTo>
                    <a:pt x="338495" y="3579279"/>
                  </a:lnTo>
                  <a:lnTo>
                    <a:pt x="336742" y="3572282"/>
                  </a:lnTo>
                  <a:lnTo>
                    <a:pt x="336742" y="3572282"/>
                  </a:lnTo>
                  <a:cubicBezTo>
                    <a:pt x="311292" y="3545764"/>
                    <a:pt x="306224" y="3545662"/>
                    <a:pt x="283441" y="3563544"/>
                  </a:cubicBezTo>
                  <a:cubicBezTo>
                    <a:pt x="261787" y="3562883"/>
                    <a:pt x="269318" y="3510229"/>
                    <a:pt x="271210" y="3498876"/>
                  </a:cubicBezTo>
                  <a:lnTo>
                    <a:pt x="271210" y="3498876"/>
                  </a:lnTo>
                  <a:cubicBezTo>
                    <a:pt x="271210" y="3498876"/>
                    <a:pt x="270334" y="3491891"/>
                    <a:pt x="272087" y="3482277"/>
                  </a:cubicBezTo>
                  <a:cubicBezTo>
                    <a:pt x="273839" y="3472650"/>
                    <a:pt x="270334" y="3463049"/>
                    <a:pt x="257228" y="3461296"/>
                  </a:cubicBezTo>
                  <a:cubicBezTo>
                    <a:pt x="227878" y="3457385"/>
                    <a:pt x="224157" y="3446285"/>
                    <a:pt x="216156" y="3424593"/>
                  </a:cubicBezTo>
                  <a:lnTo>
                    <a:pt x="216156" y="3424593"/>
                  </a:lnTo>
                  <a:cubicBezTo>
                    <a:pt x="216156" y="3424593"/>
                    <a:pt x="198211" y="3416834"/>
                    <a:pt x="189473" y="3414205"/>
                  </a:cubicBezTo>
                  <a:cubicBezTo>
                    <a:pt x="181916" y="3411944"/>
                    <a:pt x="161190" y="3411842"/>
                    <a:pt x="156491" y="3416542"/>
                  </a:cubicBezTo>
                  <a:lnTo>
                    <a:pt x="156491" y="3416542"/>
                  </a:lnTo>
                  <a:cubicBezTo>
                    <a:pt x="130519" y="3427108"/>
                    <a:pt x="138267" y="3430334"/>
                    <a:pt x="138267" y="3394837"/>
                  </a:cubicBezTo>
                  <a:cubicBezTo>
                    <a:pt x="138267" y="3384347"/>
                    <a:pt x="127015" y="3380893"/>
                    <a:pt x="118277" y="3380893"/>
                  </a:cubicBezTo>
                  <a:lnTo>
                    <a:pt x="118277" y="3380893"/>
                  </a:lnTo>
                  <a:lnTo>
                    <a:pt x="111279" y="3374784"/>
                  </a:lnTo>
                  <a:cubicBezTo>
                    <a:pt x="99214" y="3356686"/>
                    <a:pt x="103214" y="3354756"/>
                    <a:pt x="74576" y="3364294"/>
                  </a:cubicBezTo>
                  <a:lnTo>
                    <a:pt x="74576" y="3364294"/>
                  </a:lnTo>
                  <a:cubicBezTo>
                    <a:pt x="40426" y="3342945"/>
                    <a:pt x="34177" y="3238614"/>
                    <a:pt x="66664" y="3230499"/>
                  </a:cubicBezTo>
                  <a:lnTo>
                    <a:pt x="66664" y="3230499"/>
                  </a:lnTo>
                  <a:cubicBezTo>
                    <a:pt x="76722" y="3232506"/>
                    <a:pt x="128488" y="3236849"/>
                    <a:pt x="128602" y="3237116"/>
                  </a:cubicBezTo>
                  <a:cubicBezTo>
                    <a:pt x="132971" y="3246730"/>
                    <a:pt x="138318" y="3271571"/>
                    <a:pt x="155793" y="3266338"/>
                  </a:cubicBezTo>
                  <a:lnTo>
                    <a:pt x="155793" y="3266338"/>
                  </a:lnTo>
                  <a:lnTo>
                    <a:pt x="161914" y="3262846"/>
                  </a:lnTo>
                  <a:lnTo>
                    <a:pt x="168023" y="3261970"/>
                  </a:lnTo>
                  <a:lnTo>
                    <a:pt x="176760" y="3259341"/>
                  </a:lnTo>
                  <a:lnTo>
                    <a:pt x="176760" y="3259341"/>
                  </a:lnTo>
                  <a:cubicBezTo>
                    <a:pt x="176760" y="3259341"/>
                    <a:pt x="194235" y="3255848"/>
                    <a:pt x="203849" y="3260217"/>
                  </a:cubicBezTo>
                  <a:cubicBezTo>
                    <a:pt x="221565" y="3268269"/>
                    <a:pt x="220943" y="3266656"/>
                    <a:pt x="237059" y="3260217"/>
                  </a:cubicBezTo>
                  <a:lnTo>
                    <a:pt x="237059" y="3260217"/>
                  </a:lnTo>
                  <a:cubicBezTo>
                    <a:pt x="252756" y="3264141"/>
                    <a:pt x="248820" y="3209353"/>
                    <a:pt x="240552" y="3201670"/>
                  </a:cubicBezTo>
                  <a:lnTo>
                    <a:pt x="240552" y="3201670"/>
                  </a:lnTo>
                  <a:lnTo>
                    <a:pt x="231814" y="3185947"/>
                  </a:lnTo>
                  <a:lnTo>
                    <a:pt x="231814" y="3185947"/>
                  </a:lnTo>
                  <a:cubicBezTo>
                    <a:pt x="217032" y="3169806"/>
                    <a:pt x="212333" y="3131350"/>
                    <a:pt x="234697" y="3116923"/>
                  </a:cubicBezTo>
                  <a:cubicBezTo>
                    <a:pt x="240717" y="3108147"/>
                    <a:pt x="247549" y="3105404"/>
                    <a:pt x="253023" y="3097441"/>
                  </a:cubicBezTo>
                  <a:cubicBezTo>
                    <a:pt x="281344" y="3056217"/>
                    <a:pt x="233008" y="3046336"/>
                    <a:pt x="265025" y="3010306"/>
                  </a:cubicBezTo>
                  <a:cubicBezTo>
                    <a:pt x="272022" y="3002445"/>
                    <a:pt x="273762" y="2999816"/>
                    <a:pt x="269393" y="2995447"/>
                  </a:cubicBezTo>
                  <a:cubicBezTo>
                    <a:pt x="238367" y="2964421"/>
                    <a:pt x="225833" y="2895651"/>
                    <a:pt x="262612" y="2882100"/>
                  </a:cubicBezTo>
                  <a:cubicBezTo>
                    <a:pt x="212345" y="2873883"/>
                    <a:pt x="222670" y="2876334"/>
                    <a:pt x="265291" y="2881579"/>
                  </a:cubicBezTo>
                  <a:cubicBezTo>
                    <a:pt x="249264" y="2863786"/>
                    <a:pt x="270803" y="2874391"/>
                    <a:pt x="255157" y="2854007"/>
                  </a:cubicBezTo>
                  <a:cubicBezTo>
                    <a:pt x="250788" y="2843530"/>
                    <a:pt x="219228" y="2842057"/>
                    <a:pt x="219228" y="2842057"/>
                  </a:cubicBezTo>
                  <a:lnTo>
                    <a:pt x="209475" y="2800477"/>
                  </a:lnTo>
                  <a:cubicBezTo>
                    <a:pt x="192635" y="2785999"/>
                    <a:pt x="203417" y="2792997"/>
                    <a:pt x="194615" y="2753334"/>
                  </a:cubicBezTo>
                  <a:lnTo>
                    <a:pt x="194615" y="2753334"/>
                  </a:lnTo>
                  <a:cubicBezTo>
                    <a:pt x="170333" y="2755976"/>
                    <a:pt x="174473" y="2733903"/>
                    <a:pt x="144298" y="2755404"/>
                  </a:cubicBezTo>
                  <a:lnTo>
                    <a:pt x="144298" y="2755404"/>
                  </a:lnTo>
                  <a:lnTo>
                    <a:pt x="136437" y="2761513"/>
                  </a:lnTo>
                  <a:lnTo>
                    <a:pt x="136437" y="2761513"/>
                  </a:lnTo>
                  <a:cubicBezTo>
                    <a:pt x="126417" y="2770098"/>
                    <a:pt x="133084" y="2783078"/>
                    <a:pt x="115469" y="2781605"/>
                  </a:cubicBezTo>
                  <a:cubicBezTo>
                    <a:pt x="98438" y="2780195"/>
                    <a:pt x="84037" y="2770035"/>
                    <a:pt x="77902" y="2753639"/>
                  </a:cubicBezTo>
                  <a:cubicBezTo>
                    <a:pt x="64885" y="2718943"/>
                    <a:pt x="53214" y="2749372"/>
                    <a:pt x="64796" y="2704706"/>
                  </a:cubicBezTo>
                  <a:lnTo>
                    <a:pt x="62167" y="2711691"/>
                  </a:lnTo>
                  <a:lnTo>
                    <a:pt x="62167" y="2711691"/>
                  </a:lnTo>
                  <a:cubicBezTo>
                    <a:pt x="62167" y="2711691"/>
                    <a:pt x="64796" y="2706446"/>
                    <a:pt x="58675" y="2697709"/>
                  </a:cubicBezTo>
                  <a:cubicBezTo>
                    <a:pt x="52566" y="2688971"/>
                    <a:pt x="57862" y="2666886"/>
                    <a:pt x="50864" y="2662517"/>
                  </a:cubicBezTo>
                  <a:cubicBezTo>
                    <a:pt x="43879" y="2658135"/>
                    <a:pt x="-863" y="2640990"/>
                    <a:pt x="13" y="2621763"/>
                  </a:cubicBezTo>
                  <a:lnTo>
                    <a:pt x="13" y="2621763"/>
                  </a:lnTo>
                  <a:cubicBezTo>
                    <a:pt x="13" y="2604275"/>
                    <a:pt x="-330" y="2611577"/>
                    <a:pt x="21857" y="2606904"/>
                  </a:cubicBezTo>
                  <a:cubicBezTo>
                    <a:pt x="38456" y="2603411"/>
                    <a:pt x="47207" y="2599042"/>
                    <a:pt x="55944" y="2587676"/>
                  </a:cubicBezTo>
                  <a:lnTo>
                    <a:pt x="55944" y="2587676"/>
                  </a:lnTo>
                  <a:lnTo>
                    <a:pt x="60313" y="2581567"/>
                  </a:lnTo>
                  <a:lnTo>
                    <a:pt x="60313" y="2581567"/>
                  </a:lnTo>
                  <a:cubicBezTo>
                    <a:pt x="60313" y="2581567"/>
                    <a:pt x="69927" y="2580691"/>
                    <a:pt x="78664" y="2589428"/>
                  </a:cubicBezTo>
                  <a:cubicBezTo>
                    <a:pt x="87402" y="2598166"/>
                    <a:pt x="93511" y="2596413"/>
                    <a:pt x="96140" y="2578062"/>
                  </a:cubicBezTo>
                  <a:cubicBezTo>
                    <a:pt x="98769" y="2559710"/>
                    <a:pt x="97207" y="2558567"/>
                    <a:pt x="82360" y="2552446"/>
                  </a:cubicBezTo>
                  <a:cubicBezTo>
                    <a:pt x="82360" y="2552446"/>
                    <a:pt x="74055" y="2536279"/>
                    <a:pt x="75807" y="2524925"/>
                  </a:cubicBezTo>
                  <a:cubicBezTo>
                    <a:pt x="77560" y="2513571"/>
                    <a:pt x="51639" y="2478049"/>
                    <a:pt x="46394" y="2469312"/>
                  </a:cubicBezTo>
                  <a:cubicBezTo>
                    <a:pt x="41149" y="2460574"/>
                    <a:pt x="45518" y="2463190"/>
                    <a:pt x="46394" y="2454465"/>
                  </a:cubicBezTo>
                  <a:lnTo>
                    <a:pt x="46394" y="2454465"/>
                  </a:lnTo>
                  <a:lnTo>
                    <a:pt x="80633" y="2455888"/>
                  </a:lnTo>
                  <a:lnTo>
                    <a:pt x="80633" y="2455888"/>
                  </a:lnTo>
                  <a:cubicBezTo>
                    <a:pt x="80633" y="2455888"/>
                    <a:pt x="81510" y="2455011"/>
                    <a:pt x="68403" y="2441905"/>
                  </a:cubicBezTo>
                  <a:cubicBezTo>
                    <a:pt x="55296" y="2428799"/>
                    <a:pt x="42190" y="2420061"/>
                    <a:pt x="46559" y="2409571"/>
                  </a:cubicBezTo>
                  <a:cubicBezTo>
                    <a:pt x="50928" y="2399080"/>
                    <a:pt x="61405" y="2393848"/>
                    <a:pt x="61405" y="2393848"/>
                  </a:cubicBezTo>
                  <a:lnTo>
                    <a:pt x="61405" y="2393848"/>
                  </a:lnTo>
                  <a:lnTo>
                    <a:pt x="66650" y="2387727"/>
                  </a:lnTo>
                  <a:lnTo>
                    <a:pt x="66650" y="2387727"/>
                  </a:lnTo>
                  <a:cubicBezTo>
                    <a:pt x="66650" y="2387727"/>
                    <a:pt x="84126" y="2388603"/>
                    <a:pt x="93739" y="2388603"/>
                  </a:cubicBezTo>
                  <a:cubicBezTo>
                    <a:pt x="103353" y="2388603"/>
                    <a:pt x="119089" y="2388603"/>
                    <a:pt x="128690" y="2386850"/>
                  </a:cubicBezTo>
                  <a:cubicBezTo>
                    <a:pt x="138304" y="2385098"/>
                    <a:pt x="148794" y="2383358"/>
                    <a:pt x="154903" y="2380742"/>
                  </a:cubicBezTo>
                  <a:lnTo>
                    <a:pt x="154903" y="2380742"/>
                  </a:lnTo>
                  <a:lnTo>
                    <a:pt x="160148" y="2378989"/>
                  </a:lnTo>
                  <a:lnTo>
                    <a:pt x="160148" y="2378989"/>
                  </a:lnTo>
                  <a:cubicBezTo>
                    <a:pt x="160148" y="2378989"/>
                    <a:pt x="168885" y="2376373"/>
                    <a:pt x="182868" y="2365883"/>
                  </a:cubicBezTo>
                  <a:cubicBezTo>
                    <a:pt x="196851" y="2355392"/>
                    <a:pt x="202299" y="2329319"/>
                    <a:pt x="204052" y="2322334"/>
                  </a:cubicBezTo>
                  <a:lnTo>
                    <a:pt x="204052" y="2322334"/>
                  </a:lnTo>
                  <a:cubicBezTo>
                    <a:pt x="234722" y="2298446"/>
                    <a:pt x="218885" y="2290000"/>
                    <a:pt x="265748" y="2260701"/>
                  </a:cubicBezTo>
                  <a:cubicBezTo>
                    <a:pt x="276467" y="2253996"/>
                    <a:pt x="290666" y="2247595"/>
                    <a:pt x="299949" y="2236495"/>
                  </a:cubicBezTo>
                  <a:cubicBezTo>
                    <a:pt x="311151" y="2223084"/>
                    <a:pt x="317094" y="2204923"/>
                    <a:pt x="325718" y="2198751"/>
                  </a:cubicBezTo>
                  <a:cubicBezTo>
                    <a:pt x="331839" y="2194382"/>
                    <a:pt x="361785" y="2198357"/>
                    <a:pt x="371006" y="2199513"/>
                  </a:cubicBezTo>
                  <a:cubicBezTo>
                    <a:pt x="377178" y="2199678"/>
                    <a:pt x="387719" y="2202218"/>
                    <a:pt x="392139" y="2205736"/>
                  </a:cubicBezTo>
                  <a:cubicBezTo>
                    <a:pt x="415837" y="2224722"/>
                    <a:pt x="423851" y="2228519"/>
                    <a:pt x="471653" y="2207488"/>
                  </a:cubicBezTo>
                  <a:lnTo>
                    <a:pt x="471653" y="2207488"/>
                  </a:lnTo>
                  <a:cubicBezTo>
                    <a:pt x="498450" y="2191855"/>
                    <a:pt x="511671" y="2194788"/>
                    <a:pt x="537198" y="2177783"/>
                  </a:cubicBezTo>
                  <a:cubicBezTo>
                    <a:pt x="545212" y="2175497"/>
                    <a:pt x="548514" y="2184755"/>
                    <a:pt x="554038" y="2190267"/>
                  </a:cubicBezTo>
                  <a:cubicBezTo>
                    <a:pt x="602933" y="2222639"/>
                    <a:pt x="572872" y="2189200"/>
                    <a:pt x="573749" y="2167598"/>
                  </a:cubicBezTo>
                  <a:cubicBezTo>
                    <a:pt x="574269" y="2154644"/>
                    <a:pt x="601409" y="2156066"/>
                    <a:pt x="610490" y="2163496"/>
                  </a:cubicBezTo>
                  <a:cubicBezTo>
                    <a:pt x="617589" y="2180069"/>
                    <a:pt x="743941" y="2126323"/>
                    <a:pt x="821475" y="2161476"/>
                  </a:cubicBezTo>
                  <a:cubicBezTo>
                    <a:pt x="884823" y="2190191"/>
                    <a:pt x="916242" y="2259101"/>
                    <a:pt x="941121" y="2265311"/>
                  </a:cubicBezTo>
                  <a:lnTo>
                    <a:pt x="941121" y="2265311"/>
                  </a:lnTo>
                  <a:lnTo>
                    <a:pt x="950735" y="2267940"/>
                  </a:lnTo>
                  <a:lnTo>
                    <a:pt x="950735" y="2267940"/>
                  </a:lnTo>
                  <a:cubicBezTo>
                    <a:pt x="950735" y="2267940"/>
                    <a:pt x="954228" y="2267064"/>
                    <a:pt x="962089" y="2263559"/>
                  </a:cubicBezTo>
                  <a:cubicBezTo>
                    <a:pt x="969963" y="2260066"/>
                    <a:pt x="980441" y="2260943"/>
                    <a:pt x="979564" y="2268804"/>
                  </a:cubicBezTo>
                  <a:cubicBezTo>
                    <a:pt x="975475" y="2305583"/>
                    <a:pt x="1003847" y="2292299"/>
                    <a:pt x="1023252" y="2284539"/>
                  </a:cubicBezTo>
                  <a:cubicBezTo>
                    <a:pt x="1046392" y="2275281"/>
                    <a:pt x="1054863" y="2249487"/>
                    <a:pt x="1076554" y="2236470"/>
                  </a:cubicBezTo>
                  <a:cubicBezTo>
                    <a:pt x="1085292" y="2231225"/>
                    <a:pt x="1100138" y="2218118"/>
                    <a:pt x="1100138" y="2209381"/>
                  </a:cubicBezTo>
                  <a:cubicBezTo>
                    <a:pt x="1100138" y="2176335"/>
                    <a:pt x="1097877" y="2186813"/>
                    <a:pt x="1123735" y="2175307"/>
                  </a:cubicBezTo>
                  <a:cubicBezTo>
                    <a:pt x="1131609" y="2171814"/>
                    <a:pt x="1141210" y="2162187"/>
                    <a:pt x="1144715" y="2152586"/>
                  </a:cubicBezTo>
                  <a:cubicBezTo>
                    <a:pt x="1148208" y="2142972"/>
                    <a:pt x="1149960" y="2136851"/>
                    <a:pt x="1149960" y="2136851"/>
                  </a:cubicBezTo>
                  <a:lnTo>
                    <a:pt x="1149960" y="2136851"/>
                  </a:lnTo>
                  <a:lnTo>
                    <a:pt x="1152589" y="2128113"/>
                  </a:lnTo>
                  <a:lnTo>
                    <a:pt x="1152589" y="2128113"/>
                  </a:lnTo>
                  <a:cubicBezTo>
                    <a:pt x="1159472" y="2111603"/>
                    <a:pt x="1211289" y="2127872"/>
                    <a:pt x="1223341" y="2137257"/>
                  </a:cubicBezTo>
                  <a:cubicBezTo>
                    <a:pt x="1249262" y="2157412"/>
                    <a:pt x="1267283" y="2178710"/>
                    <a:pt x="1300189" y="2168601"/>
                  </a:cubicBezTo>
                  <a:cubicBezTo>
                    <a:pt x="1306310" y="2166721"/>
                    <a:pt x="1332637" y="2189543"/>
                    <a:pt x="1365060" y="2200872"/>
                  </a:cubicBezTo>
                  <a:cubicBezTo>
                    <a:pt x="1446848" y="2229447"/>
                    <a:pt x="1414298" y="2179802"/>
                    <a:pt x="1459764" y="2164766"/>
                  </a:cubicBezTo>
                  <a:cubicBezTo>
                    <a:pt x="1476833" y="2159139"/>
                    <a:pt x="1505091" y="2176386"/>
                    <a:pt x="1522451" y="2166543"/>
                  </a:cubicBezTo>
                  <a:cubicBezTo>
                    <a:pt x="1566305" y="2136648"/>
                    <a:pt x="1539025" y="2124443"/>
                    <a:pt x="1581671" y="2117331"/>
                  </a:cubicBezTo>
                  <a:cubicBezTo>
                    <a:pt x="1619098" y="2132419"/>
                    <a:pt x="1647026" y="2121332"/>
                    <a:pt x="1683208" y="2124938"/>
                  </a:cubicBezTo>
                  <a:cubicBezTo>
                    <a:pt x="1691945" y="2125815"/>
                    <a:pt x="1700683" y="2124062"/>
                    <a:pt x="1705052" y="2118830"/>
                  </a:cubicBezTo>
                  <a:cubicBezTo>
                    <a:pt x="1718882" y="2102231"/>
                    <a:pt x="1743317" y="2106117"/>
                    <a:pt x="1763599" y="2101354"/>
                  </a:cubicBezTo>
                  <a:cubicBezTo>
                    <a:pt x="1764970" y="2101037"/>
                    <a:pt x="1840929" y="2084336"/>
                    <a:pt x="1843113" y="2084336"/>
                  </a:cubicBezTo>
                  <a:cubicBezTo>
                    <a:pt x="1843367" y="2084336"/>
                    <a:pt x="1929143" y="2063089"/>
                    <a:pt x="1930502" y="2061146"/>
                  </a:cubicBezTo>
                  <a:cubicBezTo>
                    <a:pt x="1961389" y="2041461"/>
                    <a:pt x="1931480" y="2049805"/>
                    <a:pt x="1952410" y="2046846"/>
                  </a:cubicBezTo>
                  <a:cubicBezTo>
                    <a:pt x="1956054" y="2045170"/>
                    <a:pt x="1991602" y="2068525"/>
                    <a:pt x="2012277" y="2063407"/>
                  </a:cubicBezTo>
                  <a:cubicBezTo>
                    <a:pt x="2040687" y="2056358"/>
                    <a:pt x="2012011" y="2032584"/>
                    <a:pt x="2050327" y="2039772"/>
                  </a:cubicBezTo>
                  <a:cubicBezTo>
                    <a:pt x="2088401" y="2046910"/>
                    <a:pt x="2062011" y="1994484"/>
                    <a:pt x="2086103" y="2025180"/>
                  </a:cubicBezTo>
                  <a:cubicBezTo>
                    <a:pt x="2095031" y="2036546"/>
                    <a:pt x="2113192" y="2037410"/>
                    <a:pt x="2119300" y="2025180"/>
                  </a:cubicBezTo>
                  <a:cubicBezTo>
                    <a:pt x="2125422" y="2012937"/>
                    <a:pt x="2127174" y="2011184"/>
                    <a:pt x="2127174" y="2011184"/>
                  </a:cubicBezTo>
                  <a:lnTo>
                    <a:pt x="2127174" y="2011184"/>
                  </a:lnTo>
                  <a:lnTo>
                    <a:pt x="2152142" y="1994484"/>
                  </a:lnTo>
                  <a:cubicBezTo>
                    <a:pt x="2168754" y="1995348"/>
                    <a:pt x="2162125" y="1994586"/>
                    <a:pt x="2166494" y="1978863"/>
                  </a:cubicBezTo>
                  <a:cubicBezTo>
                    <a:pt x="2170862" y="1963140"/>
                    <a:pt x="2171739" y="1940420"/>
                    <a:pt x="2171739" y="1931682"/>
                  </a:cubicBezTo>
                  <a:cubicBezTo>
                    <a:pt x="2171739" y="1922945"/>
                    <a:pt x="2171739" y="1918576"/>
                    <a:pt x="2171739" y="1913331"/>
                  </a:cubicBezTo>
                  <a:cubicBezTo>
                    <a:pt x="2171739" y="1892935"/>
                    <a:pt x="2204085" y="1911693"/>
                    <a:pt x="2197875" y="1882648"/>
                  </a:cubicBezTo>
                  <a:cubicBezTo>
                    <a:pt x="2199742" y="1835683"/>
                    <a:pt x="2237842" y="1828165"/>
                    <a:pt x="2237842" y="1826107"/>
                  </a:cubicBezTo>
                  <a:lnTo>
                    <a:pt x="2201736" y="1786699"/>
                  </a:lnTo>
                  <a:lnTo>
                    <a:pt x="2204352" y="1781822"/>
                  </a:lnTo>
                  <a:lnTo>
                    <a:pt x="2204352" y="1781822"/>
                  </a:lnTo>
                  <a:cubicBezTo>
                    <a:pt x="2209496" y="1781746"/>
                    <a:pt x="2213407" y="1781937"/>
                    <a:pt x="2221675" y="1785378"/>
                  </a:cubicBezTo>
                  <a:cubicBezTo>
                    <a:pt x="2232165" y="1789747"/>
                    <a:pt x="2247888" y="1788007"/>
                    <a:pt x="2258378" y="1785378"/>
                  </a:cubicBezTo>
                  <a:cubicBezTo>
                    <a:pt x="2268868" y="1782762"/>
                    <a:pt x="2281898" y="1782140"/>
                    <a:pt x="2301990" y="1785645"/>
                  </a:cubicBezTo>
                  <a:cubicBezTo>
                    <a:pt x="2301482" y="1781035"/>
                    <a:pt x="2289417" y="1760956"/>
                    <a:pt x="2276577" y="1750530"/>
                  </a:cubicBezTo>
                  <a:cubicBezTo>
                    <a:pt x="2256231" y="1734032"/>
                    <a:pt x="2242706" y="1736102"/>
                    <a:pt x="2267433" y="1712328"/>
                  </a:cubicBezTo>
                  <a:cubicBezTo>
                    <a:pt x="2287232" y="1701596"/>
                    <a:pt x="2313636" y="1697647"/>
                    <a:pt x="2336229" y="1698485"/>
                  </a:cubicBezTo>
                  <a:cubicBezTo>
                    <a:pt x="2365299" y="1699565"/>
                    <a:pt x="2381949" y="1718805"/>
                    <a:pt x="2382622" y="1674863"/>
                  </a:cubicBezTo>
                  <a:cubicBezTo>
                    <a:pt x="2382622" y="1666125"/>
                    <a:pt x="2380869" y="1664373"/>
                    <a:pt x="2384375" y="1658251"/>
                  </a:cubicBezTo>
                  <a:cubicBezTo>
                    <a:pt x="2396173" y="1637614"/>
                    <a:pt x="2384591" y="1636077"/>
                    <a:pt x="2381085" y="1626463"/>
                  </a:cubicBezTo>
                  <a:lnTo>
                    <a:pt x="2400097" y="1588351"/>
                  </a:lnTo>
                  <a:lnTo>
                    <a:pt x="2401850" y="1579613"/>
                  </a:lnTo>
                  <a:lnTo>
                    <a:pt x="2401850" y="1579613"/>
                  </a:lnTo>
                  <a:cubicBezTo>
                    <a:pt x="2401850" y="1579613"/>
                    <a:pt x="2395741" y="1536789"/>
                    <a:pt x="2391359" y="1521942"/>
                  </a:cubicBezTo>
                  <a:lnTo>
                    <a:pt x="2391359" y="1521942"/>
                  </a:lnTo>
                  <a:lnTo>
                    <a:pt x="2391359" y="1511452"/>
                  </a:lnTo>
                  <a:lnTo>
                    <a:pt x="2391359" y="1511452"/>
                  </a:lnTo>
                  <a:cubicBezTo>
                    <a:pt x="2391359" y="1511452"/>
                    <a:pt x="2383498" y="1480858"/>
                    <a:pt x="2384374" y="1457274"/>
                  </a:cubicBezTo>
                  <a:lnTo>
                    <a:pt x="2384374" y="1457274"/>
                  </a:lnTo>
                  <a:lnTo>
                    <a:pt x="2385086" y="1446339"/>
                  </a:lnTo>
                  <a:lnTo>
                    <a:pt x="2385086" y="1446339"/>
                  </a:lnTo>
                  <a:cubicBezTo>
                    <a:pt x="2386838" y="1434973"/>
                    <a:pt x="2391207" y="1417498"/>
                    <a:pt x="2386838" y="1399146"/>
                  </a:cubicBezTo>
                  <a:cubicBezTo>
                    <a:pt x="2381555" y="1376985"/>
                    <a:pt x="2400859" y="1343926"/>
                    <a:pt x="2411184" y="1321219"/>
                  </a:cubicBezTo>
                  <a:cubicBezTo>
                    <a:pt x="2415553" y="1311605"/>
                    <a:pt x="2414677" y="1310729"/>
                    <a:pt x="2418169" y="1303744"/>
                  </a:cubicBezTo>
                  <a:cubicBezTo>
                    <a:pt x="2426615" y="1286840"/>
                    <a:pt x="2447138" y="1189647"/>
                    <a:pt x="2447875" y="1172667"/>
                  </a:cubicBezTo>
                  <a:cubicBezTo>
                    <a:pt x="2448446" y="1159599"/>
                    <a:pt x="2446795" y="1151344"/>
                    <a:pt x="2441258" y="1145235"/>
                  </a:cubicBezTo>
                  <a:cubicBezTo>
                    <a:pt x="2438273" y="1141946"/>
                    <a:pt x="2436216" y="1138771"/>
                    <a:pt x="2430704" y="1136320"/>
                  </a:cubicBezTo>
                  <a:cubicBezTo>
                    <a:pt x="2423046" y="1118400"/>
                    <a:pt x="2419033" y="1114971"/>
                    <a:pt x="2416582" y="1101471"/>
                  </a:cubicBezTo>
                  <a:cubicBezTo>
                    <a:pt x="2414829" y="1091857"/>
                    <a:pt x="2415718" y="1097102"/>
                    <a:pt x="2411337" y="1096226"/>
                  </a:cubicBezTo>
                  <a:cubicBezTo>
                    <a:pt x="2384984" y="1090955"/>
                    <a:pt x="2380095" y="1069403"/>
                    <a:pt x="2391360" y="997026"/>
                  </a:cubicBezTo>
                  <a:lnTo>
                    <a:pt x="2394446" y="993419"/>
                  </a:lnTo>
                  <a:cubicBezTo>
                    <a:pt x="2394446" y="993419"/>
                    <a:pt x="2402307" y="990790"/>
                    <a:pt x="2410169" y="989050"/>
                  </a:cubicBezTo>
                  <a:cubicBezTo>
                    <a:pt x="2424088" y="985952"/>
                    <a:pt x="2444205" y="985913"/>
                    <a:pt x="2448573" y="981545"/>
                  </a:cubicBezTo>
                  <a:cubicBezTo>
                    <a:pt x="2452942" y="977176"/>
                    <a:pt x="2464347" y="983234"/>
                    <a:pt x="2478749" y="994765"/>
                  </a:cubicBezTo>
                  <a:cubicBezTo>
                    <a:pt x="2487486" y="1001763"/>
                    <a:pt x="2485429" y="980376"/>
                    <a:pt x="2510397" y="994549"/>
                  </a:cubicBezTo>
                  <a:cubicBezTo>
                    <a:pt x="2534540" y="1001992"/>
                    <a:pt x="2520976" y="989812"/>
                    <a:pt x="2541245" y="986434"/>
                  </a:cubicBezTo>
                  <a:cubicBezTo>
                    <a:pt x="2554657" y="984199"/>
                    <a:pt x="2621433" y="987158"/>
                    <a:pt x="2638464" y="989279"/>
                  </a:cubicBezTo>
                  <a:cubicBezTo>
                    <a:pt x="2658784" y="991819"/>
                    <a:pt x="2715985" y="1021067"/>
                    <a:pt x="2738108" y="1002639"/>
                  </a:cubicBezTo>
                  <a:lnTo>
                    <a:pt x="2738108" y="1002639"/>
                  </a:lnTo>
                  <a:lnTo>
                    <a:pt x="2748598" y="1004392"/>
                  </a:lnTo>
                  <a:lnTo>
                    <a:pt x="2748598" y="1004392"/>
                  </a:lnTo>
                  <a:cubicBezTo>
                    <a:pt x="2748598" y="1004392"/>
                    <a:pt x="2771319" y="993025"/>
                    <a:pt x="2777440" y="996518"/>
                  </a:cubicBezTo>
                  <a:cubicBezTo>
                    <a:pt x="2797989" y="1000366"/>
                    <a:pt x="2820112" y="1002233"/>
                    <a:pt x="2839543" y="997496"/>
                  </a:cubicBezTo>
                  <a:cubicBezTo>
                    <a:pt x="2866175" y="991006"/>
                    <a:pt x="2889111" y="976604"/>
                    <a:pt x="2908466" y="979182"/>
                  </a:cubicBezTo>
                  <a:cubicBezTo>
                    <a:pt x="2916111" y="980198"/>
                    <a:pt x="2954592" y="1016139"/>
                    <a:pt x="2961819" y="1030605"/>
                  </a:cubicBezTo>
                  <a:cubicBezTo>
                    <a:pt x="2988514" y="1083957"/>
                    <a:pt x="2957615" y="1051801"/>
                    <a:pt x="2998052" y="1072007"/>
                  </a:cubicBezTo>
                  <a:cubicBezTo>
                    <a:pt x="3005329" y="1075639"/>
                    <a:pt x="3028671" y="1085862"/>
                    <a:pt x="3033878" y="1092111"/>
                  </a:cubicBezTo>
                  <a:lnTo>
                    <a:pt x="3033878" y="1092111"/>
                  </a:lnTo>
                  <a:cubicBezTo>
                    <a:pt x="3033878" y="1092111"/>
                    <a:pt x="3039987" y="1097356"/>
                    <a:pt x="3047861" y="1099972"/>
                  </a:cubicBezTo>
                  <a:cubicBezTo>
                    <a:pt x="3055735" y="1102588"/>
                    <a:pt x="3075826" y="1096480"/>
                    <a:pt x="3074950" y="1081621"/>
                  </a:cubicBezTo>
                  <a:cubicBezTo>
                    <a:pt x="3064752" y="1049312"/>
                    <a:pt x="3068194" y="1016711"/>
                    <a:pt x="3043746" y="989190"/>
                  </a:cubicBezTo>
                  <a:cubicBezTo>
                    <a:pt x="3036761" y="981316"/>
                    <a:pt x="3027770" y="967143"/>
                    <a:pt x="3031262" y="951420"/>
                  </a:cubicBezTo>
                  <a:lnTo>
                    <a:pt x="3031262" y="951420"/>
                  </a:lnTo>
                  <a:lnTo>
                    <a:pt x="3033015" y="945299"/>
                  </a:lnTo>
                  <a:lnTo>
                    <a:pt x="3033015" y="945299"/>
                  </a:lnTo>
                  <a:cubicBezTo>
                    <a:pt x="3033015" y="945299"/>
                    <a:pt x="3052522" y="957694"/>
                    <a:pt x="3056891" y="948080"/>
                  </a:cubicBezTo>
                  <a:cubicBezTo>
                    <a:pt x="3061259" y="938466"/>
                    <a:pt x="3057234" y="917816"/>
                    <a:pt x="3063355" y="910818"/>
                  </a:cubicBezTo>
                  <a:cubicBezTo>
                    <a:pt x="3077249" y="894943"/>
                    <a:pt x="3078049" y="893394"/>
                    <a:pt x="3079967" y="872375"/>
                  </a:cubicBezTo>
                  <a:cubicBezTo>
                    <a:pt x="3082786" y="841362"/>
                    <a:pt x="3103538" y="854062"/>
                    <a:pt x="3112288" y="836549"/>
                  </a:cubicBezTo>
                  <a:lnTo>
                    <a:pt x="3112288" y="836549"/>
                  </a:lnTo>
                  <a:lnTo>
                    <a:pt x="3116657" y="832180"/>
                  </a:lnTo>
                  <a:lnTo>
                    <a:pt x="3116657" y="832180"/>
                  </a:lnTo>
                  <a:cubicBezTo>
                    <a:pt x="3116657" y="832180"/>
                    <a:pt x="3114904" y="826059"/>
                    <a:pt x="3121902" y="815568"/>
                  </a:cubicBezTo>
                  <a:cubicBezTo>
                    <a:pt x="3128900" y="805078"/>
                    <a:pt x="3133268" y="798957"/>
                    <a:pt x="3137625" y="791972"/>
                  </a:cubicBezTo>
                  <a:cubicBezTo>
                    <a:pt x="3141993" y="784987"/>
                    <a:pt x="3143746" y="781482"/>
                    <a:pt x="3144622" y="776249"/>
                  </a:cubicBezTo>
                  <a:lnTo>
                    <a:pt x="3144622" y="776249"/>
                  </a:lnTo>
                  <a:lnTo>
                    <a:pt x="3154236" y="767512"/>
                  </a:lnTo>
                  <a:lnTo>
                    <a:pt x="3154236" y="767512"/>
                  </a:lnTo>
                  <a:cubicBezTo>
                    <a:pt x="3154236" y="767512"/>
                    <a:pt x="3163850" y="756145"/>
                    <a:pt x="3171711" y="745655"/>
                  </a:cubicBezTo>
                  <a:cubicBezTo>
                    <a:pt x="3179573" y="735177"/>
                    <a:pt x="3188310" y="724687"/>
                    <a:pt x="3192679" y="716813"/>
                  </a:cubicBezTo>
                  <a:lnTo>
                    <a:pt x="3192679" y="716813"/>
                  </a:lnTo>
                  <a:lnTo>
                    <a:pt x="3204046" y="703707"/>
                  </a:lnTo>
                  <a:lnTo>
                    <a:pt x="3204046" y="703707"/>
                  </a:lnTo>
                  <a:cubicBezTo>
                    <a:pt x="3204046" y="703707"/>
                    <a:pt x="3218892" y="689724"/>
                    <a:pt x="3224137" y="679247"/>
                  </a:cubicBezTo>
                  <a:cubicBezTo>
                    <a:pt x="3229382" y="668756"/>
                    <a:pt x="3235504" y="660895"/>
                    <a:pt x="3238120" y="652157"/>
                  </a:cubicBezTo>
                  <a:lnTo>
                    <a:pt x="3238120" y="652157"/>
                  </a:lnTo>
                  <a:lnTo>
                    <a:pt x="3241612" y="647789"/>
                  </a:lnTo>
                  <a:lnTo>
                    <a:pt x="3241612" y="647789"/>
                  </a:lnTo>
                  <a:cubicBezTo>
                    <a:pt x="3241612" y="647789"/>
                    <a:pt x="3247734" y="639051"/>
                    <a:pt x="3254719" y="624205"/>
                  </a:cubicBezTo>
                  <a:cubicBezTo>
                    <a:pt x="3261704" y="609346"/>
                    <a:pt x="3269578" y="595363"/>
                    <a:pt x="3271330" y="590994"/>
                  </a:cubicBezTo>
                  <a:lnTo>
                    <a:pt x="3271330" y="590994"/>
                  </a:lnTo>
                  <a:lnTo>
                    <a:pt x="3272206" y="582257"/>
                  </a:lnTo>
                  <a:lnTo>
                    <a:pt x="3272206" y="582257"/>
                  </a:lnTo>
                  <a:cubicBezTo>
                    <a:pt x="3272206" y="582257"/>
                    <a:pt x="3279192" y="579628"/>
                    <a:pt x="3284437" y="575259"/>
                  </a:cubicBezTo>
                  <a:cubicBezTo>
                    <a:pt x="3289682" y="570890"/>
                    <a:pt x="3292298" y="568274"/>
                    <a:pt x="3293174" y="563029"/>
                  </a:cubicBezTo>
                  <a:cubicBezTo>
                    <a:pt x="3294051" y="557784"/>
                    <a:pt x="3311526" y="536816"/>
                    <a:pt x="3318523" y="531571"/>
                  </a:cubicBezTo>
                  <a:lnTo>
                    <a:pt x="3318523" y="531571"/>
                  </a:lnTo>
                  <a:lnTo>
                    <a:pt x="3336748" y="507543"/>
                  </a:lnTo>
                  <a:lnTo>
                    <a:pt x="3336748" y="507543"/>
                  </a:lnTo>
                  <a:cubicBezTo>
                    <a:pt x="3340393" y="501726"/>
                    <a:pt x="3344190" y="496087"/>
                    <a:pt x="3348178" y="490994"/>
                  </a:cubicBezTo>
                  <a:lnTo>
                    <a:pt x="3348178" y="490994"/>
                  </a:lnTo>
                  <a:lnTo>
                    <a:pt x="3351734" y="485254"/>
                  </a:lnTo>
                  <a:lnTo>
                    <a:pt x="3351734" y="485254"/>
                  </a:lnTo>
                  <a:cubicBezTo>
                    <a:pt x="3351734" y="485254"/>
                    <a:pt x="3357843" y="479145"/>
                    <a:pt x="3364840" y="467779"/>
                  </a:cubicBezTo>
                  <a:cubicBezTo>
                    <a:pt x="3371838" y="456412"/>
                    <a:pt x="3370962" y="457289"/>
                    <a:pt x="3373578" y="450304"/>
                  </a:cubicBezTo>
                  <a:cubicBezTo>
                    <a:pt x="3376207" y="443306"/>
                    <a:pt x="3404274" y="420103"/>
                    <a:pt x="3425241" y="437591"/>
                  </a:cubicBezTo>
                  <a:lnTo>
                    <a:pt x="3425241" y="437591"/>
                  </a:lnTo>
                  <a:lnTo>
                    <a:pt x="3433979" y="433222"/>
                  </a:lnTo>
                  <a:lnTo>
                    <a:pt x="3433979" y="433222"/>
                  </a:lnTo>
                  <a:cubicBezTo>
                    <a:pt x="3433979" y="433222"/>
                    <a:pt x="3437471" y="443712"/>
                    <a:pt x="3440088" y="449834"/>
                  </a:cubicBezTo>
                  <a:cubicBezTo>
                    <a:pt x="3442717" y="455943"/>
                    <a:pt x="3443580" y="460311"/>
                    <a:pt x="3454070" y="461200"/>
                  </a:cubicBezTo>
                  <a:cubicBezTo>
                    <a:pt x="3464548" y="462064"/>
                    <a:pt x="3468053" y="464693"/>
                    <a:pt x="3473298" y="473430"/>
                  </a:cubicBezTo>
                  <a:cubicBezTo>
                    <a:pt x="3478543" y="482168"/>
                    <a:pt x="3481160" y="484784"/>
                    <a:pt x="3481160" y="484784"/>
                  </a:cubicBezTo>
                  <a:lnTo>
                    <a:pt x="3481160" y="484784"/>
                  </a:lnTo>
                  <a:lnTo>
                    <a:pt x="3489021" y="491782"/>
                  </a:lnTo>
                  <a:lnTo>
                    <a:pt x="3489021" y="491782"/>
                  </a:lnTo>
                  <a:cubicBezTo>
                    <a:pt x="3489021" y="491782"/>
                    <a:pt x="3490774" y="497027"/>
                    <a:pt x="3497759" y="501396"/>
                  </a:cubicBezTo>
                  <a:cubicBezTo>
                    <a:pt x="3504756" y="505765"/>
                    <a:pt x="3513494" y="506641"/>
                    <a:pt x="3514370" y="512762"/>
                  </a:cubicBezTo>
                  <a:cubicBezTo>
                    <a:pt x="3515246" y="518884"/>
                    <a:pt x="3510001" y="525869"/>
                    <a:pt x="3537091" y="534606"/>
                  </a:cubicBezTo>
                  <a:lnTo>
                    <a:pt x="3537091" y="534606"/>
                  </a:lnTo>
                  <a:lnTo>
                    <a:pt x="3545828" y="539851"/>
                  </a:lnTo>
                  <a:lnTo>
                    <a:pt x="3545828" y="539851"/>
                  </a:lnTo>
                  <a:cubicBezTo>
                    <a:pt x="3545828" y="539851"/>
                    <a:pt x="3551949" y="542480"/>
                    <a:pt x="3559811" y="549465"/>
                  </a:cubicBezTo>
                  <a:cubicBezTo>
                    <a:pt x="3567672" y="556450"/>
                    <a:pt x="3580779" y="571309"/>
                    <a:pt x="3588652" y="567817"/>
                  </a:cubicBezTo>
                  <a:cubicBezTo>
                    <a:pt x="3596514" y="564324"/>
                    <a:pt x="3596514" y="566064"/>
                    <a:pt x="3600019" y="566064"/>
                  </a:cubicBezTo>
                  <a:lnTo>
                    <a:pt x="3600019" y="566064"/>
                  </a:lnTo>
                  <a:lnTo>
                    <a:pt x="3607880" y="566941"/>
                  </a:lnTo>
                  <a:lnTo>
                    <a:pt x="3607880" y="566941"/>
                  </a:lnTo>
                  <a:cubicBezTo>
                    <a:pt x="3607880" y="566941"/>
                    <a:pt x="3616618" y="571309"/>
                    <a:pt x="3621863" y="576554"/>
                  </a:cubicBezTo>
                  <a:cubicBezTo>
                    <a:pt x="3627108" y="581800"/>
                    <a:pt x="3637586" y="587921"/>
                    <a:pt x="3646336" y="582676"/>
                  </a:cubicBezTo>
                  <a:cubicBezTo>
                    <a:pt x="3655074" y="577431"/>
                    <a:pt x="3660319" y="577431"/>
                    <a:pt x="3669056" y="579183"/>
                  </a:cubicBezTo>
                  <a:lnTo>
                    <a:pt x="3669056" y="579183"/>
                  </a:lnTo>
                  <a:lnTo>
                    <a:pt x="3679547" y="582676"/>
                  </a:lnTo>
                  <a:lnTo>
                    <a:pt x="3679547" y="582676"/>
                  </a:lnTo>
                  <a:cubicBezTo>
                    <a:pt x="3689453" y="583349"/>
                    <a:pt x="3744774" y="606526"/>
                    <a:pt x="3749409" y="605955"/>
                  </a:cubicBezTo>
                  <a:cubicBezTo>
                    <a:pt x="3771799" y="612178"/>
                    <a:pt x="3778060" y="617258"/>
                    <a:pt x="3798152" y="656349"/>
                  </a:cubicBezTo>
                  <a:cubicBezTo>
                    <a:pt x="3803092" y="665975"/>
                    <a:pt x="3824517" y="637375"/>
                    <a:pt x="3834220" y="641363"/>
                  </a:cubicBezTo>
                  <a:cubicBezTo>
                    <a:pt x="3849066" y="647484"/>
                    <a:pt x="3841116" y="651408"/>
                    <a:pt x="3850730" y="650519"/>
                  </a:cubicBezTo>
                  <a:lnTo>
                    <a:pt x="3877451" y="653618"/>
                  </a:lnTo>
                  <a:cubicBezTo>
                    <a:pt x="3888969" y="656768"/>
                    <a:pt x="3890849" y="655891"/>
                    <a:pt x="3904082" y="652945"/>
                  </a:cubicBezTo>
                  <a:cubicBezTo>
                    <a:pt x="3917011" y="650062"/>
                    <a:pt x="3982721" y="670052"/>
                    <a:pt x="3983483" y="656349"/>
                  </a:cubicBezTo>
                  <a:cubicBezTo>
                    <a:pt x="3988944" y="645427"/>
                    <a:pt x="4014674" y="620166"/>
                    <a:pt x="4025113" y="614299"/>
                  </a:cubicBezTo>
                  <a:cubicBezTo>
                    <a:pt x="4039096" y="606438"/>
                    <a:pt x="4039096" y="593318"/>
                    <a:pt x="4036480" y="581088"/>
                  </a:cubicBezTo>
                  <a:cubicBezTo>
                    <a:pt x="4033851" y="568846"/>
                    <a:pt x="4041357" y="560464"/>
                    <a:pt x="4045725" y="550862"/>
                  </a:cubicBezTo>
                  <a:cubicBezTo>
                    <a:pt x="4034397" y="482003"/>
                    <a:pt x="4053523" y="447154"/>
                    <a:pt x="4053688" y="445910"/>
                  </a:cubicBezTo>
                  <a:cubicBezTo>
                    <a:pt x="4056381" y="414655"/>
                    <a:pt x="4061346" y="384810"/>
                    <a:pt x="4064433" y="353885"/>
                  </a:cubicBezTo>
                  <a:cubicBezTo>
                    <a:pt x="4069411" y="304178"/>
                    <a:pt x="4062134" y="320154"/>
                    <a:pt x="4084537" y="277863"/>
                  </a:cubicBezTo>
                  <a:cubicBezTo>
                    <a:pt x="4092398" y="263017"/>
                    <a:pt x="4095890" y="259524"/>
                    <a:pt x="4104641" y="252527"/>
                  </a:cubicBezTo>
                  <a:cubicBezTo>
                    <a:pt x="4132200" y="230479"/>
                    <a:pt x="4127767" y="200927"/>
                    <a:pt x="4169296" y="195732"/>
                  </a:cubicBezTo>
                  <a:lnTo>
                    <a:pt x="4169296" y="195732"/>
                  </a:lnTo>
                  <a:cubicBezTo>
                    <a:pt x="4190061" y="195732"/>
                    <a:pt x="4206698" y="200584"/>
                    <a:pt x="4227844" y="203594"/>
                  </a:cubicBezTo>
                  <a:lnTo>
                    <a:pt x="4227844" y="203594"/>
                  </a:lnTo>
                  <a:lnTo>
                    <a:pt x="4234829" y="210579"/>
                  </a:lnTo>
                  <a:lnTo>
                    <a:pt x="4241826" y="208826"/>
                  </a:lnTo>
                  <a:lnTo>
                    <a:pt x="4242487" y="195250"/>
                  </a:lnTo>
                  <a:lnTo>
                    <a:pt x="4242487" y="195250"/>
                  </a:lnTo>
                  <a:cubicBezTo>
                    <a:pt x="4242487" y="195250"/>
                    <a:pt x="4254717" y="203111"/>
                    <a:pt x="4264331" y="197002"/>
                  </a:cubicBezTo>
                  <a:cubicBezTo>
                    <a:pt x="4273945" y="190881"/>
                    <a:pt x="4280066" y="193510"/>
                    <a:pt x="4284435" y="193510"/>
                  </a:cubicBezTo>
                  <a:lnTo>
                    <a:pt x="4284435" y="193510"/>
                  </a:lnTo>
                  <a:lnTo>
                    <a:pt x="4292309" y="195250"/>
                  </a:lnTo>
                  <a:lnTo>
                    <a:pt x="4299294" y="195250"/>
                  </a:lnTo>
                  <a:lnTo>
                    <a:pt x="4306292" y="191757"/>
                  </a:lnTo>
                  <a:lnTo>
                    <a:pt x="4306292" y="191757"/>
                  </a:lnTo>
                  <a:cubicBezTo>
                    <a:pt x="4306292" y="191757"/>
                    <a:pt x="4335121" y="188265"/>
                    <a:pt x="4341242" y="182143"/>
                  </a:cubicBezTo>
                  <a:lnTo>
                    <a:pt x="4341242" y="182143"/>
                  </a:lnTo>
                  <a:lnTo>
                    <a:pt x="4351732" y="172529"/>
                  </a:lnTo>
                  <a:lnTo>
                    <a:pt x="4351732" y="172529"/>
                  </a:lnTo>
                  <a:cubicBezTo>
                    <a:pt x="4366693" y="154571"/>
                    <a:pt x="4387965" y="165430"/>
                    <a:pt x="4404374" y="150279"/>
                  </a:cubicBezTo>
                  <a:cubicBezTo>
                    <a:pt x="4415740" y="139789"/>
                    <a:pt x="4428427" y="123774"/>
                    <a:pt x="4431056" y="114173"/>
                  </a:cubicBezTo>
                  <a:cubicBezTo>
                    <a:pt x="4439857" y="81826"/>
                    <a:pt x="4404259" y="64719"/>
                    <a:pt x="4415956" y="39891"/>
                  </a:cubicBezTo>
                  <a:cubicBezTo>
                    <a:pt x="4433215" y="3213"/>
                    <a:pt x="4476903" y="0"/>
                    <a:pt x="4519423" y="0"/>
                  </a:cubicBezTo>
                  <a:cubicBezTo>
                    <a:pt x="4526408" y="0"/>
                    <a:pt x="4552938" y="14833"/>
                    <a:pt x="4559923" y="20942"/>
                  </a:cubicBezTo>
                  <a:cubicBezTo>
                    <a:pt x="4571061" y="30696"/>
                    <a:pt x="4583380" y="37312"/>
                    <a:pt x="4594874" y="47155"/>
                  </a:cubicBezTo>
                  <a:cubicBezTo>
                    <a:pt x="4600982" y="52400"/>
                    <a:pt x="4609720" y="58521"/>
                    <a:pt x="4618457" y="51524"/>
                  </a:cubicBezTo>
                  <a:cubicBezTo>
                    <a:pt x="4650538" y="25857"/>
                    <a:pt x="4671772" y="20193"/>
                    <a:pt x="4718762" y="20193"/>
                  </a:cubicBezTo>
                  <a:cubicBezTo>
                    <a:pt x="4724007" y="20193"/>
                    <a:pt x="4730992" y="17577"/>
                    <a:pt x="4730128" y="24562"/>
                  </a:cubicBezTo>
                  <a:cubicBezTo>
                    <a:pt x="4729265" y="31547"/>
                    <a:pt x="4729252" y="47282"/>
                    <a:pt x="4730128" y="52527"/>
                  </a:cubicBezTo>
                  <a:cubicBezTo>
                    <a:pt x="4730128" y="52527"/>
                    <a:pt x="4733621" y="58636"/>
                    <a:pt x="4731881" y="65634"/>
                  </a:cubicBezTo>
                  <a:cubicBezTo>
                    <a:pt x="4717975" y="121221"/>
                    <a:pt x="4715206" y="98107"/>
                    <a:pt x="4677881" y="121425"/>
                  </a:cubicBezTo>
                  <a:cubicBezTo>
                    <a:pt x="4670896" y="125793"/>
                    <a:pt x="4679494" y="133020"/>
                    <a:pt x="4690860" y="144386"/>
                  </a:cubicBezTo>
                  <a:cubicBezTo>
                    <a:pt x="4728566" y="182093"/>
                    <a:pt x="4764431" y="195618"/>
                    <a:pt x="4730002" y="236931"/>
                  </a:cubicBezTo>
                  <a:lnTo>
                    <a:pt x="4730002" y="236931"/>
                  </a:lnTo>
                  <a:lnTo>
                    <a:pt x="4714266" y="253974"/>
                  </a:lnTo>
                  <a:lnTo>
                    <a:pt x="4714266" y="253974"/>
                  </a:lnTo>
                  <a:cubicBezTo>
                    <a:pt x="4714266" y="253974"/>
                    <a:pt x="4731932" y="258864"/>
                    <a:pt x="4739793" y="264985"/>
                  </a:cubicBezTo>
                  <a:cubicBezTo>
                    <a:pt x="4757967" y="279108"/>
                    <a:pt x="4782592" y="324040"/>
                    <a:pt x="4794822" y="330149"/>
                  </a:cubicBezTo>
                  <a:cubicBezTo>
                    <a:pt x="4807052" y="336270"/>
                    <a:pt x="4848861" y="352031"/>
                    <a:pt x="4850613" y="357276"/>
                  </a:cubicBezTo>
                  <a:lnTo>
                    <a:pt x="4850613" y="379362"/>
                  </a:lnTo>
                  <a:cubicBezTo>
                    <a:pt x="4873677" y="411289"/>
                    <a:pt x="4809478" y="385839"/>
                    <a:pt x="4853915" y="430276"/>
                  </a:cubicBezTo>
                  <a:cubicBezTo>
                    <a:pt x="4860900" y="437261"/>
                    <a:pt x="4880535" y="458825"/>
                    <a:pt x="4891901" y="461442"/>
                  </a:cubicBezTo>
                  <a:lnTo>
                    <a:pt x="4892422" y="467106"/>
                  </a:lnTo>
                  <a:lnTo>
                    <a:pt x="4908157" y="480212"/>
                  </a:lnTo>
                  <a:lnTo>
                    <a:pt x="4908157" y="480212"/>
                  </a:lnTo>
                  <a:cubicBezTo>
                    <a:pt x="4908157" y="500316"/>
                    <a:pt x="4954588" y="530961"/>
                    <a:pt x="4988548" y="521284"/>
                  </a:cubicBezTo>
                  <a:cubicBezTo>
                    <a:pt x="4993793" y="516915"/>
                    <a:pt x="4999038" y="509918"/>
                    <a:pt x="5006912" y="516039"/>
                  </a:cubicBezTo>
                  <a:cubicBezTo>
                    <a:pt x="5014774" y="522160"/>
                    <a:pt x="5026127" y="524777"/>
                    <a:pt x="5041850" y="522160"/>
                  </a:cubicBezTo>
                  <a:lnTo>
                    <a:pt x="5041850" y="522160"/>
                  </a:lnTo>
                  <a:lnTo>
                    <a:pt x="5053217" y="531774"/>
                  </a:lnTo>
                  <a:lnTo>
                    <a:pt x="5053217" y="531774"/>
                  </a:lnTo>
                  <a:cubicBezTo>
                    <a:pt x="5053217" y="531774"/>
                    <a:pt x="5057585" y="544881"/>
                    <a:pt x="5058462" y="552742"/>
                  </a:cubicBezTo>
                  <a:cubicBezTo>
                    <a:pt x="5066818" y="570446"/>
                    <a:pt x="5092231" y="615963"/>
                    <a:pt x="5119574" y="608152"/>
                  </a:cubicBezTo>
                  <a:cubicBezTo>
                    <a:pt x="5133938" y="604050"/>
                    <a:pt x="5130699" y="597382"/>
                    <a:pt x="5145787" y="598538"/>
                  </a:cubicBezTo>
                  <a:cubicBezTo>
                    <a:pt x="5168977" y="600329"/>
                    <a:pt x="5147997" y="649859"/>
                    <a:pt x="5172000" y="662318"/>
                  </a:cubicBezTo>
                  <a:cubicBezTo>
                    <a:pt x="5184230" y="667563"/>
                    <a:pt x="5194720" y="676300"/>
                    <a:pt x="5201705" y="679793"/>
                  </a:cubicBezTo>
                  <a:lnTo>
                    <a:pt x="5201705" y="679793"/>
                  </a:lnTo>
                  <a:cubicBezTo>
                    <a:pt x="5219828" y="703656"/>
                    <a:pt x="5208398" y="704621"/>
                    <a:pt x="5221758" y="727735"/>
                  </a:cubicBezTo>
                  <a:cubicBezTo>
                    <a:pt x="5223066" y="729043"/>
                    <a:pt x="5243564" y="793521"/>
                    <a:pt x="5238446" y="800354"/>
                  </a:cubicBezTo>
                  <a:cubicBezTo>
                    <a:pt x="5233201" y="807339"/>
                    <a:pt x="5234446" y="845998"/>
                    <a:pt x="5235309" y="852119"/>
                  </a:cubicBezTo>
                  <a:lnTo>
                    <a:pt x="5235309" y="852119"/>
                  </a:lnTo>
                  <a:cubicBezTo>
                    <a:pt x="5236897" y="865645"/>
                    <a:pt x="5237976" y="876630"/>
                    <a:pt x="5244352" y="889381"/>
                  </a:cubicBezTo>
                  <a:cubicBezTo>
                    <a:pt x="5251413" y="903503"/>
                    <a:pt x="5266564" y="947890"/>
                    <a:pt x="5279658" y="957427"/>
                  </a:cubicBezTo>
                  <a:cubicBezTo>
                    <a:pt x="5289271" y="964412"/>
                    <a:pt x="5295596" y="974458"/>
                    <a:pt x="5298212" y="980567"/>
                  </a:cubicBezTo>
                  <a:cubicBezTo>
                    <a:pt x="5300841" y="986688"/>
                    <a:pt x="5303457" y="991933"/>
                    <a:pt x="5303457" y="991933"/>
                  </a:cubicBezTo>
                  <a:lnTo>
                    <a:pt x="5303457" y="991933"/>
                  </a:lnTo>
                  <a:cubicBezTo>
                    <a:pt x="5309122" y="1013155"/>
                    <a:pt x="5326178" y="1058380"/>
                    <a:pt x="5326178" y="1069708"/>
                  </a:cubicBezTo>
                  <a:lnTo>
                    <a:pt x="5326178" y="1069708"/>
                  </a:lnTo>
                  <a:cubicBezTo>
                    <a:pt x="5322901" y="1089393"/>
                    <a:pt x="5342751" y="1089253"/>
                    <a:pt x="5334052" y="1108850"/>
                  </a:cubicBezTo>
                  <a:cubicBezTo>
                    <a:pt x="5323688" y="1132141"/>
                    <a:pt x="5339906" y="1128649"/>
                    <a:pt x="5312284" y="1159357"/>
                  </a:cubicBezTo>
                  <a:lnTo>
                    <a:pt x="5312284" y="1159357"/>
                  </a:lnTo>
                  <a:lnTo>
                    <a:pt x="5304410" y="1171588"/>
                  </a:lnTo>
                  <a:lnTo>
                    <a:pt x="5304410" y="1171588"/>
                  </a:lnTo>
                  <a:cubicBezTo>
                    <a:pt x="5304410" y="1171588"/>
                    <a:pt x="5297425" y="1182078"/>
                    <a:pt x="5291303" y="1189939"/>
                  </a:cubicBezTo>
                  <a:cubicBezTo>
                    <a:pt x="5250384" y="1238390"/>
                    <a:pt x="5296726" y="1280566"/>
                    <a:pt x="5278197" y="1320139"/>
                  </a:cubicBezTo>
                  <a:lnTo>
                    <a:pt x="5278197" y="1320139"/>
                  </a:lnTo>
                  <a:lnTo>
                    <a:pt x="5272952" y="1330617"/>
                  </a:lnTo>
                  <a:lnTo>
                    <a:pt x="5272952" y="1330617"/>
                  </a:lnTo>
                  <a:cubicBezTo>
                    <a:pt x="5272952" y="1330617"/>
                    <a:pt x="5261598" y="1345476"/>
                    <a:pt x="5253737" y="1350721"/>
                  </a:cubicBezTo>
                  <a:cubicBezTo>
                    <a:pt x="5245863" y="1355966"/>
                    <a:pt x="5223155" y="1372565"/>
                    <a:pt x="5213541" y="1376058"/>
                  </a:cubicBezTo>
                  <a:lnTo>
                    <a:pt x="5213541" y="1376058"/>
                  </a:lnTo>
                  <a:lnTo>
                    <a:pt x="5204804" y="1383043"/>
                  </a:lnTo>
                  <a:lnTo>
                    <a:pt x="5204804" y="1383043"/>
                  </a:lnTo>
                  <a:cubicBezTo>
                    <a:pt x="5204804" y="1383043"/>
                    <a:pt x="5194314" y="1396149"/>
                    <a:pt x="5186452" y="1410132"/>
                  </a:cubicBezTo>
                  <a:cubicBezTo>
                    <a:pt x="5178591" y="1424114"/>
                    <a:pt x="5168977" y="1443342"/>
                    <a:pt x="5166348" y="1449451"/>
                  </a:cubicBezTo>
                  <a:lnTo>
                    <a:pt x="5166348" y="1449451"/>
                  </a:lnTo>
                  <a:lnTo>
                    <a:pt x="5159363" y="1463434"/>
                  </a:lnTo>
                  <a:lnTo>
                    <a:pt x="5159363" y="1463434"/>
                  </a:lnTo>
                  <a:cubicBezTo>
                    <a:pt x="5159363" y="1463434"/>
                    <a:pt x="5179467" y="1464678"/>
                    <a:pt x="5180344" y="1476045"/>
                  </a:cubicBezTo>
                  <a:cubicBezTo>
                    <a:pt x="5182464" y="1503578"/>
                    <a:pt x="5183201" y="1520660"/>
                    <a:pt x="5180344" y="1552245"/>
                  </a:cubicBezTo>
                  <a:cubicBezTo>
                    <a:pt x="5187176" y="1585455"/>
                    <a:pt x="5176229" y="1612087"/>
                    <a:pt x="5207217" y="1605191"/>
                  </a:cubicBezTo>
                  <a:cubicBezTo>
                    <a:pt x="5229632" y="1603477"/>
                    <a:pt x="5277829" y="1631480"/>
                    <a:pt x="5295685" y="1644879"/>
                  </a:cubicBezTo>
                  <a:cubicBezTo>
                    <a:pt x="5312360" y="1660093"/>
                    <a:pt x="5334268" y="1643139"/>
                    <a:pt x="5335106" y="1655877"/>
                  </a:cubicBezTo>
                  <a:cubicBezTo>
                    <a:pt x="5350574" y="1672857"/>
                    <a:pt x="5380394" y="1700479"/>
                    <a:pt x="5400536" y="1692935"/>
                  </a:cubicBezTo>
                  <a:lnTo>
                    <a:pt x="5400536" y="1692935"/>
                  </a:lnTo>
                  <a:lnTo>
                    <a:pt x="5415498" y="1694714"/>
                  </a:lnTo>
                  <a:lnTo>
                    <a:pt x="5415498" y="1694714"/>
                  </a:lnTo>
                  <a:cubicBezTo>
                    <a:pt x="5415498" y="1694714"/>
                    <a:pt x="5429481" y="1694714"/>
                    <a:pt x="5442587" y="1695590"/>
                  </a:cubicBezTo>
                  <a:cubicBezTo>
                    <a:pt x="5455694" y="1696467"/>
                    <a:pt x="5475798" y="1699083"/>
                    <a:pt x="5482783" y="1705204"/>
                  </a:cubicBezTo>
                  <a:lnTo>
                    <a:pt x="5482783" y="1705204"/>
                  </a:lnTo>
                  <a:cubicBezTo>
                    <a:pt x="5506811" y="1732662"/>
                    <a:pt x="5589590" y="1733995"/>
                    <a:pt x="5629087" y="1735964"/>
                  </a:cubicBezTo>
                  <a:cubicBezTo>
                    <a:pt x="5646562" y="1736840"/>
                    <a:pt x="5638688" y="1749578"/>
                    <a:pt x="5644809" y="1749578"/>
                  </a:cubicBezTo>
                  <a:lnTo>
                    <a:pt x="5644809" y="1749578"/>
                  </a:lnTo>
                  <a:lnTo>
                    <a:pt x="5657916" y="1750454"/>
                  </a:lnTo>
                  <a:lnTo>
                    <a:pt x="5657916" y="1750454"/>
                  </a:lnTo>
                  <a:cubicBezTo>
                    <a:pt x="5657916" y="1750454"/>
                    <a:pt x="5674515" y="1750454"/>
                    <a:pt x="5683252" y="1753070"/>
                  </a:cubicBezTo>
                  <a:cubicBezTo>
                    <a:pt x="5691990" y="1755699"/>
                    <a:pt x="5695482" y="1755699"/>
                    <a:pt x="5702480" y="1761808"/>
                  </a:cubicBezTo>
                  <a:cubicBezTo>
                    <a:pt x="5709465" y="1767917"/>
                    <a:pt x="5717326" y="1769669"/>
                    <a:pt x="5726064" y="1767917"/>
                  </a:cubicBezTo>
                  <a:lnTo>
                    <a:pt x="5726064" y="1767917"/>
                  </a:lnTo>
                  <a:lnTo>
                    <a:pt x="5741787" y="1771409"/>
                  </a:lnTo>
                  <a:lnTo>
                    <a:pt x="5741787" y="1771409"/>
                  </a:lnTo>
                  <a:cubicBezTo>
                    <a:pt x="5741787" y="1771409"/>
                    <a:pt x="5761891" y="1774902"/>
                    <a:pt x="5770628" y="1778407"/>
                  </a:cubicBezTo>
                  <a:cubicBezTo>
                    <a:pt x="5779366" y="1781887"/>
                    <a:pt x="5784611" y="1785392"/>
                    <a:pt x="5795965" y="1787145"/>
                  </a:cubicBezTo>
                  <a:cubicBezTo>
                    <a:pt x="5803559" y="1788313"/>
                    <a:pt x="5870996" y="1823352"/>
                    <a:pt x="5871111" y="1823848"/>
                  </a:cubicBezTo>
                  <a:cubicBezTo>
                    <a:pt x="5894796" y="1849235"/>
                    <a:pt x="5927232" y="1875854"/>
                    <a:pt x="5949749" y="1894625"/>
                  </a:cubicBezTo>
                  <a:lnTo>
                    <a:pt x="5949749" y="1894625"/>
                  </a:lnTo>
                  <a:lnTo>
                    <a:pt x="5961116" y="1904226"/>
                  </a:lnTo>
                  <a:lnTo>
                    <a:pt x="5961116" y="1904226"/>
                  </a:lnTo>
                  <a:cubicBezTo>
                    <a:pt x="5961116" y="1904226"/>
                    <a:pt x="5975098" y="1914716"/>
                    <a:pt x="5979467" y="1919961"/>
                  </a:cubicBezTo>
                  <a:cubicBezTo>
                    <a:pt x="5983836" y="1925194"/>
                    <a:pt x="5997819" y="1938300"/>
                    <a:pt x="6001311" y="1944421"/>
                  </a:cubicBezTo>
                  <a:cubicBezTo>
                    <a:pt x="6004804" y="1950543"/>
                    <a:pt x="6008296" y="1955788"/>
                    <a:pt x="6008296" y="1955788"/>
                  </a:cubicBezTo>
                  <a:lnTo>
                    <a:pt x="6008296" y="1955788"/>
                  </a:lnTo>
                  <a:lnTo>
                    <a:pt x="6018786" y="1968894"/>
                  </a:lnTo>
                  <a:lnTo>
                    <a:pt x="6018786" y="1968894"/>
                  </a:lnTo>
                  <a:cubicBezTo>
                    <a:pt x="6040249" y="1998409"/>
                    <a:pt x="6042129" y="1991373"/>
                    <a:pt x="6064227" y="2013459"/>
                  </a:cubicBezTo>
                  <a:lnTo>
                    <a:pt x="6064227" y="2013459"/>
                  </a:lnTo>
                  <a:cubicBezTo>
                    <a:pt x="6072533" y="2026235"/>
                    <a:pt x="6086541" y="2047799"/>
                    <a:pt x="6092751" y="2059179"/>
                  </a:cubicBezTo>
                  <a:cubicBezTo>
                    <a:pt x="6097996" y="2068793"/>
                    <a:pt x="6108486" y="2086268"/>
                    <a:pt x="6118100" y="2091513"/>
                  </a:cubicBezTo>
                  <a:lnTo>
                    <a:pt x="6118100" y="2091513"/>
                  </a:lnTo>
                  <a:lnTo>
                    <a:pt x="6129467" y="2098511"/>
                  </a:lnTo>
                  <a:lnTo>
                    <a:pt x="6129467" y="2098511"/>
                  </a:lnTo>
                  <a:cubicBezTo>
                    <a:pt x="6129467" y="2098511"/>
                    <a:pt x="6146066" y="2106372"/>
                    <a:pt x="6155680" y="2112493"/>
                  </a:cubicBezTo>
                  <a:cubicBezTo>
                    <a:pt x="6165281" y="2118602"/>
                    <a:pt x="6181016" y="2135214"/>
                    <a:pt x="6190630" y="2132585"/>
                  </a:cubicBezTo>
                  <a:lnTo>
                    <a:pt x="6190630" y="2132585"/>
                  </a:lnTo>
                  <a:lnTo>
                    <a:pt x="6204613" y="2133461"/>
                  </a:lnTo>
                  <a:lnTo>
                    <a:pt x="6204613" y="2133461"/>
                  </a:lnTo>
                  <a:cubicBezTo>
                    <a:pt x="6204613" y="2133461"/>
                    <a:pt x="6224717" y="2132585"/>
                    <a:pt x="6238699" y="2134337"/>
                  </a:cubicBezTo>
                  <a:cubicBezTo>
                    <a:pt x="6268227" y="2130921"/>
                    <a:pt x="6264709" y="2131937"/>
                    <a:pt x="6285004" y="2138706"/>
                  </a:cubicBezTo>
                  <a:lnTo>
                    <a:pt x="6285004" y="2138706"/>
                  </a:lnTo>
                  <a:cubicBezTo>
                    <a:pt x="6285004" y="2138706"/>
                    <a:pt x="6298720" y="2143469"/>
                    <a:pt x="6281397" y="2161007"/>
                  </a:cubicBezTo>
                  <a:cubicBezTo>
                    <a:pt x="6271783" y="2172374"/>
                    <a:pt x="6264036" y="2175396"/>
                    <a:pt x="6263160" y="2184134"/>
                  </a:cubicBezTo>
                  <a:cubicBezTo>
                    <a:pt x="6242700" y="2252282"/>
                    <a:pt x="6295989" y="2228609"/>
                    <a:pt x="6310353" y="2280260"/>
                  </a:cubicBezTo>
                  <a:lnTo>
                    <a:pt x="6310353" y="2280260"/>
                  </a:lnTo>
                  <a:cubicBezTo>
                    <a:pt x="6312334" y="2308048"/>
                    <a:pt x="6320780" y="2330197"/>
                    <a:pt x="6326215" y="2357387"/>
                  </a:cubicBezTo>
                  <a:lnTo>
                    <a:pt x="6326215" y="2357387"/>
                  </a:lnTo>
                  <a:lnTo>
                    <a:pt x="6331460" y="2373999"/>
                  </a:lnTo>
                  <a:lnTo>
                    <a:pt x="6331460" y="2373999"/>
                  </a:lnTo>
                  <a:cubicBezTo>
                    <a:pt x="6331460" y="2373999"/>
                    <a:pt x="6332337" y="2385365"/>
                    <a:pt x="6336705" y="2397583"/>
                  </a:cubicBezTo>
                  <a:cubicBezTo>
                    <a:pt x="6341074" y="2409813"/>
                    <a:pt x="6345443" y="2429917"/>
                    <a:pt x="6346319" y="2439531"/>
                  </a:cubicBezTo>
                  <a:lnTo>
                    <a:pt x="6346319" y="2439531"/>
                  </a:lnTo>
                  <a:lnTo>
                    <a:pt x="6348948" y="2456142"/>
                  </a:lnTo>
                  <a:lnTo>
                    <a:pt x="6348948" y="2456142"/>
                  </a:lnTo>
                  <a:cubicBezTo>
                    <a:pt x="6348948" y="2456142"/>
                    <a:pt x="6351577" y="2476246"/>
                    <a:pt x="6351577" y="2485848"/>
                  </a:cubicBezTo>
                  <a:cubicBezTo>
                    <a:pt x="6351577" y="2495462"/>
                    <a:pt x="6355070" y="2510321"/>
                    <a:pt x="6353317" y="2519935"/>
                  </a:cubicBezTo>
                  <a:lnTo>
                    <a:pt x="6353317" y="2519935"/>
                  </a:lnTo>
                  <a:lnTo>
                    <a:pt x="6360315" y="2535670"/>
                  </a:lnTo>
                  <a:lnTo>
                    <a:pt x="6360315" y="2535670"/>
                  </a:lnTo>
                  <a:cubicBezTo>
                    <a:pt x="6360315" y="2535670"/>
                    <a:pt x="6370805" y="2546160"/>
                    <a:pt x="6376050" y="2554885"/>
                  </a:cubicBezTo>
                  <a:cubicBezTo>
                    <a:pt x="6381295" y="2563623"/>
                    <a:pt x="6394389" y="2581110"/>
                    <a:pt x="6398770" y="2586355"/>
                  </a:cubicBezTo>
                  <a:lnTo>
                    <a:pt x="6398770" y="2586355"/>
                  </a:lnTo>
                  <a:lnTo>
                    <a:pt x="6407508" y="2596846"/>
                  </a:lnTo>
                  <a:lnTo>
                    <a:pt x="6407508" y="2596846"/>
                  </a:lnTo>
                  <a:cubicBezTo>
                    <a:pt x="6407508" y="2596846"/>
                    <a:pt x="6417998" y="2610828"/>
                    <a:pt x="6425860" y="2620442"/>
                  </a:cubicBezTo>
                  <a:cubicBezTo>
                    <a:pt x="6433734" y="2630056"/>
                    <a:pt x="6441595" y="2643163"/>
                    <a:pt x="6447716" y="2648408"/>
                  </a:cubicBezTo>
                  <a:lnTo>
                    <a:pt x="6447716" y="2648408"/>
                  </a:lnTo>
                  <a:lnTo>
                    <a:pt x="6457317" y="2663254"/>
                  </a:lnTo>
                  <a:lnTo>
                    <a:pt x="6457317" y="2663254"/>
                  </a:lnTo>
                  <a:cubicBezTo>
                    <a:pt x="6457317" y="2663254"/>
                    <a:pt x="6461051" y="2675256"/>
                    <a:pt x="6461928" y="2690115"/>
                  </a:cubicBezTo>
                  <a:cubicBezTo>
                    <a:pt x="6462804" y="2704961"/>
                    <a:pt x="6471973" y="2735593"/>
                    <a:pt x="6469357" y="2743455"/>
                  </a:cubicBezTo>
                  <a:lnTo>
                    <a:pt x="6469357" y="2743455"/>
                  </a:lnTo>
                  <a:lnTo>
                    <a:pt x="6457165" y="2764397"/>
                  </a:lnTo>
                  <a:lnTo>
                    <a:pt x="6457165" y="2764397"/>
                  </a:lnTo>
                  <a:close/>
                </a:path>
              </a:pathLst>
            </a:cu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6" name="任意多边形 103">
              <a:extLst>
                <a:ext uri="{FF2B5EF4-FFF2-40B4-BE49-F238E27FC236}">
                  <a16:creationId xmlns:a16="http://schemas.microsoft.com/office/drawing/2014/main" id="{68FEB8C1-CEA0-4317-8335-D5F3EA010CEA}"/>
                </a:ext>
              </a:extLst>
            </p:cNvPr>
            <p:cNvSpPr/>
            <p:nvPr/>
          </p:nvSpPr>
          <p:spPr>
            <a:xfrm>
              <a:off x="3725837" y="2216470"/>
              <a:ext cx="1522960" cy="1332330"/>
            </a:xfrm>
            <a:custGeom>
              <a:avLst/>
              <a:gdLst>
                <a:gd name="connsiteX0" fmla="*/ 5384 w 4548036"/>
                <a:gd name="connsiteY0" fmla="*/ 1192346 h 3978754"/>
                <a:gd name="connsiteX1" fmla="*/ 0 w 4548036"/>
                <a:gd name="connsiteY1" fmla="*/ 1163288 h 3978754"/>
                <a:gd name="connsiteX2" fmla="*/ 0 w 4548036"/>
                <a:gd name="connsiteY2" fmla="*/ 1163288 h 3978754"/>
                <a:gd name="connsiteX3" fmla="*/ 11303 w 4548036"/>
                <a:gd name="connsiteY3" fmla="*/ 1163377 h 3978754"/>
                <a:gd name="connsiteX4" fmla="*/ 11303 w 4548036"/>
                <a:gd name="connsiteY4" fmla="*/ 1163377 h 3978754"/>
                <a:gd name="connsiteX5" fmla="*/ 17145 w 4548036"/>
                <a:gd name="connsiteY5" fmla="*/ 1158780 h 3978754"/>
                <a:gd name="connsiteX6" fmla="*/ 20066 w 4548036"/>
                <a:gd name="connsiteY6" fmla="*/ 1150436 h 3978754"/>
                <a:gd name="connsiteX7" fmla="*/ 22987 w 4548036"/>
                <a:gd name="connsiteY7" fmla="*/ 1142918 h 3978754"/>
                <a:gd name="connsiteX8" fmla="*/ 21323 w 4548036"/>
                <a:gd name="connsiteY8" fmla="*/ 1133316 h 3978754"/>
                <a:gd name="connsiteX9" fmla="*/ 21323 w 4548036"/>
                <a:gd name="connsiteY9" fmla="*/ 1133316 h 3978754"/>
                <a:gd name="connsiteX10" fmla="*/ 28003 w 4548036"/>
                <a:gd name="connsiteY10" fmla="*/ 1127893 h 3978754"/>
                <a:gd name="connsiteX11" fmla="*/ 32181 w 4548036"/>
                <a:gd name="connsiteY11" fmla="*/ 1125391 h 3978754"/>
                <a:gd name="connsiteX12" fmla="*/ 36360 w 4548036"/>
                <a:gd name="connsiteY12" fmla="*/ 1122471 h 3978754"/>
                <a:gd name="connsiteX13" fmla="*/ 40957 w 4548036"/>
                <a:gd name="connsiteY13" fmla="*/ 1119130 h 3978754"/>
                <a:gd name="connsiteX14" fmla="*/ 68922 w 4548036"/>
                <a:gd name="connsiteY14" fmla="*/ 1098683 h 3978754"/>
                <a:gd name="connsiteX15" fmla="*/ 76441 w 4548036"/>
                <a:gd name="connsiteY15" fmla="*/ 1094086 h 3978754"/>
                <a:gd name="connsiteX16" fmla="*/ 81026 w 4548036"/>
                <a:gd name="connsiteY16" fmla="*/ 1089082 h 3978754"/>
                <a:gd name="connsiteX17" fmla="*/ 84366 w 4548036"/>
                <a:gd name="connsiteY17" fmla="*/ 1084066 h 3978754"/>
                <a:gd name="connsiteX18" fmla="*/ 111086 w 4548036"/>
                <a:gd name="connsiteY18" fmla="*/ 1043159 h 3978754"/>
                <a:gd name="connsiteX19" fmla="*/ 116509 w 4548036"/>
                <a:gd name="connsiteY19" fmla="*/ 1036060 h 3978754"/>
                <a:gd name="connsiteX20" fmla="*/ 120688 w 4548036"/>
                <a:gd name="connsiteY20" fmla="*/ 1028960 h 3978754"/>
                <a:gd name="connsiteX21" fmla="*/ 123024 w 4548036"/>
                <a:gd name="connsiteY21" fmla="*/ 1020451 h 3978754"/>
                <a:gd name="connsiteX22" fmla="*/ 132956 w 4548036"/>
                <a:gd name="connsiteY22" fmla="*/ 986390 h 3978754"/>
                <a:gd name="connsiteX23" fmla="*/ 135013 w 4548036"/>
                <a:gd name="connsiteY23" fmla="*/ 980637 h 3978754"/>
                <a:gd name="connsiteX24" fmla="*/ 136740 w 4548036"/>
                <a:gd name="connsiteY24" fmla="*/ 974083 h 3978754"/>
                <a:gd name="connsiteX25" fmla="*/ 138633 w 4548036"/>
                <a:gd name="connsiteY25" fmla="*/ 967467 h 3978754"/>
                <a:gd name="connsiteX26" fmla="*/ 148742 w 4548036"/>
                <a:gd name="connsiteY26" fmla="*/ 934663 h 3978754"/>
                <a:gd name="connsiteX27" fmla="*/ 150164 w 4548036"/>
                <a:gd name="connsiteY27" fmla="*/ 928046 h 3978754"/>
                <a:gd name="connsiteX28" fmla="*/ 152057 w 4548036"/>
                <a:gd name="connsiteY28" fmla="*/ 921899 h 3978754"/>
                <a:gd name="connsiteX29" fmla="*/ 154902 w 4548036"/>
                <a:gd name="connsiteY29" fmla="*/ 915753 h 3978754"/>
                <a:gd name="connsiteX30" fmla="*/ 164363 w 4548036"/>
                <a:gd name="connsiteY30" fmla="*/ 883114 h 3978754"/>
                <a:gd name="connsiteX31" fmla="*/ 166255 w 4548036"/>
                <a:gd name="connsiteY31" fmla="*/ 875545 h 3978754"/>
                <a:gd name="connsiteX32" fmla="*/ 168148 w 4548036"/>
                <a:gd name="connsiteY32" fmla="*/ 869868 h 3978754"/>
                <a:gd name="connsiteX33" fmla="*/ 170980 w 4548036"/>
                <a:gd name="connsiteY33" fmla="*/ 860876 h 3978754"/>
                <a:gd name="connsiteX34" fmla="*/ 181394 w 4548036"/>
                <a:gd name="connsiteY34" fmla="*/ 825697 h 3978754"/>
                <a:gd name="connsiteX35" fmla="*/ 184226 w 4548036"/>
                <a:gd name="connsiteY35" fmla="*/ 818598 h 3978754"/>
                <a:gd name="connsiteX36" fmla="*/ 185648 w 4548036"/>
                <a:gd name="connsiteY36" fmla="*/ 811981 h 3978754"/>
                <a:gd name="connsiteX37" fmla="*/ 192265 w 4548036"/>
                <a:gd name="connsiteY37" fmla="*/ 806304 h 3978754"/>
                <a:gd name="connsiteX38" fmla="*/ 234073 w 4548036"/>
                <a:gd name="connsiteY38" fmla="*/ 767810 h 3978754"/>
                <a:gd name="connsiteX39" fmla="*/ 240220 w 4548036"/>
                <a:gd name="connsiteY39" fmla="*/ 762133 h 3978754"/>
                <a:gd name="connsiteX40" fmla="*/ 242112 w 4548036"/>
                <a:gd name="connsiteY40" fmla="*/ 753624 h 3978754"/>
                <a:gd name="connsiteX41" fmla="*/ 243535 w 4548036"/>
                <a:gd name="connsiteY41" fmla="*/ 744633 h 3978754"/>
                <a:gd name="connsiteX42" fmla="*/ 249682 w 4548036"/>
                <a:gd name="connsiteY42" fmla="*/ 701592 h 3978754"/>
                <a:gd name="connsiteX43" fmla="*/ 250596 w 4548036"/>
                <a:gd name="connsiteY43" fmla="*/ 694036 h 3978754"/>
                <a:gd name="connsiteX44" fmla="*/ 251536 w 4548036"/>
                <a:gd name="connsiteY44" fmla="*/ 687229 h 3978754"/>
                <a:gd name="connsiteX45" fmla="*/ 252958 w 4548036"/>
                <a:gd name="connsiteY45" fmla="*/ 678250 h 3978754"/>
                <a:gd name="connsiteX46" fmla="*/ 254851 w 4548036"/>
                <a:gd name="connsiteY46" fmla="*/ 664521 h 3978754"/>
                <a:gd name="connsiteX47" fmla="*/ 280860 w 4548036"/>
                <a:gd name="connsiteY47" fmla="*/ 664521 h 3978754"/>
                <a:gd name="connsiteX48" fmla="*/ 287477 w 4548036"/>
                <a:gd name="connsiteY48" fmla="*/ 664521 h 3978754"/>
                <a:gd name="connsiteX49" fmla="*/ 292214 w 4548036"/>
                <a:gd name="connsiteY49" fmla="*/ 664521 h 3978754"/>
                <a:gd name="connsiteX50" fmla="*/ 298831 w 4548036"/>
                <a:gd name="connsiteY50" fmla="*/ 664521 h 3978754"/>
                <a:gd name="connsiteX51" fmla="*/ 334010 w 4548036"/>
                <a:gd name="connsiteY51" fmla="*/ 664521 h 3978754"/>
                <a:gd name="connsiteX52" fmla="*/ 343001 w 4548036"/>
                <a:gd name="connsiteY52" fmla="*/ 664521 h 3978754"/>
                <a:gd name="connsiteX53" fmla="*/ 348208 w 4548036"/>
                <a:gd name="connsiteY53" fmla="*/ 664521 h 3978754"/>
                <a:gd name="connsiteX54" fmla="*/ 357606 w 4548036"/>
                <a:gd name="connsiteY54" fmla="*/ 664585 h 3978754"/>
                <a:gd name="connsiteX55" fmla="*/ 414210 w 4548036"/>
                <a:gd name="connsiteY55" fmla="*/ 664585 h 3978754"/>
                <a:gd name="connsiteX56" fmla="*/ 488200 w 4548036"/>
                <a:gd name="connsiteY56" fmla="*/ 676815 h 3978754"/>
                <a:gd name="connsiteX57" fmla="*/ 511505 w 4548036"/>
                <a:gd name="connsiteY57" fmla="*/ 626129 h 3978754"/>
                <a:gd name="connsiteX58" fmla="*/ 517918 w 4548036"/>
                <a:gd name="connsiteY58" fmla="*/ 592919 h 3978754"/>
                <a:gd name="connsiteX59" fmla="*/ 583171 w 4548036"/>
                <a:gd name="connsiteY59" fmla="*/ 522408 h 3978754"/>
                <a:gd name="connsiteX60" fmla="*/ 697941 w 4548036"/>
                <a:gd name="connsiteY60" fmla="*/ 430943 h 3978754"/>
                <a:gd name="connsiteX61" fmla="*/ 749211 w 4548036"/>
                <a:gd name="connsiteY61" fmla="*/ 401809 h 3978754"/>
                <a:gd name="connsiteX62" fmla="*/ 809231 w 4548036"/>
                <a:gd name="connsiteY62" fmla="*/ 395992 h 3978754"/>
                <a:gd name="connsiteX63" fmla="*/ 813638 w 4548036"/>
                <a:gd name="connsiteY63" fmla="*/ 391014 h 3978754"/>
                <a:gd name="connsiteX64" fmla="*/ 846454 w 4548036"/>
                <a:gd name="connsiteY64" fmla="*/ 353968 h 3978754"/>
                <a:gd name="connsiteX65" fmla="*/ 853160 w 4548036"/>
                <a:gd name="connsiteY65" fmla="*/ 349955 h 3978754"/>
                <a:gd name="connsiteX66" fmla="*/ 852995 w 4548036"/>
                <a:gd name="connsiteY66" fmla="*/ 349955 h 3978754"/>
                <a:gd name="connsiteX67" fmla="*/ 861479 w 4548036"/>
                <a:gd name="connsiteY67" fmla="*/ 346132 h 3978754"/>
                <a:gd name="connsiteX68" fmla="*/ 870292 w 4548036"/>
                <a:gd name="connsiteY68" fmla="*/ 344176 h 3978754"/>
                <a:gd name="connsiteX69" fmla="*/ 916800 w 4548036"/>
                <a:gd name="connsiteY69" fmla="*/ 330130 h 3978754"/>
                <a:gd name="connsiteX70" fmla="*/ 923289 w 4548036"/>
                <a:gd name="connsiteY70" fmla="*/ 328187 h 3978754"/>
                <a:gd name="connsiteX71" fmla="*/ 930427 w 4548036"/>
                <a:gd name="connsiteY71" fmla="*/ 326244 h 3978754"/>
                <a:gd name="connsiteX72" fmla="*/ 930427 w 4548036"/>
                <a:gd name="connsiteY72" fmla="*/ 326244 h 3978754"/>
                <a:gd name="connsiteX73" fmla="*/ 937818 w 4548036"/>
                <a:gd name="connsiteY73" fmla="*/ 327374 h 3978754"/>
                <a:gd name="connsiteX74" fmla="*/ 944384 w 4548036"/>
                <a:gd name="connsiteY74" fmla="*/ 349980 h 3978754"/>
                <a:gd name="connsiteX75" fmla="*/ 953198 w 4548036"/>
                <a:gd name="connsiteY75" fmla="*/ 384969 h 3978754"/>
                <a:gd name="connsiteX76" fmla="*/ 957211 w 4548036"/>
                <a:gd name="connsiteY76" fmla="*/ 386302 h 3978754"/>
                <a:gd name="connsiteX77" fmla="*/ 982078 w 4548036"/>
                <a:gd name="connsiteY77" fmla="*/ 351936 h 3978754"/>
                <a:gd name="connsiteX78" fmla="*/ 1013536 w 4548036"/>
                <a:gd name="connsiteY78" fmla="*/ 328987 h 3978754"/>
                <a:gd name="connsiteX79" fmla="*/ 1040739 w 4548036"/>
                <a:gd name="connsiteY79" fmla="*/ 310306 h 3978754"/>
                <a:gd name="connsiteX80" fmla="*/ 1101051 w 4548036"/>
                <a:gd name="connsiteY80" fmla="*/ 304743 h 3978754"/>
                <a:gd name="connsiteX81" fmla="*/ 1150200 w 4548036"/>
                <a:gd name="connsiteY81" fmla="*/ 296869 h 3978754"/>
                <a:gd name="connsiteX82" fmla="*/ 1193038 w 4548036"/>
                <a:gd name="connsiteY82" fmla="*/ 271533 h 3978754"/>
                <a:gd name="connsiteX83" fmla="*/ 1204861 w 4548036"/>
                <a:gd name="connsiteY83" fmla="*/ 253346 h 3978754"/>
                <a:gd name="connsiteX84" fmla="*/ 1199019 w 4548036"/>
                <a:gd name="connsiteY84" fmla="*/ 224136 h 3978754"/>
                <a:gd name="connsiteX85" fmla="*/ 1210843 w 4548036"/>
                <a:gd name="connsiteY85" fmla="*/ 215894 h 3978754"/>
                <a:gd name="connsiteX86" fmla="*/ 1210843 w 4548036"/>
                <a:gd name="connsiteY86" fmla="*/ 215894 h 3978754"/>
                <a:gd name="connsiteX87" fmla="*/ 1216545 w 4548036"/>
                <a:gd name="connsiteY87" fmla="*/ 212452 h 3978754"/>
                <a:gd name="connsiteX88" fmla="*/ 1216545 w 4548036"/>
                <a:gd name="connsiteY88" fmla="*/ 212452 h 3978754"/>
                <a:gd name="connsiteX89" fmla="*/ 1223035 w 4548036"/>
                <a:gd name="connsiteY89" fmla="*/ 207918 h 3978754"/>
                <a:gd name="connsiteX90" fmla="*/ 1223035 w 4548036"/>
                <a:gd name="connsiteY90" fmla="*/ 207918 h 3978754"/>
                <a:gd name="connsiteX91" fmla="*/ 1229499 w 4548036"/>
                <a:gd name="connsiteY91" fmla="*/ 203740 h 3978754"/>
                <a:gd name="connsiteX92" fmla="*/ 1229499 w 4548036"/>
                <a:gd name="connsiteY92" fmla="*/ 203740 h 3978754"/>
                <a:gd name="connsiteX93" fmla="*/ 1237399 w 4548036"/>
                <a:gd name="connsiteY93" fmla="*/ 198241 h 3978754"/>
                <a:gd name="connsiteX94" fmla="*/ 1237399 w 4548036"/>
                <a:gd name="connsiteY94" fmla="*/ 198241 h 3978754"/>
                <a:gd name="connsiteX95" fmla="*/ 1194803 w 4548036"/>
                <a:gd name="connsiteY95" fmla="*/ 151429 h 3978754"/>
                <a:gd name="connsiteX96" fmla="*/ 1213358 w 4548036"/>
                <a:gd name="connsiteY96" fmla="*/ 129496 h 3978754"/>
                <a:gd name="connsiteX97" fmla="*/ 1180465 w 4548036"/>
                <a:gd name="connsiteY97" fmla="*/ 109252 h 3978754"/>
                <a:gd name="connsiteX98" fmla="*/ 1189748 w 4548036"/>
                <a:gd name="connsiteY98" fmla="*/ 99282 h 3978754"/>
                <a:gd name="connsiteX99" fmla="*/ 1205763 w 4548036"/>
                <a:gd name="connsiteY99" fmla="*/ 79724 h 3978754"/>
                <a:gd name="connsiteX100" fmla="*/ 1206601 w 4548036"/>
                <a:gd name="connsiteY100" fmla="*/ 61170 h 3978754"/>
                <a:gd name="connsiteX101" fmla="*/ 1211719 w 4548036"/>
                <a:gd name="connsiteY101" fmla="*/ 59392 h 3978754"/>
                <a:gd name="connsiteX102" fmla="*/ 1220673 w 4548036"/>
                <a:gd name="connsiteY102" fmla="*/ 55328 h 3978754"/>
                <a:gd name="connsiteX103" fmla="*/ 1230439 w 4548036"/>
                <a:gd name="connsiteY103" fmla="*/ 50451 h 3978754"/>
                <a:gd name="connsiteX104" fmla="*/ 1239443 w 4548036"/>
                <a:gd name="connsiteY104" fmla="*/ 46387 h 3978754"/>
                <a:gd name="connsiteX105" fmla="*/ 1259802 w 4548036"/>
                <a:gd name="connsiteY105" fmla="*/ 37065 h 3978754"/>
                <a:gd name="connsiteX106" fmla="*/ 1319809 w 4548036"/>
                <a:gd name="connsiteY106" fmla="*/ 10167 h 3978754"/>
                <a:gd name="connsiteX107" fmla="*/ 1325156 w 4548036"/>
                <a:gd name="connsiteY107" fmla="*/ 8223 h 3978754"/>
                <a:gd name="connsiteX108" fmla="*/ 1325156 w 4548036"/>
                <a:gd name="connsiteY108" fmla="*/ 8223 h 3978754"/>
                <a:gd name="connsiteX109" fmla="*/ 1364170 w 4548036"/>
                <a:gd name="connsiteY109" fmla="*/ 2153 h 3978754"/>
                <a:gd name="connsiteX110" fmla="*/ 1416862 w 4548036"/>
                <a:gd name="connsiteY110" fmla="*/ 6496 h 3978754"/>
                <a:gd name="connsiteX111" fmla="*/ 1494688 w 4548036"/>
                <a:gd name="connsiteY111" fmla="*/ 413 h 3978754"/>
                <a:gd name="connsiteX112" fmla="*/ 1500682 w 4548036"/>
                <a:gd name="connsiteY112" fmla="*/ 8376 h 3978754"/>
                <a:gd name="connsiteX113" fmla="*/ 1508950 w 4548036"/>
                <a:gd name="connsiteY113" fmla="*/ 19755 h 3978754"/>
                <a:gd name="connsiteX114" fmla="*/ 1640801 w 4548036"/>
                <a:gd name="connsiteY114" fmla="*/ 454641 h 3978754"/>
                <a:gd name="connsiteX115" fmla="*/ 1640801 w 4548036"/>
                <a:gd name="connsiteY115" fmla="*/ 454641 h 3978754"/>
                <a:gd name="connsiteX116" fmla="*/ 1637563 w 4548036"/>
                <a:gd name="connsiteY116" fmla="*/ 470440 h 3978754"/>
                <a:gd name="connsiteX117" fmla="*/ 1569161 w 4548036"/>
                <a:gd name="connsiteY117" fmla="*/ 518992 h 3978754"/>
                <a:gd name="connsiteX118" fmla="*/ 1590573 w 4548036"/>
                <a:gd name="connsiteY118" fmla="*/ 559695 h 3978754"/>
                <a:gd name="connsiteX119" fmla="*/ 1639112 w 4548036"/>
                <a:gd name="connsiteY119" fmla="*/ 650272 h 3978754"/>
                <a:gd name="connsiteX120" fmla="*/ 1670189 w 4548036"/>
                <a:gd name="connsiteY120" fmla="*/ 684054 h 3978754"/>
                <a:gd name="connsiteX121" fmla="*/ 1706308 w 4548036"/>
                <a:gd name="connsiteY121" fmla="*/ 713581 h 3978754"/>
                <a:gd name="connsiteX122" fmla="*/ 1706308 w 4548036"/>
                <a:gd name="connsiteY122" fmla="*/ 713581 h 3978754"/>
                <a:gd name="connsiteX123" fmla="*/ 1717179 w 4548036"/>
                <a:gd name="connsiteY123" fmla="*/ 731057 h 3978754"/>
                <a:gd name="connsiteX124" fmla="*/ 1733880 w 4548036"/>
                <a:gd name="connsiteY124" fmla="*/ 746208 h 3978754"/>
                <a:gd name="connsiteX125" fmla="*/ 1750961 w 4548036"/>
                <a:gd name="connsiteY125" fmla="*/ 755923 h 3978754"/>
                <a:gd name="connsiteX126" fmla="*/ 1750961 w 4548036"/>
                <a:gd name="connsiteY126" fmla="*/ 755923 h 3978754"/>
                <a:gd name="connsiteX127" fmla="*/ 1739696 w 4548036"/>
                <a:gd name="connsiteY127" fmla="*/ 893807 h 3978754"/>
                <a:gd name="connsiteX128" fmla="*/ 1773834 w 4548036"/>
                <a:gd name="connsiteY128" fmla="*/ 880078 h 3978754"/>
                <a:gd name="connsiteX129" fmla="*/ 1768614 w 4548036"/>
                <a:gd name="connsiteY129" fmla="*/ 883418 h 3978754"/>
                <a:gd name="connsiteX130" fmla="*/ 1810562 w 4548036"/>
                <a:gd name="connsiteY130" fmla="*/ 866375 h 3978754"/>
                <a:gd name="connsiteX131" fmla="*/ 1807286 w 4548036"/>
                <a:gd name="connsiteY131" fmla="*/ 858501 h 3978754"/>
                <a:gd name="connsiteX132" fmla="*/ 1804009 w 4548036"/>
                <a:gd name="connsiteY132" fmla="*/ 850640 h 3978754"/>
                <a:gd name="connsiteX133" fmla="*/ 1801380 w 4548036"/>
                <a:gd name="connsiteY133" fmla="*/ 845395 h 3978754"/>
                <a:gd name="connsiteX134" fmla="*/ 1798752 w 4548036"/>
                <a:gd name="connsiteY134" fmla="*/ 839489 h 3978754"/>
                <a:gd name="connsiteX135" fmla="*/ 1796783 w 4548036"/>
                <a:gd name="connsiteY135" fmla="*/ 830968 h 3978754"/>
                <a:gd name="connsiteX136" fmla="*/ 1819719 w 4548036"/>
                <a:gd name="connsiteY136" fmla="*/ 822446 h 3978754"/>
                <a:gd name="connsiteX137" fmla="*/ 1815846 w 4548036"/>
                <a:gd name="connsiteY137" fmla="*/ 823474 h 3978754"/>
                <a:gd name="connsiteX138" fmla="*/ 1826679 w 4548036"/>
                <a:gd name="connsiteY138" fmla="*/ 820566 h 3978754"/>
                <a:gd name="connsiteX139" fmla="*/ 1833016 w 4548036"/>
                <a:gd name="connsiteY139" fmla="*/ 852646 h 3978754"/>
                <a:gd name="connsiteX140" fmla="*/ 1833016 w 4548036"/>
                <a:gd name="connsiteY140" fmla="*/ 852646 h 3978754"/>
                <a:gd name="connsiteX141" fmla="*/ 1850555 w 4548036"/>
                <a:gd name="connsiteY141" fmla="*/ 876802 h 3978754"/>
                <a:gd name="connsiteX142" fmla="*/ 1855254 w 4548036"/>
                <a:gd name="connsiteY142" fmla="*/ 886200 h 3978754"/>
                <a:gd name="connsiteX143" fmla="*/ 1855254 w 4548036"/>
                <a:gd name="connsiteY143" fmla="*/ 886200 h 3978754"/>
                <a:gd name="connsiteX144" fmla="*/ 1861667 w 4548036"/>
                <a:gd name="connsiteY144" fmla="*/ 884511 h 3978754"/>
                <a:gd name="connsiteX145" fmla="*/ 1862759 w 4548036"/>
                <a:gd name="connsiteY145" fmla="*/ 875367 h 3978754"/>
                <a:gd name="connsiteX146" fmla="*/ 1862975 w 4548036"/>
                <a:gd name="connsiteY146" fmla="*/ 868547 h 3978754"/>
                <a:gd name="connsiteX147" fmla="*/ 1864296 w 4548036"/>
                <a:gd name="connsiteY147" fmla="*/ 840149 h 3978754"/>
                <a:gd name="connsiteX148" fmla="*/ 1863191 w 4548036"/>
                <a:gd name="connsiteY148" fmla="*/ 843680 h 3978754"/>
                <a:gd name="connsiteX149" fmla="*/ 1868259 w 4548036"/>
                <a:gd name="connsiteY149" fmla="*/ 833964 h 3978754"/>
                <a:gd name="connsiteX150" fmla="*/ 1883016 w 4548036"/>
                <a:gd name="connsiteY150" fmla="*/ 829697 h 3978754"/>
                <a:gd name="connsiteX151" fmla="*/ 1923415 w 4548036"/>
                <a:gd name="connsiteY151" fmla="*/ 817264 h 3978754"/>
                <a:gd name="connsiteX152" fmla="*/ 1930412 w 4548036"/>
                <a:gd name="connsiteY152" fmla="*/ 857663 h 3978754"/>
                <a:gd name="connsiteX153" fmla="*/ 1955660 w 4548036"/>
                <a:gd name="connsiteY153" fmla="*/ 865422 h 3978754"/>
                <a:gd name="connsiteX154" fmla="*/ 1958683 w 4548036"/>
                <a:gd name="connsiteY154" fmla="*/ 856482 h 3978754"/>
                <a:gd name="connsiteX155" fmla="*/ 1962975 w 4548036"/>
                <a:gd name="connsiteY155" fmla="*/ 843807 h 3978754"/>
                <a:gd name="connsiteX156" fmla="*/ 1962975 w 4548036"/>
                <a:gd name="connsiteY156" fmla="*/ 843807 h 3978754"/>
                <a:gd name="connsiteX157" fmla="*/ 1974735 w 4548036"/>
                <a:gd name="connsiteY157" fmla="*/ 845166 h 3978754"/>
                <a:gd name="connsiteX158" fmla="*/ 1976996 w 4548036"/>
                <a:gd name="connsiteY158" fmla="*/ 843362 h 3978754"/>
                <a:gd name="connsiteX159" fmla="*/ 1976539 w 4548036"/>
                <a:gd name="connsiteY159" fmla="*/ 834091 h 3978754"/>
                <a:gd name="connsiteX160" fmla="*/ 1979549 w 4548036"/>
                <a:gd name="connsiteY160" fmla="*/ 806075 h 3978754"/>
                <a:gd name="connsiteX161" fmla="*/ 2009495 w 4548036"/>
                <a:gd name="connsiteY161" fmla="*/ 810330 h 3978754"/>
                <a:gd name="connsiteX162" fmla="*/ 2037486 w 4548036"/>
                <a:gd name="connsiteY162" fmla="*/ 815346 h 3978754"/>
                <a:gd name="connsiteX163" fmla="*/ 2073732 w 4548036"/>
                <a:gd name="connsiteY163" fmla="*/ 819055 h 3978754"/>
                <a:gd name="connsiteX164" fmla="*/ 2102091 w 4548036"/>
                <a:gd name="connsiteY164" fmla="*/ 793414 h 3978754"/>
                <a:gd name="connsiteX165" fmla="*/ 2147595 w 4548036"/>
                <a:gd name="connsiteY165" fmla="*/ 804094 h 3978754"/>
                <a:gd name="connsiteX166" fmla="*/ 2210257 w 4548036"/>
                <a:gd name="connsiteY166" fmla="*/ 818115 h 3978754"/>
                <a:gd name="connsiteX167" fmla="*/ 2247887 w 4548036"/>
                <a:gd name="connsiteY167" fmla="*/ 882733 h 3978754"/>
                <a:gd name="connsiteX168" fmla="*/ 2248344 w 4548036"/>
                <a:gd name="connsiteY168" fmla="*/ 916261 h 3978754"/>
                <a:gd name="connsiteX169" fmla="*/ 2203767 w 4548036"/>
                <a:gd name="connsiteY169" fmla="*/ 975417 h 3978754"/>
                <a:gd name="connsiteX170" fmla="*/ 2203767 w 4548036"/>
                <a:gd name="connsiteY170" fmla="*/ 975417 h 3978754"/>
                <a:gd name="connsiteX171" fmla="*/ 2195677 w 4548036"/>
                <a:gd name="connsiteY171" fmla="*/ 1054958 h 3978754"/>
                <a:gd name="connsiteX172" fmla="*/ 2195677 w 4548036"/>
                <a:gd name="connsiteY172" fmla="*/ 1054958 h 3978754"/>
                <a:gd name="connsiteX173" fmla="*/ 2152027 w 4548036"/>
                <a:gd name="connsiteY173" fmla="*/ 1096410 h 3978754"/>
                <a:gd name="connsiteX174" fmla="*/ 2129078 w 4548036"/>
                <a:gd name="connsiteY174" fmla="*/ 1113441 h 3978754"/>
                <a:gd name="connsiteX175" fmla="*/ 2119249 w 4548036"/>
                <a:gd name="connsiteY175" fmla="*/ 1118026 h 3978754"/>
                <a:gd name="connsiteX176" fmla="*/ 2119249 w 4548036"/>
                <a:gd name="connsiteY176" fmla="*/ 1118026 h 3978754"/>
                <a:gd name="connsiteX177" fmla="*/ 2063546 w 4548036"/>
                <a:gd name="connsiteY177" fmla="*/ 1154729 h 3978754"/>
                <a:gd name="connsiteX178" fmla="*/ 2036013 w 4548036"/>
                <a:gd name="connsiteY178" fmla="*/ 1170464 h 3978754"/>
                <a:gd name="connsiteX179" fmla="*/ 2023999 w 4548036"/>
                <a:gd name="connsiteY179" fmla="*/ 1166807 h 3978754"/>
                <a:gd name="connsiteX180" fmla="*/ 2023999 w 4548036"/>
                <a:gd name="connsiteY180" fmla="*/ 1166807 h 3978754"/>
                <a:gd name="connsiteX181" fmla="*/ 2013508 w 4548036"/>
                <a:gd name="connsiteY181" fmla="*/ 1172242 h 3978754"/>
                <a:gd name="connsiteX182" fmla="*/ 2011387 w 4548036"/>
                <a:gd name="connsiteY182" fmla="*/ 1177132 h 3978754"/>
                <a:gd name="connsiteX183" fmla="*/ 2011387 w 4548036"/>
                <a:gd name="connsiteY183" fmla="*/ 1177132 h 3978754"/>
                <a:gd name="connsiteX184" fmla="*/ 2013508 w 4548036"/>
                <a:gd name="connsiteY184" fmla="*/ 1178833 h 3978754"/>
                <a:gd name="connsiteX185" fmla="*/ 2013508 w 4548036"/>
                <a:gd name="connsiteY185" fmla="*/ 1178833 h 3978754"/>
                <a:gd name="connsiteX186" fmla="*/ 2057501 w 4548036"/>
                <a:gd name="connsiteY186" fmla="*/ 1183875 h 3978754"/>
                <a:gd name="connsiteX187" fmla="*/ 2130806 w 4548036"/>
                <a:gd name="connsiteY187" fmla="*/ 1220540 h 3978754"/>
                <a:gd name="connsiteX188" fmla="*/ 2145576 w 4548036"/>
                <a:gd name="connsiteY188" fmla="*/ 1236326 h 3978754"/>
                <a:gd name="connsiteX189" fmla="*/ 2165781 w 4548036"/>
                <a:gd name="connsiteY189" fmla="*/ 1245267 h 3978754"/>
                <a:gd name="connsiteX190" fmla="*/ 2181314 w 4548036"/>
                <a:gd name="connsiteY190" fmla="*/ 1258475 h 3978754"/>
                <a:gd name="connsiteX191" fmla="*/ 2188286 w 4548036"/>
                <a:gd name="connsiteY191" fmla="*/ 1263911 h 3978754"/>
                <a:gd name="connsiteX192" fmla="*/ 2188286 w 4548036"/>
                <a:gd name="connsiteY192" fmla="*/ 1263911 h 3978754"/>
                <a:gd name="connsiteX193" fmla="*/ 2227923 w 4548036"/>
                <a:gd name="connsiteY193" fmla="*/ 1261193 h 3978754"/>
                <a:gd name="connsiteX194" fmla="*/ 2227529 w 4548036"/>
                <a:gd name="connsiteY194" fmla="*/ 1266248 h 3978754"/>
                <a:gd name="connsiteX195" fmla="*/ 2241131 w 4548036"/>
                <a:gd name="connsiteY195" fmla="*/ 1293426 h 3978754"/>
                <a:gd name="connsiteX196" fmla="*/ 2228710 w 4548036"/>
                <a:gd name="connsiteY196" fmla="*/ 1313632 h 3978754"/>
                <a:gd name="connsiteX197" fmla="*/ 2236089 w 4548036"/>
                <a:gd name="connsiteY197" fmla="*/ 1329952 h 3978754"/>
                <a:gd name="connsiteX198" fmla="*/ 2247353 w 4548036"/>
                <a:gd name="connsiteY198" fmla="*/ 1342766 h 3978754"/>
                <a:gd name="connsiteX199" fmla="*/ 2283472 w 4548036"/>
                <a:gd name="connsiteY199" fmla="*/ 1353637 h 3978754"/>
                <a:gd name="connsiteX200" fmla="*/ 2287587 w 4548036"/>
                <a:gd name="connsiteY200" fmla="*/ 1383152 h 3978754"/>
                <a:gd name="connsiteX201" fmla="*/ 2296642 w 4548036"/>
                <a:gd name="connsiteY201" fmla="*/ 1383901 h 3978754"/>
                <a:gd name="connsiteX202" fmla="*/ 2296642 w 4548036"/>
                <a:gd name="connsiteY202" fmla="*/ 1383901 h 3978754"/>
                <a:gd name="connsiteX203" fmla="*/ 2340305 w 4548036"/>
                <a:gd name="connsiteY203" fmla="*/ 1391318 h 3978754"/>
                <a:gd name="connsiteX204" fmla="*/ 2372893 w 4548036"/>
                <a:gd name="connsiteY204" fmla="*/ 1394557 h 3978754"/>
                <a:gd name="connsiteX205" fmla="*/ 2371000 w 4548036"/>
                <a:gd name="connsiteY205" fmla="*/ 1430891 h 3978754"/>
                <a:gd name="connsiteX206" fmla="*/ 2365895 w 4548036"/>
                <a:gd name="connsiteY206" fmla="*/ 1461168 h 3978754"/>
                <a:gd name="connsiteX207" fmla="*/ 2368676 w 4548036"/>
                <a:gd name="connsiteY207" fmla="*/ 1488651 h 3978754"/>
                <a:gd name="connsiteX208" fmla="*/ 2362657 w 4548036"/>
                <a:gd name="connsiteY208" fmla="*/ 1507688 h 3978754"/>
                <a:gd name="connsiteX209" fmla="*/ 2356167 w 4548036"/>
                <a:gd name="connsiteY209" fmla="*/ 1530078 h 3978754"/>
                <a:gd name="connsiteX210" fmla="*/ 2359609 w 4548036"/>
                <a:gd name="connsiteY210" fmla="*/ 1538524 h 3978754"/>
                <a:gd name="connsiteX211" fmla="*/ 2362326 w 4548036"/>
                <a:gd name="connsiteY211" fmla="*/ 1542410 h 3978754"/>
                <a:gd name="connsiteX212" fmla="*/ 2362326 w 4548036"/>
                <a:gd name="connsiteY212" fmla="*/ 1542410 h 3978754"/>
                <a:gd name="connsiteX213" fmla="*/ 2373972 w 4548036"/>
                <a:gd name="connsiteY213" fmla="*/ 1525709 h 3978754"/>
                <a:gd name="connsiteX214" fmla="*/ 2391067 w 4548036"/>
                <a:gd name="connsiteY214" fmla="*/ 1534244 h 3978754"/>
                <a:gd name="connsiteX215" fmla="*/ 2392629 w 4548036"/>
                <a:gd name="connsiteY215" fmla="*/ 1550170 h 3978754"/>
                <a:gd name="connsiteX216" fmla="*/ 2392235 w 4548036"/>
                <a:gd name="connsiteY216" fmla="*/ 1553662 h 3978754"/>
                <a:gd name="connsiteX217" fmla="*/ 2386799 w 4548036"/>
                <a:gd name="connsiteY217" fmla="*/ 1563759 h 3978754"/>
                <a:gd name="connsiteX218" fmla="*/ 2386799 w 4548036"/>
                <a:gd name="connsiteY218" fmla="*/ 1563759 h 3978754"/>
                <a:gd name="connsiteX219" fmla="*/ 2413990 w 4548036"/>
                <a:gd name="connsiteY219" fmla="*/ 1560253 h 3978754"/>
                <a:gd name="connsiteX220" fmla="*/ 2443899 w 4548036"/>
                <a:gd name="connsiteY220" fmla="*/ 1548227 h 3978754"/>
                <a:gd name="connsiteX221" fmla="*/ 2462542 w 4548036"/>
                <a:gd name="connsiteY221" fmla="*/ 1544341 h 3978754"/>
                <a:gd name="connsiteX222" fmla="*/ 2471077 w 4548036"/>
                <a:gd name="connsiteY222" fmla="*/ 1542779 h 3978754"/>
                <a:gd name="connsiteX223" fmla="*/ 2462148 w 4548036"/>
                <a:gd name="connsiteY223" fmla="*/ 1558704 h 3978754"/>
                <a:gd name="connsiteX224" fmla="*/ 2456319 w 4548036"/>
                <a:gd name="connsiteY224" fmla="*/ 1564534 h 3978754"/>
                <a:gd name="connsiteX225" fmla="*/ 2456319 w 4548036"/>
                <a:gd name="connsiteY225" fmla="*/ 1564534 h 3978754"/>
                <a:gd name="connsiteX226" fmla="*/ 2462110 w 4548036"/>
                <a:gd name="connsiteY226" fmla="*/ 1569652 h 3978754"/>
                <a:gd name="connsiteX227" fmla="*/ 2462110 w 4548036"/>
                <a:gd name="connsiteY227" fmla="*/ 1569652 h 3978754"/>
                <a:gd name="connsiteX228" fmla="*/ 2473870 w 4548036"/>
                <a:gd name="connsiteY228" fmla="*/ 1585324 h 3978754"/>
                <a:gd name="connsiteX229" fmla="*/ 2477807 w 4548036"/>
                <a:gd name="connsiteY229" fmla="*/ 1602368 h 3978754"/>
                <a:gd name="connsiteX230" fmla="*/ 2485008 w 4548036"/>
                <a:gd name="connsiteY230" fmla="*/ 1612197 h 3978754"/>
                <a:gd name="connsiteX231" fmla="*/ 2485008 w 4548036"/>
                <a:gd name="connsiteY231" fmla="*/ 1612197 h 3978754"/>
                <a:gd name="connsiteX232" fmla="*/ 2494838 w 4548036"/>
                <a:gd name="connsiteY232" fmla="*/ 1608921 h 3978754"/>
                <a:gd name="connsiteX233" fmla="*/ 2494838 w 4548036"/>
                <a:gd name="connsiteY233" fmla="*/ 1608921 h 3978754"/>
                <a:gd name="connsiteX234" fmla="*/ 2501391 w 4548036"/>
                <a:gd name="connsiteY234" fmla="*/ 1610242 h 3978754"/>
                <a:gd name="connsiteX235" fmla="*/ 2501391 w 4548036"/>
                <a:gd name="connsiteY235" fmla="*/ 1610242 h 3978754"/>
                <a:gd name="connsiteX236" fmla="*/ 2504668 w 4548036"/>
                <a:gd name="connsiteY236" fmla="*/ 1616795 h 3978754"/>
                <a:gd name="connsiteX237" fmla="*/ 2506624 w 4548036"/>
                <a:gd name="connsiteY237" fmla="*/ 1622687 h 3978754"/>
                <a:gd name="connsiteX238" fmla="*/ 2506624 w 4548036"/>
                <a:gd name="connsiteY238" fmla="*/ 1622687 h 3978754"/>
                <a:gd name="connsiteX239" fmla="*/ 2484996 w 4548036"/>
                <a:gd name="connsiteY239" fmla="*/ 1632517 h 3978754"/>
                <a:gd name="connsiteX240" fmla="*/ 2496134 w 4548036"/>
                <a:gd name="connsiteY240" fmla="*/ 1636454 h 3978754"/>
                <a:gd name="connsiteX241" fmla="*/ 2518422 w 4548036"/>
                <a:gd name="connsiteY241" fmla="*/ 1646284 h 3978754"/>
                <a:gd name="connsiteX242" fmla="*/ 2518422 w 4548036"/>
                <a:gd name="connsiteY242" fmla="*/ 1646284 h 3978754"/>
                <a:gd name="connsiteX243" fmla="*/ 2526944 w 4548036"/>
                <a:gd name="connsiteY243" fmla="*/ 1656113 h 3978754"/>
                <a:gd name="connsiteX244" fmla="*/ 2526944 w 4548036"/>
                <a:gd name="connsiteY244" fmla="*/ 1656113 h 3978754"/>
                <a:gd name="connsiteX245" fmla="*/ 2545295 w 4548036"/>
                <a:gd name="connsiteY245" fmla="*/ 1666603 h 3978754"/>
                <a:gd name="connsiteX246" fmla="*/ 2557741 w 4548036"/>
                <a:gd name="connsiteY246" fmla="*/ 1679049 h 3978754"/>
                <a:gd name="connsiteX247" fmla="*/ 2557741 w 4548036"/>
                <a:gd name="connsiteY247" fmla="*/ 1679049 h 3978754"/>
                <a:gd name="connsiteX248" fmla="*/ 2559710 w 4548036"/>
                <a:gd name="connsiteY248" fmla="*/ 1686910 h 3978754"/>
                <a:gd name="connsiteX249" fmla="*/ 2567571 w 4548036"/>
                <a:gd name="connsiteY249" fmla="*/ 1683634 h 3978754"/>
                <a:gd name="connsiteX250" fmla="*/ 2576741 w 4548036"/>
                <a:gd name="connsiteY250" fmla="*/ 1680357 h 3978754"/>
                <a:gd name="connsiteX251" fmla="*/ 2576741 w 4548036"/>
                <a:gd name="connsiteY251" fmla="*/ 1680357 h 3978754"/>
                <a:gd name="connsiteX252" fmla="*/ 2597061 w 4548036"/>
                <a:gd name="connsiteY252" fmla="*/ 1689539 h 3978754"/>
                <a:gd name="connsiteX253" fmla="*/ 2616073 w 4548036"/>
                <a:gd name="connsiteY253" fmla="*/ 1689539 h 3978754"/>
                <a:gd name="connsiteX254" fmla="*/ 2616073 w 4548036"/>
                <a:gd name="connsiteY254" fmla="*/ 1689539 h 3978754"/>
                <a:gd name="connsiteX255" fmla="*/ 2621318 w 4548036"/>
                <a:gd name="connsiteY255" fmla="*/ 1681018 h 3978754"/>
                <a:gd name="connsiteX256" fmla="*/ 2623946 w 4548036"/>
                <a:gd name="connsiteY256" fmla="*/ 1675773 h 3978754"/>
                <a:gd name="connsiteX257" fmla="*/ 2630754 w 4548036"/>
                <a:gd name="connsiteY257" fmla="*/ 1664965 h 3978754"/>
                <a:gd name="connsiteX258" fmla="*/ 2630754 w 4548036"/>
                <a:gd name="connsiteY258" fmla="*/ 1664965 h 3978754"/>
                <a:gd name="connsiteX259" fmla="*/ 2645905 w 4548036"/>
                <a:gd name="connsiteY259" fmla="*/ 1639895 h 3978754"/>
                <a:gd name="connsiteX260" fmla="*/ 2705264 w 4548036"/>
                <a:gd name="connsiteY260" fmla="*/ 1608006 h 3978754"/>
                <a:gd name="connsiteX261" fmla="*/ 2705264 w 4548036"/>
                <a:gd name="connsiteY261" fmla="*/ 1608006 h 3978754"/>
                <a:gd name="connsiteX262" fmla="*/ 2635351 w 4548036"/>
                <a:gd name="connsiteY262" fmla="*/ 1527602 h 3978754"/>
                <a:gd name="connsiteX263" fmla="*/ 2655176 w 4548036"/>
                <a:gd name="connsiteY263" fmla="*/ 1524110 h 3978754"/>
                <a:gd name="connsiteX264" fmla="*/ 2690126 w 4548036"/>
                <a:gd name="connsiteY264" fmla="*/ 1517493 h 3978754"/>
                <a:gd name="connsiteX265" fmla="*/ 2720415 w 4548036"/>
                <a:gd name="connsiteY265" fmla="*/ 1510508 h 3978754"/>
                <a:gd name="connsiteX266" fmla="*/ 2720415 w 4548036"/>
                <a:gd name="connsiteY266" fmla="*/ 1510508 h 3978754"/>
                <a:gd name="connsiteX267" fmla="*/ 2768193 w 4548036"/>
                <a:gd name="connsiteY267" fmla="*/ 1499243 h 3978754"/>
                <a:gd name="connsiteX268" fmla="*/ 2801213 w 4548036"/>
                <a:gd name="connsiteY268" fmla="*/ 1487597 h 3978754"/>
                <a:gd name="connsiteX269" fmla="*/ 2801213 w 4548036"/>
                <a:gd name="connsiteY269" fmla="*/ 1487597 h 3978754"/>
                <a:gd name="connsiteX270" fmla="*/ 2823743 w 4548036"/>
                <a:gd name="connsiteY270" fmla="*/ 1479444 h 3978754"/>
                <a:gd name="connsiteX271" fmla="*/ 2823743 w 4548036"/>
                <a:gd name="connsiteY271" fmla="*/ 1479444 h 3978754"/>
                <a:gd name="connsiteX272" fmla="*/ 2850578 w 4548036"/>
                <a:gd name="connsiteY272" fmla="*/ 1504095 h 3978754"/>
                <a:gd name="connsiteX273" fmla="*/ 2890545 w 4548036"/>
                <a:gd name="connsiteY273" fmla="*/ 1523208 h 3978754"/>
                <a:gd name="connsiteX274" fmla="*/ 2890545 w 4548036"/>
                <a:gd name="connsiteY274" fmla="*/ 1523208 h 3978754"/>
                <a:gd name="connsiteX275" fmla="*/ 2933268 w 4548036"/>
                <a:gd name="connsiteY275" fmla="*/ 1540023 h 3978754"/>
                <a:gd name="connsiteX276" fmla="*/ 2972879 w 4548036"/>
                <a:gd name="connsiteY276" fmla="*/ 1554781 h 3978754"/>
                <a:gd name="connsiteX277" fmla="*/ 2972879 w 4548036"/>
                <a:gd name="connsiteY277" fmla="*/ 1554781 h 3978754"/>
                <a:gd name="connsiteX278" fmla="*/ 2999676 w 4548036"/>
                <a:gd name="connsiteY278" fmla="*/ 1520986 h 3978754"/>
                <a:gd name="connsiteX279" fmla="*/ 3028416 w 4548036"/>
                <a:gd name="connsiteY279" fmla="*/ 1503891 h 3978754"/>
                <a:gd name="connsiteX280" fmla="*/ 3067646 w 4548036"/>
                <a:gd name="connsiteY280" fmla="*/ 1479025 h 3978754"/>
                <a:gd name="connsiteX281" fmla="*/ 3104159 w 4548036"/>
                <a:gd name="connsiteY281" fmla="*/ 1463112 h 3978754"/>
                <a:gd name="connsiteX282" fmla="*/ 3144011 w 4548036"/>
                <a:gd name="connsiteY282" fmla="*/ 1448355 h 3978754"/>
                <a:gd name="connsiteX283" fmla="*/ 3170008 w 4548036"/>
                <a:gd name="connsiteY283" fmla="*/ 1442182 h 3978754"/>
                <a:gd name="connsiteX284" fmla="*/ 3202825 w 4548036"/>
                <a:gd name="connsiteY284" fmla="*/ 1437077 h 3978754"/>
                <a:gd name="connsiteX285" fmla="*/ 3223793 w 4548036"/>
                <a:gd name="connsiteY285" fmla="*/ 1433584 h 3978754"/>
                <a:gd name="connsiteX286" fmla="*/ 3241662 w 4548036"/>
                <a:gd name="connsiteY286" fmla="*/ 1442132 h 3978754"/>
                <a:gd name="connsiteX287" fmla="*/ 3274682 w 4548036"/>
                <a:gd name="connsiteY287" fmla="*/ 1457664 h 3978754"/>
                <a:gd name="connsiteX288" fmla="*/ 3267684 w 4548036"/>
                <a:gd name="connsiteY288" fmla="*/ 1477082 h 3978754"/>
                <a:gd name="connsiteX289" fmla="*/ 3262630 w 4548036"/>
                <a:gd name="connsiteY289" fmla="*/ 1490671 h 3978754"/>
                <a:gd name="connsiteX290" fmla="*/ 3258362 w 4548036"/>
                <a:gd name="connsiteY290" fmla="*/ 1498443 h 3978754"/>
                <a:gd name="connsiteX291" fmla="*/ 3258362 w 4548036"/>
                <a:gd name="connsiteY291" fmla="*/ 1498443 h 3978754"/>
                <a:gd name="connsiteX292" fmla="*/ 3297986 w 4548036"/>
                <a:gd name="connsiteY292" fmla="*/ 1559035 h 3978754"/>
                <a:gd name="connsiteX293" fmla="*/ 3297986 w 4548036"/>
                <a:gd name="connsiteY293" fmla="*/ 1559035 h 3978754"/>
                <a:gd name="connsiteX294" fmla="*/ 3307473 w 4548036"/>
                <a:gd name="connsiteY294" fmla="*/ 1581565 h 3978754"/>
                <a:gd name="connsiteX295" fmla="*/ 3288042 w 4548036"/>
                <a:gd name="connsiteY295" fmla="*/ 1638270 h 3978754"/>
                <a:gd name="connsiteX296" fmla="*/ 3288042 w 4548036"/>
                <a:gd name="connsiteY296" fmla="*/ 1638270 h 3978754"/>
                <a:gd name="connsiteX297" fmla="*/ 3253867 w 4548036"/>
                <a:gd name="connsiteY297" fmla="*/ 1646804 h 3978754"/>
                <a:gd name="connsiteX298" fmla="*/ 3198164 w 4548036"/>
                <a:gd name="connsiteY298" fmla="*/ 1735374 h 3978754"/>
                <a:gd name="connsiteX299" fmla="*/ 3196043 w 4548036"/>
                <a:gd name="connsiteY299" fmla="*/ 1738676 h 3978754"/>
                <a:gd name="connsiteX300" fmla="*/ 3196043 w 4548036"/>
                <a:gd name="connsiteY300" fmla="*/ 1738676 h 3978754"/>
                <a:gd name="connsiteX301" fmla="*/ 3178670 w 4548036"/>
                <a:gd name="connsiteY301" fmla="*/ 1748697 h 3978754"/>
                <a:gd name="connsiteX302" fmla="*/ 3126676 w 4548036"/>
                <a:gd name="connsiteY302" fmla="*/ 1778973 h 3978754"/>
                <a:gd name="connsiteX303" fmla="*/ 3082556 w 4548036"/>
                <a:gd name="connsiteY303" fmla="*/ 1804970 h 3978754"/>
                <a:gd name="connsiteX304" fmla="*/ 3082556 w 4548036"/>
                <a:gd name="connsiteY304" fmla="*/ 1804970 h 3978754"/>
                <a:gd name="connsiteX305" fmla="*/ 3060661 w 4548036"/>
                <a:gd name="connsiteY305" fmla="*/ 1817721 h 3978754"/>
                <a:gd name="connsiteX306" fmla="*/ 3059493 w 4548036"/>
                <a:gd name="connsiteY306" fmla="*/ 1822382 h 3978754"/>
                <a:gd name="connsiteX307" fmla="*/ 3076968 w 4548036"/>
                <a:gd name="connsiteY307" fmla="*/ 1844518 h 3978754"/>
                <a:gd name="connsiteX308" fmla="*/ 3089402 w 4548036"/>
                <a:gd name="connsiteY308" fmla="*/ 1912882 h 3978754"/>
                <a:gd name="connsiteX309" fmla="*/ 3046666 w 4548036"/>
                <a:gd name="connsiteY309" fmla="*/ 1940454 h 3978754"/>
                <a:gd name="connsiteX310" fmla="*/ 3050946 w 4548036"/>
                <a:gd name="connsiteY310" fmla="*/ 2015422 h 3978754"/>
                <a:gd name="connsiteX311" fmla="*/ 3111919 w 4548036"/>
                <a:gd name="connsiteY311" fmla="*/ 2055808 h 3978754"/>
                <a:gd name="connsiteX312" fmla="*/ 3124352 w 4548036"/>
                <a:gd name="connsiteY312" fmla="*/ 2062806 h 3978754"/>
                <a:gd name="connsiteX313" fmla="*/ 3174847 w 4548036"/>
                <a:gd name="connsiteY313" fmla="*/ 2119130 h 3978754"/>
                <a:gd name="connsiteX314" fmla="*/ 3210598 w 4548036"/>
                <a:gd name="connsiteY314" fmla="*/ 2159135 h 3978754"/>
                <a:gd name="connsiteX315" fmla="*/ 3236227 w 4548036"/>
                <a:gd name="connsiteY315" fmla="*/ 2184002 h 3978754"/>
                <a:gd name="connsiteX316" fmla="*/ 3236227 w 4548036"/>
                <a:gd name="connsiteY316" fmla="*/ 2184002 h 3978754"/>
                <a:gd name="connsiteX317" fmla="*/ 3247491 w 4548036"/>
                <a:gd name="connsiteY317" fmla="*/ 2191380 h 3978754"/>
                <a:gd name="connsiteX318" fmla="*/ 3272396 w 4548036"/>
                <a:gd name="connsiteY318" fmla="*/ 2184764 h 3978754"/>
                <a:gd name="connsiteX319" fmla="*/ 3281807 w 4548036"/>
                <a:gd name="connsiteY319" fmla="*/ 2163707 h 3978754"/>
                <a:gd name="connsiteX320" fmla="*/ 3316211 w 4548036"/>
                <a:gd name="connsiteY320" fmla="*/ 2176509 h 3978754"/>
                <a:gd name="connsiteX321" fmla="*/ 3337763 w 4548036"/>
                <a:gd name="connsiteY321" fmla="*/ 2182922 h 3978754"/>
                <a:gd name="connsiteX322" fmla="*/ 3359328 w 4548036"/>
                <a:gd name="connsiteY322" fmla="*/ 2185831 h 3978754"/>
                <a:gd name="connsiteX323" fmla="*/ 3381235 w 4548036"/>
                <a:gd name="connsiteY323" fmla="*/ 2192841 h 3978754"/>
                <a:gd name="connsiteX324" fmla="*/ 3384969 w 4548036"/>
                <a:gd name="connsiteY324" fmla="*/ 2192828 h 3978754"/>
                <a:gd name="connsiteX325" fmla="*/ 3394862 w 4548036"/>
                <a:gd name="connsiteY325" fmla="*/ 2192828 h 3978754"/>
                <a:gd name="connsiteX326" fmla="*/ 3409429 w 4548036"/>
                <a:gd name="connsiteY326" fmla="*/ 2216133 h 3978754"/>
                <a:gd name="connsiteX327" fmla="*/ 3391433 w 4548036"/>
                <a:gd name="connsiteY327" fmla="*/ 2230941 h 3978754"/>
                <a:gd name="connsiteX328" fmla="*/ 3375698 w 4548036"/>
                <a:gd name="connsiteY328" fmla="*/ 2242091 h 3978754"/>
                <a:gd name="connsiteX329" fmla="*/ 3375698 w 4548036"/>
                <a:gd name="connsiteY329" fmla="*/ 2242091 h 3978754"/>
                <a:gd name="connsiteX330" fmla="*/ 3381134 w 4548036"/>
                <a:gd name="connsiteY330" fmla="*/ 2249622 h 3978754"/>
                <a:gd name="connsiteX331" fmla="*/ 3381134 w 4548036"/>
                <a:gd name="connsiteY331" fmla="*/ 2249622 h 3978754"/>
                <a:gd name="connsiteX332" fmla="*/ 3384232 w 4548036"/>
                <a:gd name="connsiteY332" fmla="*/ 2263059 h 3978754"/>
                <a:gd name="connsiteX333" fmla="*/ 3384232 w 4548036"/>
                <a:gd name="connsiteY333" fmla="*/ 2263059 h 3978754"/>
                <a:gd name="connsiteX334" fmla="*/ 3406508 w 4548036"/>
                <a:gd name="connsiteY334" fmla="*/ 2272889 h 3978754"/>
                <a:gd name="connsiteX335" fmla="*/ 3406508 w 4548036"/>
                <a:gd name="connsiteY335" fmla="*/ 2272889 h 3978754"/>
                <a:gd name="connsiteX336" fmla="*/ 3424326 w 4548036"/>
                <a:gd name="connsiteY336" fmla="*/ 2260405 h 3978754"/>
                <a:gd name="connsiteX337" fmla="*/ 3432810 w 4548036"/>
                <a:gd name="connsiteY337" fmla="*/ 2254905 h 3978754"/>
                <a:gd name="connsiteX338" fmla="*/ 3432810 w 4548036"/>
                <a:gd name="connsiteY338" fmla="*/ 2254905 h 3978754"/>
                <a:gd name="connsiteX339" fmla="*/ 3442322 w 4548036"/>
                <a:gd name="connsiteY339" fmla="*/ 2258144 h 3978754"/>
                <a:gd name="connsiteX340" fmla="*/ 3442322 w 4548036"/>
                <a:gd name="connsiteY340" fmla="*/ 2258144 h 3978754"/>
                <a:gd name="connsiteX341" fmla="*/ 3447897 w 4548036"/>
                <a:gd name="connsiteY341" fmla="*/ 2266234 h 3978754"/>
                <a:gd name="connsiteX342" fmla="*/ 3447897 w 4548036"/>
                <a:gd name="connsiteY342" fmla="*/ 2266234 h 3978754"/>
                <a:gd name="connsiteX343" fmla="*/ 3451314 w 4548036"/>
                <a:gd name="connsiteY343" fmla="*/ 2267580 h 3978754"/>
                <a:gd name="connsiteX344" fmla="*/ 3451314 w 4548036"/>
                <a:gd name="connsiteY344" fmla="*/ 2267580 h 3978754"/>
                <a:gd name="connsiteX345" fmla="*/ 3457842 w 4548036"/>
                <a:gd name="connsiteY345" fmla="*/ 2282223 h 3978754"/>
                <a:gd name="connsiteX346" fmla="*/ 3464535 w 4548036"/>
                <a:gd name="connsiteY346" fmla="*/ 2297501 h 3978754"/>
                <a:gd name="connsiteX347" fmla="*/ 3470821 w 4548036"/>
                <a:gd name="connsiteY347" fmla="*/ 2311306 h 3978754"/>
                <a:gd name="connsiteX348" fmla="*/ 3470821 w 4548036"/>
                <a:gd name="connsiteY348" fmla="*/ 2311306 h 3978754"/>
                <a:gd name="connsiteX349" fmla="*/ 3472371 w 4548036"/>
                <a:gd name="connsiteY349" fmla="*/ 2313427 h 3978754"/>
                <a:gd name="connsiteX350" fmla="*/ 3472371 w 4548036"/>
                <a:gd name="connsiteY350" fmla="*/ 2313427 h 3978754"/>
                <a:gd name="connsiteX351" fmla="*/ 3481108 w 4548036"/>
                <a:gd name="connsiteY351" fmla="*/ 2331486 h 3978754"/>
                <a:gd name="connsiteX352" fmla="*/ 3488690 w 4548036"/>
                <a:gd name="connsiteY352" fmla="*/ 2336731 h 3978754"/>
                <a:gd name="connsiteX353" fmla="*/ 3498596 w 4548036"/>
                <a:gd name="connsiteY353" fmla="*/ 2339068 h 3978754"/>
                <a:gd name="connsiteX354" fmla="*/ 3514318 w 4548036"/>
                <a:gd name="connsiteY354" fmla="*/ 2342560 h 3978754"/>
                <a:gd name="connsiteX355" fmla="*/ 3537039 w 4548036"/>
                <a:gd name="connsiteY355" fmla="*/ 2345469 h 3978754"/>
                <a:gd name="connsiteX356" fmla="*/ 3538791 w 4548036"/>
                <a:gd name="connsiteY356" fmla="*/ 2365865 h 3978754"/>
                <a:gd name="connsiteX357" fmla="*/ 3538207 w 4548036"/>
                <a:gd name="connsiteY357" fmla="*/ 2393246 h 3978754"/>
                <a:gd name="connsiteX358" fmla="*/ 3538207 w 4548036"/>
                <a:gd name="connsiteY358" fmla="*/ 2393246 h 3978754"/>
                <a:gd name="connsiteX359" fmla="*/ 3552774 w 4548036"/>
                <a:gd name="connsiteY359" fmla="*/ 2393830 h 3978754"/>
                <a:gd name="connsiteX360" fmla="*/ 3552774 w 4548036"/>
                <a:gd name="connsiteY360" fmla="*/ 2393830 h 3978754"/>
                <a:gd name="connsiteX361" fmla="*/ 3570250 w 4548036"/>
                <a:gd name="connsiteY361" fmla="*/ 2407229 h 3978754"/>
                <a:gd name="connsiteX362" fmla="*/ 3578403 w 4548036"/>
                <a:gd name="connsiteY362" fmla="*/ 2425885 h 3978754"/>
                <a:gd name="connsiteX363" fmla="*/ 3581311 w 4548036"/>
                <a:gd name="connsiteY363" fmla="*/ 2438115 h 3978754"/>
                <a:gd name="connsiteX364" fmla="*/ 3577819 w 4548036"/>
                <a:gd name="connsiteY364" fmla="*/ 2450358 h 3978754"/>
                <a:gd name="connsiteX365" fmla="*/ 3557435 w 4548036"/>
                <a:gd name="connsiteY365" fmla="*/ 2455019 h 3978754"/>
                <a:gd name="connsiteX366" fmla="*/ 3544608 w 4548036"/>
                <a:gd name="connsiteY366" fmla="*/ 2467833 h 3978754"/>
                <a:gd name="connsiteX367" fmla="*/ 3553346 w 4548036"/>
                <a:gd name="connsiteY367" fmla="*/ 2495798 h 3978754"/>
                <a:gd name="connsiteX368" fmla="*/ 3566160 w 4548036"/>
                <a:gd name="connsiteY368" fmla="*/ 2515026 h 3978754"/>
                <a:gd name="connsiteX369" fmla="*/ 3566160 w 4548036"/>
                <a:gd name="connsiteY369" fmla="*/ 2535422 h 3978754"/>
                <a:gd name="connsiteX370" fmla="*/ 3587724 w 4548036"/>
                <a:gd name="connsiteY370" fmla="*/ 2535422 h 3978754"/>
                <a:gd name="connsiteX371" fmla="*/ 3590633 w 4548036"/>
                <a:gd name="connsiteY371" fmla="*/ 2551158 h 3978754"/>
                <a:gd name="connsiteX372" fmla="*/ 3598215 w 4548036"/>
                <a:gd name="connsiteY372" fmla="*/ 2561648 h 3978754"/>
                <a:gd name="connsiteX373" fmla="*/ 3601707 w 4548036"/>
                <a:gd name="connsiteY373" fmla="*/ 2562816 h 3978754"/>
                <a:gd name="connsiteX374" fmla="*/ 3601707 w 4548036"/>
                <a:gd name="connsiteY374" fmla="*/ 2562816 h 3978754"/>
                <a:gd name="connsiteX375" fmla="*/ 3601707 w 4548036"/>
                <a:gd name="connsiteY375" fmla="*/ 2585537 h 3978754"/>
                <a:gd name="connsiteX376" fmla="*/ 3601707 w 4548036"/>
                <a:gd name="connsiteY376" fmla="*/ 2585537 h 3978754"/>
                <a:gd name="connsiteX377" fmla="*/ 3612185 w 4548036"/>
                <a:gd name="connsiteY377" fmla="*/ 2586108 h 3978754"/>
                <a:gd name="connsiteX378" fmla="*/ 3611613 w 4548036"/>
                <a:gd name="connsiteY378" fmla="*/ 2593106 h 3978754"/>
                <a:gd name="connsiteX379" fmla="*/ 3604387 w 4548036"/>
                <a:gd name="connsiteY379" fmla="*/ 2596637 h 3978754"/>
                <a:gd name="connsiteX380" fmla="*/ 3614521 w 4548036"/>
                <a:gd name="connsiteY380" fmla="*/ 2610581 h 3978754"/>
                <a:gd name="connsiteX381" fmla="*/ 3619766 w 4548036"/>
                <a:gd name="connsiteY381" fmla="*/ 2622227 h 3978754"/>
                <a:gd name="connsiteX382" fmla="*/ 3606368 w 4548036"/>
                <a:gd name="connsiteY382" fmla="*/ 2642039 h 3978754"/>
                <a:gd name="connsiteX383" fmla="*/ 3606368 w 4548036"/>
                <a:gd name="connsiteY383" fmla="*/ 2642039 h 3978754"/>
                <a:gd name="connsiteX384" fmla="*/ 3623843 w 4548036"/>
                <a:gd name="connsiteY384" fmla="*/ 2656606 h 3978754"/>
                <a:gd name="connsiteX385" fmla="*/ 3624999 w 4548036"/>
                <a:gd name="connsiteY385" fmla="*/ 2688635 h 3978754"/>
                <a:gd name="connsiteX386" fmla="*/ 3624999 w 4548036"/>
                <a:gd name="connsiteY386" fmla="*/ 2688635 h 3978754"/>
                <a:gd name="connsiteX387" fmla="*/ 3605187 w 4548036"/>
                <a:gd name="connsiteY387" fmla="*/ 2695049 h 3978754"/>
                <a:gd name="connsiteX388" fmla="*/ 3584791 w 4548036"/>
                <a:gd name="connsiteY388" fmla="*/ 2709044 h 3978754"/>
                <a:gd name="connsiteX389" fmla="*/ 3574885 w 4548036"/>
                <a:gd name="connsiteY389" fmla="*/ 2714276 h 3978754"/>
                <a:gd name="connsiteX390" fmla="*/ 3569640 w 4548036"/>
                <a:gd name="connsiteY390" fmla="*/ 2714276 h 3978754"/>
                <a:gd name="connsiteX391" fmla="*/ 3569640 w 4548036"/>
                <a:gd name="connsiteY391" fmla="*/ 2714276 h 3978754"/>
                <a:gd name="connsiteX392" fmla="*/ 3568471 w 4548036"/>
                <a:gd name="connsiteY392" fmla="*/ 2776608 h 3978754"/>
                <a:gd name="connsiteX393" fmla="*/ 3568471 w 4548036"/>
                <a:gd name="connsiteY393" fmla="*/ 2776608 h 3978754"/>
                <a:gd name="connsiteX394" fmla="*/ 3584207 w 4548036"/>
                <a:gd name="connsiteY394" fmla="*/ 2777776 h 3978754"/>
                <a:gd name="connsiteX395" fmla="*/ 3588868 w 4548036"/>
                <a:gd name="connsiteY395" fmla="*/ 2785943 h 3978754"/>
                <a:gd name="connsiteX396" fmla="*/ 3576625 w 4548036"/>
                <a:gd name="connsiteY396" fmla="*/ 2799925 h 3978754"/>
                <a:gd name="connsiteX397" fmla="*/ 3585363 w 4548036"/>
                <a:gd name="connsiteY397" fmla="*/ 2812753 h 3978754"/>
                <a:gd name="connsiteX398" fmla="*/ 3604006 w 4548036"/>
                <a:gd name="connsiteY398" fmla="*/ 2809247 h 3978754"/>
                <a:gd name="connsiteX399" fmla="*/ 3605175 w 4548036"/>
                <a:gd name="connsiteY399" fmla="*/ 2834304 h 3978754"/>
                <a:gd name="connsiteX400" fmla="*/ 3622218 w 4548036"/>
                <a:gd name="connsiteY400" fmla="*/ 2839626 h 3978754"/>
                <a:gd name="connsiteX401" fmla="*/ 3627311 w 4548036"/>
                <a:gd name="connsiteY401" fmla="*/ 2852935 h 3978754"/>
                <a:gd name="connsiteX402" fmla="*/ 3634880 w 4548036"/>
                <a:gd name="connsiteY402" fmla="*/ 2843042 h 3978754"/>
                <a:gd name="connsiteX403" fmla="*/ 3651784 w 4548036"/>
                <a:gd name="connsiteY403" fmla="*/ 2827891 h 3978754"/>
                <a:gd name="connsiteX404" fmla="*/ 3676828 w 4548036"/>
                <a:gd name="connsiteY404" fmla="*/ 2825555 h 3978754"/>
                <a:gd name="connsiteX405" fmla="*/ 3677984 w 4548036"/>
                <a:gd name="connsiteY405" fmla="*/ 2842445 h 3978754"/>
                <a:gd name="connsiteX406" fmla="*/ 3672523 w 4548036"/>
                <a:gd name="connsiteY406" fmla="*/ 2852275 h 3978754"/>
                <a:gd name="connsiteX407" fmla="*/ 3702126 w 4548036"/>
                <a:gd name="connsiteY407" fmla="*/ 2889131 h 3978754"/>
                <a:gd name="connsiteX408" fmla="*/ 3714687 w 4548036"/>
                <a:gd name="connsiteY408" fmla="*/ 2917007 h 3978754"/>
                <a:gd name="connsiteX409" fmla="*/ 3730410 w 4548036"/>
                <a:gd name="connsiteY409" fmla="*/ 2903024 h 3978754"/>
                <a:gd name="connsiteX410" fmla="*/ 3759543 w 4548036"/>
                <a:gd name="connsiteY410" fmla="*/ 2909438 h 3978754"/>
                <a:gd name="connsiteX411" fmla="*/ 3765944 w 4548036"/>
                <a:gd name="connsiteY411" fmla="*/ 2914099 h 3978754"/>
                <a:gd name="connsiteX412" fmla="*/ 3771189 w 4548036"/>
                <a:gd name="connsiteY412" fmla="*/ 2938584 h 3978754"/>
                <a:gd name="connsiteX413" fmla="*/ 3779343 w 4548036"/>
                <a:gd name="connsiteY413" fmla="*/ 2942064 h 3978754"/>
                <a:gd name="connsiteX414" fmla="*/ 3777006 w 4548036"/>
                <a:gd name="connsiteY414" fmla="*/ 2948046 h 3978754"/>
                <a:gd name="connsiteX415" fmla="*/ 3789884 w 4548036"/>
                <a:gd name="connsiteY415" fmla="*/ 2966524 h 3978754"/>
                <a:gd name="connsiteX416" fmla="*/ 3797986 w 4548036"/>
                <a:gd name="connsiteY416" fmla="*/ 2950230 h 3978754"/>
                <a:gd name="connsiteX417" fmla="*/ 3814293 w 4548036"/>
                <a:gd name="connsiteY417" fmla="*/ 2956631 h 3978754"/>
                <a:gd name="connsiteX418" fmla="*/ 3825939 w 4548036"/>
                <a:gd name="connsiteY418" fmla="*/ 2964518 h 3978754"/>
                <a:gd name="connsiteX419" fmla="*/ 3841674 w 4548036"/>
                <a:gd name="connsiteY419" fmla="*/ 3001500 h 3978754"/>
                <a:gd name="connsiteX420" fmla="*/ 3852749 w 4548036"/>
                <a:gd name="connsiteY420" fmla="*/ 3009666 h 3978754"/>
                <a:gd name="connsiteX421" fmla="*/ 3852749 w 4548036"/>
                <a:gd name="connsiteY421" fmla="*/ 3009666 h 3978754"/>
                <a:gd name="connsiteX422" fmla="*/ 3854806 w 4548036"/>
                <a:gd name="connsiteY422" fmla="*/ 3012194 h 3978754"/>
                <a:gd name="connsiteX423" fmla="*/ 3888296 w 4548036"/>
                <a:gd name="connsiteY423" fmla="*/ 3004434 h 3978754"/>
                <a:gd name="connsiteX424" fmla="*/ 3904184 w 4548036"/>
                <a:gd name="connsiteY424" fmla="*/ 2960708 h 3978754"/>
                <a:gd name="connsiteX425" fmla="*/ 3909111 w 4548036"/>
                <a:gd name="connsiteY425" fmla="*/ 2923065 h 3978754"/>
                <a:gd name="connsiteX426" fmla="*/ 3901225 w 4548036"/>
                <a:gd name="connsiteY426" fmla="*/ 2888585 h 3978754"/>
                <a:gd name="connsiteX427" fmla="*/ 3890036 w 4548036"/>
                <a:gd name="connsiteY427" fmla="*/ 2855260 h 3978754"/>
                <a:gd name="connsiteX428" fmla="*/ 3896437 w 4548036"/>
                <a:gd name="connsiteY428" fmla="*/ 2842446 h 3978754"/>
                <a:gd name="connsiteX429" fmla="*/ 3923246 w 4548036"/>
                <a:gd name="connsiteY429" fmla="*/ 2829631 h 3978754"/>
                <a:gd name="connsiteX430" fmla="*/ 3934892 w 4548036"/>
                <a:gd name="connsiteY430" fmla="*/ 2833124 h 3978754"/>
                <a:gd name="connsiteX431" fmla="*/ 3959517 w 4548036"/>
                <a:gd name="connsiteY431" fmla="*/ 2848402 h 3978754"/>
                <a:gd name="connsiteX432" fmla="*/ 3978809 w 4548036"/>
                <a:gd name="connsiteY432" fmla="*/ 2851971 h 3978754"/>
                <a:gd name="connsiteX433" fmla="*/ 3992372 w 4548036"/>
                <a:gd name="connsiteY433" fmla="*/ 2850485 h 3978754"/>
                <a:gd name="connsiteX434" fmla="*/ 4005987 w 4548036"/>
                <a:gd name="connsiteY434" fmla="*/ 2832870 h 3978754"/>
                <a:gd name="connsiteX435" fmla="*/ 4023297 w 4548036"/>
                <a:gd name="connsiteY435" fmla="*/ 2807483 h 3978754"/>
                <a:gd name="connsiteX436" fmla="*/ 4007726 w 4548036"/>
                <a:gd name="connsiteY436" fmla="*/ 2789919 h 3978754"/>
                <a:gd name="connsiteX437" fmla="*/ 4017023 w 4548036"/>
                <a:gd name="connsiteY437" fmla="*/ 2776596 h 3978754"/>
                <a:gd name="connsiteX438" fmla="*/ 4010139 w 4548036"/>
                <a:gd name="connsiteY438" fmla="*/ 2750523 h 3978754"/>
                <a:gd name="connsiteX439" fmla="*/ 4027373 w 4548036"/>
                <a:gd name="connsiteY439" fmla="*/ 2749583 h 3978754"/>
                <a:gd name="connsiteX440" fmla="*/ 4025786 w 4548036"/>
                <a:gd name="connsiteY440" fmla="*/ 2692700 h 3978754"/>
                <a:gd name="connsiteX441" fmla="*/ 4010635 w 4548036"/>
                <a:gd name="connsiteY441" fmla="*/ 2668811 h 3978754"/>
                <a:gd name="connsiteX442" fmla="*/ 4008298 w 4548036"/>
                <a:gd name="connsiteY442" fmla="*/ 2658918 h 3978754"/>
                <a:gd name="connsiteX443" fmla="*/ 3997808 w 4548036"/>
                <a:gd name="connsiteY443" fmla="*/ 2656594 h 3978754"/>
                <a:gd name="connsiteX444" fmla="*/ 3982072 w 4548036"/>
                <a:gd name="connsiteY444" fmla="*/ 2662410 h 3978754"/>
                <a:gd name="connsiteX445" fmla="*/ 3968674 w 4548036"/>
                <a:gd name="connsiteY445" fmla="*/ 2656594 h 3978754"/>
                <a:gd name="connsiteX446" fmla="*/ 3961092 w 4548036"/>
                <a:gd name="connsiteY446" fmla="*/ 2647843 h 3978754"/>
                <a:gd name="connsiteX447" fmla="*/ 3964585 w 4548036"/>
                <a:gd name="connsiteY447" fmla="*/ 2643182 h 3978754"/>
                <a:gd name="connsiteX448" fmla="*/ 3963493 w 4548036"/>
                <a:gd name="connsiteY448" fmla="*/ 2635626 h 3978754"/>
                <a:gd name="connsiteX449" fmla="*/ 3948862 w 4548036"/>
                <a:gd name="connsiteY449" fmla="*/ 2637366 h 3978754"/>
                <a:gd name="connsiteX450" fmla="*/ 3939553 w 4548036"/>
                <a:gd name="connsiteY450" fmla="*/ 2630965 h 3978754"/>
                <a:gd name="connsiteX451" fmla="*/ 3929647 w 4548036"/>
                <a:gd name="connsiteY451" fmla="*/ 2628057 h 3978754"/>
                <a:gd name="connsiteX452" fmla="*/ 3922649 w 4548036"/>
                <a:gd name="connsiteY452" fmla="*/ 2642039 h 3978754"/>
                <a:gd name="connsiteX453" fmla="*/ 3905759 w 4548036"/>
                <a:gd name="connsiteY453" fmla="*/ 2633873 h 3978754"/>
                <a:gd name="connsiteX454" fmla="*/ 3903955 w 4548036"/>
                <a:gd name="connsiteY454" fmla="*/ 2621834 h 3978754"/>
                <a:gd name="connsiteX455" fmla="*/ 3912071 w 4548036"/>
                <a:gd name="connsiteY455" fmla="*/ 2621681 h 3978754"/>
                <a:gd name="connsiteX456" fmla="*/ 3920681 w 4548036"/>
                <a:gd name="connsiteY456" fmla="*/ 2610582 h 3978754"/>
                <a:gd name="connsiteX457" fmla="*/ 3920681 w 4548036"/>
                <a:gd name="connsiteY457" fmla="*/ 2610582 h 3978754"/>
                <a:gd name="connsiteX458" fmla="*/ 3919627 w 4548036"/>
                <a:gd name="connsiteY458" fmla="*/ 2605654 h 3978754"/>
                <a:gd name="connsiteX459" fmla="*/ 3919627 w 4548036"/>
                <a:gd name="connsiteY459" fmla="*/ 2598961 h 3978754"/>
                <a:gd name="connsiteX460" fmla="*/ 3919983 w 4548036"/>
                <a:gd name="connsiteY460" fmla="*/ 2589436 h 3978754"/>
                <a:gd name="connsiteX461" fmla="*/ 3919983 w 4548036"/>
                <a:gd name="connsiteY461" fmla="*/ 2589436 h 3978754"/>
                <a:gd name="connsiteX462" fmla="*/ 3903409 w 4548036"/>
                <a:gd name="connsiteY462" fmla="*/ 2555248 h 3978754"/>
                <a:gd name="connsiteX463" fmla="*/ 3879445 w 4548036"/>
                <a:gd name="connsiteY463" fmla="*/ 2540795 h 3978754"/>
                <a:gd name="connsiteX464" fmla="*/ 3879089 w 4548036"/>
                <a:gd name="connsiteY464" fmla="*/ 2529873 h 3978754"/>
                <a:gd name="connsiteX465" fmla="*/ 3879089 w 4548036"/>
                <a:gd name="connsiteY465" fmla="*/ 2529873 h 3978754"/>
                <a:gd name="connsiteX466" fmla="*/ 3888957 w 4548036"/>
                <a:gd name="connsiteY466" fmla="*/ 2530838 h 3978754"/>
                <a:gd name="connsiteX467" fmla="*/ 3888957 w 4548036"/>
                <a:gd name="connsiteY467" fmla="*/ 2530838 h 3978754"/>
                <a:gd name="connsiteX468" fmla="*/ 3890024 w 4548036"/>
                <a:gd name="connsiteY468" fmla="*/ 2531359 h 3978754"/>
                <a:gd name="connsiteX469" fmla="*/ 3901098 w 4548036"/>
                <a:gd name="connsiteY469" fmla="*/ 2523777 h 3978754"/>
                <a:gd name="connsiteX470" fmla="*/ 3909252 w 4548036"/>
                <a:gd name="connsiteY470" fmla="*/ 2494656 h 3978754"/>
                <a:gd name="connsiteX471" fmla="*/ 3919158 w 4548036"/>
                <a:gd name="connsiteY471" fmla="*/ 2491164 h 3978754"/>
                <a:gd name="connsiteX472" fmla="*/ 3926143 w 4548036"/>
                <a:gd name="connsiteY472" fmla="*/ 2471923 h 3978754"/>
                <a:gd name="connsiteX473" fmla="*/ 3951784 w 4548036"/>
                <a:gd name="connsiteY473" fmla="*/ 2467275 h 3978754"/>
                <a:gd name="connsiteX474" fmla="*/ 3959950 w 4548036"/>
                <a:gd name="connsiteY474" fmla="*/ 2460861 h 3978754"/>
                <a:gd name="connsiteX475" fmla="*/ 3961106 w 4548036"/>
                <a:gd name="connsiteY475" fmla="*/ 2442802 h 3978754"/>
                <a:gd name="connsiteX476" fmla="*/ 3964598 w 4548036"/>
                <a:gd name="connsiteY476" fmla="*/ 2431143 h 3978754"/>
                <a:gd name="connsiteX477" fmla="*/ 3958198 w 4548036"/>
                <a:gd name="connsiteY477" fmla="*/ 2415408 h 3978754"/>
                <a:gd name="connsiteX478" fmla="*/ 3948292 w 4548036"/>
                <a:gd name="connsiteY478" fmla="*/ 2402594 h 3978754"/>
                <a:gd name="connsiteX479" fmla="*/ 3924974 w 4548036"/>
                <a:gd name="connsiteY479" fmla="*/ 2387138 h 3978754"/>
                <a:gd name="connsiteX480" fmla="*/ 3926879 w 4548036"/>
                <a:gd name="connsiteY480" fmla="*/ 2379009 h 3978754"/>
                <a:gd name="connsiteX481" fmla="*/ 3941294 w 4548036"/>
                <a:gd name="connsiteY481" fmla="*/ 2385105 h 3978754"/>
                <a:gd name="connsiteX482" fmla="*/ 3960535 w 4548036"/>
                <a:gd name="connsiteY482" fmla="*/ 2340821 h 3978754"/>
                <a:gd name="connsiteX483" fmla="*/ 3969018 w 4548036"/>
                <a:gd name="connsiteY483" fmla="*/ 2324082 h 3978754"/>
                <a:gd name="connsiteX484" fmla="*/ 3987331 w 4548036"/>
                <a:gd name="connsiteY484" fmla="*/ 2335576 h 3978754"/>
                <a:gd name="connsiteX485" fmla="*/ 3988500 w 4548036"/>
                <a:gd name="connsiteY485" fmla="*/ 2320437 h 3978754"/>
                <a:gd name="connsiteX486" fmla="*/ 4064814 w 4548036"/>
                <a:gd name="connsiteY486" fmla="*/ 2330331 h 3978754"/>
                <a:gd name="connsiteX487" fmla="*/ 4120174 w 4548036"/>
                <a:gd name="connsiteY487" fmla="*/ 2323930 h 3978754"/>
                <a:gd name="connsiteX488" fmla="*/ 4120174 w 4548036"/>
                <a:gd name="connsiteY488" fmla="*/ 2323930 h 3978754"/>
                <a:gd name="connsiteX489" fmla="*/ 4127540 w 4548036"/>
                <a:gd name="connsiteY489" fmla="*/ 2332490 h 3978754"/>
                <a:gd name="connsiteX490" fmla="*/ 4127540 w 4548036"/>
                <a:gd name="connsiteY490" fmla="*/ 2332490 h 3978754"/>
                <a:gd name="connsiteX491" fmla="*/ 4140989 w 4548036"/>
                <a:gd name="connsiteY491" fmla="*/ 2352086 h 3978754"/>
                <a:gd name="connsiteX492" fmla="*/ 4140989 w 4548036"/>
                <a:gd name="connsiteY492" fmla="*/ 2352086 h 3978754"/>
                <a:gd name="connsiteX493" fmla="*/ 4139897 w 4548036"/>
                <a:gd name="connsiteY493" fmla="*/ 2394161 h 3978754"/>
                <a:gd name="connsiteX494" fmla="*/ 4141903 w 4548036"/>
                <a:gd name="connsiteY494" fmla="*/ 2395723 h 3978754"/>
                <a:gd name="connsiteX495" fmla="*/ 4141903 w 4548036"/>
                <a:gd name="connsiteY495" fmla="*/ 2395723 h 3978754"/>
                <a:gd name="connsiteX496" fmla="*/ 4148723 w 4548036"/>
                <a:gd name="connsiteY496" fmla="*/ 2410493 h 3978754"/>
                <a:gd name="connsiteX497" fmla="*/ 4175164 w 4548036"/>
                <a:gd name="connsiteY497" fmla="*/ 2417097 h 3978754"/>
                <a:gd name="connsiteX498" fmla="*/ 4198062 w 4548036"/>
                <a:gd name="connsiteY498" fmla="*/ 2417490 h 3978754"/>
                <a:gd name="connsiteX499" fmla="*/ 4207765 w 4548036"/>
                <a:gd name="connsiteY499" fmla="*/ 2422938 h 3978754"/>
                <a:gd name="connsiteX500" fmla="*/ 4209924 w 4548036"/>
                <a:gd name="connsiteY500" fmla="*/ 2436045 h 3978754"/>
                <a:gd name="connsiteX501" fmla="*/ 4219818 w 4548036"/>
                <a:gd name="connsiteY501" fmla="*/ 2445938 h 3978754"/>
                <a:gd name="connsiteX502" fmla="*/ 4233508 w 4548036"/>
                <a:gd name="connsiteY502" fmla="*/ 2439830 h 3978754"/>
                <a:gd name="connsiteX503" fmla="*/ 4255936 w 4548036"/>
                <a:gd name="connsiteY503" fmla="*/ 2439537 h 3978754"/>
                <a:gd name="connsiteX504" fmla="*/ 4272561 w 4548036"/>
                <a:gd name="connsiteY504" fmla="*/ 2443906 h 3978754"/>
                <a:gd name="connsiteX505" fmla="*/ 4284791 w 4548036"/>
                <a:gd name="connsiteY505" fmla="*/ 2452644 h 3978754"/>
                <a:gd name="connsiteX506" fmla="*/ 4294684 w 4548036"/>
                <a:gd name="connsiteY506" fmla="*/ 2466042 h 3978754"/>
                <a:gd name="connsiteX507" fmla="*/ 4310432 w 4548036"/>
                <a:gd name="connsiteY507" fmla="*/ 2472748 h 3978754"/>
                <a:gd name="connsiteX508" fmla="*/ 4314775 w 4548036"/>
                <a:gd name="connsiteY508" fmla="*/ 2482362 h 3978754"/>
                <a:gd name="connsiteX509" fmla="*/ 4345954 w 4548036"/>
                <a:gd name="connsiteY509" fmla="*/ 2505666 h 3978754"/>
                <a:gd name="connsiteX510" fmla="*/ 4350615 w 4548036"/>
                <a:gd name="connsiteY510" fmla="*/ 2525770 h 3978754"/>
                <a:gd name="connsiteX511" fmla="*/ 4367506 w 4548036"/>
                <a:gd name="connsiteY511" fmla="*/ 2534508 h 3978754"/>
                <a:gd name="connsiteX512" fmla="*/ 4379456 w 4548036"/>
                <a:gd name="connsiteY512" fmla="*/ 2541492 h 3978754"/>
                <a:gd name="connsiteX513" fmla="*/ 4397211 w 4548036"/>
                <a:gd name="connsiteY513" fmla="*/ 2527802 h 3978754"/>
                <a:gd name="connsiteX514" fmla="*/ 4403041 w 4548036"/>
                <a:gd name="connsiteY514" fmla="*/ 2528094 h 3978754"/>
                <a:gd name="connsiteX515" fmla="*/ 4408870 w 4548036"/>
                <a:gd name="connsiteY515" fmla="*/ 2540032 h 3978754"/>
                <a:gd name="connsiteX516" fmla="*/ 4426625 w 4548036"/>
                <a:gd name="connsiteY516" fmla="*/ 2546725 h 3978754"/>
                <a:gd name="connsiteX517" fmla="*/ 4444684 w 4548036"/>
                <a:gd name="connsiteY517" fmla="*/ 2549799 h 3978754"/>
                <a:gd name="connsiteX518" fmla="*/ 4450539 w 4548036"/>
                <a:gd name="connsiteY518" fmla="*/ 2570906 h 3978754"/>
                <a:gd name="connsiteX519" fmla="*/ 4462464 w 4548036"/>
                <a:gd name="connsiteY519" fmla="*/ 2583720 h 3978754"/>
                <a:gd name="connsiteX520" fmla="*/ 4472357 w 4548036"/>
                <a:gd name="connsiteY520" fmla="*/ 2586044 h 3978754"/>
                <a:gd name="connsiteX521" fmla="*/ 4482556 w 4548036"/>
                <a:gd name="connsiteY521" fmla="*/ 2581676 h 3978754"/>
                <a:gd name="connsiteX522" fmla="*/ 4493922 w 4548036"/>
                <a:gd name="connsiteY522" fmla="*/ 2582844 h 3978754"/>
                <a:gd name="connsiteX523" fmla="*/ 4509073 w 4548036"/>
                <a:gd name="connsiteY523" fmla="*/ 2595659 h 3978754"/>
                <a:gd name="connsiteX524" fmla="*/ 4520731 w 4548036"/>
                <a:gd name="connsiteY524" fmla="*/ 2597119 h 3978754"/>
                <a:gd name="connsiteX525" fmla="*/ 4532657 w 4548036"/>
                <a:gd name="connsiteY525" fmla="*/ 2615470 h 3978754"/>
                <a:gd name="connsiteX526" fmla="*/ 4533254 w 4548036"/>
                <a:gd name="connsiteY526" fmla="*/ 2644896 h 3978754"/>
                <a:gd name="connsiteX527" fmla="*/ 4533825 w 4548036"/>
                <a:gd name="connsiteY527" fmla="*/ 2676049 h 3978754"/>
                <a:gd name="connsiteX528" fmla="*/ 4547821 w 4548036"/>
                <a:gd name="connsiteY528" fmla="*/ 2707228 h 3978754"/>
                <a:gd name="connsiteX529" fmla="*/ 4540226 w 4548036"/>
                <a:gd name="connsiteY529" fmla="*/ 2732577 h 3978754"/>
                <a:gd name="connsiteX530" fmla="*/ 4535286 w 4548036"/>
                <a:gd name="connsiteY530" fmla="*/ 2752961 h 3978754"/>
                <a:gd name="connsiteX531" fmla="*/ 4521595 w 4548036"/>
                <a:gd name="connsiteY531" fmla="*/ 2766664 h 3978754"/>
                <a:gd name="connsiteX532" fmla="*/ 4503536 w 4548036"/>
                <a:gd name="connsiteY532" fmla="*/ 2780647 h 3978754"/>
                <a:gd name="connsiteX533" fmla="*/ 4489540 w 4548036"/>
                <a:gd name="connsiteY533" fmla="*/ 2795785 h 3978754"/>
                <a:gd name="connsiteX534" fmla="*/ 4488080 w 4548036"/>
                <a:gd name="connsiteY534" fmla="*/ 2812689 h 3978754"/>
                <a:gd name="connsiteX535" fmla="*/ 4491877 w 4548036"/>
                <a:gd name="connsiteY535" fmla="*/ 2834240 h 3978754"/>
                <a:gd name="connsiteX536" fmla="*/ 4488677 w 4548036"/>
                <a:gd name="connsiteY536" fmla="*/ 2859297 h 3978754"/>
                <a:gd name="connsiteX537" fmla="*/ 4491585 w 4548036"/>
                <a:gd name="connsiteY537" fmla="*/ 2886094 h 3978754"/>
                <a:gd name="connsiteX538" fmla="*/ 4501478 w 4548036"/>
                <a:gd name="connsiteY538" fmla="*/ 2905614 h 3978754"/>
                <a:gd name="connsiteX539" fmla="*/ 4513734 w 4548036"/>
                <a:gd name="connsiteY539" fmla="*/ 2918416 h 3978754"/>
                <a:gd name="connsiteX540" fmla="*/ 4508768 w 4548036"/>
                <a:gd name="connsiteY540" fmla="*/ 2932703 h 3978754"/>
                <a:gd name="connsiteX541" fmla="*/ 4510534 w 4548036"/>
                <a:gd name="connsiteY541" fmla="*/ 2951346 h 3978754"/>
                <a:gd name="connsiteX542" fmla="*/ 4512845 w 4548036"/>
                <a:gd name="connsiteY542" fmla="*/ 2978143 h 3978754"/>
                <a:gd name="connsiteX543" fmla="*/ 4498291 w 4548036"/>
                <a:gd name="connsiteY543" fmla="*/ 2996203 h 3978754"/>
                <a:gd name="connsiteX544" fmla="*/ 4479939 w 4548036"/>
                <a:gd name="connsiteY544" fmla="*/ 3010173 h 3978754"/>
                <a:gd name="connsiteX545" fmla="*/ 4472865 w 4548036"/>
                <a:gd name="connsiteY545" fmla="*/ 3016789 h 3978754"/>
                <a:gd name="connsiteX546" fmla="*/ 4472865 w 4548036"/>
                <a:gd name="connsiteY546" fmla="*/ 3016789 h 3978754"/>
                <a:gd name="connsiteX547" fmla="*/ 4467480 w 4548036"/>
                <a:gd name="connsiteY547" fmla="*/ 3020904 h 3978754"/>
                <a:gd name="connsiteX548" fmla="*/ 4467480 w 4548036"/>
                <a:gd name="connsiteY548" fmla="*/ 3020904 h 3978754"/>
                <a:gd name="connsiteX549" fmla="*/ 4458629 w 4548036"/>
                <a:gd name="connsiteY549" fmla="*/ 3021374 h 3978754"/>
                <a:gd name="connsiteX550" fmla="*/ 4458629 w 4548036"/>
                <a:gd name="connsiteY550" fmla="*/ 3021374 h 3978754"/>
                <a:gd name="connsiteX551" fmla="*/ 4453219 w 4548036"/>
                <a:gd name="connsiteY551" fmla="*/ 3021869 h 3978754"/>
                <a:gd name="connsiteX552" fmla="*/ 4453219 w 4548036"/>
                <a:gd name="connsiteY552" fmla="*/ 3021869 h 3978754"/>
                <a:gd name="connsiteX553" fmla="*/ 4422878 w 4548036"/>
                <a:gd name="connsiteY553" fmla="*/ 3021031 h 3978754"/>
                <a:gd name="connsiteX554" fmla="*/ 4405708 w 4548036"/>
                <a:gd name="connsiteY554" fmla="*/ 3015303 h 3978754"/>
                <a:gd name="connsiteX555" fmla="*/ 4359302 w 4548036"/>
                <a:gd name="connsiteY555" fmla="*/ 3022771 h 3978754"/>
                <a:gd name="connsiteX556" fmla="*/ 4293567 w 4548036"/>
                <a:gd name="connsiteY556" fmla="*/ 3026416 h 3978754"/>
                <a:gd name="connsiteX557" fmla="*/ 4260001 w 4548036"/>
                <a:gd name="connsiteY557" fmla="*/ 3003353 h 3978754"/>
                <a:gd name="connsiteX558" fmla="*/ 4249155 w 4548036"/>
                <a:gd name="connsiteY558" fmla="*/ 3034557 h 3978754"/>
                <a:gd name="connsiteX559" fmla="*/ 4241471 w 4548036"/>
                <a:gd name="connsiteY559" fmla="*/ 3044082 h 3978754"/>
                <a:gd name="connsiteX560" fmla="*/ 4248050 w 4548036"/>
                <a:gd name="connsiteY560" fmla="*/ 3059982 h 3978754"/>
                <a:gd name="connsiteX561" fmla="*/ 4252419 w 4548036"/>
                <a:gd name="connsiteY561" fmla="*/ 3082436 h 3978754"/>
                <a:gd name="connsiteX562" fmla="*/ 4278632 w 4548036"/>
                <a:gd name="connsiteY562" fmla="*/ 3106325 h 3978754"/>
                <a:gd name="connsiteX563" fmla="*/ 4287953 w 4548036"/>
                <a:gd name="connsiteY563" fmla="*/ 3112154 h 3978754"/>
                <a:gd name="connsiteX564" fmla="*/ 4292322 w 4548036"/>
                <a:gd name="connsiteY564" fmla="*/ 3122619 h 3978754"/>
                <a:gd name="connsiteX565" fmla="*/ 4281857 w 4548036"/>
                <a:gd name="connsiteY565" fmla="*/ 3131369 h 3978754"/>
                <a:gd name="connsiteX566" fmla="*/ 4259137 w 4548036"/>
                <a:gd name="connsiteY566" fmla="*/ 3136030 h 3978754"/>
                <a:gd name="connsiteX567" fmla="*/ 4248914 w 4548036"/>
                <a:gd name="connsiteY567" fmla="*/ 3135738 h 3978754"/>
                <a:gd name="connsiteX568" fmla="*/ 4235820 w 4548036"/>
                <a:gd name="connsiteY568" fmla="*/ 3138939 h 3978754"/>
                <a:gd name="connsiteX569" fmla="*/ 4220097 w 4548036"/>
                <a:gd name="connsiteY569" fmla="*/ 3144196 h 3978754"/>
                <a:gd name="connsiteX570" fmla="*/ 4211931 w 4548036"/>
                <a:gd name="connsiteY570" fmla="*/ 3142164 h 3978754"/>
                <a:gd name="connsiteX571" fmla="*/ 4207270 w 4548036"/>
                <a:gd name="connsiteY571" fmla="*/ 3135167 h 3978754"/>
                <a:gd name="connsiteX572" fmla="*/ 4198812 w 4548036"/>
                <a:gd name="connsiteY572" fmla="*/ 3141288 h 3978754"/>
                <a:gd name="connsiteX573" fmla="*/ 4189211 w 4548036"/>
                <a:gd name="connsiteY573" fmla="*/ 3151486 h 3978754"/>
                <a:gd name="connsiteX574" fmla="*/ 4177844 w 4548036"/>
                <a:gd name="connsiteY574" fmla="*/ 3152058 h 3978754"/>
                <a:gd name="connsiteX575" fmla="*/ 4168396 w 4548036"/>
                <a:gd name="connsiteY575" fmla="*/ 3149226 h 3978754"/>
                <a:gd name="connsiteX576" fmla="*/ 4139097 w 4548036"/>
                <a:gd name="connsiteY576" fmla="*/ 3142253 h 3978754"/>
                <a:gd name="connsiteX577" fmla="*/ 4120097 w 4548036"/>
                <a:gd name="connsiteY577" fmla="*/ 3146914 h 3978754"/>
                <a:gd name="connsiteX578" fmla="*/ 4100997 w 4548036"/>
                <a:gd name="connsiteY578" fmla="*/ 3159881 h 3978754"/>
                <a:gd name="connsiteX579" fmla="*/ 4088970 w 4548036"/>
                <a:gd name="connsiteY579" fmla="*/ 3151080 h 3978754"/>
                <a:gd name="connsiteX580" fmla="*/ 4077133 w 4548036"/>
                <a:gd name="connsiteY580" fmla="*/ 3137110 h 3978754"/>
                <a:gd name="connsiteX581" fmla="*/ 4061728 w 4548036"/>
                <a:gd name="connsiteY581" fmla="*/ 3124588 h 3978754"/>
                <a:gd name="connsiteX582" fmla="*/ 4061855 w 4548036"/>
                <a:gd name="connsiteY582" fmla="*/ 3117870 h 3978754"/>
                <a:gd name="connsiteX583" fmla="*/ 4061855 w 4548036"/>
                <a:gd name="connsiteY583" fmla="*/ 3117870 h 3978754"/>
                <a:gd name="connsiteX584" fmla="*/ 4063887 w 4548036"/>
                <a:gd name="connsiteY584" fmla="*/ 3111126 h 3978754"/>
                <a:gd name="connsiteX585" fmla="*/ 4063887 w 4548036"/>
                <a:gd name="connsiteY585" fmla="*/ 3111126 h 3978754"/>
                <a:gd name="connsiteX586" fmla="*/ 4059595 w 4548036"/>
                <a:gd name="connsiteY586" fmla="*/ 3107303 h 3978754"/>
                <a:gd name="connsiteX587" fmla="*/ 4059595 w 4548036"/>
                <a:gd name="connsiteY587" fmla="*/ 3107303 h 3978754"/>
                <a:gd name="connsiteX588" fmla="*/ 4052102 w 4548036"/>
                <a:gd name="connsiteY588" fmla="*/ 3105246 h 3978754"/>
                <a:gd name="connsiteX589" fmla="*/ 4052102 w 4548036"/>
                <a:gd name="connsiteY589" fmla="*/ 3105246 h 3978754"/>
                <a:gd name="connsiteX590" fmla="*/ 4047110 w 4548036"/>
                <a:gd name="connsiteY590" fmla="*/ 3103214 h 3978754"/>
                <a:gd name="connsiteX591" fmla="*/ 4042513 w 4548036"/>
                <a:gd name="connsiteY591" fmla="*/ 3099671 h 3978754"/>
                <a:gd name="connsiteX592" fmla="*/ 4037471 w 4548036"/>
                <a:gd name="connsiteY592" fmla="*/ 3096445 h 3978754"/>
                <a:gd name="connsiteX593" fmla="*/ 4026752 w 4548036"/>
                <a:gd name="connsiteY593" fmla="*/ 3092724 h 3978754"/>
                <a:gd name="connsiteX594" fmla="*/ 4019221 w 4548036"/>
                <a:gd name="connsiteY594" fmla="*/ 3085485 h 3978754"/>
                <a:gd name="connsiteX595" fmla="*/ 4005772 w 4548036"/>
                <a:gd name="connsiteY595" fmla="*/ 3078360 h 3978754"/>
                <a:gd name="connsiteX596" fmla="*/ 3971508 w 4548036"/>
                <a:gd name="connsiteY596" fmla="*/ 3082005 h 3978754"/>
                <a:gd name="connsiteX597" fmla="*/ 3971508 w 4548036"/>
                <a:gd name="connsiteY597" fmla="*/ 3082005 h 3978754"/>
                <a:gd name="connsiteX598" fmla="*/ 3949473 w 4548036"/>
                <a:gd name="connsiteY598" fmla="*/ 3075629 h 3978754"/>
                <a:gd name="connsiteX599" fmla="*/ 3949473 w 4548036"/>
                <a:gd name="connsiteY599" fmla="*/ 3075629 h 3978754"/>
                <a:gd name="connsiteX600" fmla="*/ 3944634 w 4548036"/>
                <a:gd name="connsiteY600" fmla="*/ 3081878 h 3978754"/>
                <a:gd name="connsiteX601" fmla="*/ 3944634 w 4548036"/>
                <a:gd name="connsiteY601" fmla="*/ 3081878 h 3978754"/>
                <a:gd name="connsiteX602" fmla="*/ 3924899 w 4548036"/>
                <a:gd name="connsiteY602" fmla="*/ 3076937 h 3978754"/>
                <a:gd name="connsiteX603" fmla="*/ 3937599 w 4548036"/>
                <a:gd name="connsiteY603" fmla="*/ 3082944 h 3978754"/>
                <a:gd name="connsiteX604" fmla="*/ 3937599 w 4548036"/>
                <a:gd name="connsiteY604" fmla="*/ 3082944 h 3978754"/>
                <a:gd name="connsiteX605" fmla="*/ 3922092 w 4548036"/>
                <a:gd name="connsiteY605" fmla="*/ 3075896 h 3978754"/>
                <a:gd name="connsiteX606" fmla="*/ 3910446 w 4548036"/>
                <a:gd name="connsiteY606" fmla="*/ 3086805 h 3978754"/>
                <a:gd name="connsiteX607" fmla="*/ 3890012 w 4548036"/>
                <a:gd name="connsiteY607" fmla="*/ 3098781 h 3978754"/>
                <a:gd name="connsiteX608" fmla="*/ 3891066 w 4548036"/>
                <a:gd name="connsiteY608" fmla="*/ 3110783 h 3978754"/>
                <a:gd name="connsiteX609" fmla="*/ 3891066 w 4548036"/>
                <a:gd name="connsiteY609" fmla="*/ 3110783 h 3978754"/>
                <a:gd name="connsiteX610" fmla="*/ 3892120 w 4548036"/>
                <a:gd name="connsiteY610" fmla="*/ 3117107 h 3978754"/>
                <a:gd name="connsiteX611" fmla="*/ 3893886 w 4548036"/>
                <a:gd name="connsiteY611" fmla="*/ 3122759 h 3978754"/>
                <a:gd name="connsiteX612" fmla="*/ 3898038 w 4548036"/>
                <a:gd name="connsiteY612" fmla="*/ 3129007 h 3978754"/>
                <a:gd name="connsiteX613" fmla="*/ 3898038 w 4548036"/>
                <a:gd name="connsiteY613" fmla="*/ 3129007 h 3978754"/>
                <a:gd name="connsiteX614" fmla="*/ 3909049 w 4548036"/>
                <a:gd name="connsiteY614" fmla="*/ 3143422 h 3978754"/>
                <a:gd name="connsiteX615" fmla="*/ 3920365 w 4548036"/>
                <a:gd name="connsiteY615" fmla="*/ 3152159 h 3978754"/>
                <a:gd name="connsiteX616" fmla="*/ 3918574 w 4548036"/>
                <a:gd name="connsiteY616" fmla="*/ 3159525 h 3978754"/>
                <a:gd name="connsiteX617" fmla="*/ 3919629 w 4548036"/>
                <a:gd name="connsiteY617" fmla="*/ 3171158 h 3978754"/>
                <a:gd name="connsiteX618" fmla="*/ 3918143 w 4548036"/>
                <a:gd name="connsiteY618" fmla="*/ 3187262 h 3978754"/>
                <a:gd name="connsiteX619" fmla="*/ 3908415 w 4548036"/>
                <a:gd name="connsiteY619" fmla="*/ 3200610 h 3978754"/>
                <a:gd name="connsiteX620" fmla="*/ 3893797 w 4548036"/>
                <a:gd name="connsiteY620" fmla="*/ 3206960 h 3978754"/>
                <a:gd name="connsiteX621" fmla="*/ 3877287 w 4548036"/>
                <a:gd name="connsiteY621" fmla="*/ 3229604 h 3978754"/>
                <a:gd name="connsiteX622" fmla="*/ 3877503 w 4548036"/>
                <a:gd name="connsiteY622" fmla="*/ 3242100 h 3978754"/>
                <a:gd name="connsiteX623" fmla="*/ 3862682 w 4548036"/>
                <a:gd name="connsiteY623" fmla="*/ 3240805 h 3978754"/>
                <a:gd name="connsiteX624" fmla="*/ 3844470 w 4548036"/>
                <a:gd name="connsiteY624" fmla="*/ 3254572 h 3978754"/>
                <a:gd name="connsiteX625" fmla="*/ 3841067 w 4548036"/>
                <a:gd name="connsiteY625" fmla="*/ 3262827 h 3978754"/>
                <a:gd name="connsiteX626" fmla="*/ 3849538 w 4548036"/>
                <a:gd name="connsiteY626" fmla="*/ 3272352 h 3978754"/>
                <a:gd name="connsiteX627" fmla="*/ 3847417 w 4548036"/>
                <a:gd name="connsiteY627" fmla="*/ 3289942 h 3978754"/>
                <a:gd name="connsiteX628" fmla="*/ 3879167 w 4548036"/>
                <a:gd name="connsiteY628" fmla="*/ 3295695 h 3978754"/>
                <a:gd name="connsiteX629" fmla="*/ 3910383 w 4548036"/>
                <a:gd name="connsiteY629" fmla="*/ 3315939 h 3978754"/>
                <a:gd name="connsiteX630" fmla="*/ 3936926 w 4548036"/>
                <a:gd name="connsiteY630" fmla="*/ 3344641 h 3978754"/>
                <a:gd name="connsiteX631" fmla="*/ 3936926 w 4548036"/>
                <a:gd name="connsiteY631" fmla="*/ 3344641 h 3978754"/>
                <a:gd name="connsiteX632" fmla="*/ 3942768 w 4548036"/>
                <a:gd name="connsiteY632" fmla="*/ 3357341 h 3978754"/>
                <a:gd name="connsiteX633" fmla="*/ 3942768 w 4548036"/>
                <a:gd name="connsiteY633" fmla="*/ 3357341 h 3978754"/>
                <a:gd name="connsiteX634" fmla="*/ 3943911 w 4548036"/>
                <a:gd name="connsiteY634" fmla="*/ 3362852 h 3978754"/>
                <a:gd name="connsiteX635" fmla="*/ 3943911 w 4548036"/>
                <a:gd name="connsiteY635" fmla="*/ 3362852 h 3978754"/>
                <a:gd name="connsiteX636" fmla="*/ 3944559 w 4548036"/>
                <a:gd name="connsiteY636" fmla="*/ 3367412 h 3978754"/>
                <a:gd name="connsiteX637" fmla="*/ 3944559 w 4548036"/>
                <a:gd name="connsiteY637" fmla="*/ 3367412 h 3978754"/>
                <a:gd name="connsiteX638" fmla="*/ 3942184 w 4548036"/>
                <a:gd name="connsiteY638" fmla="*/ 3373038 h 3978754"/>
                <a:gd name="connsiteX639" fmla="*/ 3935135 w 4548036"/>
                <a:gd name="connsiteY639" fmla="*/ 3378194 h 3978754"/>
                <a:gd name="connsiteX640" fmla="*/ 3930932 w 4548036"/>
                <a:gd name="connsiteY640" fmla="*/ 3378994 h 3978754"/>
                <a:gd name="connsiteX641" fmla="*/ 3928404 w 4548036"/>
                <a:gd name="connsiteY641" fmla="*/ 3377064 h 3978754"/>
                <a:gd name="connsiteX642" fmla="*/ 3924023 w 4548036"/>
                <a:gd name="connsiteY642" fmla="*/ 3375057 h 3978754"/>
                <a:gd name="connsiteX643" fmla="*/ 3918740 w 4548036"/>
                <a:gd name="connsiteY643" fmla="*/ 3371362 h 3978754"/>
                <a:gd name="connsiteX644" fmla="*/ 3915336 w 4548036"/>
                <a:gd name="connsiteY644" fmla="*/ 3367513 h 3978754"/>
                <a:gd name="connsiteX645" fmla="*/ 3912466 w 4548036"/>
                <a:gd name="connsiteY645" fmla="*/ 3365380 h 3978754"/>
                <a:gd name="connsiteX646" fmla="*/ 3909850 w 4548036"/>
                <a:gd name="connsiteY646" fmla="*/ 3363398 h 3978754"/>
                <a:gd name="connsiteX647" fmla="*/ 3904681 w 4548036"/>
                <a:gd name="connsiteY647" fmla="*/ 3361735 h 3978754"/>
                <a:gd name="connsiteX648" fmla="*/ 3894432 w 4548036"/>
                <a:gd name="connsiteY648" fmla="*/ 3359156 h 3978754"/>
                <a:gd name="connsiteX649" fmla="*/ 3886990 w 4548036"/>
                <a:gd name="connsiteY649" fmla="*/ 3358953 h 3978754"/>
                <a:gd name="connsiteX650" fmla="*/ 3883637 w 4548036"/>
                <a:gd name="connsiteY650" fmla="*/ 3367335 h 3978754"/>
                <a:gd name="connsiteX651" fmla="*/ 3910052 w 4548036"/>
                <a:gd name="connsiteY651" fmla="*/ 3397574 h 3978754"/>
                <a:gd name="connsiteX652" fmla="*/ 3917177 w 4548036"/>
                <a:gd name="connsiteY652" fmla="*/ 3414935 h 3978754"/>
                <a:gd name="connsiteX653" fmla="*/ 3907919 w 4548036"/>
                <a:gd name="connsiteY653" fmla="*/ 3426645 h 3978754"/>
                <a:gd name="connsiteX654" fmla="*/ 3893796 w 4548036"/>
                <a:gd name="connsiteY654" fmla="*/ 3427559 h 3978754"/>
                <a:gd name="connsiteX655" fmla="*/ 3878645 w 4548036"/>
                <a:gd name="connsiteY655" fmla="*/ 3428334 h 3978754"/>
                <a:gd name="connsiteX656" fmla="*/ 3881960 w 4548036"/>
                <a:gd name="connsiteY656" fmla="*/ 3440615 h 3978754"/>
                <a:gd name="connsiteX657" fmla="*/ 3876308 w 4548036"/>
                <a:gd name="connsiteY657" fmla="*/ 3468072 h 3978754"/>
                <a:gd name="connsiteX658" fmla="*/ 3871978 w 4548036"/>
                <a:gd name="connsiteY658" fmla="*/ 3486868 h 3978754"/>
                <a:gd name="connsiteX659" fmla="*/ 3865120 w 4548036"/>
                <a:gd name="connsiteY659" fmla="*/ 3493916 h 3978754"/>
                <a:gd name="connsiteX660" fmla="*/ 3857970 w 4548036"/>
                <a:gd name="connsiteY660" fmla="*/ 3500038 h 3978754"/>
                <a:gd name="connsiteX661" fmla="*/ 3864535 w 4548036"/>
                <a:gd name="connsiteY661" fmla="*/ 3514770 h 3978754"/>
                <a:gd name="connsiteX662" fmla="*/ 3869692 w 4548036"/>
                <a:gd name="connsiteY662" fmla="*/ 3512713 h 3978754"/>
                <a:gd name="connsiteX663" fmla="*/ 3875000 w 4548036"/>
                <a:gd name="connsiteY663" fmla="*/ 3514402 h 3978754"/>
                <a:gd name="connsiteX664" fmla="*/ 3883294 w 4548036"/>
                <a:gd name="connsiteY664" fmla="*/ 3522568 h 3978754"/>
                <a:gd name="connsiteX665" fmla="*/ 3877706 w 4548036"/>
                <a:gd name="connsiteY665" fmla="*/ 3534544 h 3978754"/>
                <a:gd name="connsiteX666" fmla="*/ 3874454 w 4548036"/>
                <a:gd name="connsiteY666" fmla="*/ 3549974 h 3978754"/>
                <a:gd name="connsiteX667" fmla="*/ 3879128 w 4548036"/>
                <a:gd name="connsiteY667" fmla="*/ 3560693 h 3978754"/>
                <a:gd name="connsiteX668" fmla="*/ 3888145 w 4548036"/>
                <a:gd name="connsiteY668" fmla="*/ 3584137 h 3978754"/>
                <a:gd name="connsiteX669" fmla="*/ 3897899 w 4548036"/>
                <a:gd name="connsiteY669" fmla="*/ 3591973 h 3978754"/>
                <a:gd name="connsiteX670" fmla="*/ 3902217 w 4548036"/>
                <a:gd name="connsiteY670" fmla="*/ 3599238 h 3978754"/>
                <a:gd name="connsiteX671" fmla="*/ 3903144 w 4548036"/>
                <a:gd name="connsiteY671" fmla="*/ 3609182 h 3978754"/>
                <a:gd name="connsiteX672" fmla="*/ 3908186 w 4548036"/>
                <a:gd name="connsiteY672" fmla="*/ 3619519 h 3978754"/>
                <a:gd name="connsiteX673" fmla="*/ 3901264 w 4548036"/>
                <a:gd name="connsiteY673" fmla="*/ 3623418 h 3978754"/>
                <a:gd name="connsiteX674" fmla="*/ 3897822 w 4548036"/>
                <a:gd name="connsiteY674" fmla="*/ 3638620 h 3978754"/>
                <a:gd name="connsiteX675" fmla="*/ 3890354 w 4548036"/>
                <a:gd name="connsiteY675" fmla="*/ 3648983 h 3978754"/>
                <a:gd name="connsiteX676" fmla="*/ 3874911 w 4548036"/>
                <a:gd name="connsiteY676" fmla="*/ 3652387 h 3978754"/>
                <a:gd name="connsiteX677" fmla="*/ 3872714 w 4548036"/>
                <a:gd name="connsiteY677" fmla="*/ 3644742 h 3978754"/>
                <a:gd name="connsiteX678" fmla="*/ 3864484 w 4548036"/>
                <a:gd name="connsiteY678" fmla="*/ 3644945 h 3978754"/>
                <a:gd name="connsiteX679" fmla="*/ 3862948 w 4548036"/>
                <a:gd name="connsiteY679" fmla="*/ 3630403 h 3978754"/>
                <a:gd name="connsiteX680" fmla="*/ 3861932 w 4548036"/>
                <a:gd name="connsiteY680" fmla="*/ 3623850 h 3978754"/>
                <a:gd name="connsiteX681" fmla="*/ 3858782 w 4548036"/>
                <a:gd name="connsiteY681" fmla="*/ 3609906 h 3978754"/>
                <a:gd name="connsiteX682" fmla="*/ 3848203 w 4548036"/>
                <a:gd name="connsiteY682" fmla="*/ 3608318 h 3978754"/>
                <a:gd name="connsiteX683" fmla="*/ 3844850 w 4548036"/>
                <a:gd name="connsiteY683" fmla="*/ 3617272 h 3978754"/>
                <a:gd name="connsiteX684" fmla="*/ 3829788 w 4548036"/>
                <a:gd name="connsiteY684" fmla="*/ 3619901 h 3978754"/>
                <a:gd name="connsiteX685" fmla="*/ 3816504 w 4548036"/>
                <a:gd name="connsiteY685" fmla="*/ 3613729 h 3978754"/>
                <a:gd name="connsiteX686" fmla="*/ 3804667 w 4548036"/>
                <a:gd name="connsiteY686" fmla="*/ 3626556 h 3978754"/>
                <a:gd name="connsiteX687" fmla="*/ 3787611 w 4548036"/>
                <a:gd name="connsiteY687" fmla="*/ 3633249 h 3978754"/>
                <a:gd name="connsiteX688" fmla="*/ 3778239 w 4548036"/>
                <a:gd name="connsiteY688" fmla="*/ 3626645 h 3978754"/>
                <a:gd name="connsiteX689" fmla="*/ 3766644 w 4548036"/>
                <a:gd name="connsiteY689" fmla="*/ 3616891 h 3978754"/>
                <a:gd name="connsiteX690" fmla="*/ 3756458 w 4548036"/>
                <a:gd name="connsiteY690" fmla="*/ 3606668 h 3978754"/>
                <a:gd name="connsiteX691" fmla="*/ 3731630 w 4548036"/>
                <a:gd name="connsiteY691" fmla="*/ 3609843 h 3978754"/>
                <a:gd name="connsiteX692" fmla="*/ 3723121 w 4548036"/>
                <a:gd name="connsiteY692" fmla="*/ 3608255 h 3978754"/>
                <a:gd name="connsiteX693" fmla="*/ 3717291 w 4548036"/>
                <a:gd name="connsiteY693" fmla="*/ 3605626 h 3978754"/>
                <a:gd name="connsiteX694" fmla="*/ 3716517 w 4548036"/>
                <a:gd name="connsiteY694" fmla="*/ 3612370 h 3978754"/>
                <a:gd name="connsiteX695" fmla="*/ 3710459 w 4548036"/>
                <a:gd name="connsiteY695" fmla="*/ 3620015 h 3978754"/>
                <a:gd name="connsiteX696" fmla="*/ 3703728 w 4548036"/>
                <a:gd name="connsiteY696" fmla="*/ 3628004 h 3978754"/>
                <a:gd name="connsiteX697" fmla="*/ 3699804 w 4548036"/>
                <a:gd name="connsiteY697" fmla="*/ 3632398 h 3978754"/>
                <a:gd name="connsiteX698" fmla="*/ 3688602 w 4548036"/>
                <a:gd name="connsiteY698" fmla="*/ 3645327 h 3978754"/>
                <a:gd name="connsiteX699" fmla="*/ 3679344 w 4548036"/>
                <a:gd name="connsiteY699" fmla="*/ 3676975 h 3978754"/>
                <a:gd name="connsiteX700" fmla="*/ 3670022 w 4548036"/>
                <a:gd name="connsiteY700" fmla="*/ 3690120 h 3978754"/>
                <a:gd name="connsiteX701" fmla="*/ 3649601 w 4548036"/>
                <a:gd name="connsiteY701" fmla="*/ 3684468 h 3978754"/>
                <a:gd name="connsiteX702" fmla="*/ 3636202 w 4548036"/>
                <a:gd name="connsiteY702" fmla="*/ 3687097 h 3978754"/>
                <a:gd name="connsiteX703" fmla="*/ 3651760 w 4548036"/>
                <a:gd name="connsiteY703" fmla="*/ 3709093 h 3978754"/>
                <a:gd name="connsiteX704" fmla="*/ 3648343 w 4548036"/>
                <a:gd name="connsiteY704" fmla="*/ 3716688 h 3978754"/>
                <a:gd name="connsiteX705" fmla="*/ 3650553 w 4548036"/>
                <a:gd name="connsiteY705" fmla="*/ 3725400 h 3978754"/>
                <a:gd name="connsiteX706" fmla="*/ 3660891 w 4548036"/>
                <a:gd name="connsiteY706" fmla="*/ 3732893 h 3978754"/>
                <a:gd name="connsiteX707" fmla="*/ 3668257 w 4548036"/>
                <a:gd name="connsiteY707" fmla="*/ 3737706 h 3978754"/>
                <a:gd name="connsiteX708" fmla="*/ 3673908 w 4548036"/>
                <a:gd name="connsiteY708" fmla="*/ 3746711 h 3978754"/>
                <a:gd name="connsiteX709" fmla="*/ 3689530 w 4548036"/>
                <a:gd name="connsiteY709" fmla="*/ 3747651 h 3978754"/>
                <a:gd name="connsiteX710" fmla="*/ 3710497 w 4548036"/>
                <a:gd name="connsiteY710" fmla="*/ 3758915 h 3978754"/>
                <a:gd name="connsiteX711" fmla="*/ 3724607 w 4548036"/>
                <a:gd name="connsiteY711" fmla="*/ 3768123 h 3978754"/>
                <a:gd name="connsiteX712" fmla="*/ 3726702 w 4548036"/>
                <a:gd name="connsiteY712" fmla="*/ 3774816 h 3978754"/>
                <a:gd name="connsiteX713" fmla="*/ 3715742 w 4548036"/>
                <a:gd name="connsiteY713" fmla="*/ 3781585 h 3978754"/>
                <a:gd name="connsiteX714" fmla="*/ 3701378 w 4548036"/>
                <a:gd name="connsiteY714" fmla="*/ 3784315 h 3978754"/>
                <a:gd name="connsiteX715" fmla="*/ 3701378 w 4548036"/>
                <a:gd name="connsiteY715" fmla="*/ 3784315 h 3978754"/>
                <a:gd name="connsiteX716" fmla="*/ 3707081 w 4548036"/>
                <a:gd name="connsiteY716" fmla="*/ 3795453 h 3978754"/>
                <a:gd name="connsiteX717" fmla="*/ 3706370 w 4548036"/>
                <a:gd name="connsiteY717" fmla="*/ 3800813 h 3978754"/>
                <a:gd name="connsiteX718" fmla="*/ 3702864 w 4548036"/>
                <a:gd name="connsiteY718" fmla="*/ 3806414 h 3978754"/>
                <a:gd name="connsiteX719" fmla="*/ 3702864 w 4548036"/>
                <a:gd name="connsiteY719" fmla="*/ 3806414 h 3978754"/>
                <a:gd name="connsiteX720" fmla="*/ 3698648 w 4548036"/>
                <a:gd name="connsiteY720" fmla="*/ 3818339 h 3978754"/>
                <a:gd name="connsiteX721" fmla="*/ 3695143 w 4548036"/>
                <a:gd name="connsiteY721" fmla="*/ 3842177 h 3978754"/>
                <a:gd name="connsiteX722" fmla="*/ 3683929 w 4548036"/>
                <a:gd name="connsiteY722" fmla="*/ 3852693 h 3978754"/>
                <a:gd name="connsiteX723" fmla="*/ 3683929 w 4548036"/>
                <a:gd name="connsiteY723" fmla="*/ 3852693 h 3978754"/>
                <a:gd name="connsiteX724" fmla="*/ 3679712 w 4548036"/>
                <a:gd name="connsiteY724" fmla="*/ 3854801 h 3978754"/>
                <a:gd name="connsiteX725" fmla="*/ 3672702 w 4548036"/>
                <a:gd name="connsiteY725" fmla="*/ 3858319 h 3978754"/>
                <a:gd name="connsiteX726" fmla="*/ 3662440 w 4548036"/>
                <a:gd name="connsiteY726" fmla="*/ 3859017 h 3978754"/>
                <a:gd name="connsiteX727" fmla="*/ 3662440 w 4548036"/>
                <a:gd name="connsiteY727" fmla="*/ 3859017 h 3978754"/>
                <a:gd name="connsiteX728" fmla="*/ 3647010 w 4548036"/>
                <a:gd name="connsiteY728" fmla="*/ 3864618 h 3978754"/>
                <a:gd name="connsiteX729" fmla="*/ 3609837 w 4548036"/>
                <a:gd name="connsiteY729" fmla="*/ 3873025 h 3978754"/>
                <a:gd name="connsiteX730" fmla="*/ 3609837 w 4548036"/>
                <a:gd name="connsiteY730" fmla="*/ 3873025 h 3978754"/>
                <a:gd name="connsiteX731" fmla="*/ 3601379 w 4548036"/>
                <a:gd name="connsiteY731" fmla="*/ 3870422 h 3978754"/>
                <a:gd name="connsiteX732" fmla="*/ 3601379 w 4548036"/>
                <a:gd name="connsiteY732" fmla="*/ 3870422 h 3978754"/>
                <a:gd name="connsiteX733" fmla="*/ 3594076 w 4548036"/>
                <a:gd name="connsiteY733" fmla="*/ 3868161 h 3978754"/>
                <a:gd name="connsiteX734" fmla="*/ 3594076 w 4548036"/>
                <a:gd name="connsiteY734" fmla="*/ 3868161 h 3978754"/>
                <a:gd name="connsiteX735" fmla="*/ 3590050 w 4548036"/>
                <a:gd name="connsiteY735" fmla="*/ 3865278 h 3978754"/>
                <a:gd name="connsiteX736" fmla="*/ 3590050 w 4548036"/>
                <a:gd name="connsiteY736" fmla="*/ 3865278 h 3978754"/>
                <a:gd name="connsiteX737" fmla="*/ 3574417 w 4548036"/>
                <a:gd name="connsiteY737" fmla="*/ 3855525 h 3978754"/>
                <a:gd name="connsiteX738" fmla="*/ 3564358 w 4548036"/>
                <a:gd name="connsiteY738" fmla="*/ 3854204 h 3978754"/>
                <a:gd name="connsiteX739" fmla="*/ 3556395 w 4548036"/>
                <a:gd name="connsiteY739" fmla="*/ 3851080 h 3978754"/>
                <a:gd name="connsiteX740" fmla="*/ 3556395 w 4548036"/>
                <a:gd name="connsiteY740" fmla="*/ 3851080 h 3978754"/>
                <a:gd name="connsiteX741" fmla="*/ 3551976 w 4548036"/>
                <a:gd name="connsiteY741" fmla="*/ 3851753 h 3978754"/>
                <a:gd name="connsiteX742" fmla="*/ 3551976 w 4548036"/>
                <a:gd name="connsiteY742" fmla="*/ 3851753 h 3978754"/>
                <a:gd name="connsiteX743" fmla="*/ 3544724 w 4548036"/>
                <a:gd name="connsiteY743" fmla="*/ 3850140 h 3978754"/>
                <a:gd name="connsiteX744" fmla="*/ 3544724 w 4548036"/>
                <a:gd name="connsiteY744" fmla="*/ 3850140 h 3978754"/>
                <a:gd name="connsiteX745" fmla="*/ 3541511 w 4548036"/>
                <a:gd name="connsiteY745" fmla="*/ 3856833 h 3978754"/>
                <a:gd name="connsiteX746" fmla="*/ 3541511 w 4548036"/>
                <a:gd name="connsiteY746" fmla="*/ 3856833 h 3978754"/>
                <a:gd name="connsiteX747" fmla="*/ 3535237 w 4548036"/>
                <a:gd name="connsiteY747" fmla="*/ 3864402 h 3978754"/>
                <a:gd name="connsiteX748" fmla="*/ 3526767 w 4548036"/>
                <a:gd name="connsiteY748" fmla="*/ 3874625 h 3978754"/>
                <a:gd name="connsiteX749" fmla="*/ 3531262 w 4548036"/>
                <a:gd name="connsiteY749" fmla="*/ 3890348 h 3978754"/>
                <a:gd name="connsiteX750" fmla="*/ 3531262 w 4548036"/>
                <a:gd name="connsiteY750" fmla="*/ 3890348 h 3978754"/>
                <a:gd name="connsiteX751" fmla="*/ 3531593 w 4548036"/>
                <a:gd name="connsiteY751" fmla="*/ 3894818 h 3978754"/>
                <a:gd name="connsiteX752" fmla="*/ 3531593 w 4548036"/>
                <a:gd name="connsiteY752" fmla="*/ 3894818 h 3978754"/>
                <a:gd name="connsiteX753" fmla="*/ 3537524 w 4548036"/>
                <a:gd name="connsiteY753" fmla="*/ 3931775 h 3978754"/>
                <a:gd name="connsiteX754" fmla="*/ 3537524 w 4548036"/>
                <a:gd name="connsiteY754" fmla="*/ 3931775 h 3978754"/>
                <a:gd name="connsiteX755" fmla="*/ 3479231 w 4548036"/>
                <a:gd name="connsiteY755" fmla="*/ 3955436 h 3978754"/>
                <a:gd name="connsiteX756" fmla="*/ 3436038 w 4548036"/>
                <a:gd name="connsiteY756" fmla="*/ 3969469 h 3978754"/>
                <a:gd name="connsiteX757" fmla="*/ 3406282 w 4548036"/>
                <a:gd name="connsiteY757" fmla="*/ 3957290 h 3978754"/>
                <a:gd name="connsiteX758" fmla="*/ 3373389 w 4548036"/>
                <a:gd name="connsiteY758" fmla="*/ 3956350 h 3978754"/>
                <a:gd name="connsiteX759" fmla="*/ 3347786 w 4548036"/>
                <a:gd name="connsiteY759" fmla="*/ 3947993 h 3978754"/>
                <a:gd name="connsiteX760" fmla="*/ 3290699 w 4548036"/>
                <a:gd name="connsiteY760" fmla="*/ 3923889 h 3978754"/>
                <a:gd name="connsiteX761" fmla="*/ 3285137 w 4548036"/>
                <a:gd name="connsiteY761" fmla="*/ 3914986 h 3978754"/>
                <a:gd name="connsiteX762" fmla="*/ 3285137 w 4548036"/>
                <a:gd name="connsiteY762" fmla="*/ 3914986 h 3978754"/>
                <a:gd name="connsiteX763" fmla="*/ 3276386 w 4548036"/>
                <a:gd name="connsiteY763" fmla="*/ 3911341 h 3978754"/>
                <a:gd name="connsiteX764" fmla="*/ 3276386 w 4548036"/>
                <a:gd name="connsiteY764" fmla="*/ 3911341 h 3978754"/>
                <a:gd name="connsiteX765" fmla="*/ 3223758 w 4548036"/>
                <a:gd name="connsiteY765" fmla="*/ 3880163 h 3978754"/>
                <a:gd name="connsiteX766" fmla="*/ 3205228 w 4548036"/>
                <a:gd name="connsiteY766" fmla="*/ 3868898 h 3978754"/>
                <a:gd name="connsiteX767" fmla="*/ 3204301 w 4548036"/>
                <a:gd name="connsiteY767" fmla="*/ 3843816 h 3978754"/>
                <a:gd name="connsiteX768" fmla="*/ 3218665 w 4548036"/>
                <a:gd name="connsiteY768" fmla="*/ 3832576 h 3978754"/>
                <a:gd name="connsiteX769" fmla="*/ 3233028 w 4548036"/>
                <a:gd name="connsiteY769" fmla="*/ 3822353 h 3978754"/>
                <a:gd name="connsiteX770" fmla="*/ 3218449 w 4548036"/>
                <a:gd name="connsiteY770" fmla="*/ 3800902 h 3978754"/>
                <a:gd name="connsiteX771" fmla="*/ 3214245 w 4548036"/>
                <a:gd name="connsiteY771" fmla="*/ 3794451 h 3978754"/>
                <a:gd name="connsiteX772" fmla="*/ 3209102 w 4548036"/>
                <a:gd name="connsiteY772" fmla="*/ 3786018 h 3978754"/>
                <a:gd name="connsiteX773" fmla="*/ 3213763 w 4548036"/>
                <a:gd name="connsiteY773" fmla="*/ 3775795 h 3978754"/>
                <a:gd name="connsiteX774" fmla="*/ 3231200 w 4548036"/>
                <a:gd name="connsiteY774" fmla="*/ 3751119 h 3978754"/>
                <a:gd name="connsiteX775" fmla="*/ 3226158 w 4548036"/>
                <a:gd name="connsiteY775" fmla="*/ 3729783 h 3978754"/>
                <a:gd name="connsiteX776" fmla="*/ 3225828 w 4548036"/>
                <a:gd name="connsiteY776" fmla="*/ 3720626 h 3978754"/>
                <a:gd name="connsiteX777" fmla="*/ 3225828 w 4548036"/>
                <a:gd name="connsiteY777" fmla="*/ 3720626 h 3978754"/>
                <a:gd name="connsiteX778" fmla="*/ 3222805 w 4548036"/>
                <a:gd name="connsiteY778" fmla="*/ 3706707 h 3978754"/>
                <a:gd name="connsiteX779" fmla="*/ 3222805 w 4548036"/>
                <a:gd name="connsiteY779" fmla="*/ 3706707 h 3978754"/>
                <a:gd name="connsiteX780" fmla="*/ 3221942 w 4548036"/>
                <a:gd name="connsiteY780" fmla="*/ 3696712 h 3978754"/>
                <a:gd name="connsiteX781" fmla="*/ 3237702 w 4548036"/>
                <a:gd name="connsiteY781" fmla="*/ 3701817 h 3978754"/>
                <a:gd name="connsiteX782" fmla="*/ 3241309 w 4548036"/>
                <a:gd name="connsiteY782" fmla="*/ 3693512 h 3978754"/>
                <a:gd name="connsiteX783" fmla="*/ 3241309 w 4548036"/>
                <a:gd name="connsiteY783" fmla="*/ 3693512 h 3978754"/>
                <a:gd name="connsiteX784" fmla="*/ 3251647 w 4548036"/>
                <a:gd name="connsiteY784" fmla="*/ 3692699 h 3978754"/>
                <a:gd name="connsiteX785" fmla="*/ 3251647 w 4548036"/>
                <a:gd name="connsiteY785" fmla="*/ 3692699 h 3978754"/>
                <a:gd name="connsiteX786" fmla="*/ 3248345 w 4548036"/>
                <a:gd name="connsiteY786" fmla="*/ 3687733 h 3978754"/>
                <a:gd name="connsiteX787" fmla="*/ 3242617 w 4548036"/>
                <a:gd name="connsiteY787" fmla="*/ 3684266 h 3978754"/>
                <a:gd name="connsiteX788" fmla="*/ 3229828 w 4548036"/>
                <a:gd name="connsiteY788" fmla="*/ 3684660 h 3978754"/>
                <a:gd name="connsiteX789" fmla="*/ 3213331 w 4548036"/>
                <a:gd name="connsiteY789" fmla="*/ 3678158 h 3978754"/>
                <a:gd name="connsiteX790" fmla="*/ 3211756 w 4548036"/>
                <a:gd name="connsiteY790" fmla="*/ 3672100 h 3978754"/>
                <a:gd name="connsiteX791" fmla="*/ 3198320 w 4548036"/>
                <a:gd name="connsiteY791" fmla="*/ 3659476 h 3978754"/>
                <a:gd name="connsiteX792" fmla="*/ 3186610 w 4548036"/>
                <a:gd name="connsiteY792" fmla="*/ 3632311 h 3978754"/>
                <a:gd name="connsiteX793" fmla="*/ 3186610 w 4548036"/>
                <a:gd name="connsiteY793" fmla="*/ 3632311 h 3978754"/>
                <a:gd name="connsiteX794" fmla="*/ 3185454 w 4548036"/>
                <a:gd name="connsiteY794" fmla="*/ 3626253 h 3978754"/>
                <a:gd name="connsiteX795" fmla="*/ 3185454 w 4548036"/>
                <a:gd name="connsiteY795" fmla="*/ 3626253 h 3978754"/>
                <a:gd name="connsiteX796" fmla="*/ 3182356 w 4548036"/>
                <a:gd name="connsiteY796" fmla="*/ 3621833 h 3978754"/>
                <a:gd name="connsiteX797" fmla="*/ 3180362 w 4548036"/>
                <a:gd name="connsiteY797" fmla="*/ 3619052 h 3978754"/>
                <a:gd name="connsiteX798" fmla="*/ 3180362 w 4548036"/>
                <a:gd name="connsiteY798" fmla="*/ 3619052 h 3978754"/>
                <a:gd name="connsiteX799" fmla="*/ 3181124 w 4548036"/>
                <a:gd name="connsiteY799" fmla="*/ 3614709 h 3978754"/>
                <a:gd name="connsiteX800" fmla="*/ 3181124 w 4548036"/>
                <a:gd name="connsiteY800" fmla="*/ 3614709 h 3978754"/>
                <a:gd name="connsiteX801" fmla="*/ 3158264 w 4548036"/>
                <a:gd name="connsiteY801" fmla="*/ 3581193 h 3978754"/>
                <a:gd name="connsiteX802" fmla="*/ 3124342 w 4548036"/>
                <a:gd name="connsiteY802" fmla="*/ 3572367 h 3978754"/>
                <a:gd name="connsiteX803" fmla="*/ 3099678 w 4548036"/>
                <a:gd name="connsiteY803" fmla="*/ 3570055 h 3978754"/>
                <a:gd name="connsiteX804" fmla="*/ 3076971 w 4548036"/>
                <a:gd name="connsiteY804" fmla="*/ 3569585 h 3978754"/>
                <a:gd name="connsiteX805" fmla="*/ 3062518 w 4548036"/>
                <a:gd name="connsiteY805" fmla="*/ 3572989 h 3978754"/>
                <a:gd name="connsiteX806" fmla="*/ 3056181 w 4548036"/>
                <a:gd name="connsiteY806" fmla="*/ 3570437 h 3978754"/>
                <a:gd name="connsiteX807" fmla="*/ 3049425 w 4548036"/>
                <a:gd name="connsiteY807" fmla="*/ 3567757 h 3978754"/>
                <a:gd name="connsiteX808" fmla="*/ 3045361 w 4548036"/>
                <a:gd name="connsiteY808" fmla="*/ 3562893 h 3978754"/>
                <a:gd name="connsiteX809" fmla="*/ 3035569 w 4548036"/>
                <a:gd name="connsiteY809" fmla="*/ 3555743 h 3978754"/>
                <a:gd name="connsiteX810" fmla="*/ 3030540 w 4548036"/>
                <a:gd name="connsiteY810" fmla="*/ 3550282 h 3978754"/>
                <a:gd name="connsiteX811" fmla="*/ 3017903 w 4548036"/>
                <a:gd name="connsiteY811" fmla="*/ 3547081 h 3978754"/>
                <a:gd name="connsiteX812" fmla="*/ 3010664 w 4548036"/>
                <a:gd name="connsiteY812" fmla="*/ 3546904 h 3978754"/>
                <a:gd name="connsiteX813" fmla="*/ 3008061 w 4548036"/>
                <a:gd name="connsiteY813" fmla="*/ 3549609 h 3978754"/>
                <a:gd name="connsiteX814" fmla="*/ 3000987 w 4548036"/>
                <a:gd name="connsiteY814" fmla="*/ 3554638 h 3978754"/>
                <a:gd name="connsiteX815" fmla="*/ 2993595 w 4548036"/>
                <a:gd name="connsiteY815" fmla="*/ 3560175 h 3978754"/>
                <a:gd name="connsiteX816" fmla="*/ 2987703 w 4548036"/>
                <a:gd name="connsiteY816" fmla="*/ 3556035 h 3978754"/>
                <a:gd name="connsiteX817" fmla="*/ 2993887 w 4548036"/>
                <a:gd name="connsiteY817" fmla="*/ 3547298 h 3978754"/>
                <a:gd name="connsiteX818" fmla="*/ 2998193 w 4548036"/>
                <a:gd name="connsiteY818" fmla="*/ 3538611 h 3978754"/>
                <a:gd name="connsiteX819" fmla="*/ 2995945 w 4548036"/>
                <a:gd name="connsiteY819" fmla="*/ 3534102 h 3978754"/>
                <a:gd name="connsiteX820" fmla="*/ 2995958 w 4548036"/>
                <a:gd name="connsiteY820" fmla="*/ 3528819 h 3978754"/>
                <a:gd name="connsiteX821" fmla="*/ 2993837 w 4548036"/>
                <a:gd name="connsiteY821" fmla="*/ 3523879 h 3978754"/>
                <a:gd name="connsiteX822" fmla="*/ 2991551 w 4548036"/>
                <a:gd name="connsiteY822" fmla="*/ 3519142 h 3978754"/>
                <a:gd name="connsiteX823" fmla="*/ 2986483 w 4548036"/>
                <a:gd name="connsiteY823" fmla="*/ 3511649 h 3978754"/>
                <a:gd name="connsiteX824" fmla="*/ 2976463 w 4548036"/>
                <a:gd name="connsiteY824" fmla="*/ 3512563 h 3978754"/>
                <a:gd name="connsiteX825" fmla="*/ 2972488 w 4548036"/>
                <a:gd name="connsiteY825" fmla="*/ 3518494 h 3978754"/>
                <a:gd name="connsiteX826" fmla="*/ 2967560 w 4548036"/>
                <a:gd name="connsiteY826" fmla="*/ 3524667 h 3978754"/>
                <a:gd name="connsiteX827" fmla="*/ 2963204 w 4548036"/>
                <a:gd name="connsiteY827" fmla="*/ 3529455 h 3978754"/>
                <a:gd name="connsiteX828" fmla="*/ 2958162 w 4548036"/>
                <a:gd name="connsiteY828" fmla="*/ 3533620 h 3978754"/>
                <a:gd name="connsiteX829" fmla="*/ 2954251 w 4548036"/>
                <a:gd name="connsiteY829" fmla="*/ 3532731 h 3978754"/>
                <a:gd name="connsiteX830" fmla="*/ 2945843 w 4548036"/>
                <a:gd name="connsiteY830" fmla="*/ 3532464 h 3978754"/>
                <a:gd name="connsiteX831" fmla="*/ 2928863 w 4548036"/>
                <a:gd name="connsiteY831" fmla="*/ 3530382 h 3978754"/>
                <a:gd name="connsiteX832" fmla="*/ 2915109 w 4548036"/>
                <a:gd name="connsiteY832" fmla="*/ 3520057 h 3978754"/>
                <a:gd name="connsiteX833" fmla="*/ 2916595 w 4548036"/>
                <a:gd name="connsiteY833" fmla="*/ 3509757 h 3978754"/>
                <a:gd name="connsiteX834" fmla="*/ 2908531 w 4548036"/>
                <a:gd name="connsiteY834" fmla="*/ 3506137 h 3978754"/>
                <a:gd name="connsiteX835" fmla="*/ 2905585 w 4548036"/>
                <a:gd name="connsiteY835" fmla="*/ 3509490 h 3978754"/>
                <a:gd name="connsiteX836" fmla="*/ 2898041 w 4548036"/>
                <a:gd name="connsiteY836" fmla="*/ 3512894 h 3978754"/>
                <a:gd name="connsiteX837" fmla="*/ 2891259 w 4548036"/>
                <a:gd name="connsiteY837" fmla="*/ 3515002 h 3978754"/>
                <a:gd name="connsiteX838" fmla="*/ 2880489 w 4548036"/>
                <a:gd name="connsiteY838" fmla="*/ 3509846 h 3978754"/>
                <a:gd name="connsiteX839" fmla="*/ 2883220 w 4548036"/>
                <a:gd name="connsiteY839" fmla="*/ 3499953 h 3978754"/>
                <a:gd name="connsiteX840" fmla="*/ 2887779 w 4548036"/>
                <a:gd name="connsiteY840" fmla="*/ 3489437 h 3978754"/>
                <a:gd name="connsiteX841" fmla="*/ 2887462 w 4548036"/>
                <a:gd name="connsiteY841" fmla="*/ 3480458 h 3978754"/>
                <a:gd name="connsiteX842" fmla="*/ 2892389 w 4548036"/>
                <a:gd name="connsiteY842" fmla="*/ 3474057 h 3978754"/>
                <a:gd name="connsiteX843" fmla="*/ 2891742 w 4548036"/>
                <a:gd name="connsiteY843" fmla="*/ 3466717 h 3978754"/>
                <a:gd name="connsiteX844" fmla="*/ 2882115 w 4548036"/>
                <a:gd name="connsiteY844" fmla="*/ 3463224 h 3978754"/>
                <a:gd name="connsiteX845" fmla="*/ 2876717 w 4548036"/>
                <a:gd name="connsiteY845" fmla="*/ 3457128 h 3978754"/>
                <a:gd name="connsiteX846" fmla="*/ 2877962 w 4548036"/>
                <a:gd name="connsiteY846" fmla="*/ 3447971 h 3978754"/>
                <a:gd name="connsiteX847" fmla="*/ 2884884 w 4548036"/>
                <a:gd name="connsiteY847" fmla="*/ 3442955 h 3978754"/>
                <a:gd name="connsiteX848" fmla="*/ 2890141 w 4548036"/>
                <a:gd name="connsiteY848" fmla="*/ 3441113 h 3978754"/>
                <a:gd name="connsiteX849" fmla="*/ 2887322 w 4548036"/>
                <a:gd name="connsiteY849" fmla="*/ 3431144 h 3978754"/>
                <a:gd name="connsiteX850" fmla="*/ 2884719 w 4548036"/>
                <a:gd name="connsiteY850" fmla="*/ 3427702 h 3978754"/>
                <a:gd name="connsiteX851" fmla="*/ 2884744 w 4548036"/>
                <a:gd name="connsiteY851" fmla="*/ 3423486 h 3978754"/>
                <a:gd name="connsiteX852" fmla="*/ 2889849 w 4548036"/>
                <a:gd name="connsiteY852" fmla="*/ 3416984 h 3978754"/>
                <a:gd name="connsiteX853" fmla="*/ 2898142 w 4548036"/>
                <a:gd name="connsiteY853" fmla="*/ 3414202 h 3978754"/>
                <a:gd name="connsiteX854" fmla="*/ 2894091 w 4548036"/>
                <a:gd name="connsiteY854" fmla="*/ 3403242 h 3978754"/>
                <a:gd name="connsiteX855" fmla="*/ 2890091 w 4548036"/>
                <a:gd name="connsiteY855" fmla="*/ 3399648 h 3978754"/>
                <a:gd name="connsiteX856" fmla="*/ 2888986 w 4548036"/>
                <a:gd name="connsiteY856" fmla="*/ 3396346 h 3978754"/>
                <a:gd name="connsiteX857" fmla="*/ 2886547 w 4548036"/>
                <a:gd name="connsiteY857" fmla="*/ 3394530 h 3978754"/>
                <a:gd name="connsiteX858" fmla="*/ 2885125 w 4548036"/>
                <a:gd name="connsiteY858" fmla="*/ 3389323 h 3978754"/>
                <a:gd name="connsiteX859" fmla="*/ 2879067 w 4548036"/>
                <a:gd name="connsiteY859" fmla="*/ 3374095 h 3978754"/>
                <a:gd name="connsiteX860" fmla="*/ 2864068 w 4548036"/>
                <a:gd name="connsiteY860" fmla="*/ 3367593 h 3978754"/>
                <a:gd name="connsiteX861" fmla="*/ 2854860 w 4548036"/>
                <a:gd name="connsiteY861" fmla="*/ 3368457 h 3978754"/>
                <a:gd name="connsiteX862" fmla="*/ 2844599 w 4548036"/>
                <a:gd name="connsiteY862" fmla="*/ 3369231 h 3978754"/>
                <a:gd name="connsiteX863" fmla="*/ 2838185 w 4548036"/>
                <a:gd name="connsiteY863" fmla="*/ 3365980 h 3978754"/>
                <a:gd name="connsiteX864" fmla="*/ 2834312 w 4548036"/>
                <a:gd name="connsiteY864" fmla="*/ 3365586 h 3978754"/>
                <a:gd name="connsiteX865" fmla="*/ 2837931 w 4548036"/>
                <a:gd name="connsiteY865" fmla="*/ 3363402 h 3978754"/>
                <a:gd name="connsiteX866" fmla="*/ 2842681 w 4548036"/>
                <a:gd name="connsiteY866" fmla="*/ 3356607 h 3978754"/>
                <a:gd name="connsiteX867" fmla="*/ 2843850 w 4548036"/>
                <a:gd name="connsiteY867" fmla="*/ 3348568 h 3978754"/>
                <a:gd name="connsiteX868" fmla="*/ 2841780 w 4548036"/>
                <a:gd name="connsiteY868" fmla="*/ 3342396 h 3978754"/>
                <a:gd name="connsiteX869" fmla="*/ 2839024 w 4548036"/>
                <a:gd name="connsiteY869" fmla="*/ 3337113 h 3978754"/>
                <a:gd name="connsiteX870" fmla="*/ 2839405 w 4548036"/>
                <a:gd name="connsiteY870" fmla="*/ 3328185 h 3978754"/>
                <a:gd name="connsiteX871" fmla="*/ 2838452 w 4548036"/>
                <a:gd name="connsiteY871" fmla="*/ 3322775 h 3978754"/>
                <a:gd name="connsiteX872" fmla="*/ 2831416 w 4548036"/>
                <a:gd name="connsiteY872" fmla="*/ 3322077 h 3978754"/>
                <a:gd name="connsiteX873" fmla="*/ 2824330 w 4548036"/>
                <a:gd name="connsiteY873" fmla="*/ 3318381 h 3978754"/>
                <a:gd name="connsiteX874" fmla="*/ 2802270 w 4548036"/>
                <a:gd name="connsiteY874" fmla="*/ 3315206 h 3978754"/>
                <a:gd name="connsiteX875" fmla="*/ 2802181 w 4548036"/>
                <a:gd name="connsiteY875" fmla="*/ 3315651 h 3978754"/>
                <a:gd name="connsiteX876" fmla="*/ 2805432 w 4548036"/>
                <a:gd name="connsiteY876" fmla="*/ 3319219 h 3978754"/>
                <a:gd name="connsiteX877" fmla="*/ 2806372 w 4548036"/>
                <a:gd name="connsiteY877" fmla="*/ 3322522 h 3978754"/>
                <a:gd name="connsiteX878" fmla="*/ 2806689 w 4548036"/>
                <a:gd name="connsiteY878" fmla="*/ 3333380 h 3978754"/>
                <a:gd name="connsiteX879" fmla="*/ 2802460 w 4548036"/>
                <a:gd name="connsiteY879" fmla="*/ 3329735 h 3978754"/>
                <a:gd name="connsiteX880" fmla="*/ 2797418 w 4548036"/>
                <a:gd name="connsiteY880" fmla="*/ 3326091 h 3978754"/>
                <a:gd name="connsiteX881" fmla="*/ 2785455 w 4548036"/>
                <a:gd name="connsiteY881" fmla="*/ 3327183 h 3978754"/>
                <a:gd name="connsiteX882" fmla="*/ 2779016 w 4548036"/>
                <a:gd name="connsiteY882" fmla="*/ 3336911 h 3978754"/>
                <a:gd name="connsiteX883" fmla="*/ 2774711 w 4548036"/>
                <a:gd name="connsiteY883" fmla="*/ 3343261 h 3978754"/>
                <a:gd name="connsiteX884" fmla="*/ 2764449 w 4548036"/>
                <a:gd name="connsiteY884" fmla="*/ 3342016 h 3978754"/>
                <a:gd name="connsiteX885" fmla="*/ 2760741 w 4548036"/>
                <a:gd name="connsiteY885" fmla="*/ 3344023 h 3978754"/>
                <a:gd name="connsiteX886" fmla="*/ 2756397 w 4548036"/>
                <a:gd name="connsiteY886" fmla="*/ 3345191 h 3978754"/>
                <a:gd name="connsiteX887" fmla="*/ 2753616 w 4548036"/>
                <a:gd name="connsiteY887" fmla="*/ 3345585 h 3978754"/>
                <a:gd name="connsiteX888" fmla="*/ 2747723 w 4548036"/>
                <a:gd name="connsiteY888" fmla="*/ 3353053 h 3978754"/>
                <a:gd name="connsiteX889" fmla="*/ 2732115 w 4548036"/>
                <a:gd name="connsiteY889" fmla="*/ 3360025 h 3978754"/>
                <a:gd name="connsiteX890" fmla="*/ 2722958 w 4548036"/>
                <a:gd name="connsiteY890" fmla="*/ 3360673 h 3978754"/>
                <a:gd name="connsiteX891" fmla="*/ 2722171 w 4548036"/>
                <a:gd name="connsiteY891" fmla="*/ 3369779 h 3978754"/>
                <a:gd name="connsiteX892" fmla="*/ 2731632 w 4548036"/>
                <a:gd name="connsiteY892" fmla="*/ 3375215 h 3978754"/>
                <a:gd name="connsiteX893" fmla="*/ 2738986 w 4548036"/>
                <a:gd name="connsiteY893" fmla="*/ 3381171 h 3978754"/>
                <a:gd name="connsiteX894" fmla="*/ 2741208 w 4548036"/>
                <a:gd name="connsiteY894" fmla="*/ 3389362 h 3978754"/>
                <a:gd name="connsiteX895" fmla="*/ 2733474 w 4548036"/>
                <a:gd name="connsiteY895" fmla="*/ 3396677 h 3978754"/>
                <a:gd name="connsiteX896" fmla="*/ 2720380 w 4548036"/>
                <a:gd name="connsiteY896" fmla="*/ 3388016 h 3978754"/>
                <a:gd name="connsiteX897" fmla="*/ 2714310 w 4548036"/>
                <a:gd name="connsiteY897" fmla="*/ 3385882 h 3978754"/>
                <a:gd name="connsiteX898" fmla="*/ 2700581 w 4548036"/>
                <a:gd name="connsiteY898" fmla="*/ 3388854 h 3978754"/>
                <a:gd name="connsiteX899" fmla="*/ 2695120 w 4548036"/>
                <a:gd name="connsiteY899" fmla="*/ 3385133 h 3978754"/>
                <a:gd name="connsiteX900" fmla="*/ 2688884 w 4548036"/>
                <a:gd name="connsiteY900" fmla="*/ 3381095 h 3978754"/>
                <a:gd name="connsiteX901" fmla="*/ 2679093 w 4548036"/>
                <a:gd name="connsiteY901" fmla="*/ 3384765 h 3978754"/>
                <a:gd name="connsiteX902" fmla="*/ 2675842 w 4548036"/>
                <a:gd name="connsiteY902" fmla="*/ 3395281 h 3978754"/>
                <a:gd name="connsiteX903" fmla="*/ 2675943 w 4548036"/>
                <a:gd name="connsiteY903" fmla="*/ 3404310 h 3978754"/>
                <a:gd name="connsiteX904" fmla="*/ 2667764 w 4548036"/>
                <a:gd name="connsiteY904" fmla="*/ 3415893 h 3978754"/>
                <a:gd name="connsiteX905" fmla="*/ 2658582 w 4548036"/>
                <a:gd name="connsiteY905" fmla="*/ 3441445 h 3978754"/>
                <a:gd name="connsiteX906" fmla="*/ 2648791 w 4548036"/>
                <a:gd name="connsiteY906" fmla="*/ 3437927 h 3978754"/>
                <a:gd name="connsiteX907" fmla="*/ 2625194 w 4548036"/>
                <a:gd name="connsiteY907" fmla="*/ 3424808 h 3978754"/>
                <a:gd name="connsiteX908" fmla="*/ 2584541 w 4548036"/>
                <a:gd name="connsiteY908" fmla="*/ 3426421 h 3978754"/>
                <a:gd name="connsiteX909" fmla="*/ 2586738 w 4548036"/>
                <a:gd name="connsiteY909" fmla="*/ 3436175 h 3978754"/>
                <a:gd name="connsiteX910" fmla="*/ 2607719 w 4548036"/>
                <a:gd name="connsiteY910" fmla="*/ 3472014 h 3978754"/>
                <a:gd name="connsiteX911" fmla="*/ 2619072 w 4548036"/>
                <a:gd name="connsiteY911" fmla="*/ 3497338 h 3978754"/>
                <a:gd name="connsiteX912" fmla="*/ 2626070 w 4548036"/>
                <a:gd name="connsiteY912" fmla="*/ 3534053 h 3978754"/>
                <a:gd name="connsiteX913" fmla="*/ 2645298 w 4548036"/>
                <a:gd name="connsiteY913" fmla="*/ 3565511 h 3978754"/>
                <a:gd name="connsiteX914" fmla="*/ 2661897 w 4548036"/>
                <a:gd name="connsiteY914" fmla="*/ 3592600 h 3978754"/>
                <a:gd name="connsiteX915" fmla="*/ 2654036 w 4548036"/>
                <a:gd name="connsiteY915" fmla="*/ 3624058 h 3978754"/>
                <a:gd name="connsiteX916" fmla="*/ 2611376 w 4548036"/>
                <a:gd name="connsiteY916" fmla="*/ 3637177 h 3978754"/>
                <a:gd name="connsiteX917" fmla="*/ 2589113 w 4548036"/>
                <a:gd name="connsiteY917" fmla="*/ 3642714 h 3978754"/>
                <a:gd name="connsiteX918" fmla="*/ 2574699 w 4548036"/>
                <a:gd name="connsiteY918" fmla="*/ 3656481 h 3978754"/>
                <a:gd name="connsiteX919" fmla="*/ 2574699 w 4548036"/>
                <a:gd name="connsiteY919" fmla="*/ 3656481 h 3978754"/>
                <a:gd name="connsiteX920" fmla="*/ 2581468 w 4548036"/>
                <a:gd name="connsiteY920" fmla="*/ 3663479 h 3978754"/>
                <a:gd name="connsiteX921" fmla="*/ 2581468 w 4548036"/>
                <a:gd name="connsiteY921" fmla="*/ 3663479 h 3978754"/>
                <a:gd name="connsiteX922" fmla="*/ 2584744 w 4548036"/>
                <a:gd name="connsiteY922" fmla="*/ 3675036 h 3978754"/>
                <a:gd name="connsiteX923" fmla="*/ 2585189 w 4548036"/>
                <a:gd name="connsiteY923" fmla="*/ 3683176 h 3978754"/>
                <a:gd name="connsiteX924" fmla="*/ 2586446 w 4548036"/>
                <a:gd name="connsiteY924" fmla="*/ 3690199 h 3978754"/>
                <a:gd name="connsiteX925" fmla="*/ 2584567 w 4548036"/>
                <a:gd name="connsiteY925" fmla="*/ 3699229 h 3978754"/>
                <a:gd name="connsiteX926" fmla="*/ 2575562 w 4548036"/>
                <a:gd name="connsiteY926" fmla="*/ 3701160 h 3978754"/>
                <a:gd name="connsiteX927" fmla="*/ 2570533 w 4548036"/>
                <a:gd name="connsiteY927" fmla="*/ 3694060 h 3978754"/>
                <a:gd name="connsiteX928" fmla="*/ 2570533 w 4548036"/>
                <a:gd name="connsiteY928" fmla="*/ 3694060 h 3978754"/>
                <a:gd name="connsiteX929" fmla="*/ 2569873 w 4548036"/>
                <a:gd name="connsiteY929" fmla="*/ 3698823 h 3978754"/>
                <a:gd name="connsiteX930" fmla="*/ 2569873 w 4548036"/>
                <a:gd name="connsiteY930" fmla="*/ 3698823 h 3978754"/>
                <a:gd name="connsiteX931" fmla="*/ 2568768 w 4548036"/>
                <a:gd name="connsiteY931" fmla="*/ 3695749 h 3978754"/>
                <a:gd name="connsiteX932" fmla="*/ 2565847 w 4548036"/>
                <a:gd name="connsiteY932" fmla="*/ 3689920 h 3978754"/>
                <a:gd name="connsiteX933" fmla="*/ 2553579 w 4548036"/>
                <a:gd name="connsiteY933" fmla="*/ 3698353 h 3978754"/>
                <a:gd name="connsiteX934" fmla="*/ 2547737 w 4548036"/>
                <a:gd name="connsiteY934" fmla="*/ 3704411 h 3978754"/>
                <a:gd name="connsiteX935" fmla="*/ 2542898 w 4548036"/>
                <a:gd name="connsiteY935" fmla="*/ 3705135 h 3978754"/>
                <a:gd name="connsiteX936" fmla="*/ 2539774 w 4548036"/>
                <a:gd name="connsiteY936" fmla="*/ 3707243 h 3978754"/>
                <a:gd name="connsiteX937" fmla="*/ 2526972 w 4548036"/>
                <a:gd name="connsiteY937" fmla="*/ 3707115 h 3978754"/>
                <a:gd name="connsiteX938" fmla="*/ 2515999 w 4548036"/>
                <a:gd name="connsiteY938" fmla="*/ 3711700 h 3978754"/>
                <a:gd name="connsiteX939" fmla="*/ 2496187 w 4548036"/>
                <a:gd name="connsiteY939" fmla="*/ 3720603 h 3978754"/>
                <a:gd name="connsiteX940" fmla="*/ 2486840 w 4548036"/>
                <a:gd name="connsiteY940" fmla="*/ 3734217 h 3978754"/>
                <a:gd name="connsiteX941" fmla="*/ 2484478 w 4548036"/>
                <a:gd name="connsiteY941" fmla="*/ 3739233 h 3978754"/>
                <a:gd name="connsiteX942" fmla="*/ 2476833 w 4548036"/>
                <a:gd name="connsiteY942" fmla="*/ 3735614 h 3978754"/>
                <a:gd name="connsiteX943" fmla="*/ 2471740 w 4548036"/>
                <a:gd name="connsiteY943" fmla="*/ 3732693 h 3978754"/>
                <a:gd name="connsiteX944" fmla="*/ 2466888 w 4548036"/>
                <a:gd name="connsiteY944" fmla="*/ 3729835 h 3978754"/>
                <a:gd name="connsiteX945" fmla="*/ 2468844 w 4548036"/>
                <a:gd name="connsiteY945" fmla="*/ 3720627 h 3978754"/>
                <a:gd name="connsiteX946" fmla="*/ 2472489 w 4548036"/>
                <a:gd name="connsiteY946" fmla="*/ 3713681 h 3978754"/>
                <a:gd name="connsiteX947" fmla="*/ 2471969 w 4548036"/>
                <a:gd name="connsiteY947" fmla="*/ 3703406 h 3978754"/>
                <a:gd name="connsiteX948" fmla="*/ 2455802 w 4548036"/>
                <a:gd name="connsiteY948" fmla="*/ 3692662 h 3978754"/>
                <a:gd name="connsiteX949" fmla="*/ 2458532 w 4548036"/>
                <a:gd name="connsiteY949" fmla="*/ 3675453 h 3978754"/>
                <a:gd name="connsiteX950" fmla="*/ 2468552 w 4548036"/>
                <a:gd name="connsiteY950" fmla="*/ 3670196 h 3978754"/>
                <a:gd name="connsiteX951" fmla="*/ 2468552 w 4548036"/>
                <a:gd name="connsiteY951" fmla="*/ 3670196 h 3978754"/>
                <a:gd name="connsiteX952" fmla="*/ 2473124 w 4548036"/>
                <a:gd name="connsiteY952" fmla="*/ 3668354 h 3978754"/>
                <a:gd name="connsiteX953" fmla="*/ 2473124 w 4548036"/>
                <a:gd name="connsiteY953" fmla="*/ 3668354 h 3978754"/>
                <a:gd name="connsiteX954" fmla="*/ 2480909 w 4548036"/>
                <a:gd name="connsiteY954" fmla="*/ 3665001 h 3978754"/>
                <a:gd name="connsiteX955" fmla="*/ 2480909 w 4548036"/>
                <a:gd name="connsiteY955" fmla="*/ 3665001 h 3978754"/>
                <a:gd name="connsiteX956" fmla="*/ 2485583 w 4548036"/>
                <a:gd name="connsiteY956" fmla="*/ 3661014 h 3978754"/>
                <a:gd name="connsiteX957" fmla="*/ 2485583 w 4548036"/>
                <a:gd name="connsiteY957" fmla="*/ 3661014 h 3978754"/>
                <a:gd name="connsiteX958" fmla="*/ 2486675 w 4548036"/>
                <a:gd name="connsiteY958" fmla="*/ 3660340 h 3978754"/>
                <a:gd name="connsiteX959" fmla="*/ 2485697 w 4548036"/>
                <a:gd name="connsiteY959" fmla="*/ 3653495 h 3978754"/>
                <a:gd name="connsiteX960" fmla="*/ 2483208 w 4548036"/>
                <a:gd name="connsiteY960" fmla="*/ 3649380 h 3978754"/>
                <a:gd name="connsiteX961" fmla="*/ 2484224 w 4548036"/>
                <a:gd name="connsiteY961" fmla="*/ 3646573 h 3978754"/>
                <a:gd name="connsiteX962" fmla="*/ 2486434 w 4548036"/>
                <a:gd name="connsiteY962" fmla="*/ 3638509 h 3978754"/>
                <a:gd name="connsiteX963" fmla="*/ 2489279 w 4548036"/>
                <a:gd name="connsiteY963" fmla="*/ 3633480 h 3978754"/>
                <a:gd name="connsiteX964" fmla="*/ 2493851 w 4548036"/>
                <a:gd name="connsiteY964" fmla="*/ 3629555 h 3978754"/>
                <a:gd name="connsiteX965" fmla="*/ 2499439 w 4548036"/>
                <a:gd name="connsiteY965" fmla="*/ 3627866 h 3978754"/>
                <a:gd name="connsiteX966" fmla="*/ 2495400 w 4548036"/>
                <a:gd name="connsiteY966" fmla="*/ 3621021 h 3978754"/>
                <a:gd name="connsiteX967" fmla="*/ 2495400 w 4548036"/>
                <a:gd name="connsiteY967" fmla="*/ 3621021 h 3978754"/>
                <a:gd name="connsiteX968" fmla="*/ 2498524 w 4548036"/>
                <a:gd name="connsiteY968" fmla="*/ 3615814 h 3978754"/>
                <a:gd name="connsiteX969" fmla="*/ 2498524 w 4548036"/>
                <a:gd name="connsiteY969" fmla="*/ 3615814 h 3978754"/>
                <a:gd name="connsiteX970" fmla="*/ 2503262 w 4548036"/>
                <a:gd name="connsiteY970" fmla="*/ 3609197 h 3978754"/>
                <a:gd name="connsiteX971" fmla="*/ 2497991 w 4548036"/>
                <a:gd name="connsiteY971" fmla="*/ 3589601 h 3978754"/>
                <a:gd name="connsiteX972" fmla="*/ 2493407 w 4548036"/>
                <a:gd name="connsiteY972" fmla="*/ 3562741 h 3978754"/>
                <a:gd name="connsiteX973" fmla="*/ 2477671 w 4548036"/>
                <a:gd name="connsiteY973" fmla="*/ 3540440 h 3978754"/>
                <a:gd name="connsiteX974" fmla="*/ 2475131 w 4548036"/>
                <a:gd name="connsiteY974" fmla="*/ 3563058 h 3978754"/>
                <a:gd name="connsiteX975" fmla="*/ 2468248 w 4548036"/>
                <a:gd name="connsiteY975" fmla="*/ 3572190 h 3978754"/>
                <a:gd name="connsiteX976" fmla="*/ 2468248 w 4548036"/>
                <a:gd name="connsiteY976" fmla="*/ 3572190 h 3978754"/>
                <a:gd name="connsiteX977" fmla="*/ 2464539 w 4548036"/>
                <a:gd name="connsiteY977" fmla="*/ 3574996 h 3978754"/>
                <a:gd name="connsiteX978" fmla="*/ 2459434 w 4548036"/>
                <a:gd name="connsiteY978" fmla="*/ 3576851 h 3978754"/>
                <a:gd name="connsiteX979" fmla="*/ 2453744 w 4548036"/>
                <a:gd name="connsiteY979" fmla="*/ 3579162 h 3978754"/>
                <a:gd name="connsiteX980" fmla="*/ 2453744 w 4548036"/>
                <a:gd name="connsiteY980" fmla="*/ 3579162 h 3978754"/>
                <a:gd name="connsiteX981" fmla="*/ 2445159 w 4548036"/>
                <a:gd name="connsiteY981" fmla="*/ 3586007 h 3978754"/>
                <a:gd name="connsiteX982" fmla="*/ 2445159 w 4548036"/>
                <a:gd name="connsiteY982" fmla="*/ 3586007 h 3978754"/>
                <a:gd name="connsiteX983" fmla="*/ 2437717 w 4548036"/>
                <a:gd name="connsiteY983" fmla="*/ 3588916 h 3978754"/>
                <a:gd name="connsiteX984" fmla="*/ 2437146 w 4548036"/>
                <a:gd name="connsiteY984" fmla="*/ 3587227 h 3978754"/>
                <a:gd name="connsiteX985" fmla="*/ 2414121 w 4548036"/>
                <a:gd name="connsiteY985" fmla="*/ 3586312 h 3978754"/>
                <a:gd name="connsiteX986" fmla="*/ 2414121 w 4548036"/>
                <a:gd name="connsiteY986" fmla="*/ 3586312 h 3978754"/>
                <a:gd name="connsiteX987" fmla="*/ 2410247 w 4548036"/>
                <a:gd name="connsiteY987" fmla="*/ 3583811 h 3978754"/>
                <a:gd name="connsiteX988" fmla="*/ 2410247 w 4548036"/>
                <a:gd name="connsiteY988" fmla="*/ 3583811 h 3978754"/>
                <a:gd name="connsiteX989" fmla="*/ 2407948 w 4548036"/>
                <a:gd name="connsiteY989" fmla="*/ 3575848 h 3978754"/>
                <a:gd name="connsiteX990" fmla="*/ 2407948 w 4548036"/>
                <a:gd name="connsiteY990" fmla="*/ 3575848 h 3978754"/>
                <a:gd name="connsiteX991" fmla="*/ 2407567 w 4548036"/>
                <a:gd name="connsiteY991" fmla="*/ 3572545 h 3978754"/>
                <a:gd name="connsiteX992" fmla="*/ 2407567 w 4548036"/>
                <a:gd name="connsiteY992" fmla="*/ 3572545 h 3978754"/>
                <a:gd name="connsiteX993" fmla="*/ 2413511 w 4548036"/>
                <a:gd name="connsiteY993" fmla="*/ 3561903 h 3978754"/>
                <a:gd name="connsiteX994" fmla="*/ 2413511 w 4548036"/>
                <a:gd name="connsiteY994" fmla="*/ 3561903 h 3978754"/>
                <a:gd name="connsiteX995" fmla="*/ 2411314 w 4548036"/>
                <a:gd name="connsiteY995" fmla="*/ 3565256 h 3978754"/>
                <a:gd name="connsiteX996" fmla="*/ 2411314 w 4548036"/>
                <a:gd name="connsiteY996" fmla="*/ 3565256 h 3978754"/>
                <a:gd name="connsiteX997" fmla="*/ 2412533 w 4548036"/>
                <a:gd name="connsiteY997" fmla="*/ 3548441 h 3978754"/>
                <a:gd name="connsiteX998" fmla="*/ 2406056 w 4548036"/>
                <a:gd name="connsiteY998" fmla="*/ 3539144 h 3978754"/>
                <a:gd name="connsiteX999" fmla="*/ 2405739 w 4548036"/>
                <a:gd name="connsiteY999" fmla="*/ 3529226 h 3978754"/>
                <a:gd name="connsiteX1000" fmla="*/ 2403072 w 4548036"/>
                <a:gd name="connsiteY1000" fmla="*/ 3520018 h 3978754"/>
                <a:gd name="connsiteX1001" fmla="*/ 2403072 w 4548036"/>
                <a:gd name="connsiteY1001" fmla="*/ 3520018 h 3978754"/>
                <a:gd name="connsiteX1002" fmla="*/ 2395744 w 4548036"/>
                <a:gd name="connsiteY1002" fmla="*/ 3512284 h 3978754"/>
                <a:gd name="connsiteX1003" fmla="*/ 2395744 w 4548036"/>
                <a:gd name="connsiteY1003" fmla="*/ 3512284 h 3978754"/>
                <a:gd name="connsiteX1004" fmla="*/ 2372147 w 4548036"/>
                <a:gd name="connsiteY1004" fmla="*/ 3509007 h 3978754"/>
                <a:gd name="connsiteX1005" fmla="*/ 2355751 w 4548036"/>
                <a:gd name="connsiteY1005" fmla="*/ 3513592 h 3978754"/>
                <a:gd name="connsiteX1006" fmla="*/ 2355751 w 4548036"/>
                <a:gd name="connsiteY1006" fmla="*/ 3513592 h 3978754"/>
                <a:gd name="connsiteX1007" fmla="*/ 2330580 w 4548036"/>
                <a:gd name="connsiteY1007" fmla="*/ 3523929 h 3978754"/>
                <a:gd name="connsiteX1008" fmla="*/ 2311213 w 4548036"/>
                <a:gd name="connsiteY1008" fmla="*/ 3514430 h 3978754"/>
                <a:gd name="connsiteX1009" fmla="*/ 2302754 w 4548036"/>
                <a:gd name="connsiteY1009" fmla="*/ 3508524 h 3978754"/>
                <a:gd name="connsiteX1010" fmla="*/ 2291794 w 4548036"/>
                <a:gd name="connsiteY1010" fmla="*/ 3517034 h 3978754"/>
                <a:gd name="connsiteX1011" fmla="*/ 2284314 w 4548036"/>
                <a:gd name="connsiteY1011" fmla="*/ 3522114 h 3978754"/>
                <a:gd name="connsiteX1012" fmla="*/ 2280491 w 4548036"/>
                <a:gd name="connsiteY1012" fmla="*/ 3498225 h 3978754"/>
                <a:gd name="connsiteX1013" fmla="*/ 2286232 w 4548036"/>
                <a:gd name="connsiteY1013" fmla="*/ 3488573 h 3978754"/>
                <a:gd name="connsiteX1014" fmla="*/ 2290524 w 4548036"/>
                <a:gd name="connsiteY1014" fmla="*/ 3466500 h 3978754"/>
                <a:gd name="connsiteX1015" fmla="*/ 2280377 w 4548036"/>
                <a:gd name="connsiteY1015" fmla="*/ 3445418 h 3978754"/>
                <a:gd name="connsiteX1016" fmla="*/ 2250227 w 4548036"/>
                <a:gd name="connsiteY1016" fmla="*/ 3426419 h 3978754"/>
                <a:gd name="connsiteX1017" fmla="*/ 2250227 w 4548036"/>
                <a:gd name="connsiteY1017" fmla="*/ 3426419 h 3978754"/>
                <a:gd name="connsiteX1018" fmla="*/ 2246252 w 4548036"/>
                <a:gd name="connsiteY1018" fmla="*/ 3419548 h 3978754"/>
                <a:gd name="connsiteX1019" fmla="*/ 2242074 w 4548036"/>
                <a:gd name="connsiteY1019" fmla="*/ 3413947 h 3978754"/>
                <a:gd name="connsiteX1020" fmla="*/ 2237527 w 4548036"/>
                <a:gd name="connsiteY1020" fmla="*/ 3406657 h 3978754"/>
                <a:gd name="connsiteX1021" fmla="*/ 2235597 w 4548036"/>
                <a:gd name="connsiteY1021" fmla="*/ 3403749 h 3978754"/>
                <a:gd name="connsiteX1022" fmla="*/ 2235597 w 4548036"/>
                <a:gd name="connsiteY1022" fmla="*/ 3403749 h 3978754"/>
                <a:gd name="connsiteX1023" fmla="*/ 2230072 w 4548036"/>
                <a:gd name="connsiteY1023" fmla="*/ 3394643 h 3978754"/>
                <a:gd name="connsiteX1024" fmla="*/ 2227152 w 4548036"/>
                <a:gd name="connsiteY1024" fmla="*/ 3385537 h 3978754"/>
                <a:gd name="connsiteX1025" fmla="*/ 2218351 w 4548036"/>
                <a:gd name="connsiteY1025" fmla="*/ 3366982 h 3978754"/>
                <a:gd name="connsiteX1026" fmla="*/ 2214185 w 4548036"/>
                <a:gd name="connsiteY1026" fmla="*/ 3353990 h 3978754"/>
                <a:gd name="connsiteX1027" fmla="*/ 2206768 w 4548036"/>
                <a:gd name="connsiteY1027" fmla="*/ 3339956 h 3978754"/>
                <a:gd name="connsiteX1028" fmla="*/ 2189052 w 4548036"/>
                <a:gd name="connsiteY1028" fmla="*/ 3316296 h 3978754"/>
                <a:gd name="connsiteX1029" fmla="*/ 2188582 w 4548036"/>
                <a:gd name="connsiteY1029" fmla="*/ 3299456 h 3978754"/>
                <a:gd name="connsiteX1030" fmla="*/ 2196100 w 4548036"/>
                <a:gd name="connsiteY1030" fmla="*/ 3270678 h 3978754"/>
                <a:gd name="connsiteX1031" fmla="*/ 2198018 w 4548036"/>
                <a:gd name="connsiteY1031" fmla="*/ 3258766 h 3978754"/>
                <a:gd name="connsiteX1032" fmla="*/ 2204863 w 4548036"/>
                <a:gd name="connsiteY1032" fmla="*/ 3249838 h 3978754"/>
                <a:gd name="connsiteX1033" fmla="*/ 2218274 w 4548036"/>
                <a:gd name="connsiteY1033" fmla="*/ 3249266 h 3978754"/>
                <a:gd name="connsiteX1034" fmla="*/ 2227228 w 4548036"/>
                <a:gd name="connsiteY1034" fmla="*/ 3240338 h 3978754"/>
                <a:gd name="connsiteX1035" fmla="*/ 2236702 w 4548036"/>
                <a:gd name="connsiteY1035" fmla="*/ 3236642 h 3978754"/>
                <a:gd name="connsiteX1036" fmla="*/ 2250913 w 4548036"/>
                <a:gd name="connsiteY1036" fmla="*/ 3241151 h 3978754"/>
                <a:gd name="connsiteX1037" fmla="*/ 2256908 w 4548036"/>
                <a:gd name="connsiteY1037" fmla="*/ 3247818 h 3978754"/>
                <a:gd name="connsiteX1038" fmla="*/ 2264020 w 4548036"/>
                <a:gd name="connsiteY1038" fmla="*/ 3254321 h 3978754"/>
                <a:gd name="connsiteX1039" fmla="*/ 2284822 w 4548036"/>
                <a:gd name="connsiteY1039" fmla="*/ 3262677 h 3978754"/>
                <a:gd name="connsiteX1040" fmla="*/ 2284822 w 4548036"/>
                <a:gd name="connsiteY1040" fmla="*/ 3262677 h 3978754"/>
                <a:gd name="connsiteX1041" fmla="*/ 2294081 w 4548036"/>
                <a:gd name="connsiteY1041" fmla="*/ 3261839 h 3978754"/>
                <a:gd name="connsiteX1042" fmla="*/ 2294081 w 4548036"/>
                <a:gd name="connsiteY1042" fmla="*/ 3261839 h 3978754"/>
                <a:gd name="connsiteX1043" fmla="*/ 2312470 w 4548036"/>
                <a:gd name="connsiteY1043" fmla="*/ 3261000 h 3978754"/>
                <a:gd name="connsiteX1044" fmla="*/ 2342442 w 4548036"/>
                <a:gd name="connsiteY1044" fmla="*/ 3296967 h 3978754"/>
                <a:gd name="connsiteX1045" fmla="*/ 2384378 w 4548036"/>
                <a:gd name="connsiteY1045" fmla="*/ 3310137 h 3978754"/>
                <a:gd name="connsiteX1046" fmla="*/ 2407746 w 4548036"/>
                <a:gd name="connsiteY1046" fmla="*/ 3322709 h 3978754"/>
                <a:gd name="connsiteX1047" fmla="*/ 2429335 w 4548036"/>
                <a:gd name="connsiteY1047" fmla="*/ 3340096 h 3978754"/>
                <a:gd name="connsiteX1048" fmla="*/ 2457491 w 4548036"/>
                <a:gd name="connsiteY1048" fmla="*/ 3367655 h 3978754"/>
                <a:gd name="connsiteX1049" fmla="*/ 2457491 w 4548036"/>
                <a:gd name="connsiteY1049" fmla="*/ 3367655 h 3978754"/>
                <a:gd name="connsiteX1050" fmla="*/ 2468553 w 4548036"/>
                <a:gd name="connsiteY1050" fmla="*/ 3377231 h 3978754"/>
                <a:gd name="connsiteX1051" fmla="*/ 2468553 w 4548036"/>
                <a:gd name="connsiteY1051" fmla="*/ 3377231 h 3978754"/>
                <a:gd name="connsiteX1052" fmla="*/ 2471715 w 4548036"/>
                <a:gd name="connsiteY1052" fmla="*/ 3376011 h 3978754"/>
                <a:gd name="connsiteX1053" fmla="*/ 2476872 w 4548036"/>
                <a:gd name="connsiteY1053" fmla="*/ 3367401 h 3978754"/>
                <a:gd name="connsiteX1054" fmla="*/ 2486879 w 4548036"/>
                <a:gd name="connsiteY1054" fmla="*/ 3359234 h 3978754"/>
                <a:gd name="connsiteX1055" fmla="*/ 2501344 w 4548036"/>
                <a:gd name="connsiteY1055" fmla="*/ 3354764 h 3978754"/>
                <a:gd name="connsiteX1056" fmla="*/ 2503503 w 4548036"/>
                <a:gd name="connsiteY1056" fmla="*/ 3348046 h 3978754"/>
                <a:gd name="connsiteX1057" fmla="*/ 2505370 w 4548036"/>
                <a:gd name="connsiteY1057" fmla="*/ 3345646 h 3978754"/>
                <a:gd name="connsiteX1058" fmla="*/ 2507860 w 4548036"/>
                <a:gd name="connsiteY1058" fmla="*/ 3346586 h 3978754"/>
                <a:gd name="connsiteX1059" fmla="*/ 2514489 w 4548036"/>
                <a:gd name="connsiteY1059" fmla="*/ 3353189 h 3978754"/>
                <a:gd name="connsiteX1060" fmla="*/ 2523443 w 4548036"/>
                <a:gd name="connsiteY1060" fmla="*/ 3360809 h 3978754"/>
                <a:gd name="connsiteX1061" fmla="*/ 2537641 w 4548036"/>
                <a:gd name="connsiteY1061" fmla="*/ 3365546 h 3978754"/>
                <a:gd name="connsiteX1062" fmla="*/ 2539216 w 4548036"/>
                <a:gd name="connsiteY1062" fmla="*/ 3355552 h 3978754"/>
                <a:gd name="connsiteX1063" fmla="*/ 2544486 w 4548036"/>
                <a:gd name="connsiteY1063" fmla="*/ 3348732 h 3978754"/>
                <a:gd name="connsiteX1064" fmla="*/ 2558698 w 4548036"/>
                <a:gd name="connsiteY1064" fmla="*/ 3341087 h 3978754"/>
                <a:gd name="connsiteX1065" fmla="*/ 2560272 w 4548036"/>
                <a:gd name="connsiteY1065" fmla="*/ 3327942 h 3978754"/>
                <a:gd name="connsiteX1066" fmla="*/ 2563689 w 4548036"/>
                <a:gd name="connsiteY1066" fmla="*/ 3321097 h 3978754"/>
                <a:gd name="connsiteX1067" fmla="*/ 2571588 w 4548036"/>
                <a:gd name="connsiteY1067" fmla="*/ 3316880 h 3978754"/>
                <a:gd name="connsiteX1068" fmla="*/ 2571067 w 4548036"/>
                <a:gd name="connsiteY1068" fmla="*/ 3302694 h 3978754"/>
                <a:gd name="connsiteX1069" fmla="*/ 2584212 w 4548036"/>
                <a:gd name="connsiteY1069" fmla="*/ 3305323 h 3978754"/>
                <a:gd name="connsiteX1070" fmla="*/ 2598296 w 4548036"/>
                <a:gd name="connsiteY1070" fmla="*/ 3304523 h 3978754"/>
                <a:gd name="connsiteX1071" fmla="*/ 2601572 w 4548036"/>
                <a:gd name="connsiteY1071" fmla="*/ 3293462 h 3978754"/>
                <a:gd name="connsiteX1072" fmla="*/ 2609992 w 4548036"/>
                <a:gd name="connsiteY1072" fmla="*/ 3281384 h 3978754"/>
                <a:gd name="connsiteX1073" fmla="*/ 2619467 w 4548036"/>
                <a:gd name="connsiteY1073" fmla="*/ 3284534 h 3978754"/>
                <a:gd name="connsiteX1074" fmla="*/ 2621829 w 4548036"/>
                <a:gd name="connsiteY1074" fmla="*/ 3283734 h 3978754"/>
                <a:gd name="connsiteX1075" fmla="*/ 2621829 w 4548036"/>
                <a:gd name="connsiteY1075" fmla="*/ 3283734 h 3978754"/>
                <a:gd name="connsiteX1076" fmla="*/ 2625042 w 4548036"/>
                <a:gd name="connsiteY1076" fmla="*/ 3274653 h 3978754"/>
                <a:gd name="connsiteX1077" fmla="*/ 2617028 w 4548036"/>
                <a:gd name="connsiteY1077" fmla="*/ 3265204 h 3978754"/>
                <a:gd name="connsiteX1078" fmla="*/ 2604646 w 4548036"/>
                <a:gd name="connsiteY1078" fmla="*/ 3248440 h 3978754"/>
                <a:gd name="connsiteX1079" fmla="*/ 2603185 w 4548036"/>
                <a:gd name="connsiteY1079" fmla="*/ 3238242 h 3978754"/>
                <a:gd name="connsiteX1080" fmla="*/ 2603630 w 4548036"/>
                <a:gd name="connsiteY1080" fmla="*/ 3249126 h 3978754"/>
                <a:gd name="connsiteX1081" fmla="*/ 2603630 w 4548036"/>
                <a:gd name="connsiteY1081" fmla="*/ 3249126 h 3978754"/>
                <a:gd name="connsiteX1082" fmla="*/ 2602207 w 4548036"/>
                <a:gd name="connsiteY1082" fmla="*/ 3231067 h 3978754"/>
                <a:gd name="connsiteX1083" fmla="*/ 2584605 w 4548036"/>
                <a:gd name="connsiteY1083" fmla="*/ 3220373 h 3978754"/>
                <a:gd name="connsiteX1084" fmla="*/ 2561301 w 4548036"/>
                <a:gd name="connsiteY1084" fmla="*/ 3216881 h 3978754"/>
                <a:gd name="connsiteX1085" fmla="*/ 2551382 w 4548036"/>
                <a:gd name="connsiteY1085" fmla="*/ 3213032 h 3978754"/>
                <a:gd name="connsiteX1086" fmla="*/ 2541400 w 4548036"/>
                <a:gd name="connsiteY1086" fmla="*/ 3194503 h 3978754"/>
                <a:gd name="connsiteX1087" fmla="*/ 2539990 w 4548036"/>
                <a:gd name="connsiteY1087" fmla="*/ 3172646 h 3978754"/>
                <a:gd name="connsiteX1088" fmla="*/ 2538085 w 4548036"/>
                <a:gd name="connsiteY1088" fmla="*/ 3158879 h 3978754"/>
                <a:gd name="connsiteX1089" fmla="*/ 2538085 w 4548036"/>
                <a:gd name="connsiteY1089" fmla="*/ 3158879 h 3978754"/>
                <a:gd name="connsiteX1090" fmla="*/ 2537946 w 4548036"/>
                <a:gd name="connsiteY1090" fmla="*/ 3134698 h 3978754"/>
                <a:gd name="connsiteX1091" fmla="*/ 2537946 w 4548036"/>
                <a:gd name="connsiteY1091" fmla="*/ 3134698 h 3978754"/>
                <a:gd name="connsiteX1092" fmla="*/ 2543038 w 4548036"/>
                <a:gd name="connsiteY1092" fmla="*/ 3102656 h 3978754"/>
                <a:gd name="connsiteX1093" fmla="*/ 2553694 w 4548036"/>
                <a:gd name="connsiteY1093" fmla="*/ 3081701 h 3978754"/>
                <a:gd name="connsiteX1094" fmla="*/ 2553694 w 4548036"/>
                <a:gd name="connsiteY1094" fmla="*/ 3081701 h 3978754"/>
                <a:gd name="connsiteX1095" fmla="*/ 2585583 w 4548036"/>
                <a:gd name="connsiteY1095" fmla="*/ 3079568 h 3978754"/>
                <a:gd name="connsiteX1096" fmla="*/ 2585583 w 4548036"/>
                <a:gd name="connsiteY1096" fmla="*/ 3079568 h 3978754"/>
                <a:gd name="connsiteX1097" fmla="*/ 2584161 w 4548036"/>
                <a:gd name="connsiteY1097" fmla="*/ 3075301 h 3978754"/>
                <a:gd name="connsiteX1098" fmla="*/ 2578459 w 4548036"/>
                <a:gd name="connsiteY1098" fmla="*/ 3067706 h 3978754"/>
                <a:gd name="connsiteX1099" fmla="*/ 2592721 w 4548036"/>
                <a:gd name="connsiteY1099" fmla="*/ 3044909 h 3978754"/>
                <a:gd name="connsiteX1100" fmla="*/ 2604113 w 4548036"/>
                <a:gd name="connsiteY1100" fmla="*/ 3037315 h 3978754"/>
                <a:gd name="connsiteX1101" fmla="*/ 2614082 w 4548036"/>
                <a:gd name="connsiteY1101" fmla="*/ 3034457 h 3978754"/>
                <a:gd name="connsiteX1102" fmla="*/ 2625969 w 4548036"/>
                <a:gd name="connsiteY1102" fmla="*/ 3021630 h 3978754"/>
                <a:gd name="connsiteX1103" fmla="*/ 2632142 w 4548036"/>
                <a:gd name="connsiteY1103" fmla="*/ 3013540 h 3978754"/>
                <a:gd name="connsiteX1104" fmla="*/ 2643051 w 4548036"/>
                <a:gd name="connsiteY1104" fmla="*/ 3017808 h 3978754"/>
                <a:gd name="connsiteX1105" fmla="*/ 2657770 w 4548036"/>
                <a:gd name="connsiteY1105" fmla="*/ 3012131 h 3978754"/>
                <a:gd name="connsiteX1106" fmla="*/ 2665377 w 4548036"/>
                <a:gd name="connsiteY1106" fmla="*/ 2991696 h 3978754"/>
                <a:gd name="connsiteX1107" fmla="*/ 2666317 w 4548036"/>
                <a:gd name="connsiteY1107" fmla="*/ 2987912 h 3978754"/>
                <a:gd name="connsiteX1108" fmla="*/ 2672502 w 4548036"/>
                <a:gd name="connsiteY1108" fmla="*/ 2984584 h 3978754"/>
                <a:gd name="connsiteX1109" fmla="*/ 2683894 w 4548036"/>
                <a:gd name="connsiteY1109" fmla="*/ 2983657 h 3978754"/>
                <a:gd name="connsiteX1110" fmla="*/ 2691489 w 4548036"/>
                <a:gd name="connsiteY1110" fmla="*/ 2978895 h 3978754"/>
                <a:gd name="connsiteX1111" fmla="*/ 2688631 w 4548036"/>
                <a:gd name="connsiteY1111" fmla="*/ 2965585 h 3978754"/>
                <a:gd name="connsiteX1112" fmla="*/ 2683881 w 4548036"/>
                <a:gd name="connsiteY1112" fmla="*/ 2954206 h 3978754"/>
                <a:gd name="connsiteX1113" fmla="*/ 2677709 w 4548036"/>
                <a:gd name="connsiteY1113" fmla="*/ 2938052 h 3978754"/>
                <a:gd name="connsiteX1114" fmla="*/ 2661568 w 4548036"/>
                <a:gd name="connsiteY1114" fmla="*/ 2932832 h 3978754"/>
                <a:gd name="connsiteX1115" fmla="*/ 2669162 w 4548036"/>
                <a:gd name="connsiteY1115" fmla="*/ 2927599 h 3978754"/>
                <a:gd name="connsiteX1116" fmla="*/ 2676770 w 4548036"/>
                <a:gd name="connsiteY1116" fmla="*/ 2921427 h 3978754"/>
                <a:gd name="connsiteX1117" fmla="*/ 2668222 w 4548036"/>
                <a:gd name="connsiteY1117" fmla="*/ 2910035 h 3978754"/>
                <a:gd name="connsiteX1118" fmla="*/ 2673912 w 4548036"/>
                <a:gd name="connsiteY1118" fmla="*/ 2895786 h 3978754"/>
                <a:gd name="connsiteX1119" fmla="*/ 2683412 w 4548036"/>
                <a:gd name="connsiteY1119" fmla="*/ 2883429 h 3978754"/>
                <a:gd name="connsiteX1120" fmla="*/ 2695286 w 4548036"/>
                <a:gd name="connsiteY1120" fmla="*/ 2891481 h 3978754"/>
                <a:gd name="connsiteX1121" fmla="*/ 2705256 w 4548036"/>
                <a:gd name="connsiteY1121" fmla="*/ 2892916 h 3978754"/>
                <a:gd name="connsiteX1122" fmla="*/ 2711428 w 4548036"/>
                <a:gd name="connsiteY1122" fmla="*/ 2883911 h 3978754"/>
                <a:gd name="connsiteX1123" fmla="*/ 2719505 w 4548036"/>
                <a:gd name="connsiteY1123" fmla="*/ 2876304 h 3978754"/>
                <a:gd name="connsiteX1124" fmla="*/ 2723302 w 4548036"/>
                <a:gd name="connsiteY1124" fmla="*/ 2860632 h 3978754"/>
                <a:gd name="connsiteX1125" fmla="*/ 2726160 w 4548036"/>
                <a:gd name="connsiteY1125" fmla="*/ 2851628 h 3978754"/>
                <a:gd name="connsiteX1126" fmla="*/ 2726160 w 4548036"/>
                <a:gd name="connsiteY1126" fmla="*/ 2851628 h 3978754"/>
                <a:gd name="connsiteX1127" fmla="*/ 2732332 w 4548036"/>
                <a:gd name="connsiteY1127" fmla="*/ 2852568 h 3978754"/>
                <a:gd name="connsiteX1128" fmla="*/ 2732332 w 4548036"/>
                <a:gd name="connsiteY1128" fmla="*/ 2852568 h 3978754"/>
                <a:gd name="connsiteX1129" fmla="*/ 2733754 w 4548036"/>
                <a:gd name="connsiteY1129" fmla="*/ 2839741 h 3978754"/>
                <a:gd name="connsiteX1130" fmla="*/ 2739926 w 4548036"/>
                <a:gd name="connsiteY1130" fmla="*/ 2835473 h 3978754"/>
                <a:gd name="connsiteX1131" fmla="*/ 2749909 w 4548036"/>
                <a:gd name="connsiteY1131" fmla="*/ 2844503 h 3978754"/>
                <a:gd name="connsiteX1132" fmla="*/ 2769390 w 4548036"/>
                <a:gd name="connsiteY1132" fmla="*/ 2852568 h 3978754"/>
                <a:gd name="connsiteX1133" fmla="*/ 2777937 w 4548036"/>
                <a:gd name="connsiteY1133" fmla="*/ 2856365 h 3978754"/>
                <a:gd name="connsiteX1134" fmla="*/ 2787907 w 4548036"/>
                <a:gd name="connsiteY1134" fmla="*/ 2857800 h 3978754"/>
                <a:gd name="connsiteX1135" fmla="*/ 2795502 w 4548036"/>
                <a:gd name="connsiteY1135" fmla="*/ 2860163 h 3978754"/>
                <a:gd name="connsiteX1136" fmla="*/ 2795502 w 4548036"/>
                <a:gd name="connsiteY1136" fmla="*/ 2860163 h 3978754"/>
                <a:gd name="connsiteX1137" fmla="*/ 2810691 w 4548036"/>
                <a:gd name="connsiteY1137" fmla="*/ 2880597 h 3978754"/>
                <a:gd name="connsiteX1138" fmla="*/ 2810691 w 4548036"/>
                <a:gd name="connsiteY1138" fmla="*/ 2880597 h 3978754"/>
                <a:gd name="connsiteX1139" fmla="*/ 2822769 w 4548036"/>
                <a:gd name="connsiteY1139" fmla="*/ 2867567 h 3978754"/>
                <a:gd name="connsiteX1140" fmla="*/ 2816393 w 4548036"/>
                <a:gd name="connsiteY1140" fmla="*/ 2864912 h 3978754"/>
                <a:gd name="connsiteX1141" fmla="*/ 2809269 w 4548036"/>
                <a:gd name="connsiteY1141" fmla="*/ 2863503 h 3978754"/>
                <a:gd name="connsiteX1142" fmla="*/ 2809269 w 4548036"/>
                <a:gd name="connsiteY1142" fmla="*/ 2859223 h 3978754"/>
                <a:gd name="connsiteX1143" fmla="*/ 2809269 w 4548036"/>
                <a:gd name="connsiteY1143" fmla="*/ 2859223 h 3978754"/>
                <a:gd name="connsiteX1144" fmla="*/ 2828750 w 4548036"/>
                <a:gd name="connsiteY1144" fmla="*/ 2851641 h 3978754"/>
                <a:gd name="connsiteX1145" fmla="*/ 2828750 w 4548036"/>
                <a:gd name="connsiteY1145" fmla="*/ 2851641 h 3978754"/>
                <a:gd name="connsiteX1146" fmla="*/ 2824889 w 4548036"/>
                <a:gd name="connsiteY1146" fmla="*/ 2840630 h 3978754"/>
                <a:gd name="connsiteX1147" fmla="*/ 2821245 w 4548036"/>
                <a:gd name="connsiteY1147" fmla="*/ 2833340 h 3978754"/>
                <a:gd name="connsiteX1148" fmla="*/ 2821245 w 4548036"/>
                <a:gd name="connsiteY1148" fmla="*/ 2833340 h 3978754"/>
                <a:gd name="connsiteX1149" fmla="*/ 2820978 w 4548036"/>
                <a:gd name="connsiteY1149" fmla="*/ 2829886 h 3978754"/>
                <a:gd name="connsiteX1150" fmla="*/ 2820978 w 4548036"/>
                <a:gd name="connsiteY1150" fmla="*/ 2829886 h 3978754"/>
                <a:gd name="connsiteX1151" fmla="*/ 2815898 w 4548036"/>
                <a:gd name="connsiteY1151" fmla="*/ 2822278 h 3978754"/>
                <a:gd name="connsiteX1152" fmla="*/ 2815898 w 4548036"/>
                <a:gd name="connsiteY1152" fmla="*/ 2822278 h 3978754"/>
                <a:gd name="connsiteX1153" fmla="*/ 2812456 w 4548036"/>
                <a:gd name="connsiteY1153" fmla="*/ 2817910 h 3978754"/>
                <a:gd name="connsiteX1154" fmla="*/ 2812456 w 4548036"/>
                <a:gd name="connsiteY1154" fmla="*/ 2817910 h 3978754"/>
                <a:gd name="connsiteX1155" fmla="*/ 2798385 w 4548036"/>
                <a:gd name="connsiteY1155" fmla="*/ 2789004 h 3978754"/>
                <a:gd name="connsiteX1156" fmla="*/ 2792670 w 4548036"/>
                <a:gd name="connsiteY1156" fmla="*/ 2780851 h 3978754"/>
                <a:gd name="connsiteX1157" fmla="*/ 2791819 w 4548036"/>
                <a:gd name="connsiteY1157" fmla="*/ 2758550 h 3978754"/>
                <a:gd name="connsiteX1158" fmla="*/ 2797216 w 4548036"/>
                <a:gd name="connsiteY1158" fmla="*/ 2744415 h 3978754"/>
                <a:gd name="connsiteX1159" fmla="*/ 2816228 w 4548036"/>
                <a:gd name="connsiteY1159" fmla="*/ 2739170 h 3978754"/>
                <a:gd name="connsiteX1160" fmla="*/ 2846060 w 4548036"/>
                <a:gd name="connsiteY1160" fmla="*/ 2736541 h 3978754"/>
                <a:gd name="connsiteX1161" fmla="*/ 2846060 w 4548036"/>
                <a:gd name="connsiteY1161" fmla="*/ 2736541 h 3978754"/>
                <a:gd name="connsiteX1162" fmla="*/ 2861453 w 4548036"/>
                <a:gd name="connsiteY1162" fmla="*/ 2739233 h 3978754"/>
                <a:gd name="connsiteX1163" fmla="*/ 2861453 w 4548036"/>
                <a:gd name="connsiteY1163" fmla="*/ 2739233 h 3978754"/>
                <a:gd name="connsiteX1164" fmla="*/ 2870241 w 4548036"/>
                <a:gd name="connsiteY1164" fmla="*/ 2730394 h 3978754"/>
                <a:gd name="connsiteX1165" fmla="*/ 2870241 w 4548036"/>
                <a:gd name="connsiteY1165" fmla="*/ 2711877 h 3978754"/>
                <a:gd name="connsiteX1166" fmla="*/ 2874039 w 4548036"/>
                <a:gd name="connsiteY1166" fmla="*/ 2698580 h 3978754"/>
                <a:gd name="connsiteX1167" fmla="*/ 2875461 w 4548036"/>
                <a:gd name="connsiteY1167" fmla="*/ 2687671 h 3978754"/>
                <a:gd name="connsiteX1168" fmla="*/ 2874039 w 4548036"/>
                <a:gd name="connsiteY1168" fmla="*/ 2677206 h 3978754"/>
                <a:gd name="connsiteX1169" fmla="*/ 2875931 w 4548036"/>
                <a:gd name="connsiteY1169" fmla="*/ 2672939 h 3978754"/>
                <a:gd name="connsiteX1170" fmla="*/ 2867397 w 4548036"/>
                <a:gd name="connsiteY1170" fmla="*/ 2664379 h 3978754"/>
                <a:gd name="connsiteX1171" fmla="*/ 2853617 w 4548036"/>
                <a:gd name="connsiteY1171" fmla="*/ 2657254 h 3978754"/>
                <a:gd name="connsiteX1172" fmla="*/ 2851229 w 4548036"/>
                <a:gd name="connsiteY1172" fmla="*/ 2654409 h 3978754"/>
                <a:gd name="connsiteX1173" fmla="*/ 2869276 w 4548036"/>
                <a:gd name="connsiteY1173" fmla="*/ 2645392 h 3978754"/>
                <a:gd name="connsiteX1174" fmla="*/ 2874648 w 4548036"/>
                <a:gd name="connsiteY1174" fmla="*/ 2637226 h 3978754"/>
                <a:gd name="connsiteX1175" fmla="*/ 2880681 w 4548036"/>
                <a:gd name="connsiteY1175" fmla="*/ 2627333 h 3978754"/>
                <a:gd name="connsiteX1176" fmla="*/ 2889812 w 4548036"/>
                <a:gd name="connsiteY1176" fmla="*/ 2616525 h 3978754"/>
                <a:gd name="connsiteX1177" fmla="*/ 2889812 w 4548036"/>
                <a:gd name="connsiteY1177" fmla="*/ 2616525 h 3978754"/>
                <a:gd name="connsiteX1178" fmla="*/ 2897813 w 4548036"/>
                <a:gd name="connsiteY1178" fmla="*/ 2613896 h 3978754"/>
                <a:gd name="connsiteX1179" fmla="*/ 2897813 w 4548036"/>
                <a:gd name="connsiteY1179" fmla="*/ 2613896 h 3978754"/>
                <a:gd name="connsiteX1180" fmla="*/ 2905852 w 4548036"/>
                <a:gd name="connsiteY1180" fmla="*/ 2609756 h 3978754"/>
                <a:gd name="connsiteX1181" fmla="*/ 2886675 w 4548036"/>
                <a:gd name="connsiteY1181" fmla="*/ 2597907 h 3978754"/>
                <a:gd name="connsiteX1182" fmla="*/ 2870280 w 4548036"/>
                <a:gd name="connsiteY1182" fmla="*/ 2579555 h 3978754"/>
                <a:gd name="connsiteX1183" fmla="*/ 2844714 w 4548036"/>
                <a:gd name="connsiteY1183" fmla="*/ 2554651 h 3978754"/>
                <a:gd name="connsiteX1184" fmla="*/ 2844714 w 4548036"/>
                <a:gd name="connsiteY1184" fmla="*/ 2554651 h 3978754"/>
                <a:gd name="connsiteX1185" fmla="*/ 2843952 w 4548036"/>
                <a:gd name="connsiteY1185" fmla="*/ 2535918 h 3978754"/>
                <a:gd name="connsiteX1186" fmla="*/ 2843952 w 4548036"/>
                <a:gd name="connsiteY1186" fmla="*/ 2535918 h 3978754"/>
                <a:gd name="connsiteX1187" fmla="*/ 2832700 w 4548036"/>
                <a:gd name="connsiteY1187" fmla="*/ 2526647 h 3978754"/>
                <a:gd name="connsiteX1188" fmla="*/ 2832218 w 4548036"/>
                <a:gd name="connsiteY1188" fmla="*/ 2511915 h 3978754"/>
                <a:gd name="connsiteX1189" fmla="*/ 2834859 w 4548036"/>
                <a:gd name="connsiteY1189" fmla="*/ 2501234 h 3978754"/>
                <a:gd name="connsiteX1190" fmla="*/ 2834859 w 4548036"/>
                <a:gd name="connsiteY1190" fmla="*/ 2501234 h 3978754"/>
                <a:gd name="connsiteX1191" fmla="*/ 2831887 w 4548036"/>
                <a:gd name="connsiteY1191" fmla="*/ 2498504 h 3978754"/>
                <a:gd name="connsiteX1192" fmla="*/ 2831887 w 4548036"/>
                <a:gd name="connsiteY1192" fmla="*/ 2498504 h 3978754"/>
                <a:gd name="connsiteX1193" fmla="*/ 2827265 w 4548036"/>
                <a:gd name="connsiteY1193" fmla="*/ 2493893 h 3978754"/>
                <a:gd name="connsiteX1194" fmla="*/ 2827265 w 4548036"/>
                <a:gd name="connsiteY1194" fmla="*/ 2493893 h 3978754"/>
                <a:gd name="connsiteX1195" fmla="*/ 2826134 w 4548036"/>
                <a:gd name="connsiteY1195" fmla="*/ 2490490 h 3978754"/>
                <a:gd name="connsiteX1196" fmla="*/ 2826134 w 4548036"/>
                <a:gd name="connsiteY1196" fmla="*/ 2490490 h 3978754"/>
                <a:gd name="connsiteX1197" fmla="*/ 2826998 w 4548036"/>
                <a:gd name="connsiteY1197" fmla="*/ 2484851 h 3978754"/>
                <a:gd name="connsiteX1198" fmla="*/ 2838872 w 4548036"/>
                <a:gd name="connsiteY1198" fmla="*/ 2479149 h 3978754"/>
                <a:gd name="connsiteX1199" fmla="*/ 2828903 w 4548036"/>
                <a:gd name="connsiteY1199" fmla="*/ 2470132 h 3978754"/>
                <a:gd name="connsiteX1200" fmla="*/ 2819403 w 4548036"/>
                <a:gd name="connsiteY1200" fmla="*/ 2465382 h 3978754"/>
                <a:gd name="connsiteX1201" fmla="*/ 2808951 w 4548036"/>
                <a:gd name="connsiteY1201" fmla="*/ 2455400 h 3978754"/>
                <a:gd name="connsiteX1202" fmla="*/ 2799451 w 4548036"/>
                <a:gd name="connsiteY1202" fmla="*/ 2446852 h 3978754"/>
                <a:gd name="connsiteX1203" fmla="*/ 2789482 w 4548036"/>
                <a:gd name="connsiteY1203" fmla="*/ 2434025 h 3978754"/>
                <a:gd name="connsiteX1204" fmla="*/ 2784719 w 4548036"/>
                <a:gd name="connsiteY1204" fmla="*/ 2416931 h 3978754"/>
                <a:gd name="connsiteX1205" fmla="*/ 2799921 w 4548036"/>
                <a:gd name="connsiteY1205" fmla="*/ 2403164 h 3978754"/>
                <a:gd name="connsiteX1206" fmla="*/ 2803325 w 4548036"/>
                <a:gd name="connsiteY1206" fmla="*/ 2402440 h 3978754"/>
                <a:gd name="connsiteX1207" fmla="*/ 2803325 w 4548036"/>
                <a:gd name="connsiteY1207" fmla="*/ 2402440 h 3978754"/>
                <a:gd name="connsiteX1208" fmla="*/ 2809612 w 4548036"/>
                <a:gd name="connsiteY1208" fmla="*/ 2401145 h 3978754"/>
                <a:gd name="connsiteX1209" fmla="*/ 2809612 w 4548036"/>
                <a:gd name="connsiteY1209" fmla="*/ 2401145 h 3978754"/>
                <a:gd name="connsiteX1210" fmla="*/ 2815123 w 4548036"/>
                <a:gd name="connsiteY1210" fmla="*/ 2398414 h 3978754"/>
                <a:gd name="connsiteX1211" fmla="*/ 2821765 w 4548036"/>
                <a:gd name="connsiteY1211" fmla="*/ 2394719 h 3978754"/>
                <a:gd name="connsiteX1212" fmla="*/ 2811275 w 4548036"/>
                <a:gd name="connsiteY1212" fmla="*/ 2373078 h 3978754"/>
                <a:gd name="connsiteX1213" fmla="*/ 2795552 w 4548036"/>
                <a:gd name="connsiteY1213" fmla="*/ 2345557 h 3978754"/>
                <a:gd name="connsiteX1214" fmla="*/ 2757529 w 4548036"/>
                <a:gd name="connsiteY1214" fmla="*/ 2310162 h 3978754"/>
                <a:gd name="connsiteX1215" fmla="*/ 2757529 w 4548036"/>
                <a:gd name="connsiteY1215" fmla="*/ 2310162 h 3978754"/>
                <a:gd name="connsiteX1216" fmla="*/ 2754836 w 4548036"/>
                <a:gd name="connsiteY1216" fmla="*/ 2309578 h 3978754"/>
                <a:gd name="connsiteX1217" fmla="*/ 2754836 w 4548036"/>
                <a:gd name="connsiteY1217" fmla="*/ 2309578 h 3978754"/>
                <a:gd name="connsiteX1218" fmla="*/ 2763574 w 4548036"/>
                <a:gd name="connsiteY1218" fmla="*/ 2303076 h 3978754"/>
                <a:gd name="connsiteX1219" fmla="*/ 2765949 w 4548036"/>
                <a:gd name="connsiteY1219" fmla="*/ 2283137 h 3978754"/>
                <a:gd name="connsiteX1220" fmla="*/ 2770508 w 4548036"/>
                <a:gd name="connsiteY1220" fmla="*/ 2267935 h 3978754"/>
                <a:gd name="connsiteX1221" fmla="*/ 2782103 w 4548036"/>
                <a:gd name="connsiteY1221" fmla="*/ 2269827 h 3978754"/>
                <a:gd name="connsiteX1222" fmla="*/ 2795387 w 4548036"/>
                <a:gd name="connsiteY1222" fmla="*/ 2272380 h 3978754"/>
                <a:gd name="connsiteX1223" fmla="*/ 2809167 w 4548036"/>
                <a:gd name="connsiteY1223" fmla="*/ 2266982 h 3978754"/>
                <a:gd name="connsiteX1224" fmla="*/ 2801090 w 4548036"/>
                <a:gd name="connsiteY1224" fmla="*/ 2250358 h 3978754"/>
                <a:gd name="connsiteX1225" fmla="*/ 2795387 w 4548036"/>
                <a:gd name="connsiteY1225" fmla="*/ 2243234 h 3978754"/>
                <a:gd name="connsiteX1226" fmla="*/ 2786370 w 4548036"/>
                <a:gd name="connsiteY1226" fmla="*/ 2239436 h 3978754"/>
                <a:gd name="connsiteX1227" fmla="*/ 2780198 w 4548036"/>
                <a:gd name="connsiteY1227" fmla="*/ 2231359 h 3978754"/>
                <a:gd name="connsiteX1228" fmla="*/ 2766431 w 4548036"/>
                <a:gd name="connsiteY1228" fmla="*/ 2227092 h 3978754"/>
                <a:gd name="connsiteX1229" fmla="*/ 2760259 w 4548036"/>
                <a:gd name="connsiteY1229" fmla="*/ 2220920 h 3978754"/>
                <a:gd name="connsiteX1230" fmla="*/ 2756462 w 4548036"/>
                <a:gd name="connsiteY1230" fmla="*/ 2215230 h 3978754"/>
                <a:gd name="connsiteX1231" fmla="*/ 2749807 w 4548036"/>
                <a:gd name="connsiteY1231" fmla="*/ 2203356 h 3978754"/>
                <a:gd name="connsiteX1232" fmla="*/ 2747432 w 4548036"/>
                <a:gd name="connsiteY1232" fmla="*/ 2192434 h 3978754"/>
                <a:gd name="connsiteX1233" fmla="*/ 2730808 w 4548036"/>
                <a:gd name="connsiteY1233" fmla="*/ 2187214 h 3978754"/>
                <a:gd name="connsiteX1234" fmla="*/ 2709904 w 4548036"/>
                <a:gd name="connsiteY1234" fmla="*/ 2171060 h 3978754"/>
                <a:gd name="connsiteX1235" fmla="*/ 2698499 w 4548036"/>
                <a:gd name="connsiteY1235" fmla="*/ 2164888 h 3978754"/>
                <a:gd name="connsiteX1236" fmla="*/ 2685685 w 4548036"/>
                <a:gd name="connsiteY1236" fmla="*/ 2142574 h 3978754"/>
                <a:gd name="connsiteX1237" fmla="*/ 2664311 w 4548036"/>
                <a:gd name="connsiteY1237" fmla="*/ 2139716 h 3978754"/>
                <a:gd name="connsiteX1238" fmla="*/ 2673328 w 4548036"/>
                <a:gd name="connsiteY1238" fmla="*/ 2118812 h 3978754"/>
                <a:gd name="connsiteX1239" fmla="*/ 2671905 w 4548036"/>
                <a:gd name="connsiteY1239" fmla="*/ 2088408 h 3978754"/>
                <a:gd name="connsiteX1240" fmla="*/ 2659548 w 4548036"/>
                <a:gd name="connsiteY1240" fmla="*/ 2081283 h 3978754"/>
                <a:gd name="connsiteX1241" fmla="*/ 2659548 w 4548036"/>
                <a:gd name="connsiteY1241" fmla="*/ 2081283 h 3978754"/>
                <a:gd name="connsiteX1242" fmla="*/ 2660031 w 4548036"/>
                <a:gd name="connsiteY1242" fmla="*/ 2069879 h 3978754"/>
                <a:gd name="connsiteX1243" fmla="*/ 2660031 w 4548036"/>
                <a:gd name="connsiteY1243" fmla="*/ 2069879 h 3978754"/>
                <a:gd name="connsiteX1244" fmla="*/ 2647661 w 4548036"/>
                <a:gd name="connsiteY1244" fmla="*/ 2057064 h 3978754"/>
                <a:gd name="connsiteX1245" fmla="*/ 2642911 w 4548036"/>
                <a:gd name="connsiteY1245" fmla="*/ 2040440 h 3978754"/>
                <a:gd name="connsiteX1246" fmla="*/ 2642911 w 4548036"/>
                <a:gd name="connsiteY1246" fmla="*/ 2040440 h 3978754"/>
                <a:gd name="connsiteX1247" fmla="*/ 2611098 w 4548036"/>
                <a:gd name="connsiteY1247" fmla="*/ 2038053 h 3978754"/>
                <a:gd name="connsiteX1248" fmla="*/ 2611098 w 4548036"/>
                <a:gd name="connsiteY1248" fmla="*/ 2038053 h 3978754"/>
                <a:gd name="connsiteX1249" fmla="*/ 2596848 w 4548036"/>
                <a:gd name="connsiteY1249" fmla="*/ 2051832 h 3978754"/>
                <a:gd name="connsiteX1250" fmla="*/ 2582129 w 4548036"/>
                <a:gd name="connsiteY1250" fmla="*/ 2057534 h 3978754"/>
                <a:gd name="connsiteX1251" fmla="*/ 2578802 w 4548036"/>
                <a:gd name="connsiteY1251" fmla="*/ 2048505 h 3978754"/>
                <a:gd name="connsiteX1252" fmla="*/ 2576922 w 4548036"/>
                <a:gd name="connsiteY1252" fmla="*/ 2038535 h 3978754"/>
                <a:gd name="connsiteX1253" fmla="*/ 2562660 w 4548036"/>
                <a:gd name="connsiteY1253" fmla="*/ 2036160 h 3978754"/>
                <a:gd name="connsiteX1254" fmla="*/ 2550303 w 4548036"/>
                <a:gd name="connsiteY1254" fmla="*/ 2030928 h 3978754"/>
                <a:gd name="connsiteX1255" fmla="*/ 2545553 w 4548036"/>
                <a:gd name="connsiteY1255" fmla="*/ 2028553 h 3978754"/>
                <a:gd name="connsiteX1256" fmla="*/ 2546506 w 4548036"/>
                <a:gd name="connsiteY1256" fmla="*/ 2016196 h 3978754"/>
                <a:gd name="connsiteX1257" fmla="*/ 2546506 w 4548036"/>
                <a:gd name="connsiteY1257" fmla="*/ 2012868 h 3978754"/>
                <a:gd name="connsiteX1258" fmla="*/ 2546506 w 4548036"/>
                <a:gd name="connsiteY1258" fmla="*/ 2012868 h 3978754"/>
                <a:gd name="connsiteX1259" fmla="*/ 2527506 w 4548036"/>
                <a:gd name="connsiteY1259" fmla="*/ 1991977 h 3978754"/>
                <a:gd name="connsiteX1260" fmla="*/ 2521334 w 4548036"/>
                <a:gd name="connsiteY1260" fmla="*/ 1984370 h 3978754"/>
                <a:gd name="connsiteX1261" fmla="*/ 2513740 w 4548036"/>
                <a:gd name="connsiteY1261" fmla="*/ 1973931 h 3978754"/>
                <a:gd name="connsiteX1262" fmla="*/ 2508037 w 4548036"/>
                <a:gd name="connsiteY1262" fmla="*/ 1967758 h 3978754"/>
                <a:gd name="connsiteX1263" fmla="*/ 2489521 w 4548036"/>
                <a:gd name="connsiteY1263" fmla="*/ 1965383 h 3978754"/>
                <a:gd name="connsiteX1264" fmla="*/ 2489521 w 4548036"/>
                <a:gd name="connsiteY1264" fmla="*/ 1965383 h 3978754"/>
                <a:gd name="connsiteX1265" fmla="*/ 2469099 w 4548036"/>
                <a:gd name="connsiteY1265" fmla="*/ 1982008 h 3978754"/>
                <a:gd name="connsiteX1266" fmla="*/ 2461974 w 4548036"/>
                <a:gd name="connsiteY1266" fmla="*/ 1993400 h 3978754"/>
                <a:gd name="connsiteX1267" fmla="*/ 2450100 w 4548036"/>
                <a:gd name="connsiteY1267" fmla="*/ 1990555 h 3978754"/>
                <a:gd name="connsiteX1268" fmla="*/ 2435368 w 4548036"/>
                <a:gd name="connsiteY1268" fmla="*/ 1979633 h 3978754"/>
                <a:gd name="connsiteX1269" fmla="*/ 2421119 w 4548036"/>
                <a:gd name="connsiteY1269" fmla="*/ 1965866 h 3978754"/>
                <a:gd name="connsiteX1270" fmla="*/ 2421119 w 4548036"/>
                <a:gd name="connsiteY1270" fmla="*/ 1965866 h 3978754"/>
                <a:gd name="connsiteX1271" fmla="*/ 2404024 w 4548036"/>
                <a:gd name="connsiteY1271" fmla="*/ 1955884 h 3978754"/>
                <a:gd name="connsiteX1272" fmla="*/ 2394995 w 4548036"/>
                <a:gd name="connsiteY1272" fmla="*/ 1928820 h 3978754"/>
                <a:gd name="connsiteX1273" fmla="*/ 2391680 w 4548036"/>
                <a:gd name="connsiteY1273" fmla="*/ 1925492 h 3978754"/>
                <a:gd name="connsiteX1274" fmla="*/ 2379806 w 4548036"/>
                <a:gd name="connsiteY1274" fmla="*/ 1923600 h 3978754"/>
                <a:gd name="connsiteX1275" fmla="*/ 2350367 w 4548036"/>
                <a:gd name="connsiteY1275" fmla="*/ 1897007 h 3978754"/>
                <a:gd name="connsiteX1276" fmla="*/ 2341337 w 4548036"/>
                <a:gd name="connsiteY1276" fmla="*/ 1901274 h 3978754"/>
                <a:gd name="connsiteX1277" fmla="*/ 2341337 w 4548036"/>
                <a:gd name="connsiteY1277" fmla="*/ 1901274 h 3978754"/>
                <a:gd name="connsiteX1278" fmla="*/ 2329222 w 4548036"/>
                <a:gd name="connsiteY1278" fmla="*/ 1891444 h 3978754"/>
                <a:gd name="connsiteX1279" fmla="*/ 2319951 w 4548036"/>
                <a:gd name="connsiteY1279" fmla="*/ 1870997 h 3978754"/>
                <a:gd name="connsiteX1280" fmla="*/ 2319951 w 4548036"/>
                <a:gd name="connsiteY1280" fmla="*/ 1870997 h 3978754"/>
                <a:gd name="connsiteX1281" fmla="*/ 2318427 w 4548036"/>
                <a:gd name="connsiteY1281" fmla="*/ 1841546 h 3978754"/>
                <a:gd name="connsiteX1282" fmla="*/ 2318427 w 4548036"/>
                <a:gd name="connsiteY1282" fmla="*/ 1841546 h 3978754"/>
                <a:gd name="connsiteX1283" fmla="*/ 2306247 w 4548036"/>
                <a:gd name="connsiteY1283" fmla="*/ 1813047 h 3978754"/>
                <a:gd name="connsiteX1284" fmla="*/ 2288201 w 4548036"/>
                <a:gd name="connsiteY1284" fmla="*/ 1804030 h 3978754"/>
                <a:gd name="connsiteX1285" fmla="*/ 2279184 w 4548036"/>
                <a:gd name="connsiteY1285" fmla="*/ 1803078 h 3978754"/>
                <a:gd name="connsiteX1286" fmla="*/ 2273012 w 4548036"/>
                <a:gd name="connsiteY1286" fmla="*/ 1803078 h 3978754"/>
                <a:gd name="connsiteX1287" fmla="*/ 2255917 w 4548036"/>
                <a:gd name="connsiteY1287" fmla="*/ 1799750 h 3978754"/>
                <a:gd name="connsiteX1288" fmla="*/ 2237388 w 4548036"/>
                <a:gd name="connsiteY1288" fmla="*/ 1788359 h 3978754"/>
                <a:gd name="connsiteX1289" fmla="*/ 2224574 w 4548036"/>
                <a:gd name="connsiteY1289" fmla="*/ 1778846 h 3978754"/>
                <a:gd name="connsiteX1290" fmla="*/ 2214134 w 4548036"/>
                <a:gd name="connsiteY1290" fmla="*/ 1785018 h 3978754"/>
                <a:gd name="connsiteX1291" fmla="*/ 2206997 w 4548036"/>
                <a:gd name="connsiteY1291" fmla="*/ 1777894 h 3978754"/>
                <a:gd name="connsiteX1292" fmla="*/ 2198920 w 4548036"/>
                <a:gd name="connsiteY1292" fmla="*/ 1774096 h 3978754"/>
                <a:gd name="connsiteX1293" fmla="*/ 2185153 w 4548036"/>
                <a:gd name="connsiteY1293" fmla="*/ 1771721 h 3978754"/>
                <a:gd name="connsiteX1294" fmla="*/ 2181838 w 4548036"/>
                <a:gd name="connsiteY1294" fmla="*/ 1751769 h 3978754"/>
                <a:gd name="connsiteX1295" fmla="*/ 2181356 w 4548036"/>
                <a:gd name="connsiteY1295" fmla="*/ 1741800 h 3978754"/>
                <a:gd name="connsiteX1296" fmla="*/ 2169481 w 4548036"/>
                <a:gd name="connsiteY1296" fmla="*/ 1747972 h 3978754"/>
                <a:gd name="connsiteX1297" fmla="*/ 2164249 w 4548036"/>
                <a:gd name="connsiteY1297" fmla="*/ 1737533 h 3978754"/>
                <a:gd name="connsiteX1298" fmla="*/ 2159499 w 4548036"/>
                <a:gd name="connsiteY1298" fmla="*/ 1719003 h 3978754"/>
                <a:gd name="connsiteX1299" fmla="*/ 2145681 w 4548036"/>
                <a:gd name="connsiteY1299" fmla="*/ 1706786 h 3978754"/>
                <a:gd name="connsiteX1300" fmla="*/ 2136906 w 4548036"/>
                <a:gd name="connsiteY1300" fmla="*/ 1691419 h 3978754"/>
                <a:gd name="connsiteX1301" fmla="*/ 2127025 w 4548036"/>
                <a:gd name="connsiteY1301" fmla="*/ 1691419 h 3978754"/>
                <a:gd name="connsiteX1302" fmla="*/ 2118796 w 4548036"/>
                <a:gd name="connsiteY1302" fmla="*/ 1696905 h 3978754"/>
                <a:gd name="connsiteX1303" fmla="*/ 2116535 w 4548036"/>
                <a:gd name="connsiteY1303" fmla="*/ 1697426 h 3978754"/>
                <a:gd name="connsiteX1304" fmla="*/ 2116535 w 4548036"/>
                <a:gd name="connsiteY1304" fmla="*/ 1697426 h 3978754"/>
                <a:gd name="connsiteX1305" fmla="*/ 2114986 w 4548036"/>
                <a:gd name="connsiteY1305" fmla="*/ 1699852 h 3978754"/>
                <a:gd name="connsiteX1306" fmla="*/ 2114986 w 4548036"/>
                <a:gd name="connsiteY1306" fmla="*/ 1699852 h 3978754"/>
                <a:gd name="connsiteX1307" fmla="*/ 2111290 w 4548036"/>
                <a:gd name="connsiteY1307" fmla="*/ 1704640 h 3978754"/>
                <a:gd name="connsiteX1308" fmla="*/ 2121056 w 4548036"/>
                <a:gd name="connsiteY1308" fmla="*/ 1725468 h 3978754"/>
                <a:gd name="connsiteX1309" fmla="*/ 2126301 w 4548036"/>
                <a:gd name="connsiteY1309" fmla="*/ 1748417 h 3978754"/>
                <a:gd name="connsiteX1310" fmla="*/ 2134163 w 4548036"/>
                <a:gd name="connsiteY1310" fmla="*/ 1770705 h 3978754"/>
                <a:gd name="connsiteX1311" fmla="*/ 2132207 w 4548036"/>
                <a:gd name="connsiteY1311" fmla="*/ 1794302 h 3978754"/>
                <a:gd name="connsiteX1312" fmla="*/ 2132207 w 4548036"/>
                <a:gd name="connsiteY1312" fmla="*/ 1794302 h 3978754"/>
                <a:gd name="connsiteX1313" fmla="*/ 2124663 w 4548036"/>
                <a:gd name="connsiteY1313" fmla="*/ 1789667 h 3978754"/>
                <a:gd name="connsiteX1314" fmla="*/ 2124663 w 4548036"/>
                <a:gd name="connsiteY1314" fmla="*/ 1789667 h 3978754"/>
                <a:gd name="connsiteX1315" fmla="*/ 2123711 w 4548036"/>
                <a:gd name="connsiteY1315" fmla="*/ 1783964 h 3978754"/>
                <a:gd name="connsiteX1316" fmla="*/ 2106617 w 4548036"/>
                <a:gd name="connsiteY1316" fmla="*/ 1768292 h 3978754"/>
                <a:gd name="connsiteX1317" fmla="*/ 2091478 w 4548036"/>
                <a:gd name="connsiteY1317" fmla="*/ 1762895 h 3978754"/>
                <a:gd name="connsiteX1318" fmla="*/ 2059868 w 4548036"/>
                <a:gd name="connsiteY1318" fmla="*/ 1744683 h 3978754"/>
                <a:gd name="connsiteX1319" fmla="*/ 2012980 w 4548036"/>
                <a:gd name="connsiteY1319" fmla="*/ 1708844 h 3978754"/>
                <a:gd name="connsiteX1320" fmla="*/ 1984150 w 4548036"/>
                <a:gd name="connsiteY1320" fmla="*/ 1670198 h 3978754"/>
                <a:gd name="connsiteX1321" fmla="*/ 1972555 w 4548036"/>
                <a:gd name="connsiteY1321" fmla="*/ 1650716 h 3978754"/>
                <a:gd name="connsiteX1322" fmla="*/ 1956236 w 4548036"/>
                <a:gd name="connsiteY1322" fmla="*/ 1633533 h 3978754"/>
                <a:gd name="connsiteX1323" fmla="*/ 1943726 w 4548036"/>
                <a:gd name="connsiteY1323" fmla="*/ 1619499 h 3978754"/>
                <a:gd name="connsiteX1324" fmla="*/ 1935852 w 4548036"/>
                <a:gd name="connsiteY1324" fmla="*/ 1606038 h 3978754"/>
                <a:gd name="connsiteX1325" fmla="*/ 1926581 w 4548036"/>
                <a:gd name="connsiteY1325" fmla="*/ 1590620 h 3978754"/>
                <a:gd name="connsiteX1326" fmla="*/ 1908408 w 4548036"/>
                <a:gd name="connsiteY1326" fmla="*/ 1567874 h 3978754"/>
                <a:gd name="connsiteX1327" fmla="*/ 1887567 w 4548036"/>
                <a:gd name="connsiteY1327" fmla="*/ 1552088 h 3978754"/>
                <a:gd name="connsiteX1328" fmla="*/ 1872175 w 4548036"/>
                <a:gd name="connsiteY1328" fmla="*/ 1538982 h 3978754"/>
                <a:gd name="connsiteX1329" fmla="*/ 1857354 w 4548036"/>
                <a:gd name="connsiteY1329" fmla="*/ 1524135 h 3978754"/>
                <a:gd name="connsiteX1330" fmla="*/ 1853289 w 4548036"/>
                <a:gd name="connsiteY1330" fmla="*/ 1520922 h 3978754"/>
                <a:gd name="connsiteX1331" fmla="*/ 1858357 w 4548036"/>
                <a:gd name="connsiteY1331" fmla="*/ 1511994 h 3978754"/>
                <a:gd name="connsiteX1332" fmla="*/ 1869215 w 4548036"/>
                <a:gd name="connsiteY1332" fmla="*/ 1504996 h 3978754"/>
                <a:gd name="connsiteX1333" fmla="*/ 1867043 w 4548036"/>
                <a:gd name="connsiteY1333" fmla="*/ 1498977 h 3978754"/>
                <a:gd name="connsiteX1334" fmla="*/ 1857163 w 4548036"/>
                <a:gd name="connsiteY1334" fmla="*/ 1493668 h 3978754"/>
                <a:gd name="connsiteX1335" fmla="*/ 1846304 w 4548036"/>
                <a:gd name="connsiteY1335" fmla="*/ 1487635 h 3978754"/>
                <a:gd name="connsiteX1336" fmla="*/ 1830861 w 4548036"/>
                <a:gd name="connsiteY1336" fmla="*/ 1482809 h 3978754"/>
                <a:gd name="connsiteX1337" fmla="*/ 1808903 w 4548036"/>
                <a:gd name="connsiteY1337" fmla="*/ 1460368 h 3978754"/>
                <a:gd name="connsiteX1338" fmla="*/ 1799022 w 4548036"/>
                <a:gd name="connsiteY1338" fmla="*/ 1451936 h 3978754"/>
                <a:gd name="connsiteX1339" fmla="*/ 1795161 w 4548036"/>
                <a:gd name="connsiteY1339" fmla="*/ 1450247 h 3978754"/>
                <a:gd name="connsiteX1340" fmla="*/ 1790818 w 4548036"/>
                <a:gd name="connsiteY1340" fmla="*/ 1438423 h 3978754"/>
                <a:gd name="connsiteX1341" fmla="*/ 1772479 w 4548036"/>
                <a:gd name="connsiteY1341" fmla="*/ 1431425 h 3978754"/>
                <a:gd name="connsiteX1342" fmla="*/ 1762345 w 4548036"/>
                <a:gd name="connsiteY1342" fmla="*/ 1432149 h 3978754"/>
                <a:gd name="connsiteX1343" fmla="*/ 1756071 w 4548036"/>
                <a:gd name="connsiteY1343" fmla="*/ 1448317 h 3978754"/>
                <a:gd name="connsiteX1344" fmla="*/ 1748108 w 4548036"/>
                <a:gd name="connsiteY1344" fmla="*/ 1462312 h 3978754"/>
                <a:gd name="connsiteX1345" fmla="*/ 1738697 w 4548036"/>
                <a:gd name="connsiteY1345" fmla="*/ 1464001 h 3978754"/>
                <a:gd name="connsiteX1346" fmla="*/ 1734595 w 4548036"/>
                <a:gd name="connsiteY1346" fmla="*/ 1468827 h 3978754"/>
                <a:gd name="connsiteX1347" fmla="*/ 1734113 w 4548036"/>
                <a:gd name="connsiteY1347" fmla="*/ 1476777 h 3978754"/>
                <a:gd name="connsiteX1348" fmla="*/ 1729769 w 4548036"/>
                <a:gd name="connsiteY1348" fmla="*/ 1478708 h 3978754"/>
                <a:gd name="connsiteX1349" fmla="*/ 1724702 w 4548036"/>
                <a:gd name="connsiteY1349" fmla="*/ 1484740 h 3978754"/>
                <a:gd name="connsiteX1350" fmla="*/ 1718911 w 4548036"/>
                <a:gd name="connsiteY1350" fmla="*/ 1486188 h 3978754"/>
                <a:gd name="connsiteX1351" fmla="*/ 1704179 w 4548036"/>
                <a:gd name="connsiteY1351" fmla="*/ 1477019 h 3978754"/>
                <a:gd name="connsiteX1352" fmla="*/ 1692838 w 4548036"/>
                <a:gd name="connsiteY1352" fmla="*/ 1472675 h 3978754"/>
                <a:gd name="connsiteX1353" fmla="*/ 1690424 w 4548036"/>
                <a:gd name="connsiteY1353" fmla="*/ 1462782 h 3978754"/>
                <a:gd name="connsiteX1354" fmla="*/ 1687288 w 4548036"/>
                <a:gd name="connsiteY1354" fmla="*/ 1455785 h 3978754"/>
                <a:gd name="connsiteX1355" fmla="*/ 1680772 w 4548036"/>
                <a:gd name="connsiteY1355" fmla="*/ 1450718 h 3978754"/>
                <a:gd name="connsiteX1356" fmla="*/ 1677877 w 4548036"/>
                <a:gd name="connsiteY1356" fmla="*/ 1441548 h 3978754"/>
                <a:gd name="connsiteX1357" fmla="*/ 1660021 w 4548036"/>
                <a:gd name="connsiteY1357" fmla="*/ 1438653 h 3978754"/>
                <a:gd name="connsiteX1358" fmla="*/ 1647232 w 4548036"/>
                <a:gd name="connsiteY1358" fmla="*/ 1435275 h 3978754"/>
                <a:gd name="connsiteX1359" fmla="*/ 1644095 w 4548036"/>
                <a:gd name="connsiteY1359" fmla="*/ 1452166 h 3978754"/>
                <a:gd name="connsiteX1360" fmla="*/ 1639510 w 4548036"/>
                <a:gd name="connsiteY1360" fmla="*/ 1469780 h 3978754"/>
                <a:gd name="connsiteX1361" fmla="*/ 1636132 w 4548036"/>
                <a:gd name="connsiteY1361" fmla="*/ 1478950 h 3978754"/>
                <a:gd name="connsiteX1362" fmla="*/ 1632995 w 4548036"/>
                <a:gd name="connsiteY1362" fmla="*/ 1491497 h 3978754"/>
                <a:gd name="connsiteX1363" fmla="*/ 1610313 w 4548036"/>
                <a:gd name="connsiteY1363" fmla="*/ 1504527 h 3978754"/>
                <a:gd name="connsiteX1364" fmla="*/ 1600902 w 4548036"/>
                <a:gd name="connsiteY1364" fmla="*/ 1510801 h 3978754"/>
                <a:gd name="connsiteX1365" fmla="*/ 1587148 w 4548036"/>
                <a:gd name="connsiteY1365" fmla="*/ 1519005 h 3978754"/>
                <a:gd name="connsiteX1366" fmla="*/ 1576048 w 4548036"/>
                <a:gd name="connsiteY1366" fmla="*/ 1526244 h 3978754"/>
                <a:gd name="connsiteX1367" fmla="*/ 1566879 w 4548036"/>
                <a:gd name="connsiteY1367" fmla="*/ 1512249 h 3978754"/>
                <a:gd name="connsiteX1368" fmla="*/ 1554090 w 4548036"/>
                <a:gd name="connsiteY1368" fmla="*/ 1496806 h 3978754"/>
                <a:gd name="connsiteX1369" fmla="*/ 1554090 w 4548036"/>
                <a:gd name="connsiteY1369" fmla="*/ 1496806 h 3978754"/>
                <a:gd name="connsiteX1370" fmla="*/ 1540946 w 4548036"/>
                <a:gd name="connsiteY1370" fmla="*/ 1490164 h 3978754"/>
                <a:gd name="connsiteX1371" fmla="*/ 1540946 w 4548036"/>
                <a:gd name="connsiteY1371" fmla="*/ 1490164 h 3978754"/>
                <a:gd name="connsiteX1372" fmla="*/ 1515469 w 4548036"/>
                <a:gd name="connsiteY1372" fmla="*/ 1471126 h 3978754"/>
                <a:gd name="connsiteX1373" fmla="*/ 1481078 w 4548036"/>
                <a:gd name="connsiteY1373" fmla="*/ 1452915 h 3978754"/>
                <a:gd name="connsiteX1374" fmla="*/ 1473661 w 4548036"/>
                <a:gd name="connsiteY1374" fmla="*/ 1441777 h 3978754"/>
                <a:gd name="connsiteX1375" fmla="*/ 1462434 w 4548036"/>
                <a:gd name="connsiteY1375" fmla="*/ 1425990 h 3978754"/>
                <a:gd name="connsiteX1376" fmla="*/ 1408129 w 4548036"/>
                <a:gd name="connsiteY1376" fmla="*/ 1372854 h 3978754"/>
                <a:gd name="connsiteX1377" fmla="*/ 1396089 w 4548036"/>
                <a:gd name="connsiteY1377" fmla="*/ 1366364 h 3978754"/>
                <a:gd name="connsiteX1378" fmla="*/ 1384964 w 4548036"/>
                <a:gd name="connsiteY1378" fmla="*/ 1356154 h 3978754"/>
                <a:gd name="connsiteX1379" fmla="*/ 1375122 w 4548036"/>
                <a:gd name="connsiteY1379" fmla="*/ 1352445 h 3978754"/>
                <a:gd name="connsiteX1380" fmla="*/ 1357062 w 4548036"/>
                <a:gd name="connsiteY1380" fmla="*/ 1345486 h 3978754"/>
                <a:gd name="connsiteX1381" fmla="*/ 1343168 w 4548036"/>
                <a:gd name="connsiteY1381" fmla="*/ 1340380 h 3978754"/>
                <a:gd name="connsiteX1382" fmla="*/ 1328246 w 4548036"/>
                <a:gd name="connsiteY1382" fmla="*/ 1336557 h 3978754"/>
                <a:gd name="connsiteX1383" fmla="*/ 1323814 w 4548036"/>
                <a:gd name="connsiteY1383" fmla="*/ 1333929 h 3978754"/>
                <a:gd name="connsiteX1384" fmla="*/ 1301462 w 4548036"/>
                <a:gd name="connsiteY1384" fmla="*/ 1330233 h 3978754"/>
                <a:gd name="connsiteX1385" fmla="*/ 1273255 w 4548036"/>
                <a:gd name="connsiteY1385" fmla="*/ 1329077 h 3978754"/>
                <a:gd name="connsiteX1386" fmla="*/ 1278665 w 4548036"/>
                <a:gd name="connsiteY1386" fmla="*/ 1355747 h 3978754"/>
                <a:gd name="connsiteX1387" fmla="*/ 1289105 w 4548036"/>
                <a:gd name="connsiteY1387" fmla="*/ 1372016 h 3978754"/>
                <a:gd name="connsiteX1388" fmla="*/ 1289105 w 4548036"/>
                <a:gd name="connsiteY1388" fmla="*/ 1372016 h 3978754"/>
                <a:gd name="connsiteX1389" fmla="*/ 1281916 w 4548036"/>
                <a:gd name="connsiteY1389" fmla="*/ 1379420 h 3978754"/>
                <a:gd name="connsiteX1390" fmla="*/ 1281916 w 4548036"/>
                <a:gd name="connsiteY1390" fmla="*/ 1379420 h 3978754"/>
                <a:gd name="connsiteX1391" fmla="*/ 1280138 w 4548036"/>
                <a:gd name="connsiteY1391" fmla="*/ 1380894 h 3978754"/>
                <a:gd name="connsiteX1392" fmla="*/ 1270245 w 4548036"/>
                <a:gd name="connsiteY1392" fmla="*/ 1396235 h 3978754"/>
                <a:gd name="connsiteX1393" fmla="*/ 1268264 w 4548036"/>
                <a:gd name="connsiteY1393" fmla="*/ 1405646 h 3978754"/>
                <a:gd name="connsiteX1394" fmla="*/ 1264301 w 4548036"/>
                <a:gd name="connsiteY1394" fmla="*/ 1428430 h 3978754"/>
                <a:gd name="connsiteX1395" fmla="*/ 1260339 w 4548036"/>
                <a:gd name="connsiteY1395" fmla="*/ 1457157 h 3978754"/>
                <a:gd name="connsiteX1396" fmla="*/ 1260339 w 4548036"/>
                <a:gd name="connsiteY1396" fmla="*/ 1457157 h 3978754"/>
                <a:gd name="connsiteX1397" fmla="*/ 1259856 w 4548036"/>
                <a:gd name="connsiteY1397" fmla="*/ 1463926 h 3978754"/>
                <a:gd name="connsiteX1398" fmla="*/ 1259856 w 4548036"/>
                <a:gd name="connsiteY1398" fmla="*/ 1463926 h 3978754"/>
                <a:gd name="connsiteX1399" fmla="*/ 1259196 w 4548036"/>
                <a:gd name="connsiteY1399" fmla="*/ 1505874 h 3978754"/>
                <a:gd name="connsiteX1400" fmla="*/ 1259196 w 4548036"/>
                <a:gd name="connsiteY1400" fmla="*/ 1505874 h 3978754"/>
                <a:gd name="connsiteX1401" fmla="*/ 1260517 w 4548036"/>
                <a:gd name="connsiteY1401" fmla="*/ 1514396 h 3978754"/>
                <a:gd name="connsiteX1402" fmla="*/ 1261165 w 4548036"/>
                <a:gd name="connsiteY1402" fmla="*/ 1519641 h 3978754"/>
                <a:gd name="connsiteX1403" fmla="*/ 1263793 w 4548036"/>
                <a:gd name="connsiteY1403" fmla="*/ 1525534 h 3978754"/>
                <a:gd name="connsiteX1404" fmla="*/ 1263793 w 4548036"/>
                <a:gd name="connsiteY1404" fmla="*/ 1525534 h 3978754"/>
                <a:gd name="connsiteX1405" fmla="*/ 1271007 w 4548036"/>
                <a:gd name="connsiteY1405" fmla="*/ 1528162 h 3978754"/>
                <a:gd name="connsiteX1406" fmla="*/ 1276252 w 4548036"/>
                <a:gd name="connsiteY1406" fmla="*/ 1539301 h 3978754"/>
                <a:gd name="connsiteX1407" fmla="*/ 1272315 w 4548036"/>
                <a:gd name="connsiteY1407" fmla="*/ 1555023 h 3978754"/>
                <a:gd name="connsiteX1408" fmla="*/ 1261825 w 4548036"/>
                <a:gd name="connsiteY1408" fmla="*/ 1567482 h 3978754"/>
                <a:gd name="connsiteX1409" fmla="*/ 1261825 w 4548036"/>
                <a:gd name="connsiteY1409" fmla="*/ 1567482 h 3978754"/>
                <a:gd name="connsiteX1410" fmla="*/ 1255272 w 4548036"/>
                <a:gd name="connsiteY1410" fmla="*/ 1570098 h 3978754"/>
                <a:gd name="connsiteX1411" fmla="*/ 1249379 w 4548036"/>
                <a:gd name="connsiteY1411" fmla="*/ 1572066 h 3978754"/>
                <a:gd name="connsiteX1412" fmla="*/ 1241505 w 4548036"/>
                <a:gd name="connsiteY1412" fmla="*/ 1572727 h 3978754"/>
                <a:gd name="connsiteX1413" fmla="*/ 1241505 w 4548036"/>
                <a:gd name="connsiteY1413" fmla="*/ 1572727 h 3978754"/>
                <a:gd name="connsiteX1414" fmla="*/ 1215940 w 4548036"/>
                <a:gd name="connsiteY1414" fmla="*/ 1558973 h 3978754"/>
                <a:gd name="connsiteX1415" fmla="*/ 1215940 w 4548036"/>
                <a:gd name="connsiteY1415" fmla="*/ 1558973 h 3978754"/>
                <a:gd name="connsiteX1416" fmla="*/ 1210695 w 4548036"/>
                <a:gd name="connsiteY1416" fmla="*/ 1555036 h 3978754"/>
                <a:gd name="connsiteX1417" fmla="*/ 1206110 w 4548036"/>
                <a:gd name="connsiteY1417" fmla="*/ 1551099 h 3978754"/>
                <a:gd name="connsiteX1418" fmla="*/ 1199557 w 4548036"/>
                <a:gd name="connsiteY1418" fmla="*/ 1544546 h 3978754"/>
                <a:gd name="connsiteX1419" fmla="*/ 1199557 w 4548036"/>
                <a:gd name="connsiteY1419" fmla="*/ 1544546 h 3978754"/>
                <a:gd name="connsiteX1420" fmla="*/ 1189727 w 4548036"/>
                <a:gd name="connsiteY1420" fmla="*/ 1543885 h 3978754"/>
                <a:gd name="connsiteX1421" fmla="*/ 1180558 w 4548036"/>
                <a:gd name="connsiteY1421" fmla="*/ 1567482 h 3978754"/>
                <a:gd name="connsiteX1422" fmla="*/ 1187759 w 4548036"/>
                <a:gd name="connsiteY1422" fmla="*/ 1580588 h 3978754"/>
                <a:gd name="connsiteX1423" fmla="*/ 1187759 w 4548036"/>
                <a:gd name="connsiteY1423" fmla="*/ 1580588 h 3978754"/>
                <a:gd name="connsiteX1424" fmla="*/ 1181866 w 4548036"/>
                <a:gd name="connsiteY1424" fmla="*/ 1581909 h 3978754"/>
                <a:gd name="connsiteX1425" fmla="*/ 1174005 w 4548036"/>
                <a:gd name="connsiteY1425" fmla="*/ 1583217 h 3978754"/>
                <a:gd name="connsiteX1426" fmla="*/ 1166266 w 4548036"/>
                <a:gd name="connsiteY1426" fmla="*/ 1583217 h 3978754"/>
                <a:gd name="connsiteX1427" fmla="*/ 1166266 w 4548036"/>
                <a:gd name="connsiteY1427" fmla="*/ 1583217 h 3978754"/>
                <a:gd name="connsiteX1428" fmla="*/ 1158405 w 4548036"/>
                <a:gd name="connsiteY1428" fmla="*/ 1583217 h 3978754"/>
                <a:gd name="connsiteX1429" fmla="*/ 1154468 w 4548036"/>
                <a:gd name="connsiteY1429" fmla="*/ 1593707 h 3978754"/>
                <a:gd name="connsiteX1430" fmla="*/ 1161681 w 4548036"/>
                <a:gd name="connsiteY1430" fmla="*/ 1618612 h 3978754"/>
                <a:gd name="connsiteX1431" fmla="*/ 1161681 w 4548036"/>
                <a:gd name="connsiteY1431" fmla="*/ 1618612 h 3978754"/>
                <a:gd name="connsiteX1432" fmla="*/ 1158405 w 4548036"/>
                <a:gd name="connsiteY1432" fmla="*/ 1623857 h 3978754"/>
                <a:gd name="connsiteX1433" fmla="*/ 1155776 w 4548036"/>
                <a:gd name="connsiteY1433" fmla="*/ 1628442 h 3978754"/>
                <a:gd name="connsiteX1434" fmla="*/ 1151191 w 4548036"/>
                <a:gd name="connsiteY1434" fmla="*/ 1633687 h 3978754"/>
                <a:gd name="connsiteX1435" fmla="*/ 1151191 w 4548036"/>
                <a:gd name="connsiteY1435" fmla="*/ 1633687 h 3978754"/>
                <a:gd name="connsiteX1436" fmla="*/ 1143990 w 4548036"/>
                <a:gd name="connsiteY1436" fmla="*/ 1658591 h 3978754"/>
                <a:gd name="connsiteX1437" fmla="*/ 1147267 w 4548036"/>
                <a:gd name="connsiteY1437" fmla="*/ 1674987 h 3978754"/>
                <a:gd name="connsiteX1438" fmla="*/ 1141374 w 4548036"/>
                <a:gd name="connsiteY1438" fmla="*/ 1684816 h 3978754"/>
                <a:gd name="connsiteX1439" fmla="*/ 1137437 w 4548036"/>
                <a:gd name="connsiteY1439" fmla="*/ 1683508 h 3978754"/>
                <a:gd name="connsiteX1440" fmla="*/ 1137437 w 4548036"/>
                <a:gd name="connsiteY1440" fmla="*/ 1683508 h 3978754"/>
                <a:gd name="connsiteX1441" fmla="*/ 1132852 w 4548036"/>
                <a:gd name="connsiteY1441" fmla="*/ 1681540 h 3978754"/>
                <a:gd name="connsiteX1442" fmla="*/ 1127607 w 4548036"/>
                <a:gd name="connsiteY1442" fmla="*/ 1678911 h 3978754"/>
                <a:gd name="connsiteX1443" fmla="*/ 1120394 w 4548036"/>
                <a:gd name="connsiteY1443" fmla="*/ 1674326 h 3978754"/>
                <a:gd name="connsiteX1444" fmla="*/ 1120394 w 4548036"/>
                <a:gd name="connsiteY1444" fmla="*/ 1674326 h 3978754"/>
                <a:gd name="connsiteX1445" fmla="*/ 1103312 w 4548036"/>
                <a:gd name="connsiteY1445" fmla="*/ 1666147 h 3978754"/>
                <a:gd name="connsiteX1446" fmla="*/ 1080414 w 4548036"/>
                <a:gd name="connsiteY1446" fmla="*/ 1653346 h 3978754"/>
                <a:gd name="connsiteX1447" fmla="*/ 1068616 w 4548036"/>
                <a:gd name="connsiteY1447" fmla="*/ 1657930 h 3978754"/>
                <a:gd name="connsiteX1448" fmla="*/ 1068616 w 4548036"/>
                <a:gd name="connsiteY1448" fmla="*/ 1657930 h 3978754"/>
                <a:gd name="connsiteX1449" fmla="*/ 1062062 w 4548036"/>
                <a:gd name="connsiteY1449" fmla="*/ 1665131 h 3978754"/>
                <a:gd name="connsiteX1450" fmla="*/ 1060094 w 4548036"/>
                <a:gd name="connsiteY1450" fmla="*/ 1670376 h 3978754"/>
                <a:gd name="connsiteX1451" fmla="*/ 1053109 w 4548036"/>
                <a:gd name="connsiteY1451" fmla="*/ 1678504 h 3978754"/>
                <a:gd name="connsiteX1452" fmla="*/ 1053109 w 4548036"/>
                <a:gd name="connsiteY1452" fmla="*/ 1678504 h 3978754"/>
                <a:gd name="connsiteX1453" fmla="*/ 1041412 w 4548036"/>
                <a:gd name="connsiteY1453" fmla="*/ 1694379 h 3978754"/>
                <a:gd name="connsiteX1454" fmla="*/ 1033487 w 4548036"/>
                <a:gd name="connsiteY1454" fmla="*/ 1689922 h 3978754"/>
                <a:gd name="connsiteX1455" fmla="*/ 1026553 w 4548036"/>
                <a:gd name="connsiteY1455" fmla="*/ 1693884 h 3978754"/>
                <a:gd name="connsiteX1456" fmla="*/ 1015161 w 4548036"/>
                <a:gd name="connsiteY1456" fmla="*/ 1689426 h 3978754"/>
                <a:gd name="connsiteX1457" fmla="*/ 987425 w 4548036"/>
                <a:gd name="connsiteY1457" fmla="*/ 1669614 h 3978754"/>
                <a:gd name="connsiteX1458" fmla="*/ 978814 w 4548036"/>
                <a:gd name="connsiteY1458" fmla="*/ 1669665 h 3978754"/>
                <a:gd name="connsiteX1459" fmla="*/ 969784 w 4548036"/>
                <a:gd name="connsiteY1459" fmla="*/ 1669373 h 3978754"/>
                <a:gd name="connsiteX1460" fmla="*/ 969784 w 4548036"/>
                <a:gd name="connsiteY1460" fmla="*/ 1669373 h 3978754"/>
                <a:gd name="connsiteX1461" fmla="*/ 950556 w 4548036"/>
                <a:gd name="connsiteY1461" fmla="*/ 1647808 h 3978754"/>
                <a:gd name="connsiteX1462" fmla="*/ 950556 w 4548036"/>
                <a:gd name="connsiteY1462" fmla="*/ 1647808 h 3978754"/>
                <a:gd name="connsiteX1463" fmla="*/ 949972 w 4548036"/>
                <a:gd name="connsiteY1463" fmla="*/ 1640227 h 3978754"/>
                <a:gd name="connsiteX1464" fmla="*/ 945603 w 4548036"/>
                <a:gd name="connsiteY1464" fmla="*/ 1637026 h 3978754"/>
                <a:gd name="connsiteX1465" fmla="*/ 945603 w 4548036"/>
                <a:gd name="connsiteY1465" fmla="*/ 1637026 h 3978754"/>
                <a:gd name="connsiteX1466" fmla="*/ 936853 w 4548036"/>
                <a:gd name="connsiteY1466" fmla="*/ 1642563 h 3978754"/>
                <a:gd name="connsiteX1467" fmla="*/ 936853 w 4548036"/>
                <a:gd name="connsiteY1467" fmla="*/ 1642563 h 3978754"/>
                <a:gd name="connsiteX1468" fmla="*/ 933069 w 4548036"/>
                <a:gd name="connsiteY1468" fmla="*/ 1629152 h 3978754"/>
                <a:gd name="connsiteX1469" fmla="*/ 929576 w 4548036"/>
                <a:gd name="connsiteY1469" fmla="*/ 1604387 h 3978754"/>
                <a:gd name="connsiteX1470" fmla="*/ 922578 w 4548036"/>
                <a:gd name="connsiteY1470" fmla="*/ 1600018 h 3978754"/>
                <a:gd name="connsiteX1471" fmla="*/ 910056 w 4548036"/>
                <a:gd name="connsiteY1471" fmla="*/ 1593020 h 3978754"/>
                <a:gd name="connsiteX1472" fmla="*/ 901598 w 4548036"/>
                <a:gd name="connsiteY1472" fmla="*/ 1583419 h 3978754"/>
                <a:gd name="connsiteX1473" fmla="*/ 879754 w 4548036"/>
                <a:gd name="connsiteY1473" fmla="*/ 1590125 h 3978754"/>
                <a:gd name="connsiteX1474" fmla="*/ 874801 w 4548036"/>
                <a:gd name="connsiteY1474" fmla="*/ 1595954 h 3978754"/>
                <a:gd name="connsiteX1475" fmla="*/ 855865 w 4548036"/>
                <a:gd name="connsiteY1475" fmla="*/ 1602939 h 3978754"/>
                <a:gd name="connsiteX1476" fmla="*/ 843051 w 4548036"/>
                <a:gd name="connsiteY1476" fmla="*/ 1613137 h 3978754"/>
                <a:gd name="connsiteX1477" fmla="*/ 824407 w 4548036"/>
                <a:gd name="connsiteY1477" fmla="*/ 1610229 h 3978754"/>
                <a:gd name="connsiteX1478" fmla="*/ 802259 w 4548036"/>
                <a:gd name="connsiteY1478" fmla="*/ 1604692 h 3978754"/>
                <a:gd name="connsiteX1479" fmla="*/ 792060 w 4548036"/>
                <a:gd name="connsiteY1479" fmla="*/ 1604108 h 3978754"/>
                <a:gd name="connsiteX1480" fmla="*/ 776033 w 4548036"/>
                <a:gd name="connsiteY1480" fmla="*/ 1601479 h 3978754"/>
                <a:gd name="connsiteX1481" fmla="*/ 763219 w 4548036"/>
                <a:gd name="connsiteY1481" fmla="*/ 1605848 h 3978754"/>
                <a:gd name="connsiteX1482" fmla="*/ 756805 w 4548036"/>
                <a:gd name="connsiteY1482" fmla="*/ 1597402 h 3978754"/>
                <a:gd name="connsiteX1483" fmla="*/ 750684 w 4548036"/>
                <a:gd name="connsiteY1483" fmla="*/ 1581959 h 3978754"/>
                <a:gd name="connsiteX1484" fmla="*/ 745147 w 4548036"/>
                <a:gd name="connsiteY1484" fmla="*/ 1564483 h 3978754"/>
                <a:gd name="connsiteX1485" fmla="*/ 736117 w 4548036"/>
                <a:gd name="connsiteY1485" fmla="*/ 1558362 h 3978754"/>
                <a:gd name="connsiteX1486" fmla="*/ 730872 w 4548036"/>
                <a:gd name="connsiteY1486" fmla="*/ 1552380 h 3978754"/>
                <a:gd name="connsiteX1487" fmla="*/ 725855 w 4548036"/>
                <a:gd name="connsiteY1487" fmla="*/ 1548939 h 3978754"/>
                <a:gd name="connsiteX1488" fmla="*/ 714565 w 4548036"/>
                <a:gd name="connsiteY1488" fmla="*/ 1552380 h 3978754"/>
                <a:gd name="connsiteX1489" fmla="*/ 698563 w 4548036"/>
                <a:gd name="connsiteY1489" fmla="*/ 1548939 h 3978754"/>
                <a:gd name="connsiteX1490" fmla="*/ 685063 w 4548036"/>
                <a:gd name="connsiteY1490" fmla="*/ 1543605 h 3978754"/>
                <a:gd name="connsiteX1491" fmla="*/ 669378 w 4548036"/>
                <a:gd name="connsiteY1491" fmla="*/ 1541090 h 3978754"/>
                <a:gd name="connsiteX1492" fmla="*/ 660590 w 4548036"/>
                <a:gd name="connsiteY1492" fmla="*/ 1543605 h 3978754"/>
                <a:gd name="connsiteX1493" fmla="*/ 660590 w 4548036"/>
                <a:gd name="connsiteY1493" fmla="*/ 1543605 h 3978754"/>
                <a:gd name="connsiteX1494" fmla="*/ 656386 w 4548036"/>
                <a:gd name="connsiteY1494" fmla="*/ 1548418 h 3978754"/>
                <a:gd name="connsiteX1495" fmla="*/ 656386 w 4548036"/>
                <a:gd name="connsiteY1495" fmla="*/ 1548418 h 3978754"/>
                <a:gd name="connsiteX1496" fmla="*/ 649579 w 4548036"/>
                <a:gd name="connsiteY1496" fmla="*/ 1553002 h 3978754"/>
                <a:gd name="connsiteX1497" fmla="*/ 649579 w 4548036"/>
                <a:gd name="connsiteY1497" fmla="*/ 1553002 h 3978754"/>
                <a:gd name="connsiteX1498" fmla="*/ 640435 w 4548036"/>
                <a:gd name="connsiteY1498" fmla="*/ 1549472 h 3978754"/>
                <a:gd name="connsiteX1499" fmla="*/ 640435 w 4548036"/>
                <a:gd name="connsiteY1499" fmla="*/ 1549472 h 3978754"/>
                <a:gd name="connsiteX1500" fmla="*/ 610527 w 4548036"/>
                <a:gd name="connsiteY1500" fmla="*/ 1544506 h 3978754"/>
                <a:gd name="connsiteX1501" fmla="*/ 587540 w 4548036"/>
                <a:gd name="connsiteY1501" fmla="*/ 1543592 h 3978754"/>
                <a:gd name="connsiteX1502" fmla="*/ 587540 w 4548036"/>
                <a:gd name="connsiteY1502" fmla="*/ 1543592 h 3978754"/>
                <a:gd name="connsiteX1503" fmla="*/ 579297 w 4548036"/>
                <a:gd name="connsiteY1503" fmla="*/ 1543122 h 3978754"/>
                <a:gd name="connsiteX1504" fmla="*/ 579297 w 4548036"/>
                <a:gd name="connsiteY1504" fmla="*/ 1543122 h 3978754"/>
                <a:gd name="connsiteX1505" fmla="*/ 564324 w 4548036"/>
                <a:gd name="connsiteY1505" fmla="*/ 1543020 h 3978754"/>
                <a:gd name="connsiteX1506" fmla="*/ 554558 w 4548036"/>
                <a:gd name="connsiteY1506" fmla="*/ 1519322 h 3978754"/>
                <a:gd name="connsiteX1507" fmla="*/ 546963 w 4548036"/>
                <a:gd name="connsiteY1507" fmla="*/ 1486239 h 3978754"/>
                <a:gd name="connsiteX1508" fmla="*/ 541007 w 4548036"/>
                <a:gd name="connsiteY1508" fmla="*/ 1445726 h 3978754"/>
                <a:gd name="connsiteX1509" fmla="*/ 542620 w 4548036"/>
                <a:gd name="connsiteY1509" fmla="*/ 1413188 h 3978754"/>
                <a:gd name="connsiteX1510" fmla="*/ 540461 w 4548036"/>
                <a:gd name="connsiteY1510" fmla="*/ 1394202 h 3978754"/>
                <a:gd name="connsiteX1511" fmla="*/ 540461 w 4548036"/>
                <a:gd name="connsiteY1511" fmla="*/ 1394202 h 3978754"/>
                <a:gd name="connsiteX1512" fmla="*/ 528027 w 4548036"/>
                <a:gd name="connsiteY1512" fmla="*/ 1395789 h 3978754"/>
                <a:gd name="connsiteX1513" fmla="*/ 528027 w 4548036"/>
                <a:gd name="connsiteY1513" fmla="*/ 1395789 h 3978754"/>
                <a:gd name="connsiteX1514" fmla="*/ 521081 w 4548036"/>
                <a:gd name="connsiteY1514" fmla="*/ 1396450 h 3978754"/>
                <a:gd name="connsiteX1515" fmla="*/ 521081 w 4548036"/>
                <a:gd name="connsiteY1515" fmla="*/ 1396450 h 3978754"/>
                <a:gd name="connsiteX1516" fmla="*/ 510908 w 4548036"/>
                <a:gd name="connsiteY1516" fmla="*/ 1395992 h 3978754"/>
                <a:gd name="connsiteX1517" fmla="*/ 510908 w 4548036"/>
                <a:gd name="connsiteY1517" fmla="*/ 1395992 h 3978754"/>
                <a:gd name="connsiteX1518" fmla="*/ 494728 w 4548036"/>
                <a:gd name="connsiteY1518" fmla="*/ 1395192 h 3978754"/>
                <a:gd name="connsiteX1519" fmla="*/ 456133 w 4548036"/>
                <a:gd name="connsiteY1519" fmla="*/ 1390163 h 3978754"/>
                <a:gd name="connsiteX1520" fmla="*/ 423506 w 4548036"/>
                <a:gd name="connsiteY1520" fmla="*/ 1391738 h 3978754"/>
                <a:gd name="connsiteX1521" fmla="*/ 404368 w 4548036"/>
                <a:gd name="connsiteY1521" fmla="*/ 1388601 h 3978754"/>
                <a:gd name="connsiteX1522" fmla="*/ 391185 w 4548036"/>
                <a:gd name="connsiteY1522" fmla="*/ 1386086 h 3978754"/>
                <a:gd name="connsiteX1523" fmla="*/ 373621 w 4548036"/>
                <a:gd name="connsiteY1523" fmla="*/ 1377615 h 3978754"/>
                <a:gd name="connsiteX1524" fmla="*/ 363270 w 4548036"/>
                <a:gd name="connsiteY1524" fmla="*/ 1358159 h 3978754"/>
                <a:gd name="connsiteX1525" fmla="*/ 366102 w 4548036"/>
                <a:gd name="connsiteY1525" fmla="*/ 1344989 h 3978754"/>
                <a:gd name="connsiteX1526" fmla="*/ 375196 w 4548036"/>
                <a:gd name="connsiteY1526" fmla="*/ 1344989 h 3978754"/>
                <a:gd name="connsiteX1527" fmla="*/ 387121 w 4548036"/>
                <a:gd name="connsiteY1527" fmla="*/ 1347808 h 3978754"/>
                <a:gd name="connsiteX1528" fmla="*/ 395338 w 4548036"/>
                <a:gd name="connsiteY1528" fmla="*/ 1349243 h 3978754"/>
                <a:gd name="connsiteX1529" fmla="*/ 397764 w 4548036"/>
                <a:gd name="connsiteY1529" fmla="*/ 1348456 h 3978754"/>
                <a:gd name="connsiteX1530" fmla="*/ 397764 w 4548036"/>
                <a:gd name="connsiteY1530" fmla="*/ 1348456 h 3978754"/>
                <a:gd name="connsiteX1531" fmla="*/ 399122 w 4548036"/>
                <a:gd name="connsiteY1531" fmla="*/ 1345129 h 3978754"/>
                <a:gd name="connsiteX1532" fmla="*/ 401853 w 4548036"/>
                <a:gd name="connsiteY1532" fmla="*/ 1327717 h 3978754"/>
                <a:gd name="connsiteX1533" fmla="*/ 392404 w 4548036"/>
                <a:gd name="connsiteY1533" fmla="*/ 1326917 h 3978754"/>
                <a:gd name="connsiteX1534" fmla="*/ 367220 w 4548036"/>
                <a:gd name="connsiteY1534" fmla="*/ 1298202 h 3978754"/>
                <a:gd name="connsiteX1535" fmla="*/ 367220 w 4548036"/>
                <a:gd name="connsiteY1535" fmla="*/ 1298202 h 3978754"/>
                <a:gd name="connsiteX1536" fmla="*/ 327367 w 4548036"/>
                <a:gd name="connsiteY1536" fmla="*/ 1292513 h 3978754"/>
                <a:gd name="connsiteX1537" fmla="*/ 263436 w 4548036"/>
                <a:gd name="connsiteY1537" fmla="*/ 1282251 h 3978754"/>
                <a:gd name="connsiteX1538" fmla="*/ 220687 w 4548036"/>
                <a:gd name="connsiteY1538" fmla="*/ 1276079 h 3978754"/>
                <a:gd name="connsiteX1539" fmla="*/ 222707 w 4548036"/>
                <a:gd name="connsiteY1539" fmla="*/ 1258693 h 3978754"/>
                <a:gd name="connsiteX1540" fmla="*/ 226148 w 4548036"/>
                <a:gd name="connsiteY1540" fmla="*/ 1243631 h 3978754"/>
                <a:gd name="connsiteX1541" fmla="*/ 225526 w 4548036"/>
                <a:gd name="connsiteY1541" fmla="*/ 1220720 h 3978754"/>
                <a:gd name="connsiteX1542" fmla="*/ 218871 w 4548036"/>
                <a:gd name="connsiteY1542" fmla="*/ 1216834 h 3978754"/>
                <a:gd name="connsiteX1543" fmla="*/ 216738 w 4548036"/>
                <a:gd name="connsiteY1543" fmla="*/ 1210687 h 3978754"/>
                <a:gd name="connsiteX1544" fmla="*/ 217043 w 4548036"/>
                <a:gd name="connsiteY1544" fmla="*/ 1193110 h 3978754"/>
                <a:gd name="connsiteX1545" fmla="*/ 206057 w 4548036"/>
                <a:gd name="connsiteY1545" fmla="*/ 1180880 h 3978754"/>
                <a:gd name="connsiteX1546" fmla="*/ 189750 w 4548036"/>
                <a:gd name="connsiteY1546" fmla="*/ 1188093 h 3978754"/>
                <a:gd name="connsiteX1547" fmla="*/ 174904 w 4548036"/>
                <a:gd name="connsiteY1547" fmla="*/ 1192907 h 3978754"/>
                <a:gd name="connsiteX1548" fmla="*/ 173748 w 4548036"/>
                <a:gd name="connsiteY1548" fmla="*/ 1192805 h 3978754"/>
                <a:gd name="connsiteX1549" fmla="*/ 160883 w 4548036"/>
                <a:gd name="connsiteY1549" fmla="*/ 1186227 h 3978754"/>
                <a:gd name="connsiteX1550" fmla="*/ 149580 w 4548036"/>
                <a:gd name="connsiteY1550" fmla="*/ 1178060 h 3978754"/>
                <a:gd name="connsiteX1551" fmla="*/ 138290 w 4548036"/>
                <a:gd name="connsiteY1551" fmla="*/ 1185274 h 3978754"/>
                <a:gd name="connsiteX1552" fmla="*/ 126377 w 4548036"/>
                <a:gd name="connsiteY1552" fmla="*/ 1183699 h 3978754"/>
                <a:gd name="connsiteX1553" fmla="*/ 112877 w 4548036"/>
                <a:gd name="connsiteY1553" fmla="*/ 1180562 h 3978754"/>
                <a:gd name="connsiteX1554" fmla="*/ 94678 w 4548036"/>
                <a:gd name="connsiteY1554" fmla="*/ 1182442 h 3978754"/>
                <a:gd name="connsiteX1555" fmla="*/ 52019 w 4548036"/>
                <a:gd name="connsiteY1555" fmla="*/ 1177413 h 3978754"/>
                <a:gd name="connsiteX1556" fmla="*/ 44805 w 4548036"/>
                <a:gd name="connsiteY1556" fmla="*/ 1175216 h 3978754"/>
                <a:gd name="connsiteX1557" fmla="*/ 34455 w 4548036"/>
                <a:gd name="connsiteY1557" fmla="*/ 1173958 h 3978754"/>
                <a:gd name="connsiteX1558" fmla="*/ 27546 w 4548036"/>
                <a:gd name="connsiteY1558" fmla="*/ 1182912 h 3978754"/>
                <a:gd name="connsiteX1559" fmla="*/ 27546 w 4548036"/>
                <a:gd name="connsiteY1559" fmla="*/ 1182912 h 3978754"/>
                <a:gd name="connsiteX1560" fmla="*/ 27241 w 4548036"/>
                <a:gd name="connsiteY1560" fmla="*/ 1184639 h 3978754"/>
                <a:gd name="connsiteX1561" fmla="*/ 27241 w 4548036"/>
                <a:gd name="connsiteY1561" fmla="*/ 1184639 h 3978754"/>
                <a:gd name="connsiteX1562" fmla="*/ 23964 w 4548036"/>
                <a:gd name="connsiteY1562" fmla="*/ 1192780 h 3978754"/>
                <a:gd name="connsiteX1563" fmla="*/ 13754 w 4548036"/>
                <a:gd name="connsiteY1563" fmla="*/ 1191230 h 3978754"/>
                <a:gd name="connsiteX1564" fmla="*/ 5384 w 4548036"/>
                <a:gd name="connsiteY1564" fmla="*/ 1192346 h 3978754"/>
                <a:gd name="connsiteX1565" fmla="*/ 5384 w 4548036"/>
                <a:gd name="connsiteY1565" fmla="*/ 1192346 h 3978754"/>
                <a:gd name="connsiteX1566" fmla="*/ 5384 w 4548036"/>
                <a:gd name="connsiteY1566" fmla="*/ 1192346 h 3978754"/>
                <a:gd name="connsiteX0" fmla="*/ 5384 w 4548036"/>
                <a:gd name="connsiteY0" fmla="*/ 1192346 h 3978754"/>
                <a:gd name="connsiteX1" fmla="*/ 0 w 4548036"/>
                <a:gd name="connsiteY1" fmla="*/ 1163288 h 3978754"/>
                <a:gd name="connsiteX2" fmla="*/ 0 w 4548036"/>
                <a:gd name="connsiteY2" fmla="*/ 1163288 h 3978754"/>
                <a:gd name="connsiteX3" fmla="*/ 11303 w 4548036"/>
                <a:gd name="connsiteY3" fmla="*/ 1163377 h 3978754"/>
                <a:gd name="connsiteX4" fmla="*/ 11303 w 4548036"/>
                <a:gd name="connsiteY4" fmla="*/ 1163377 h 3978754"/>
                <a:gd name="connsiteX5" fmla="*/ 17145 w 4548036"/>
                <a:gd name="connsiteY5" fmla="*/ 1158780 h 3978754"/>
                <a:gd name="connsiteX6" fmla="*/ 20066 w 4548036"/>
                <a:gd name="connsiteY6" fmla="*/ 1150436 h 3978754"/>
                <a:gd name="connsiteX7" fmla="*/ 22987 w 4548036"/>
                <a:gd name="connsiteY7" fmla="*/ 1142918 h 3978754"/>
                <a:gd name="connsiteX8" fmla="*/ 21323 w 4548036"/>
                <a:gd name="connsiteY8" fmla="*/ 1133316 h 3978754"/>
                <a:gd name="connsiteX9" fmla="*/ 21323 w 4548036"/>
                <a:gd name="connsiteY9" fmla="*/ 1133316 h 3978754"/>
                <a:gd name="connsiteX10" fmla="*/ 28003 w 4548036"/>
                <a:gd name="connsiteY10" fmla="*/ 1127893 h 3978754"/>
                <a:gd name="connsiteX11" fmla="*/ 32181 w 4548036"/>
                <a:gd name="connsiteY11" fmla="*/ 1125391 h 3978754"/>
                <a:gd name="connsiteX12" fmla="*/ 36360 w 4548036"/>
                <a:gd name="connsiteY12" fmla="*/ 1122471 h 3978754"/>
                <a:gd name="connsiteX13" fmla="*/ 40957 w 4548036"/>
                <a:gd name="connsiteY13" fmla="*/ 1119130 h 3978754"/>
                <a:gd name="connsiteX14" fmla="*/ 68922 w 4548036"/>
                <a:gd name="connsiteY14" fmla="*/ 1098683 h 3978754"/>
                <a:gd name="connsiteX15" fmla="*/ 76441 w 4548036"/>
                <a:gd name="connsiteY15" fmla="*/ 1094086 h 3978754"/>
                <a:gd name="connsiteX16" fmla="*/ 81026 w 4548036"/>
                <a:gd name="connsiteY16" fmla="*/ 1089082 h 3978754"/>
                <a:gd name="connsiteX17" fmla="*/ 84366 w 4548036"/>
                <a:gd name="connsiteY17" fmla="*/ 1084066 h 3978754"/>
                <a:gd name="connsiteX18" fmla="*/ 111086 w 4548036"/>
                <a:gd name="connsiteY18" fmla="*/ 1043159 h 3978754"/>
                <a:gd name="connsiteX19" fmla="*/ 116509 w 4548036"/>
                <a:gd name="connsiteY19" fmla="*/ 1036060 h 3978754"/>
                <a:gd name="connsiteX20" fmla="*/ 120688 w 4548036"/>
                <a:gd name="connsiteY20" fmla="*/ 1028960 h 3978754"/>
                <a:gd name="connsiteX21" fmla="*/ 123024 w 4548036"/>
                <a:gd name="connsiteY21" fmla="*/ 1020451 h 3978754"/>
                <a:gd name="connsiteX22" fmla="*/ 132956 w 4548036"/>
                <a:gd name="connsiteY22" fmla="*/ 986390 h 3978754"/>
                <a:gd name="connsiteX23" fmla="*/ 135013 w 4548036"/>
                <a:gd name="connsiteY23" fmla="*/ 980637 h 3978754"/>
                <a:gd name="connsiteX24" fmla="*/ 136740 w 4548036"/>
                <a:gd name="connsiteY24" fmla="*/ 974083 h 3978754"/>
                <a:gd name="connsiteX25" fmla="*/ 138633 w 4548036"/>
                <a:gd name="connsiteY25" fmla="*/ 967467 h 3978754"/>
                <a:gd name="connsiteX26" fmla="*/ 148742 w 4548036"/>
                <a:gd name="connsiteY26" fmla="*/ 934663 h 3978754"/>
                <a:gd name="connsiteX27" fmla="*/ 150164 w 4548036"/>
                <a:gd name="connsiteY27" fmla="*/ 928046 h 3978754"/>
                <a:gd name="connsiteX28" fmla="*/ 152057 w 4548036"/>
                <a:gd name="connsiteY28" fmla="*/ 921899 h 3978754"/>
                <a:gd name="connsiteX29" fmla="*/ 154902 w 4548036"/>
                <a:gd name="connsiteY29" fmla="*/ 915753 h 3978754"/>
                <a:gd name="connsiteX30" fmla="*/ 164363 w 4548036"/>
                <a:gd name="connsiteY30" fmla="*/ 883114 h 3978754"/>
                <a:gd name="connsiteX31" fmla="*/ 166255 w 4548036"/>
                <a:gd name="connsiteY31" fmla="*/ 875545 h 3978754"/>
                <a:gd name="connsiteX32" fmla="*/ 168148 w 4548036"/>
                <a:gd name="connsiteY32" fmla="*/ 869868 h 3978754"/>
                <a:gd name="connsiteX33" fmla="*/ 170980 w 4548036"/>
                <a:gd name="connsiteY33" fmla="*/ 860876 h 3978754"/>
                <a:gd name="connsiteX34" fmla="*/ 181394 w 4548036"/>
                <a:gd name="connsiteY34" fmla="*/ 825697 h 3978754"/>
                <a:gd name="connsiteX35" fmla="*/ 184226 w 4548036"/>
                <a:gd name="connsiteY35" fmla="*/ 818598 h 3978754"/>
                <a:gd name="connsiteX36" fmla="*/ 185648 w 4548036"/>
                <a:gd name="connsiteY36" fmla="*/ 811981 h 3978754"/>
                <a:gd name="connsiteX37" fmla="*/ 192265 w 4548036"/>
                <a:gd name="connsiteY37" fmla="*/ 806304 h 3978754"/>
                <a:gd name="connsiteX38" fmla="*/ 234073 w 4548036"/>
                <a:gd name="connsiteY38" fmla="*/ 767810 h 3978754"/>
                <a:gd name="connsiteX39" fmla="*/ 240220 w 4548036"/>
                <a:gd name="connsiteY39" fmla="*/ 762133 h 3978754"/>
                <a:gd name="connsiteX40" fmla="*/ 242112 w 4548036"/>
                <a:gd name="connsiteY40" fmla="*/ 753624 h 3978754"/>
                <a:gd name="connsiteX41" fmla="*/ 243535 w 4548036"/>
                <a:gd name="connsiteY41" fmla="*/ 744633 h 3978754"/>
                <a:gd name="connsiteX42" fmla="*/ 249682 w 4548036"/>
                <a:gd name="connsiteY42" fmla="*/ 701592 h 3978754"/>
                <a:gd name="connsiteX43" fmla="*/ 250596 w 4548036"/>
                <a:gd name="connsiteY43" fmla="*/ 694036 h 3978754"/>
                <a:gd name="connsiteX44" fmla="*/ 251536 w 4548036"/>
                <a:gd name="connsiteY44" fmla="*/ 687229 h 3978754"/>
                <a:gd name="connsiteX45" fmla="*/ 252958 w 4548036"/>
                <a:gd name="connsiteY45" fmla="*/ 678250 h 3978754"/>
                <a:gd name="connsiteX46" fmla="*/ 254851 w 4548036"/>
                <a:gd name="connsiteY46" fmla="*/ 664521 h 3978754"/>
                <a:gd name="connsiteX47" fmla="*/ 280860 w 4548036"/>
                <a:gd name="connsiteY47" fmla="*/ 664521 h 3978754"/>
                <a:gd name="connsiteX48" fmla="*/ 287477 w 4548036"/>
                <a:gd name="connsiteY48" fmla="*/ 664521 h 3978754"/>
                <a:gd name="connsiteX49" fmla="*/ 292214 w 4548036"/>
                <a:gd name="connsiteY49" fmla="*/ 664521 h 3978754"/>
                <a:gd name="connsiteX50" fmla="*/ 298831 w 4548036"/>
                <a:gd name="connsiteY50" fmla="*/ 664521 h 3978754"/>
                <a:gd name="connsiteX51" fmla="*/ 334010 w 4548036"/>
                <a:gd name="connsiteY51" fmla="*/ 664521 h 3978754"/>
                <a:gd name="connsiteX52" fmla="*/ 343001 w 4548036"/>
                <a:gd name="connsiteY52" fmla="*/ 664521 h 3978754"/>
                <a:gd name="connsiteX53" fmla="*/ 348208 w 4548036"/>
                <a:gd name="connsiteY53" fmla="*/ 664521 h 3978754"/>
                <a:gd name="connsiteX54" fmla="*/ 357606 w 4548036"/>
                <a:gd name="connsiteY54" fmla="*/ 664585 h 3978754"/>
                <a:gd name="connsiteX55" fmla="*/ 414210 w 4548036"/>
                <a:gd name="connsiteY55" fmla="*/ 664585 h 3978754"/>
                <a:gd name="connsiteX56" fmla="*/ 488200 w 4548036"/>
                <a:gd name="connsiteY56" fmla="*/ 676815 h 3978754"/>
                <a:gd name="connsiteX57" fmla="*/ 511505 w 4548036"/>
                <a:gd name="connsiteY57" fmla="*/ 626129 h 3978754"/>
                <a:gd name="connsiteX58" fmla="*/ 517918 w 4548036"/>
                <a:gd name="connsiteY58" fmla="*/ 592919 h 3978754"/>
                <a:gd name="connsiteX59" fmla="*/ 583171 w 4548036"/>
                <a:gd name="connsiteY59" fmla="*/ 522408 h 3978754"/>
                <a:gd name="connsiteX60" fmla="*/ 697941 w 4548036"/>
                <a:gd name="connsiteY60" fmla="*/ 430943 h 3978754"/>
                <a:gd name="connsiteX61" fmla="*/ 749211 w 4548036"/>
                <a:gd name="connsiteY61" fmla="*/ 401809 h 3978754"/>
                <a:gd name="connsiteX62" fmla="*/ 809231 w 4548036"/>
                <a:gd name="connsiteY62" fmla="*/ 395992 h 3978754"/>
                <a:gd name="connsiteX63" fmla="*/ 813638 w 4548036"/>
                <a:gd name="connsiteY63" fmla="*/ 391014 h 3978754"/>
                <a:gd name="connsiteX64" fmla="*/ 846454 w 4548036"/>
                <a:gd name="connsiteY64" fmla="*/ 353968 h 3978754"/>
                <a:gd name="connsiteX65" fmla="*/ 853160 w 4548036"/>
                <a:gd name="connsiteY65" fmla="*/ 349955 h 3978754"/>
                <a:gd name="connsiteX66" fmla="*/ 852995 w 4548036"/>
                <a:gd name="connsiteY66" fmla="*/ 349955 h 3978754"/>
                <a:gd name="connsiteX67" fmla="*/ 861479 w 4548036"/>
                <a:gd name="connsiteY67" fmla="*/ 346132 h 3978754"/>
                <a:gd name="connsiteX68" fmla="*/ 870292 w 4548036"/>
                <a:gd name="connsiteY68" fmla="*/ 344176 h 3978754"/>
                <a:gd name="connsiteX69" fmla="*/ 916800 w 4548036"/>
                <a:gd name="connsiteY69" fmla="*/ 330130 h 3978754"/>
                <a:gd name="connsiteX70" fmla="*/ 923289 w 4548036"/>
                <a:gd name="connsiteY70" fmla="*/ 328187 h 3978754"/>
                <a:gd name="connsiteX71" fmla="*/ 930427 w 4548036"/>
                <a:gd name="connsiteY71" fmla="*/ 326244 h 3978754"/>
                <a:gd name="connsiteX72" fmla="*/ 930427 w 4548036"/>
                <a:gd name="connsiteY72" fmla="*/ 326244 h 3978754"/>
                <a:gd name="connsiteX73" fmla="*/ 937818 w 4548036"/>
                <a:gd name="connsiteY73" fmla="*/ 327374 h 3978754"/>
                <a:gd name="connsiteX74" fmla="*/ 944384 w 4548036"/>
                <a:gd name="connsiteY74" fmla="*/ 349980 h 3978754"/>
                <a:gd name="connsiteX75" fmla="*/ 953198 w 4548036"/>
                <a:gd name="connsiteY75" fmla="*/ 384969 h 3978754"/>
                <a:gd name="connsiteX76" fmla="*/ 957211 w 4548036"/>
                <a:gd name="connsiteY76" fmla="*/ 386302 h 3978754"/>
                <a:gd name="connsiteX77" fmla="*/ 982078 w 4548036"/>
                <a:gd name="connsiteY77" fmla="*/ 351936 h 3978754"/>
                <a:gd name="connsiteX78" fmla="*/ 1013536 w 4548036"/>
                <a:gd name="connsiteY78" fmla="*/ 328987 h 3978754"/>
                <a:gd name="connsiteX79" fmla="*/ 1040739 w 4548036"/>
                <a:gd name="connsiteY79" fmla="*/ 310306 h 3978754"/>
                <a:gd name="connsiteX80" fmla="*/ 1101051 w 4548036"/>
                <a:gd name="connsiteY80" fmla="*/ 304743 h 3978754"/>
                <a:gd name="connsiteX81" fmla="*/ 1150200 w 4548036"/>
                <a:gd name="connsiteY81" fmla="*/ 296869 h 3978754"/>
                <a:gd name="connsiteX82" fmla="*/ 1193038 w 4548036"/>
                <a:gd name="connsiteY82" fmla="*/ 271533 h 3978754"/>
                <a:gd name="connsiteX83" fmla="*/ 1204861 w 4548036"/>
                <a:gd name="connsiteY83" fmla="*/ 253346 h 3978754"/>
                <a:gd name="connsiteX84" fmla="*/ 1199019 w 4548036"/>
                <a:gd name="connsiteY84" fmla="*/ 224136 h 3978754"/>
                <a:gd name="connsiteX85" fmla="*/ 1210843 w 4548036"/>
                <a:gd name="connsiteY85" fmla="*/ 215894 h 3978754"/>
                <a:gd name="connsiteX86" fmla="*/ 1210843 w 4548036"/>
                <a:gd name="connsiteY86" fmla="*/ 215894 h 3978754"/>
                <a:gd name="connsiteX87" fmla="*/ 1216545 w 4548036"/>
                <a:gd name="connsiteY87" fmla="*/ 212452 h 3978754"/>
                <a:gd name="connsiteX88" fmla="*/ 1216545 w 4548036"/>
                <a:gd name="connsiteY88" fmla="*/ 212452 h 3978754"/>
                <a:gd name="connsiteX89" fmla="*/ 1223035 w 4548036"/>
                <a:gd name="connsiteY89" fmla="*/ 207918 h 3978754"/>
                <a:gd name="connsiteX90" fmla="*/ 1223035 w 4548036"/>
                <a:gd name="connsiteY90" fmla="*/ 207918 h 3978754"/>
                <a:gd name="connsiteX91" fmla="*/ 1229499 w 4548036"/>
                <a:gd name="connsiteY91" fmla="*/ 203740 h 3978754"/>
                <a:gd name="connsiteX92" fmla="*/ 1229499 w 4548036"/>
                <a:gd name="connsiteY92" fmla="*/ 203740 h 3978754"/>
                <a:gd name="connsiteX93" fmla="*/ 1237399 w 4548036"/>
                <a:gd name="connsiteY93" fmla="*/ 198241 h 3978754"/>
                <a:gd name="connsiteX94" fmla="*/ 1237399 w 4548036"/>
                <a:gd name="connsiteY94" fmla="*/ 198241 h 3978754"/>
                <a:gd name="connsiteX95" fmla="*/ 1194803 w 4548036"/>
                <a:gd name="connsiteY95" fmla="*/ 151429 h 3978754"/>
                <a:gd name="connsiteX96" fmla="*/ 1213358 w 4548036"/>
                <a:gd name="connsiteY96" fmla="*/ 129496 h 3978754"/>
                <a:gd name="connsiteX97" fmla="*/ 1180465 w 4548036"/>
                <a:gd name="connsiteY97" fmla="*/ 109252 h 3978754"/>
                <a:gd name="connsiteX98" fmla="*/ 1189748 w 4548036"/>
                <a:gd name="connsiteY98" fmla="*/ 99282 h 3978754"/>
                <a:gd name="connsiteX99" fmla="*/ 1205763 w 4548036"/>
                <a:gd name="connsiteY99" fmla="*/ 79724 h 3978754"/>
                <a:gd name="connsiteX100" fmla="*/ 1206601 w 4548036"/>
                <a:gd name="connsiteY100" fmla="*/ 61170 h 3978754"/>
                <a:gd name="connsiteX101" fmla="*/ 1211719 w 4548036"/>
                <a:gd name="connsiteY101" fmla="*/ 59392 h 3978754"/>
                <a:gd name="connsiteX102" fmla="*/ 1220673 w 4548036"/>
                <a:gd name="connsiteY102" fmla="*/ 55328 h 3978754"/>
                <a:gd name="connsiteX103" fmla="*/ 1230439 w 4548036"/>
                <a:gd name="connsiteY103" fmla="*/ 50451 h 3978754"/>
                <a:gd name="connsiteX104" fmla="*/ 1239443 w 4548036"/>
                <a:gd name="connsiteY104" fmla="*/ 46387 h 3978754"/>
                <a:gd name="connsiteX105" fmla="*/ 1259802 w 4548036"/>
                <a:gd name="connsiteY105" fmla="*/ 37065 h 3978754"/>
                <a:gd name="connsiteX106" fmla="*/ 1319809 w 4548036"/>
                <a:gd name="connsiteY106" fmla="*/ 10167 h 3978754"/>
                <a:gd name="connsiteX107" fmla="*/ 1325156 w 4548036"/>
                <a:gd name="connsiteY107" fmla="*/ 8223 h 3978754"/>
                <a:gd name="connsiteX108" fmla="*/ 1325156 w 4548036"/>
                <a:gd name="connsiteY108" fmla="*/ 8223 h 3978754"/>
                <a:gd name="connsiteX109" fmla="*/ 1364170 w 4548036"/>
                <a:gd name="connsiteY109" fmla="*/ 2153 h 3978754"/>
                <a:gd name="connsiteX110" fmla="*/ 1416862 w 4548036"/>
                <a:gd name="connsiteY110" fmla="*/ 6496 h 3978754"/>
                <a:gd name="connsiteX111" fmla="*/ 1494688 w 4548036"/>
                <a:gd name="connsiteY111" fmla="*/ 413 h 3978754"/>
                <a:gd name="connsiteX112" fmla="*/ 1500682 w 4548036"/>
                <a:gd name="connsiteY112" fmla="*/ 8376 h 3978754"/>
                <a:gd name="connsiteX113" fmla="*/ 1508950 w 4548036"/>
                <a:gd name="connsiteY113" fmla="*/ 19755 h 3978754"/>
                <a:gd name="connsiteX114" fmla="*/ 1640801 w 4548036"/>
                <a:gd name="connsiteY114" fmla="*/ 454641 h 3978754"/>
                <a:gd name="connsiteX115" fmla="*/ 1640801 w 4548036"/>
                <a:gd name="connsiteY115" fmla="*/ 454641 h 3978754"/>
                <a:gd name="connsiteX116" fmla="*/ 1637563 w 4548036"/>
                <a:gd name="connsiteY116" fmla="*/ 470440 h 3978754"/>
                <a:gd name="connsiteX117" fmla="*/ 1569161 w 4548036"/>
                <a:gd name="connsiteY117" fmla="*/ 518992 h 3978754"/>
                <a:gd name="connsiteX118" fmla="*/ 1590573 w 4548036"/>
                <a:gd name="connsiteY118" fmla="*/ 559695 h 3978754"/>
                <a:gd name="connsiteX119" fmla="*/ 1639112 w 4548036"/>
                <a:gd name="connsiteY119" fmla="*/ 650272 h 3978754"/>
                <a:gd name="connsiteX120" fmla="*/ 1670189 w 4548036"/>
                <a:gd name="connsiteY120" fmla="*/ 684054 h 3978754"/>
                <a:gd name="connsiteX121" fmla="*/ 1706308 w 4548036"/>
                <a:gd name="connsiteY121" fmla="*/ 713581 h 3978754"/>
                <a:gd name="connsiteX122" fmla="*/ 1706308 w 4548036"/>
                <a:gd name="connsiteY122" fmla="*/ 713581 h 3978754"/>
                <a:gd name="connsiteX123" fmla="*/ 1717179 w 4548036"/>
                <a:gd name="connsiteY123" fmla="*/ 731057 h 3978754"/>
                <a:gd name="connsiteX124" fmla="*/ 1733880 w 4548036"/>
                <a:gd name="connsiteY124" fmla="*/ 746208 h 3978754"/>
                <a:gd name="connsiteX125" fmla="*/ 1750961 w 4548036"/>
                <a:gd name="connsiteY125" fmla="*/ 755923 h 3978754"/>
                <a:gd name="connsiteX126" fmla="*/ 1750961 w 4548036"/>
                <a:gd name="connsiteY126" fmla="*/ 755923 h 3978754"/>
                <a:gd name="connsiteX127" fmla="*/ 1739696 w 4548036"/>
                <a:gd name="connsiteY127" fmla="*/ 893807 h 3978754"/>
                <a:gd name="connsiteX128" fmla="*/ 1773834 w 4548036"/>
                <a:gd name="connsiteY128" fmla="*/ 880078 h 3978754"/>
                <a:gd name="connsiteX129" fmla="*/ 1768614 w 4548036"/>
                <a:gd name="connsiteY129" fmla="*/ 883418 h 3978754"/>
                <a:gd name="connsiteX130" fmla="*/ 1810562 w 4548036"/>
                <a:gd name="connsiteY130" fmla="*/ 866375 h 3978754"/>
                <a:gd name="connsiteX131" fmla="*/ 1807286 w 4548036"/>
                <a:gd name="connsiteY131" fmla="*/ 858501 h 3978754"/>
                <a:gd name="connsiteX132" fmla="*/ 1804009 w 4548036"/>
                <a:gd name="connsiteY132" fmla="*/ 850640 h 3978754"/>
                <a:gd name="connsiteX133" fmla="*/ 1801380 w 4548036"/>
                <a:gd name="connsiteY133" fmla="*/ 845395 h 3978754"/>
                <a:gd name="connsiteX134" fmla="*/ 1798752 w 4548036"/>
                <a:gd name="connsiteY134" fmla="*/ 839489 h 3978754"/>
                <a:gd name="connsiteX135" fmla="*/ 1796783 w 4548036"/>
                <a:gd name="connsiteY135" fmla="*/ 830968 h 3978754"/>
                <a:gd name="connsiteX136" fmla="*/ 1819719 w 4548036"/>
                <a:gd name="connsiteY136" fmla="*/ 822446 h 3978754"/>
                <a:gd name="connsiteX137" fmla="*/ 1815846 w 4548036"/>
                <a:gd name="connsiteY137" fmla="*/ 823474 h 3978754"/>
                <a:gd name="connsiteX138" fmla="*/ 1826679 w 4548036"/>
                <a:gd name="connsiteY138" fmla="*/ 820566 h 3978754"/>
                <a:gd name="connsiteX139" fmla="*/ 1833016 w 4548036"/>
                <a:gd name="connsiteY139" fmla="*/ 852646 h 3978754"/>
                <a:gd name="connsiteX140" fmla="*/ 1833016 w 4548036"/>
                <a:gd name="connsiteY140" fmla="*/ 852646 h 3978754"/>
                <a:gd name="connsiteX141" fmla="*/ 1850555 w 4548036"/>
                <a:gd name="connsiteY141" fmla="*/ 876802 h 3978754"/>
                <a:gd name="connsiteX142" fmla="*/ 1855254 w 4548036"/>
                <a:gd name="connsiteY142" fmla="*/ 886200 h 3978754"/>
                <a:gd name="connsiteX143" fmla="*/ 1855254 w 4548036"/>
                <a:gd name="connsiteY143" fmla="*/ 886200 h 3978754"/>
                <a:gd name="connsiteX144" fmla="*/ 1861667 w 4548036"/>
                <a:gd name="connsiteY144" fmla="*/ 884511 h 3978754"/>
                <a:gd name="connsiteX145" fmla="*/ 1862759 w 4548036"/>
                <a:gd name="connsiteY145" fmla="*/ 875367 h 3978754"/>
                <a:gd name="connsiteX146" fmla="*/ 1862975 w 4548036"/>
                <a:gd name="connsiteY146" fmla="*/ 868547 h 3978754"/>
                <a:gd name="connsiteX147" fmla="*/ 1864296 w 4548036"/>
                <a:gd name="connsiteY147" fmla="*/ 840149 h 3978754"/>
                <a:gd name="connsiteX148" fmla="*/ 1863191 w 4548036"/>
                <a:gd name="connsiteY148" fmla="*/ 843680 h 3978754"/>
                <a:gd name="connsiteX149" fmla="*/ 1868259 w 4548036"/>
                <a:gd name="connsiteY149" fmla="*/ 833964 h 3978754"/>
                <a:gd name="connsiteX150" fmla="*/ 1883016 w 4548036"/>
                <a:gd name="connsiteY150" fmla="*/ 829697 h 3978754"/>
                <a:gd name="connsiteX151" fmla="*/ 1923415 w 4548036"/>
                <a:gd name="connsiteY151" fmla="*/ 817264 h 3978754"/>
                <a:gd name="connsiteX152" fmla="*/ 1930412 w 4548036"/>
                <a:gd name="connsiteY152" fmla="*/ 857663 h 3978754"/>
                <a:gd name="connsiteX153" fmla="*/ 1955660 w 4548036"/>
                <a:gd name="connsiteY153" fmla="*/ 865422 h 3978754"/>
                <a:gd name="connsiteX154" fmla="*/ 1958683 w 4548036"/>
                <a:gd name="connsiteY154" fmla="*/ 856482 h 3978754"/>
                <a:gd name="connsiteX155" fmla="*/ 1962975 w 4548036"/>
                <a:gd name="connsiteY155" fmla="*/ 843807 h 3978754"/>
                <a:gd name="connsiteX156" fmla="*/ 1962975 w 4548036"/>
                <a:gd name="connsiteY156" fmla="*/ 843807 h 3978754"/>
                <a:gd name="connsiteX157" fmla="*/ 1974735 w 4548036"/>
                <a:gd name="connsiteY157" fmla="*/ 845166 h 3978754"/>
                <a:gd name="connsiteX158" fmla="*/ 1976996 w 4548036"/>
                <a:gd name="connsiteY158" fmla="*/ 843362 h 3978754"/>
                <a:gd name="connsiteX159" fmla="*/ 1976539 w 4548036"/>
                <a:gd name="connsiteY159" fmla="*/ 834091 h 3978754"/>
                <a:gd name="connsiteX160" fmla="*/ 1979549 w 4548036"/>
                <a:gd name="connsiteY160" fmla="*/ 806075 h 3978754"/>
                <a:gd name="connsiteX161" fmla="*/ 2009495 w 4548036"/>
                <a:gd name="connsiteY161" fmla="*/ 810330 h 3978754"/>
                <a:gd name="connsiteX162" fmla="*/ 2037486 w 4548036"/>
                <a:gd name="connsiteY162" fmla="*/ 815346 h 3978754"/>
                <a:gd name="connsiteX163" fmla="*/ 2073732 w 4548036"/>
                <a:gd name="connsiteY163" fmla="*/ 819055 h 3978754"/>
                <a:gd name="connsiteX164" fmla="*/ 2102091 w 4548036"/>
                <a:gd name="connsiteY164" fmla="*/ 793414 h 3978754"/>
                <a:gd name="connsiteX165" fmla="*/ 2147595 w 4548036"/>
                <a:gd name="connsiteY165" fmla="*/ 804094 h 3978754"/>
                <a:gd name="connsiteX166" fmla="*/ 2210257 w 4548036"/>
                <a:gd name="connsiteY166" fmla="*/ 818115 h 3978754"/>
                <a:gd name="connsiteX167" fmla="*/ 2247887 w 4548036"/>
                <a:gd name="connsiteY167" fmla="*/ 882733 h 3978754"/>
                <a:gd name="connsiteX168" fmla="*/ 2248344 w 4548036"/>
                <a:gd name="connsiteY168" fmla="*/ 916261 h 3978754"/>
                <a:gd name="connsiteX169" fmla="*/ 2203767 w 4548036"/>
                <a:gd name="connsiteY169" fmla="*/ 975417 h 3978754"/>
                <a:gd name="connsiteX170" fmla="*/ 2203767 w 4548036"/>
                <a:gd name="connsiteY170" fmla="*/ 975417 h 3978754"/>
                <a:gd name="connsiteX171" fmla="*/ 2195677 w 4548036"/>
                <a:gd name="connsiteY171" fmla="*/ 1054958 h 3978754"/>
                <a:gd name="connsiteX172" fmla="*/ 2195677 w 4548036"/>
                <a:gd name="connsiteY172" fmla="*/ 1054958 h 3978754"/>
                <a:gd name="connsiteX173" fmla="*/ 2152027 w 4548036"/>
                <a:gd name="connsiteY173" fmla="*/ 1096410 h 3978754"/>
                <a:gd name="connsiteX174" fmla="*/ 2129078 w 4548036"/>
                <a:gd name="connsiteY174" fmla="*/ 1113441 h 3978754"/>
                <a:gd name="connsiteX175" fmla="*/ 2119249 w 4548036"/>
                <a:gd name="connsiteY175" fmla="*/ 1118026 h 3978754"/>
                <a:gd name="connsiteX176" fmla="*/ 2119249 w 4548036"/>
                <a:gd name="connsiteY176" fmla="*/ 1118026 h 3978754"/>
                <a:gd name="connsiteX177" fmla="*/ 2063546 w 4548036"/>
                <a:gd name="connsiteY177" fmla="*/ 1154729 h 3978754"/>
                <a:gd name="connsiteX178" fmla="*/ 2036013 w 4548036"/>
                <a:gd name="connsiteY178" fmla="*/ 1170464 h 3978754"/>
                <a:gd name="connsiteX179" fmla="*/ 2023999 w 4548036"/>
                <a:gd name="connsiteY179" fmla="*/ 1166807 h 3978754"/>
                <a:gd name="connsiteX180" fmla="*/ 2023999 w 4548036"/>
                <a:gd name="connsiteY180" fmla="*/ 1166807 h 3978754"/>
                <a:gd name="connsiteX181" fmla="*/ 2013508 w 4548036"/>
                <a:gd name="connsiteY181" fmla="*/ 1172242 h 3978754"/>
                <a:gd name="connsiteX182" fmla="*/ 2011387 w 4548036"/>
                <a:gd name="connsiteY182" fmla="*/ 1177132 h 3978754"/>
                <a:gd name="connsiteX183" fmla="*/ 2011387 w 4548036"/>
                <a:gd name="connsiteY183" fmla="*/ 1177132 h 3978754"/>
                <a:gd name="connsiteX184" fmla="*/ 2013508 w 4548036"/>
                <a:gd name="connsiteY184" fmla="*/ 1178833 h 3978754"/>
                <a:gd name="connsiteX185" fmla="*/ 2013508 w 4548036"/>
                <a:gd name="connsiteY185" fmla="*/ 1178833 h 3978754"/>
                <a:gd name="connsiteX186" fmla="*/ 2057501 w 4548036"/>
                <a:gd name="connsiteY186" fmla="*/ 1183875 h 3978754"/>
                <a:gd name="connsiteX187" fmla="*/ 2130806 w 4548036"/>
                <a:gd name="connsiteY187" fmla="*/ 1220540 h 3978754"/>
                <a:gd name="connsiteX188" fmla="*/ 2145576 w 4548036"/>
                <a:gd name="connsiteY188" fmla="*/ 1236326 h 3978754"/>
                <a:gd name="connsiteX189" fmla="*/ 2165781 w 4548036"/>
                <a:gd name="connsiteY189" fmla="*/ 1245267 h 3978754"/>
                <a:gd name="connsiteX190" fmla="*/ 2181314 w 4548036"/>
                <a:gd name="connsiteY190" fmla="*/ 1258475 h 3978754"/>
                <a:gd name="connsiteX191" fmla="*/ 2188286 w 4548036"/>
                <a:gd name="connsiteY191" fmla="*/ 1263911 h 3978754"/>
                <a:gd name="connsiteX192" fmla="*/ 2188286 w 4548036"/>
                <a:gd name="connsiteY192" fmla="*/ 1263911 h 3978754"/>
                <a:gd name="connsiteX193" fmla="*/ 2227923 w 4548036"/>
                <a:gd name="connsiteY193" fmla="*/ 1261193 h 3978754"/>
                <a:gd name="connsiteX194" fmla="*/ 2227529 w 4548036"/>
                <a:gd name="connsiteY194" fmla="*/ 1266248 h 3978754"/>
                <a:gd name="connsiteX195" fmla="*/ 2241131 w 4548036"/>
                <a:gd name="connsiteY195" fmla="*/ 1293426 h 3978754"/>
                <a:gd name="connsiteX196" fmla="*/ 2228710 w 4548036"/>
                <a:gd name="connsiteY196" fmla="*/ 1313632 h 3978754"/>
                <a:gd name="connsiteX197" fmla="*/ 2236089 w 4548036"/>
                <a:gd name="connsiteY197" fmla="*/ 1329952 h 3978754"/>
                <a:gd name="connsiteX198" fmla="*/ 2247353 w 4548036"/>
                <a:gd name="connsiteY198" fmla="*/ 1342766 h 3978754"/>
                <a:gd name="connsiteX199" fmla="*/ 2283472 w 4548036"/>
                <a:gd name="connsiteY199" fmla="*/ 1353637 h 3978754"/>
                <a:gd name="connsiteX200" fmla="*/ 2287587 w 4548036"/>
                <a:gd name="connsiteY200" fmla="*/ 1383152 h 3978754"/>
                <a:gd name="connsiteX201" fmla="*/ 2296642 w 4548036"/>
                <a:gd name="connsiteY201" fmla="*/ 1383901 h 3978754"/>
                <a:gd name="connsiteX202" fmla="*/ 2296642 w 4548036"/>
                <a:gd name="connsiteY202" fmla="*/ 1383901 h 3978754"/>
                <a:gd name="connsiteX203" fmla="*/ 2340305 w 4548036"/>
                <a:gd name="connsiteY203" fmla="*/ 1391318 h 3978754"/>
                <a:gd name="connsiteX204" fmla="*/ 2372893 w 4548036"/>
                <a:gd name="connsiteY204" fmla="*/ 1394557 h 3978754"/>
                <a:gd name="connsiteX205" fmla="*/ 2371000 w 4548036"/>
                <a:gd name="connsiteY205" fmla="*/ 1430891 h 3978754"/>
                <a:gd name="connsiteX206" fmla="*/ 2365895 w 4548036"/>
                <a:gd name="connsiteY206" fmla="*/ 1461168 h 3978754"/>
                <a:gd name="connsiteX207" fmla="*/ 2368676 w 4548036"/>
                <a:gd name="connsiteY207" fmla="*/ 1488651 h 3978754"/>
                <a:gd name="connsiteX208" fmla="*/ 2362657 w 4548036"/>
                <a:gd name="connsiteY208" fmla="*/ 1507688 h 3978754"/>
                <a:gd name="connsiteX209" fmla="*/ 2356167 w 4548036"/>
                <a:gd name="connsiteY209" fmla="*/ 1530078 h 3978754"/>
                <a:gd name="connsiteX210" fmla="*/ 2359609 w 4548036"/>
                <a:gd name="connsiteY210" fmla="*/ 1538524 h 3978754"/>
                <a:gd name="connsiteX211" fmla="*/ 2362326 w 4548036"/>
                <a:gd name="connsiteY211" fmla="*/ 1542410 h 3978754"/>
                <a:gd name="connsiteX212" fmla="*/ 2362326 w 4548036"/>
                <a:gd name="connsiteY212" fmla="*/ 1542410 h 3978754"/>
                <a:gd name="connsiteX213" fmla="*/ 2373972 w 4548036"/>
                <a:gd name="connsiteY213" fmla="*/ 1525709 h 3978754"/>
                <a:gd name="connsiteX214" fmla="*/ 2391067 w 4548036"/>
                <a:gd name="connsiteY214" fmla="*/ 1534244 h 3978754"/>
                <a:gd name="connsiteX215" fmla="*/ 2392629 w 4548036"/>
                <a:gd name="connsiteY215" fmla="*/ 1550170 h 3978754"/>
                <a:gd name="connsiteX216" fmla="*/ 2392235 w 4548036"/>
                <a:gd name="connsiteY216" fmla="*/ 1553662 h 3978754"/>
                <a:gd name="connsiteX217" fmla="*/ 2386799 w 4548036"/>
                <a:gd name="connsiteY217" fmla="*/ 1563759 h 3978754"/>
                <a:gd name="connsiteX218" fmla="*/ 2386799 w 4548036"/>
                <a:gd name="connsiteY218" fmla="*/ 1563759 h 3978754"/>
                <a:gd name="connsiteX219" fmla="*/ 2413990 w 4548036"/>
                <a:gd name="connsiteY219" fmla="*/ 1560253 h 3978754"/>
                <a:gd name="connsiteX220" fmla="*/ 2443899 w 4548036"/>
                <a:gd name="connsiteY220" fmla="*/ 1548227 h 3978754"/>
                <a:gd name="connsiteX221" fmla="*/ 2462542 w 4548036"/>
                <a:gd name="connsiteY221" fmla="*/ 1544341 h 3978754"/>
                <a:gd name="connsiteX222" fmla="*/ 2471077 w 4548036"/>
                <a:gd name="connsiteY222" fmla="*/ 1542779 h 3978754"/>
                <a:gd name="connsiteX223" fmla="*/ 2462148 w 4548036"/>
                <a:gd name="connsiteY223" fmla="*/ 1558704 h 3978754"/>
                <a:gd name="connsiteX224" fmla="*/ 2456319 w 4548036"/>
                <a:gd name="connsiteY224" fmla="*/ 1564534 h 3978754"/>
                <a:gd name="connsiteX225" fmla="*/ 2456319 w 4548036"/>
                <a:gd name="connsiteY225" fmla="*/ 1564534 h 3978754"/>
                <a:gd name="connsiteX226" fmla="*/ 2462110 w 4548036"/>
                <a:gd name="connsiteY226" fmla="*/ 1569652 h 3978754"/>
                <a:gd name="connsiteX227" fmla="*/ 2462110 w 4548036"/>
                <a:gd name="connsiteY227" fmla="*/ 1569652 h 3978754"/>
                <a:gd name="connsiteX228" fmla="*/ 2473870 w 4548036"/>
                <a:gd name="connsiteY228" fmla="*/ 1585324 h 3978754"/>
                <a:gd name="connsiteX229" fmla="*/ 2477807 w 4548036"/>
                <a:gd name="connsiteY229" fmla="*/ 1602368 h 3978754"/>
                <a:gd name="connsiteX230" fmla="*/ 2485008 w 4548036"/>
                <a:gd name="connsiteY230" fmla="*/ 1612197 h 3978754"/>
                <a:gd name="connsiteX231" fmla="*/ 2485008 w 4548036"/>
                <a:gd name="connsiteY231" fmla="*/ 1612197 h 3978754"/>
                <a:gd name="connsiteX232" fmla="*/ 2494838 w 4548036"/>
                <a:gd name="connsiteY232" fmla="*/ 1608921 h 3978754"/>
                <a:gd name="connsiteX233" fmla="*/ 2494838 w 4548036"/>
                <a:gd name="connsiteY233" fmla="*/ 1608921 h 3978754"/>
                <a:gd name="connsiteX234" fmla="*/ 2501391 w 4548036"/>
                <a:gd name="connsiteY234" fmla="*/ 1610242 h 3978754"/>
                <a:gd name="connsiteX235" fmla="*/ 2501391 w 4548036"/>
                <a:gd name="connsiteY235" fmla="*/ 1610242 h 3978754"/>
                <a:gd name="connsiteX236" fmla="*/ 2504668 w 4548036"/>
                <a:gd name="connsiteY236" fmla="*/ 1616795 h 3978754"/>
                <a:gd name="connsiteX237" fmla="*/ 2506624 w 4548036"/>
                <a:gd name="connsiteY237" fmla="*/ 1622687 h 3978754"/>
                <a:gd name="connsiteX238" fmla="*/ 2506624 w 4548036"/>
                <a:gd name="connsiteY238" fmla="*/ 1622687 h 3978754"/>
                <a:gd name="connsiteX239" fmla="*/ 2484996 w 4548036"/>
                <a:gd name="connsiteY239" fmla="*/ 1632517 h 3978754"/>
                <a:gd name="connsiteX240" fmla="*/ 2496134 w 4548036"/>
                <a:gd name="connsiteY240" fmla="*/ 1636454 h 3978754"/>
                <a:gd name="connsiteX241" fmla="*/ 2518422 w 4548036"/>
                <a:gd name="connsiteY241" fmla="*/ 1646284 h 3978754"/>
                <a:gd name="connsiteX242" fmla="*/ 2518422 w 4548036"/>
                <a:gd name="connsiteY242" fmla="*/ 1646284 h 3978754"/>
                <a:gd name="connsiteX243" fmla="*/ 2526944 w 4548036"/>
                <a:gd name="connsiteY243" fmla="*/ 1656113 h 3978754"/>
                <a:gd name="connsiteX244" fmla="*/ 2526944 w 4548036"/>
                <a:gd name="connsiteY244" fmla="*/ 1656113 h 3978754"/>
                <a:gd name="connsiteX245" fmla="*/ 2545295 w 4548036"/>
                <a:gd name="connsiteY245" fmla="*/ 1666603 h 3978754"/>
                <a:gd name="connsiteX246" fmla="*/ 2557741 w 4548036"/>
                <a:gd name="connsiteY246" fmla="*/ 1679049 h 3978754"/>
                <a:gd name="connsiteX247" fmla="*/ 2557741 w 4548036"/>
                <a:gd name="connsiteY247" fmla="*/ 1679049 h 3978754"/>
                <a:gd name="connsiteX248" fmla="*/ 2559710 w 4548036"/>
                <a:gd name="connsiteY248" fmla="*/ 1686910 h 3978754"/>
                <a:gd name="connsiteX249" fmla="*/ 2567571 w 4548036"/>
                <a:gd name="connsiteY249" fmla="*/ 1683634 h 3978754"/>
                <a:gd name="connsiteX250" fmla="*/ 2576741 w 4548036"/>
                <a:gd name="connsiteY250" fmla="*/ 1680357 h 3978754"/>
                <a:gd name="connsiteX251" fmla="*/ 2576741 w 4548036"/>
                <a:gd name="connsiteY251" fmla="*/ 1680357 h 3978754"/>
                <a:gd name="connsiteX252" fmla="*/ 2597061 w 4548036"/>
                <a:gd name="connsiteY252" fmla="*/ 1689539 h 3978754"/>
                <a:gd name="connsiteX253" fmla="*/ 2616073 w 4548036"/>
                <a:gd name="connsiteY253" fmla="*/ 1689539 h 3978754"/>
                <a:gd name="connsiteX254" fmla="*/ 2616073 w 4548036"/>
                <a:gd name="connsiteY254" fmla="*/ 1689539 h 3978754"/>
                <a:gd name="connsiteX255" fmla="*/ 2621318 w 4548036"/>
                <a:gd name="connsiteY255" fmla="*/ 1681018 h 3978754"/>
                <a:gd name="connsiteX256" fmla="*/ 2623946 w 4548036"/>
                <a:gd name="connsiteY256" fmla="*/ 1675773 h 3978754"/>
                <a:gd name="connsiteX257" fmla="*/ 2630754 w 4548036"/>
                <a:gd name="connsiteY257" fmla="*/ 1664965 h 3978754"/>
                <a:gd name="connsiteX258" fmla="*/ 2630754 w 4548036"/>
                <a:gd name="connsiteY258" fmla="*/ 1664965 h 3978754"/>
                <a:gd name="connsiteX259" fmla="*/ 2645905 w 4548036"/>
                <a:gd name="connsiteY259" fmla="*/ 1639895 h 3978754"/>
                <a:gd name="connsiteX260" fmla="*/ 2705264 w 4548036"/>
                <a:gd name="connsiteY260" fmla="*/ 1608006 h 3978754"/>
                <a:gd name="connsiteX261" fmla="*/ 2705264 w 4548036"/>
                <a:gd name="connsiteY261" fmla="*/ 1608006 h 3978754"/>
                <a:gd name="connsiteX262" fmla="*/ 2635351 w 4548036"/>
                <a:gd name="connsiteY262" fmla="*/ 1527602 h 3978754"/>
                <a:gd name="connsiteX263" fmla="*/ 2655176 w 4548036"/>
                <a:gd name="connsiteY263" fmla="*/ 1524110 h 3978754"/>
                <a:gd name="connsiteX264" fmla="*/ 2690126 w 4548036"/>
                <a:gd name="connsiteY264" fmla="*/ 1517493 h 3978754"/>
                <a:gd name="connsiteX265" fmla="*/ 2720415 w 4548036"/>
                <a:gd name="connsiteY265" fmla="*/ 1510508 h 3978754"/>
                <a:gd name="connsiteX266" fmla="*/ 2720415 w 4548036"/>
                <a:gd name="connsiteY266" fmla="*/ 1510508 h 3978754"/>
                <a:gd name="connsiteX267" fmla="*/ 2768193 w 4548036"/>
                <a:gd name="connsiteY267" fmla="*/ 1499243 h 3978754"/>
                <a:gd name="connsiteX268" fmla="*/ 2801213 w 4548036"/>
                <a:gd name="connsiteY268" fmla="*/ 1487597 h 3978754"/>
                <a:gd name="connsiteX269" fmla="*/ 2801213 w 4548036"/>
                <a:gd name="connsiteY269" fmla="*/ 1487597 h 3978754"/>
                <a:gd name="connsiteX270" fmla="*/ 2823743 w 4548036"/>
                <a:gd name="connsiteY270" fmla="*/ 1479444 h 3978754"/>
                <a:gd name="connsiteX271" fmla="*/ 2823743 w 4548036"/>
                <a:gd name="connsiteY271" fmla="*/ 1479444 h 3978754"/>
                <a:gd name="connsiteX272" fmla="*/ 2850578 w 4548036"/>
                <a:gd name="connsiteY272" fmla="*/ 1504095 h 3978754"/>
                <a:gd name="connsiteX273" fmla="*/ 2890545 w 4548036"/>
                <a:gd name="connsiteY273" fmla="*/ 1523208 h 3978754"/>
                <a:gd name="connsiteX274" fmla="*/ 2890545 w 4548036"/>
                <a:gd name="connsiteY274" fmla="*/ 1523208 h 3978754"/>
                <a:gd name="connsiteX275" fmla="*/ 2933268 w 4548036"/>
                <a:gd name="connsiteY275" fmla="*/ 1540023 h 3978754"/>
                <a:gd name="connsiteX276" fmla="*/ 2972879 w 4548036"/>
                <a:gd name="connsiteY276" fmla="*/ 1554781 h 3978754"/>
                <a:gd name="connsiteX277" fmla="*/ 2972879 w 4548036"/>
                <a:gd name="connsiteY277" fmla="*/ 1554781 h 3978754"/>
                <a:gd name="connsiteX278" fmla="*/ 2999676 w 4548036"/>
                <a:gd name="connsiteY278" fmla="*/ 1520986 h 3978754"/>
                <a:gd name="connsiteX279" fmla="*/ 3028416 w 4548036"/>
                <a:gd name="connsiteY279" fmla="*/ 1503891 h 3978754"/>
                <a:gd name="connsiteX280" fmla="*/ 3067646 w 4548036"/>
                <a:gd name="connsiteY280" fmla="*/ 1479025 h 3978754"/>
                <a:gd name="connsiteX281" fmla="*/ 3104159 w 4548036"/>
                <a:gd name="connsiteY281" fmla="*/ 1463112 h 3978754"/>
                <a:gd name="connsiteX282" fmla="*/ 3144011 w 4548036"/>
                <a:gd name="connsiteY282" fmla="*/ 1448355 h 3978754"/>
                <a:gd name="connsiteX283" fmla="*/ 3170008 w 4548036"/>
                <a:gd name="connsiteY283" fmla="*/ 1442182 h 3978754"/>
                <a:gd name="connsiteX284" fmla="*/ 3202825 w 4548036"/>
                <a:gd name="connsiteY284" fmla="*/ 1437077 h 3978754"/>
                <a:gd name="connsiteX285" fmla="*/ 3223793 w 4548036"/>
                <a:gd name="connsiteY285" fmla="*/ 1433584 h 3978754"/>
                <a:gd name="connsiteX286" fmla="*/ 3241662 w 4548036"/>
                <a:gd name="connsiteY286" fmla="*/ 1442132 h 3978754"/>
                <a:gd name="connsiteX287" fmla="*/ 3274682 w 4548036"/>
                <a:gd name="connsiteY287" fmla="*/ 1457664 h 3978754"/>
                <a:gd name="connsiteX288" fmla="*/ 3267684 w 4548036"/>
                <a:gd name="connsiteY288" fmla="*/ 1477082 h 3978754"/>
                <a:gd name="connsiteX289" fmla="*/ 3262630 w 4548036"/>
                <a:gd name="connsiteY289" fmla="*/ 1490671 h 3978754"/>
                <a:gd name="connsiteX290" fmla="*/ 3258362 w 4548036"/>
                <a:gd name="connsiteY290" fmla="*/ 1498443 h 3978754"/>
                <a:gd name="connsiteX291" fmla="*/ 3258362 w 4548036"/>
                <a:gd name="connsiteY291" fmla="*/ 1498443 h 3978754"/>
                <a:gd name="connsiteX292" fmla="*/ 3297986 w 4548036"/>
                <a:gd name="connsiteY292" fmla="*/ 1559035 h 3978754"/>
                <a:gd name="connsiteX293" fmla="*/ 3297986 w 4548036"/>
                <a:gd name="connsiteY293" fmla="*/ 1559035 h 3978754"/>
                <a:gd name="connsiteX294" fmla="*/ 3307473 w 4548036"/>
                <a:gd name="connsiteY294" fmla="*/ 1581565 h 3978754"/>
                <a:gd name="connsiteX295" fmla="*/ 3288042 w 4548036"/>
                <a:gd name="connsiteY295" fmla="*/ 1638270 h 3978754"/>
                <a:gd name="connsiteX296" fmla="*/ 3288042 w 4548036"/>
                <a:gd name="connsiteY296" fmla="*/ 1638270 h 3978754"/>
                <a:gd name="connsiteX297" fmla="*/ 3253867 w 4548036"/>
                <a:gd name="connsiteY297" fmla="*/ 1646804 h 3978754"/>
                <a:gd name="connsiteX298" fmla="*/ 3198164 w 4548036"/>
                <a:gd name="connsiteY298" fmla="*/ 1735374 h 3978754"/>
                <a:gd name="connsiteX299" fmla="*/ 3196043 w 4548036"/>
                <a:gd name="connsiteY299" fmla="*/ 1738676 h 3978754"/>
                <a:gd name="connsiteX300" fmla="*/ 3196043 w 4548036"/>
                <a:gd name="connsiteY300" fmla="*/ 1738676 h 3978754"/>
                <a:gd name="connsiteX301" fmla="*/ 3178670 w 4548036"/>
                <a:gd name="connsiteY301" fmla="*/ 1748697 h 3978754"/>
                <a:gd name="connsiteX302" fmla="*/ 3126676 w 4548036"/>
                <a:gd name="connsiteY302" fmla="*/ 1778973 h 3978754"/>
                <a:gd name="connsiteX303" fmla="*/ 3082556 w 4548036"/>
                <a:gd name="connsiteY303" fmla="*/ 1804970 h 3978754"/>
                <a:gd name="connsiteX304" fmla="*/ 3082556 w 4548036"/>
                <a:gd name="connsiteY304" fmla="*/ 1804970 h 3978754"/>
                <a:gd name="connsiteX305" fmla="*/ 3060661 w 4548036"/>
                <a:gd name="connsiteY305" fmla="*/ 1817721 h 3978754"/>
                <a:gd name="connsiteX306" fmla="*/ 3059493 w 4548036"/>
                <a:gd name="connsiteY306" fmla="*/ 1822382 h 3978754"/>
                <a:gd name="connsiteX307" fmla="*/ 3076968 w 4548036"/>
                <a:gd name="connsiteY307" fmla="*/ 1844518 h 3978754"/>
                <a:gd name="connsiteX308" fmla="*/ 3089402 w 4548036"/>
                <a:gd name="connsiteY308" fmla="*/ 1912882 h 3978754"/>
                <a:gd name="connsiteX309" fmla="*/ 3046666 w 4548036"/>
                <a:gd name="connsiteY309" fmla="*/ 1940454 h 3978754"/>
                <a:gd name="connsiteX310" fmla="*/ 3050946 w 4548036"/>
                <a:gd name="connsiteY310" fmla="*/ 2015422 h 3978754"/>
                <a:gd name="connsiteX311" fmla="*/ 3111919 w 4548036"/>
                <a:gd name="connsiteY311" fmla="*/ 2055808 h 3978754"/>
                <a:gd name="connsiteX312" fmla="*/ 3124352 w 4548036"/>
                <a:gd name="connsiteY312" fmla="*/ 2062806 h 3978754"/>
                <a:gd name="connsiteX313" fmla="*/ 3174847 w 4548036"/>
                <a:gd name="connsiteY313" fmla="*/ 2119130 h 3978754"/>
                <a:gd name="connsiteX314" fmla="*/ 3210598 w 4548036"/>
                <a:gd name="connsiteY314" fmla="*/ 2159135 h 3978754"/>
                <a:gd name="connsiteX315" fmla="*/ 3236227 w 4548036"/>
                <a:gd name="connsiteY315" fmla="*/ 2184002 h 3978754"/>
                <a:gd name="connsiteX316" fmla="*/ 3236227 w 4548036"/>
                <a:gd name="connsiteY316" fmla="*/ 2184002 h 3978754"/>
                <a:gd name="connsiteX317" fmla="*/ 3247491 w 4548036"/>
                <a:gd name="connsiteY317" fmla="*/ 2191380 h 3978754"/>
                <a:gd name="connsiteX318" fmla="*/ 3272396 w 4548036"/>
                <a:gd name="connsiteY318" fmla="*/ 2184764 h 3978754"/>
                <a:gd name="connsiteX319" fmla="*/ 3281807 w 4548036"/>
                <a:gd name="connsiteY319" fmla="*/ 2163707 h 3978754"/>
                <a:gd name="connsiteX320" fmla="*/ 3316211 w 4548036"/>
                <a:gd name="connsiteY320" fmla="*/ 2176509 h 3978754"/>
                <a:gd name="connsiteX321" fmla="*/ 3337763 w 4548036"/>
                <a:gd name="connsiteY321" fmla="*/ 2182922 h 3978754"/>
                <a:gd name="connsiteX322" fmla="*/ 3359328 w 4548036"/>
                <a:gd name="connsiteY322" fmla="*/ 2185831 h 3978754"/>
                <a:gd name="connsiteX323" fmla="*/ 3381235 w 4548036"/>
                <a:gd name="connsiteY323" fmla="*/ 2192841 h 3978754"/>
                <a:gd name="connsiteX324" fmla="*/ 3384969 w 4548036"/>
                <a:gd name="connsiteY324" fmla="*/ 2192828 h 3978754"/>
                <a:gd name="connsiteX325" fmla="*/ 3394862 w 4548036"/>
                <a:gd name="connsiteY325" fmla="*/ 2192828 h 3978754"/>
                <a:gd name="connsiteX326" fmla="*/ 3409429 w 4548036"/>
                <a:gd name="connsiteY326" fmla="*/ 2216133 h 3978754"/>
                <a:gd name="connsiteX327" fmla="*/ 3391433 w 4548036"/>
                <a:gd name="connsiteY327" fmla="*/ 2230941 h 3978754"/>
                <a:gd name="connsiteX328" fmla="*/ 3375698 w 4548036"/>
                <a:gd name="connsiteY328" fmla="*/ 2242091 h 3978754"/>
                <a:gd name="connsiteX329" fmla="*/ 3375698 w 4548036"/>
                <a:gd name="connsiteY329" fmla="*/ 2242091 h 3978754"/>
                <a:gd name="connsiteX330" fmla="*/ 3381134 w 4548036"/>
                <a:gd name="connsiteY330" fmla="*/ 2249622 h 3978754"/>
                <a:gd name="connsiteX331" fmla="*/ 3381134 w 4548036"/>
                <a:gd name="connsiteY331" fmla="*/ 2249622 h 3978754"/>
                <a:gd name="connsiteX332" fmla="*/ 3384232 w 4548036"/>
                <a:gd name="connsiteY332" fmla="*/ 2263059 h 3978754"/>
                <a:gd name="connsiteX333" fmla="*/ 3384232 w 4548036"/>
                <a:gd name="connsiteY333" fmla="*/ 2263059 h 3978754"/>
                <a:gd name="connsiteX334" fmla="*/ 3406508 w 4548036"/>
                <a:gd name="connsiteY334" fmla="*/ 2272889 h 3978754"/>
                <a:gd name="connsiteX335" fmla="*/ 3406508 w 4548036"/>
                <a:gd name="connsiteY335" fmla="*/ 2272889 h 3978754"/>
                <a:gd name="connsiteX336" fmla="*/ 3424326 w 4548036"/>
                <a:gd name="connsiteY336" fmla="*/ 2260405 h 3978754"/>
                <a:gd name="connsiteX337" fmla="*/ 3432810 w 4548036"/>
                <a:gd name="connsiteY337" fmla="*/ 2254905 h 3978754"/>
                <a:gd name="connsiteX338" fmla="*/ 3432810 w 4548036"/>
                <a:gd name="connsiteY338" fmla="*/ 2254905 h 3978754"/>
                <a:gd name="connsiteX339" fmla="*/ 3442322 w 4548036"/>
                <a:gd name="connsiteY339" fmla="*/ 2258144 h 3978754"/>
                <a:gd name="connsiteX340" fmla="*/ 3442322 w 4548036"/>
                <a:gd name="connsiteY340" fmla="*/ 2258144 h 3978754"/>
                <a:gd name="connsiteX341" fmla="*/ 3447897 w 4548036"/>
                <a:gd name="connsiteY341" fmla="*/ 2266234 h 3978754"/>
                <a:gd name="connsiteX342" fmla="*/ 3447897 w 4548036"/>
                <a:gd name="connsiteY342" fmla="*/ 2266234 h 3978754"/>
                <a:gd name="connsiteX343" fmla="*/ 3451314 w 4548036"/>
                <a:gd name="connsiteY343" fmla="*/ 2267580 h 3978754"/>
                <a:gd name="connsiteX344" fmla="*/ 3451314 w 4548036"/>
                <a:gd name="connsiteY344" fmla="*/ 2267580 h 3978754"/>
                <a:gd name="connsiteX345" fmla="*/ 3457842 w 4548036"/>
                <a:gd name="connsiteY345" fmla="*/ 2282223 h 3978754"/>
                <a:gd name="connsiteX346" fmla="*/ 3464535 w 4548036"/>
                <a:gd name="connsiteY346" fmla="*/ 2297501 h 3978754"/>
                <a:gd name="connsiteX347" fmla="*/ 3470821 w 4548036"/>
                <a:gd name="connsiteY347" fmla="*/ 2311306 h 3978754"/>
                <a:gd name="connsiteX348" fmla="*/ 3470821 w 4548036"/>
                <a:gd name="connsiteY348" fmla="*/ 2311306 h 3978754"/>
                <a:gd name="connsiteX349" fmla="*/ 3472371 w 4548036"/>
                <a:gd name="connsiteY349" fmla="*/ 2313427 h 3978754"/>
                <a:gd name="connsiteX350" fmla="*/ 3472371 w 4548036"/>
                <a:gd name="connsiteY350" fmla="*/ 2313427 h 3978754"/>
                <a:gd name="connsiteX351" fmla="*/ 3481108 w 4548036"/>
                <a:gd name="connsiteY351" fmla="*/ 2331486 h 3978754"/>
                <a:gd name="connsiteX352" fmla="*/ 3488690 w 4548036"/>
                <a:gd name="connsiteY352" fmla="*/ 2336731 h 3978754"/>
                <a:gd name="connsiteX353" fmla="*/ 3498596 w 4548036"/>
                <a:gd name="connsiteY353" fmla="*/ 2339068 h 3978754"/>
                <a:gd name="connsiteX354" fmla="*/ 3514318 w 4548036"/>
                <a:gd name="connsiteY354" fmla="*/ 2342560 h 3978754"/>
                <a:gd name="connsiteX355" fmla="*/ 3537039 w 4548036"/>
                <a:gd name="connsiteY355" fmla="*/ 2345469 h 3978754"/>
                <a:gd name="connsiteX356" fmla="*/ 3538791 w 4548036"/>
                <a:gd name="connsiteY356" fmla="*/ 2365865 h 3978754"/>
                <a:gd name="connsiteX357" fmla="*/ 3538207 w 4548036"/>
                <a:gd name="connsiteY357" fmla="*/ 2393246 h 3978754"/>
                <a:gd name="connsiteX358" fmla="*/ 3538207 w 4548036"/>
                <a:gd name="connsiteY358" fmla="*/ 2393246 h 3978754"/>
                <a:gd name="connsiteX359" fmla="*/ 3552774 w 4548036"/>
                <a:gd name="connsiteY359" fmla="*/ 2393830 h 3978754"/>
                <a:gd name="connsiteX360" fmla="*/ 3552774 w 4548036"/>
                <a:gd name="connsiteY360" fmla="*/ 2393830 h 3978754"/>
                <a:gd name="connsiteX361" fmla="*/ 3570250 w 4548036"/>
                <a:gd name="connsiteY361" fmla="*/ 2407229 h 3978754"/>
                <a:gd name="connsiteX362" fmla="*/ 3578403 w 4548036"/>
                <a:gd name="connsiteY362" fmla="*/ 2425885 h 3978754"/>
                <a:gd name="connsiteX363" fmla="*/ 3581311 w 4548036"/>
                <a:gd name="connsiteY363" fmla="*/ 2438115 h 3978754"/>
                <a:gd name="connsiteX364" fmla="*/ 3577819 w 4548036"/>
                <a:gd name="connsiteY364" fmla="*/ 2450358 h 3978754"/>
                <a:gd name="connsiteX365" fmla="*/ 3557435 w 4548036"/>
                <a:gd name="connsiteY365" fmla="*/ 2455019 h 3978754"/>
                <a:gd name="connsiteX366" fmla="*/ 3544608 w 4548036"/>
                <a:gd name="connsiteY366" fmla="*/ 2467833 h 3978754"/>
                <a:gd name="connsiteX367" fmla="*/ 3553346 w 4548036"/>
                <a:gd name="connsiteY367" fmla="*/ 2495798 h 3978754"/>
                <a:gd name="connsiteX368" fmla="*/ 3566160 w 4548036"/>
                <a:gd name="connsiteY368" fmla="*/ 2515026 h 3978754"/>
                <a:gd name="connsiteX369" fmla="*/ 3566160 w 4548036"/>
                <a:gd name="connsiteY369" fmla="*/ 2535422 h 3978754"/>
                <a:gd name="connsiteX370" fmla="*/ 3587724 w 4548036"/>
                <a:gd name="connsiteY370" fmla="*/ 2535422 h 3978754"/>
                <a:gd name="connsiteX371" fmla="*/ 3590633 w 4548036"/>
                <a:gd name="connsiteY371" fmla="*/ 2551158 h 3978754"/>
                <a:gd name="connsiteX372" fmla="*/ 3598215 w 4548036"/>
                <a:gd name="connsiteY372" fmla="*/ 2561648 h 3978754"/>
                <a:gd name="connsiteX373" fmla="*/ 3601707 w 4548036"/>
                <a:gd name="connsiteY373" fmla="*/ 2562816 h 3978754"/>
                <a:gd name="connsiteX374" fmla="*/ 3601707 w 4548036"/>
                <a:gd name="connsiteY374" fmla="*/ 2562816 h 3978754"/>
                <a:gd name="connsiteX375" fmla="*/ 3601707 w 4548036"/>
                <a:gd name="connsiteY375" fmla="*/ 2585537 h 3978754"/>
                <a:gd name="connsiteX376" fmla="*/ 3601707 w 4548036"/>
                <a:gd name="connsiteY376" fmla="*/ 2585537 h 3978754"/>
                <a:gd name="connsiteX377" fmla="*/ 3612185 w 4548036"/>
                <a:gd name="connsiteY377" fmla="*/ 2586108 h 3978754"/>
                <a:gd name="connsiteX378" fmla="*/ 3611613 w 4548036"/>
                <a:gd name="connsiteY378" fmla="*/ 2593106 h 3978754"/>
                <a:gd name="connsiteX379" fmla="*/ 3604387 w 4548036"/>
                <a:gd name="connsiteY379" fmla="*/ 2596637 h 3978754"/>
                <a:gd name="connsiteX380" fmla="*/ 3614521 w 4548036"/>
                <a:gd name="connsiteY380" fmla="*/ 2610581 h 3978754"/>
                <a:gd name="connsiteX381" fmla="*/ 3619766 w 4548036"/>
                <a:gd name="connsiteY381" fmla="*/ 2622227 h 3978754"/>
                <a:gd name="connsiteX382" fmla="*/ 3606368 w 4548036"/>
                <a:gd name="connsiteY382" fmla="*/ 2642039 h 3978754"/>
                <a:gd name="connsiteX383" fmla="*/ 3606368 w 4548036"/>
                <a:gd name="connsiteY383" fmla="*/ 2642039 h 3978754"/>
                <a:gd name="connsiteX384" fmla="*/ 3623843 w 4548036"/>
                <a:gd name="connsiteY384" fmla="*/ 2656606 h 3978754"/>
                <a:gd name="connsiteX385" fmla="*/ 3624999 w 4548036"/>
                <a:gd name="connsiteY385" fmla="*/ 2688635 h 3978754"/>
                <a:gd name="connsiteX386" fmla="*/ 3624999 w 4548036"/>
                <a:gd name="connsiteY386" fmla="*/ 2688635 h 3978754"/>
                <a:gd name="connsiteX387" fmla="*/ 3605187 w 4548036"/>
                <a:gd name="connsiteY387" fmla="*/ 2695049 h 3978754"/>
                <a:gd name="connsiteX388" fmla="*/ 3584791 w 4548036"/>
                <a:gd name="connsiteY388" fmla="*/ 2709044 h 3978754"/>
                <a:gd name="connsiteX389" fmla="*/ 3574885 w 4548036"/>
                <a:gd name="connsiteY389" fmla="*/ 2714276 h 3978754"/>
                <a:gd name="connsiteX390" fmla="*/ 3569640 w 4548036"/>
                <a:gd name="connsiteY390" fmla="*/ 2714276 h 3978754"/>
                <a:gd name="connsiteX391" fmla="*/ 3569640 w 4548036"/>
                <a:gd name="connsiteY391" fmla="*/ 2714276 h 3978754"/>
                <a:gd name="connsiteX392" fmla="*/ 3568471 w 4548036"/>
                <a:gd name="connsiteY392" fmla="*/ 2776608 h 3978754"/>
                <a:gd name="connsiteX393" fmla="*/ 3568471 w 4548036"/>
                <a:gd name="connsiteY393" fmla="*/ 2776608 h 3978754"/>
                <a:gd name="connsiteX394" fmla="*/ 3584207 w 4548036"/>
                <a:gd name="connsiteY394" fmla="*/ 2777776 h 3978754"/>
                <a:gd name="connsiteX395" fmla="*/ 3588868 w 4548036"/>
                <a:gd name="connsiteY395" fmla="*/ 2785943 h 3978754"/>
                <a:gd name="connsiteX396" fmla="*/ 3576625 w 4548036"/>
                <a:gd name="connsiteY396" fmla="*/ 2799925 h 3978754"/>
                <a:gd name="connsiteX397" fmla="*/ 3585363 w 4548036"/>
                <a:gd name="connsiteY397" fmla="*/ 2812753 h 3978754"/>
                <a:gd name="connsiteX398" fmla="*/ 3604006 w 4548036"/>
                <a:gd name="connsiteY398" fmla="*/ 2809247 h 3978754"/>
                <a:gd name="connsiteX399" fmla="*/ 3605175 w 4548036"/>
                <a:gd name="connsiteY399" fmla="*/ 2834304 h 3978754"/>
                <a:gd name="connsiteX400" fmla="*/ 3622218 w 4548036"/>
                <a:gd name="connsiteY400" fmla="*/ 2839626 h 3978754"/>
                <a:gd name="connsiteX401" fmla="*/ 3627311 w 4548036"/>
                <a:gd name="connsiteY401" fmla="*/ 2852935 h 3978754"/>
                <a:gd name="connsiteX402" fmla="*/ 3634880 w 4548036"/>
                <a:gd name="connsiteY402" fmla="*/ 2843042 h 3978754"/>
                <a:gd name="connsiteX403" fmla="*/ 3651784 w 4548036"/>
                <a:gd name="connsiteY403" fmla="*/ 2827891 h 3978754"/>
                <a:gd name="connsiteX404" fmla="*/ 3676828 w 4548036"/>
                <a:gd name="connsiteY404" fmla="*/ 2825555 h 3978754"/>
                <a:gd name="connsiteX405" fmla="*/ 3677984 w 4548036"/>
                <a:gd name="connsiteY405" fmla="*/ 2842445 h 3978754"/>
                <a:gd name="connsiteX406" fmla="*/ 3672523 w 4548036"/>
                <a:gd name="connsiteY406" fmla="*/ 2852275 h 3978754"/>
                <a:gd name="connsiteX407" fmla="*/ 3702126 w 4548036"/>
                <a:gd name="connsiteY407" fmla="*/ 2889131 h 3978754"/>
                <a:gd name="connsiteX408" fmla="*/ 3714687 w 4548036"/>
                <a:gd name="connsiteY408" fmla="*/ 2917007 h 3978754"/>
                <a:gd name="connsiteX409" fmla="*/ 3730410 w 4548036"/>
                <a:gd name="connsiteY409" fmla="*/ 2903024 h 3978754"/>
                <a:gd name="connsiteX410" fmla="*/ 3759543 w 4548036"/>
                <a:gd name="connsiteY410" fmla="*/ 2909438 h 3978754"/>
                <a:gd name="connsiteX411" fmla="*/ 3765944 w 4548036"/>
                <a:gd name="connsiteY411" fmla="*/ 2914099 h 3978754"/>
                <a:gd name="connsiteX412" fmla="*/ 3771189 w 4548036"/>
                <a:gd name="connsiteY412" fmla="*/ 2938584 h 3978754"/>
                <a:gd name="connsiteX413" fmla="*/ 3779343 w 4548036"/>
                <a:gd name="connsiteY413" fmla="*/ 2942064 h 3978754"/>
                <a:gd name="connsiteX414" fmla="*/ 3777006 w 4548036"/>
                <a:gd name="connsiteY414" fmla="*/ 2948046 h 3978754"/>
                <a:gd name="connsiteX415" fmla="*/ 3789884 w 4548036"/>
                <a:gd name="connsiteY415" fmla="*/ 2966524 h 3978754"/>
                <a:gd name="connsiteX416" fmla="*/ 3797986 w 4548036"/>
                <a:gd name="connsiteY416" fmla="*/ 2950230 h 3978754"/>
                <a:gd name="connsiteX417" fmla="*/ 3814293 w 4548036"/>
                <a:gd name="connsiteY417" fmla="*/ 2956631 h 3978754"/>
                <a:gd name="connsiteX418" fmla="*/ 3825939 w 4548036"/>
                <a:gd name="connsiteY418" fmla="*/ 2964518 h 3978754"/>
                <a:gd name="connsiteX419" fmla="*/ 3841674 w 4548036"/>
                <a:gd name="connsiteY419" fmla="*/ 3001500 h 3978754"/>
                <a:gd name="connsiteX420" fmla="*/ 3852749 w 4548036"/>
                <a:gd name="connsiteY420" fmla="*/ 3009666 h 3978754"/>
                <a:gd name="connsiteX421" fmla="*/ 3852749 w 4548036"/>
                <a:gd name="connsiteY421" fmla="*/ 3009666 h 3978754"/>
                <a:gd name="connsiteX422" fmla="*/ 3854806 w 4548036"/>
                <a:gd name="connsiteY422" fmla="*/ 3012194 h 3978754"/>
                <a:gd name="connsiteX423" fmla="*/ 3888296 w 4548036"/>
                <a:gd name="connsiteY423" fmla="*/ 3004434 h 3978754"/>
                <a:gd name="connsiteX424" fmla="*/ 3904184 w 4548036"/>
                <a:gd name="connsiteY424" fmla="*/ 2960708 h 3978754"/>
                <a:gd name="connsiteX425" fmla="*/ 3909111 w 4548036"/>
                <a:gd name="connsiteY425" fmla="*/ 2923065 h 3978754"/>
                <a:gd name="connsiteX426" fmla="*/ 3901225 w 4548036"/>
                <a:gd name="connsiteY426" fmla="*/ 2888585 h 3978754"/>
                <a:gd name="connsiteX427" fmla="*/ 3890036 w 4548036"/>
                <a:gd name="connsiteY427" fmla="*/ 2855260 h 3978754"/>
                <a:gd name="connsiteX428" fmla="*/ 3896437 w 4548036"/>
                <a:gd name="connsiteY428" fmla="*/ 2842446 h 3978754"/>
                <a:gd name="connsiteX429" fmla="*/ 3923246 w 4548036"/>
                <a:gd name="connsiteY429" fmla="*/ 2829631 h 3978754"/>
                <a:gd name="connsiteX430" fmla="*/ 3934892 w 4548036"/>
                <a:gd name="connsiteY430" fmla="*/ 2833124 h 3978754"/>
                <a:gd name="connsiteX431" fmla="*/ 3959517 w 4548036"/>
                <a:gd name="connsiteY431" fmla="*/ 2848402 h 3978754"/>
                <a:gd name="connsiteX432" fmla="*/ 3978809 w 4548036"/>
                <a:gd name="connsiteY432" fmla="*/ 2851971 h 3978754"/>
                <a:gd name="connsiteX433" fmla="*/ 3992372 w 4548036"/>
                <a:gd name="connsiteY433" fmla="*/ 2850485 h 3978754"/>
                <a:gd name="connsiteX434" fmla="*/ 4005987 w 4548036"/>
                <a:gd name="connsiteY434" fmla="*/ 2832870 h 3978754"/>
                <a:gd name="connsiteX435" fmla="*/ 4023297 w 4548036"/>
                <a:gd name="connsiteY435" fmla="*/ 2807483 h 3978754"/>
                <a:gd name="connsiteX436" fmla="*/ 4007726 w 4548036"/>
                <a:gd name="connsiteY436" fmla="*/ 2789919 h 3978754"/>
                <a:gd name="connsiteX437" fmla="*/ 4017023 w 4548036"/>
                <a:gd name="connsiteY437" fmla="*/ 2776596 h 3978754"/>
                <a:gd name="connsiteX438" fmla="*/ 4010139 w 4548036"/>
                <a:gd name="connsiteY438" fmla="*/ 2750523 h 3978754"/>
                <a:gd name="connsiteX439" fmla="*/ 4027373 w 4548036"/>
                <a:gd name="connsiteY439" fmla="*/ 2749583 h 3978754"/>
                <a:gd name="connsiteX440" fmla="*/ 4025786 w 4548036"/>
                <a:gd name="connsiteY440" fmla="*/ 2692700 h 3978754"/>
                <a:gd name="connsiteX441" fmla="*/ 4010635 w 4548036"/>
                <a:gd name="connsiteY441" fmla="*/ 2668811 h 3978754"/>
                <a:gd name="connsiteX442" fmla="*/ 4008298 w 4548036"/>
                <a:gd name="connsiteY442" fmla="*/ 2658918 h 3978754"/>
                <a:gd name="connsiteX443" fmla="*/ 3997808 w 4548036"/>
                <a:gd name="connsiteY443" fmla="*/ 2656594 h 3978754"/>
                <a:gd name="connsiteX444" fmla="*/ 3982072 w 4548036"/>
                <a:gd name="connsiteY444" fmla="*/ 2662410 h 3978754"/>
                <a:gd name="connsiteX445" fmla="*/ 3968674 w 4548036"/>
                <a:gd name="connsiteY445" fmla="*/ 2656594 h 3978754"/>
                <a:gd name="connsiteX446" fmla="*/ 3961092 w 4548036"/>
                <a:gd name="connsiteY446" fmla="*/ 2647843 h 3978754"/>
                <a:gd name="connsiteX447" fmla="*/ 3964585 w 4548036"/>
                <a:gd name="connsiteY447" fmla="*/ 2643182 h 3978754"/>
                <a:gd name="connsiteX448" fmla="*/ 3963493 w 4548036"/>
                <a:gd name="connsiteY448" fmla="*/ 2635626 h 3978754"/>
                <a:gd name="connsiteX449" fmla="*/ 3948862 w 4548036"/>
                <a:gd name="connsiteY449" fmla="*/ 2637366 h 3978754"/>
                <a:gd name="connsiteX450" fmla="*/ 3939553 w 4548036"/>
                <a:gd name="connsiteY450" fmla="*/ 2630965 h 3978754"/>
                <a:gd name="connsiteX451" fmla="*/ 3929647 w 4548036"/>
                <a:gd name="connsiteY451" fmla="*/ 2628057 h 3978754"/>
                <a:gd name="connsiteX452" fmla="*/ 3922649 w 4548036"/>
                <a:gd name="connsiteY452" fmla="*/ 2642039 h 3978754"/>
                <a:gd name="connsiteX453" fmla="*/ 3905759 w 4548036"/>
                <a:gd name="connsiteY453" fmla="*/ 2633873 h 3978754"/>
                <a:gd name="connsiteX454" fmla="*/ 3903955 w 4548036"/>
                <a:gd name="connsiteY454" fmla="*/ 2621834 h 3978754"/>
                <a:gd name="connsiteX455" fmla="*/ 3912071 w 4548036"/>
                <a:gd name="connsiteY455" fmla="*/ 2621681 h 3978754"/>
                <a:gd name="connsiteX456" fmla="*/ 3920681 w 4548036"/>
                <a:gd name="connsiteY456" fmla="*/ 2610582 h 3978754"/>
                <a:gd name="connsiteX457" fmla="*/ 3920681 w 4548036"/>
                <a:gd name="connsiteY457" fmla="*/ 2610582 h 3978754"/>
                <a:gd name="connsiteX458" fmla="*/ 3919627 w 4548036"/>
                <a:gd name="connsiteY458" fmla="*/ 2605654 h 3978754"/>
                <a:gd name="connsiteX459" fmla="*/ 3919627 w 4548036"/>
                <a:gd name="connsiteY459" fmla="*/ 2598961 h 3978754"/>
                <a:gd name="connsiteX460" fmla="*/ 3919983 w 4548036"/>
                <a:gd name="connsiteY460" fmla="*/ 2589436 h 3978754"/>
                <a:gd name="connsiteX461" fmla="*/ 3919983 w 4548036"/>
                <a:gd name="connsiteY461" fmla="*/ 2589436 h 3978754"/>
                <a:gd name="connsiteX462" fmla="*/ 3903409 w 4548036"/>
                <a:gd name="connsiteY462" fmla="*/ 2555248 h 3978754"/>
                <a:gd name="connsiteX463" fmla="*/ 3879445 w 4548036"/>
                <a:gd name="connsiteY463" fmla="*/ 2540795 h 3978754"/>
                <a:gd name="connsiteX464" fmla="*/ 3879089 w 4548036"/>
                <a:gd name="connsiteY464" fmla="*/ 2529873 h 3978754"/>
                <a:gd name="connsiteX465" fmla="*/ 3879089 w 4548036"/>
                <a:gd name="connsiteY465" fmla="*/ 2529873 h 3978754"/>
                <a:gd name="connsiteX466" fmla="*/ 3888957 w 4548036"/>
                <a:gd name="connsiteY466" fmla="*/ 2530838 h 3978754"/>
                <a:gd name="connsiteX467" fmla="*/ 3888957 w 4548036"/>
                <a:gd name="connsiteY467" fmla="*/ 2530838 h 3978754"/>
                <a:gd name="connsiteX468" fmla="*/ 3890024 w 4548036"/>
                <a:gd name="connsiteY468" fmla="*/ 2531359 h 3978754"/>
                <a:gd name="connsiteX469" fmla="*/ 3901098 w 4548036"/>
                <a:gd name="connsiteY469" fmla="*/ 2523777 h 3978754"/>
                <a:gd name="connsiteX470" fmla="*/ 3909252 w 4548036"/>
                <a:gd name="connsiteY470" fmla="*/ 2494656 h 3978754"/>
                <a:gd name="connsiteX471" fmla="*/ 3919158 w 4548036"/>
                <a:gd name="connsiteY471" fmla="*/ 2491164 h 3978754"/>
                <a:gd name="connsiteX472" fmla="*/ 3926143 w 4548036"/>
                <a:gd name="connsiteY472" fmla="*/ 2471923 h 3978754"/>
                <a:gd name="connsiteX473" fmla="*/ 3951784 w 4548036"/>
                <a:gd name="connsiteY473" fmla="*/ 2467275 h 3978754"/>
                <a:gd name="connsiteX474" fmla="*/ 3959950 w 4548036"/>
                <a:gd name="connsiteY474" fmla="*/ 2460861 h 3978754"/>
                <a:gd name="connsiteX475" fmla="*/ 3961106 w 4548036"/>
                <a:gd name="connsiteY475" fmla="*/ 2442802 h 3978754"/>
                <a:gd name="connsiteX476" fmla="*/ 3964598 w 4548036"/>
                <a:gd name="connsiteY476" fmla="*/ 2431143 h 3978754"/>
                <a:gd name="connsiteX477" fmla="*/ 3958198 w 4548036"/>
                <a:gd name="connsiteY477" fmla="*/ 2415408 h 3978754"/>
                <a:gd name="connsiteX478" fmla="*/ 3948292 w 4548036"/>
                <a:gd name="connsiteY478" fmla="*/ 2402594 h 3978754"/>
                <a:gd name="connsiteX479" fmla="*/ 3924974 w 4548036"/>
                <a:gd name="connsiteY479" fmla="*/ 2387138 h 3978754"/>
                <a:gd name="connsiteX480" fmla="*/ 3926879 w 4548036"/>
                <a:gd name="connsiteY480" fmla="*/ 2379009 h 3978754"/>
                <a:gd name="connsiteX481" fmla="*/ 3941294 w 4548036"/>
                <a:gd name="connsiteY481" fmla="*/ 2385105 h 3978754"/>
                <a:gd name="connsiteX482" fmla="*/ 3960535 w 4548036"/>
                <a:gd name="connsiteY482" fmla="*/ 2340821 h 3978754"/>
                <a:gd name="connsiteX483" fmla="*/ 3969018 w 4548036"/>
                <a:gd name="connsiteY483" fmla="*/ 2324082 h 3978754"/>
                <a:gd name="connsiteX484" fmla="*/ 3987331 w 4548036"/>
                <a:gd name="connsiteY484" fmla="*/ 2335576 h 3978754"/>
                <a:gd name="connsiteX485" fmla="*/ 3988500 w 4548036"/>
                <a:gd name="connsiteY485" fmla="*/ 2320437 h 3978754"/>
                <a:gd name="connsiteX486" fmla="*/ 4064814 w 4548036"/>
                <a:gd name="connsiteY486" fmla="*/ 2330331 h 3978754"/>
                <a:gd name="connsiteX487" fmla="*/ 4120174 w 4548036"/>
                <a:gd name="connsiteY487" fmla="*/ 2323930 h 3978754"/>
                <a:gd name="connsiteX488" fmla="*/ 4120174 w 4548036"/>
                <a:gd name="connsiteY488" fmla="*/ 2323930 h 3978754"/>
                <a:gd name="connsiteX489" fmla="*/ 4127540 w 4548036"/>
                <a:gd name="connsiteY489" fmla="*/ 2332490 h 3978754"/>
                <a:gd name="connsiteX490" fmla="*/ 4127540 w 4548036"/>
                <a:gd name="connsiteY490" fmla="*/ 2332490 h 3978754"/>
                <a:gd name="connsiteX491" fmla="*/ 4140989 w 4548036"/>
                <a:gd name="connsiteY491" fmla="*/ 2352086 h 3978754"/>
                <a:gd name="connsiteX492" fmla="*/ 4140989 w 4548036"/>
                <a:gd name="connsiteY492" fmla="*/ 2352086 h 3978754"/>
                <a:gd name="connsiteX493" fmla="*/ 4139897 w 4548036"/>
                <a:gd name="connsiteY493" fmla="*/ 2394161 h 3978754"/>
                <a:gd name="connsiteX494" fmla="*/ 4141903 w 4548036"/>
                <a:gd name="connsiteY494" fmla="*/ 2395723 h 3978754"/>
                <a:gd name="connsiteX495" fmla="*/ 4141903 w 4548036"/>
                <a:gd name="connsiteY495" fmla="*/ 2395723 h 3978754"/>
                <a:gd name="connsiteX496" fmla="*/ 4148723 w 4548036"/>
                <a:gd name="connsiteY496" fmla="*/ 2410493 h 3978754"/>
                <a:gd name="connsiteX497" fmla="*/ 4175164 w 4548036"/>
                <a:gd name="connsiteY497" fmla="*/ 2417097 h 3978754"/>
                <a:gd name="connsiteX498" fmla="*/ 4198062 w 4548036"/>
                <a:gd name="connsiteY498" fmla="*/ 2417490 h 3978754"/>
                <a:gd name="connsiteX499" fmla="*/ 4207765 w 4548036"/>
                <a:gd name="connsiteY499" fmla="*/ 2422938 h 3978754"/>
                <a:gd name="connsiteX500" fmla="*/ 4209924 w 4548036"/>
                <a:gd name="connsiteY500" fmla="*/ 2436045 h 3978754"/>
                <a:gd name="connsiteX501" fmla="*/ 4219818 w 4548036"/>
                <a:gd name="connsiteY501" fmla="*/ 2445938 h 3978754"/>
                <a:gd name="connsiteX502" fmla="*/ 4233508 w 4548036"/>
                <a:gd name="connsiteY502" fmla="*/ 2439830 h 3978754"/>
                <a:gd name="connsiteX503" fmla="*/ 4255936 w 4548036"/>
                <a:gd name="connsiteY503" fmla="*/ 2439537 h 3978754"/>
                <a:gd name="connsiteX504" fmla="*/ 4272561 w 4548036"/>
                <a:gd name="connsiteY504" fmla="*/ 2443906 h 3978754"/>
                <a:gd name="connsiteX505" fmla="*/ 4284791 w 4548036"/>
                <a:gd name="connsiteY505" fmla="*/ 2452644 h 3978754"/>
                <a:gd name="connsiteX506" fmla="*/ 4294684 w 4548036"/>
                <a:gd name="connsiteY506" fmla="*/ 2466042 h 3978754"/>
                <a:gd name="connsiteX507" fmla="*/ 4310432 w 4548036"/>
                <a:gd name="connsiteY507" fmla="*/ 2472748 h 3978754"/>
                <a:gd name="connsiteX508" fmla="*/ 4314775 w 4548036"/>
                <a:gd name="connsiteY508" fmla="*/ 2482362 h 3978754"/>
                <a:gd name="connsiteX509" fmla="*/ 4345954 w 4548036"/>
                <a:gd name="connsiteY509" fmla="*/ 2505666 h 3978754"/>
                <a:gd name="connsiteX510" fmla="*/ 4350615 w 4548036"/>
                <a:gd name="connsiteY510" fmla="*/ 2525770 h 3978754"/>
                <a:gd name="connsiteX511" fmla="*/ 4367506 w 4548036"/>
                <a:gd name="connsiteY511" fmla="*/ 2534508 h 3978754"/>
                <a:gd name="connsiteX512" fmla="*/ 4379456 w 4548036"/>
                <a:gd name="connsiteY512" fmla="*/ 2541492 h 3978754"/>
                <a:gd name="connsiteX513" fmla="*/ 4397211 w 4548036"/>
                <a:gd name="connsiteY513" fmla="*/ 2527802 h 3978754"/>
                <a:gd name="connsiteX514" fmla="*/ 4403041 w 4548036"/>
                <a:gd name="connsiteY514" fmla="*/ 2528094 h 3978754"/>
                <a:gd name="connsiteX515" fmla="*/ 4408870 w 4548036"/>
                <a:gd name="connsiteY515" fmla="*/ 2540032 h 3978754"/>
                <a:gd name="connsiteX516" fmla="*/ 4426625 w 4548036"/>
                <a:gd name="connsiteY516" fmla="*/ 2546725 h 3978754"/>
                <a:gd name="connsiteX517" fmla="*/ 4444684 w 4548036"/>
                <a:gd name="connsiteY517" fmla="*/ 2549799 h 3978754"/>
                <a:gd name="connsiteX518" fmla="*/ 4450539 w 4548036"/>
                <a:gd name="connsiteY518" fmla="*/ 2570906 h 3978754"/>
                <a:gd name="connsiteX519" fmla="*/ 4462464 w 4548036"/>
                <a:gd name="connsiteY519" fmla="*/ 2583720 h 3978754"/>
                <a:gd name="connsiteX520" fmla="*/ 4472357 w 4548036"/>
                <a:gd name="connsiteY520" fmla="*/ 2586044 h 3978754"/>
                <a:gd name="connsiteX521" fmla="*/ 4482556 w 4548036"/>
                <a:gd name="connsiteY521" fmla="*/ 2581676 h 3978754"/>
                <a:gd name="connsiteX522" fmla="*/ 4493922 w 4548036"/>
                <a:gd name="connsiteY522" fmla="*/ 2582844 h 3978754"/>
                <a:gd name="connsiteX523" fmla="*/ 4509073 w 4548036"/>
                <a:gd name="connsiteY523" fmla="*/ 2595659 h 3978754"/>
                <a:gd name="connsiteX524" fmla="*/ 4520731 w 4548036"/>
                <a:gd name="connsiteY524" fmla="*/ 2597119 h 3978754"/>
                <a:gd name="connsiteX525" fmla="*/ 4532657 w 4548036"/>
                <a:gd name="connsiteY525" fmla="*/ 2615470 h 3978754"/>
                <a:gd name="connsiteX526" fmla="*/ 4533254 w 4548036"/>
                <a:gd name="connsiteY526" fmla="*/ 2644896 h 3978754"/>
                <a:gd name="connsiteX527" fmla="*/ 4533825 w 4548036"/>
                <a:gd name="connsiteY527" fmla="*/ 2676049 h 3978754"/>
                <a:gd name="connsiteX528" fmla="*/ 4547821 w 4548036"/>
                <a:gd name="connsiteY528" fmla="*/ 2707228 h 3978754"/>
                <a:gd name="connsiteX529" fmla="*/ 4540226 w 4548036"/>
                <a:gd name="connsiteY529" fmla="*/ 2732577 h 3978754"/>
                <a:gd name="connsiteX530" fmla="*/ 4535286 w 4548036"/>
                <a:gd name="connsiteY530" fmla="*/ 2752961 h 3978754"/>
                <a:gd name="connsiteX531" fmla="*/ 4521595 w 4548036"/>
                <a:gd name="connsiteY531" fmla="*/ 2766664 h 3978754"/>
                <a:gd name="connsiteX532" fmla="*/ 4503536 w 4548036"/>
                <a:gd name="connsiteY532" fmla="*/ 2780647 h 3978754"/>
                <a:gd name="connsiteX533" fmla="*/ 4489540 w 4548036"/>
                <a:gd name="connsiteY533" fmla="*/ 2795785 h 3978754"/>
                <a:gd name="connsiteX534" fmla="*/ 4488080 w 4548036"/>
                <a:gd name="connsiteY534" fmla="*/ 2812689 h 3978754"/>
                <a:gd name="connsiteX535" fmla="*/ 4491877 w 4548036"/>
                <a:gd name="connsiteY535" fmla="*/ 2834240 h 3978754"/>
                <a:gd name="connsiteX536" fmla="*/ 4488677 w 4548036"/>
                <a:gd name="connsiteY536" fmla="*/ 2859297 h 3978754"/>
                <a:gd name="connsiteX537" fmla="*/ 4491585 w 4548036"/>
                <a:gd name="connsiteY537" fmla="*/ 2886094 h 3978754"/>
                <a:gd name="connsiteX538" fmla="*/ 4501478 w 4548036"/>
                <a:gd name="connsiteY538" fmla="*/ 2905614 h 3978754"/>
                <a:gd name="connsiteX539" fmla="*/ 4513734 w 4548036"/>
                <a:gd name="connsiteY539" fmla="*/ 2918416 h 3978754"/>
                <a:gd name="connsiteX540" fmla="*/ 4508768 w 4548036"/>
                <a:gd name="connsiteY540" fmla="*/ 2932703 h 3978754"/>
                <a:gd name="connsiteX541" fmla="*/ 4510534 w 4548036"/>
                <a:gd name="connsiteY541" fmla="*/ 2951346 h 3978754"/>
                <a:gd name="connsiteX542" fmla="*/ 4512845 w 4548036"/>
                <a:gd name="connsiteY542" fmla="*/ 2978143 h 3978754"/>
                <a:gd name="connsiteX543" fmla="*/ 4498291 w 4548036"/>
                <a:gd name="connsiteY543" fmla="*/ 2996203 h 3978754"/>
                <a:gd name="connsiteX544" fmla="*/ 4479939 w 4548036"/>
                <a:gd name="connsiteY544" fmla="*/ 3010173 h 3978754"/>
                <a:gd name="connsiteX545" fmla="*/ 4472865 w 4548036"/>
                <a:gd name="connsiteY545" fmla="*/ 3016789 h 3978754"/>
                <a:gd name="connsiteX546" fmla="*/ 4472865 w 4548036"/>
                <a:gd name="connsiteY546" fmla="*/ 3016789 h 3978754"/>
                <a:gd name="connsiteX547" fmla="*/ 4467480 w 4548036"/>
                <a:gd name="connsiteY547" fmla="*/ 3020904 h 3978754"/>
                <a:gd name="connsiteX548" fmla="*/ 4467480 w 4548036"/>
                <a:gd name="connsiteY548" fmla="*/ 3020904 h 3978754"/>
                <a:gd name="connsiteX549" fmla="*/ 4458629 w 4548036"/>
                <a:gd name="connsiteY549" fmla="*/ 3021374 h 3978754"/>
                <a:gd name="connsiteX550" fmla="*/ 4458629 w 4548036"/>
                <a:gd name="connsiteY550" fmla="*/ 3021374 h 3978754"/>
                <a:gd name="connsiteX551" fmla="*/ 4453219 w 4548036"/>
                <a:gd name="connsiteY551" fmla="*/ 3021869 h 3978754"/>
                <a:gd name="connsiteX552" fmla="*/ 4453219 w 4548036"/>
                <a:gd name="connsiteY552" fmla="*/ 3021869 h 3978754"/>
                <a:gd name="connsiteX553" fmla="*/ 4422878 w 4548036"/>
                <a:gd name="connsiteY553" fmla="*/ 3021031 h 3978754"/>
                <a:gd name="connsiteX554" fmla="*/ 4405708 w 4548036"/>
                <a:gd name="connsiteY554" fmla="*/ 3015303 h 3978754"/>
                <a:gd name="connsiteX555" fmla="*/ 4359302 w 4548036"/>
                <a:gd name="connsiteY555" fmla="*/ 3022771 h 3978754"/>
                <a:gd name="connsiteX556" fmla="*/ 4293567 w 4548036"/>
                <a:gd name="connsiteY556" fmla="*/ 3026416 h 3978754"/>
                <a:gd name="connsiteX557" fmla="*/ 4260001 w 4548036"/>
                <a:gd name="connsiteY557" fmla="*/ 3003353 h 3978754"/>
                <a:gd name="connsiteX558" fmla="*/ 4249155 w 4548036"/>
                <a:gd name="connsiteY558" fmla="*/ 3034557 h 3978754"/>
                <a:gd name="connsiteX559" fmla="*/ 4241471 w 4548036"/>
                <a:gd name="connsiteY559" fmla="*/ 3044082 h 3978754"/>
                <a:gd name="connsiteX560" fmla="*/ 4248050 w 4548036"/>
                <a:gd name="connsiteY560" fmla="*/ 3059982 h 3978754"/>
                <a:gd name="connsiteX561" fmla="*/ 4252419 w 4548036"/>
                <a:gd name="connsiteY561" fmla="*/ 3082436 h 3978754"/>
                <a:gd name="connsiteX562" fmla="*/ 4278632 w 4548036"/>
                <a:gd name="connsiteY562" fmla="*/ 3106325 h 3978754"/>
                <a:gd name="connsiteX563" fmla="*/ 4287953 w 4548036"/>
                <a:gd name="connsiteY563" fmla="*/ 3112154 h 3978754"/>
                <a:gd name="connsiteX564" fmla="*/ 4292322 w 4548036"/>
                <a:gd name="connsiteY564" fmla="*/ 3122619 h 3978754"/>
                <a:gd name="connsiteX565" fmla="*/ 4281857 w 4548036"/>
                <a:gd name="connsiteY565" fmla="*/ 3131369 h 3978754"/>
                <a:gd name="connsiteX566" fmla="*/ 4259137 w 4548036"/>
                <a:gd name="connsiteY566" fmla="*/ 3136030 h 3978754"/>
                <a:gd name="connsiteX567" fmla="*/ 4248914 w 4548036"/>
                <a:gd name="connsiteY567" fmla="*/ 3135738 h 3978754"/>
                <a:gd name="connsiteX568" fmla="*/ 4235820 w 4548036"/>
                <a:gd name="connsiteY568" fmla="*/ 3138939 h 3978754"/>
                <a:gd name="connsiteX569" fmla="*/ 4220097 w 4548036"/>
                <a:gd name="connsiteY569" fmla="*/ 3144196 h 3978754"/>
                <a:gd name="connsiteX570" fmla="*/ 4211931 w 4548036"/>
                <a:gd name="connsiteY570" fmla="*/ 3142164 h 3978754"/>
                <a:gd name="connsiteX571" fmla="*/ 4207270 w 4548036"/>
                <a:gd name="connsiteY571" fmla="*/ 3135167 h 3978754"/>
                <a:gd name="connsiteX572" fmla="*/ 4198812 w 4548036"/>
                <a:gd name="connsiteY572" fmla="*/ 3141288 h 3978754"/>
                <a:gd name="connsiteX573" fmla="*/ 4189211 w 4548036"/>
                <a:gd name="connsiteY573" fmla="*/ 3151486 h 3978754"/>
                <a:gd name="connsiteX574" fmla="*/ 4177844 w 4548036"/>
                <a:gd name="connsiteY574" fmla="*/ 3152058 h 3978754"/>
                <a:gd name="connsiteX575" fmla="*/ 4168396 w 4548036"/>
                <a:gd name="connsiteY575" fmla="*/ 3149226 h 3978754"/>
                <a:gd name="connsiteX576" fmla="*/ 4139097 w 4548036"/>
                <a:gd name="connsiteY576" fmla="*/ 3142253 h 3978754"/>
                <a:gd name="connsiteX577" fmla="*/ 4120097 w 4548036"/>
                <a:gd name="connsiteY577" fmla="*/ 3146914 h 3978754"/>
                <a:gd name="connsiteX578" fmla="*/ 4100997 w 4548036"/>
                <a:gd name="connsiteY578" fmla="*/ 3159881 h 3978754"/>
                <a:gd name="connsiteX579" fmla="*/ 4088970 w 4548036"/>
                <a:gd name="connsiteY579" fmla="*/ 3151080 h 3978754"/>
                <a:gd name="connsiteX580" fmla="*/ 4077133 w 4548036"/>
                <a:gd name="connsiteY580" fmla="*/ 3137110 h 3978754"/>
                <a:gd name="connsiteX581" fmla="*/ 4061728 w 4548036"/>
                <a:gd name="connsiteY581" fmla="*/ 3124588 h 3978754"/>
                <a:gd name="connsiteX582" fmla="*/ 4061855 w 4548036"/>
                <a:gd name="connsiteY582" fmla="*/ 3117870 h 3978754"/>
                <a:gd name="connsiteX583" fmla="*/ 4061855 w 4548036"/>
                <a:gd name="connsiteY583" fmla="*/ 3117870 h 3978754"/>
                <a:gd name="connsiteX584" fmla="*/ 4063887 w 4548036"/>
                <a:gd name="connsiteY584" fmla="*/ 3111126 h 3978754"/>
                <a:gd name="connsiteX585" fmla="*/ 4063887 w 4548036"/>
                <a:gd name="connsiteY585" fmla="*/ 3111126 h 3978754"/>
                <a:gd name="connsiteX586" fmla="*/ 4059595 w 4548036"/>
                <a:gd name="connsiteY586" fmla="*/ 3107303 h 3978754"/>
                <a:gd name="connsiteX587" fmla="*/ 4059595 w 4548036"/>
                <a:gd name="connsiteY587" fmla="*/ 3107303 h 3978754"/>
                <a:gd name="connsiteX588" fmla="*/ 4052102 w 4548036"/>
                <a:gd name="connsiteY588" fmla="*/ 3105246 h 3978754"/>
                <a:gd name="connsiteX589" fmla="*/ 4052102 w 4548036"/>
                <a:gd name="connsiteY589" fmla="*/ 3105246 h 3978754"/>
                <a:gd name="connsiteX590" fmla="*/ 4047110 w 4548036"/>
                <a:gd name="connsiteY590" fmla="*/ 3103214 h 3978754"/>
                <a:gd name="connsiteX591" fmla="*/ 4042513 w 4548036"/>
                <a:gd name="connsiteY591" fmla="*/ 3099671 h 3978754"/>
                <a:gd name="connsiteX592" fmla="*/ 4037471 w 4548036"/>
                <a:gd name="connsiteY592" fmla="*/ 3096445 h 3978754"/>
                <a:gd name="connsiteX593" fmla="*/ 4026752 w 4548036"/>
                <a:gd name="connsiteY593" fmla="*/ 3092724 h 3978754"/>
                <a:gd name="connsiteX594" fmla="*/ 4019221 w 4548036"/>
                <a:gd name="connsiteY594" fmla="*/ 3085485 h 3978754"/>
                <a:gd name="connsiteX595" fmla="*/ 4005772 w 4548036"/>
                <a:gd name="connsiteY595" fmla="*/ 3078360 h 3978754"/>
                <a:gd name="connsiteX596" fmla="*/ 3971508 w 4548036"/>
                <a:gd name="connsiteY596" fmla="*/ 3082005 h 3978754"/>
                <a:gd name="connsiteX597" fmla="*/ 3971508 w 4548036"/>
                <a:gd name="connsiteY597" fmla="*/ 3082005 h 3978754"/>
                <a:gd name="connsiteX598" fmla="*/ 3949473 w 4548036"/>
                <a:gd name="connsiteY598" fmla="*/ 3075629 h 3978754"/>
                <a:gd name="connsiteX599" fmla="*/ 3949473 w 4548036"/>
                <a:gd name="connsiteY599" fmla="*/ 3075629 h 3978754"/>
                <a:gd name="connsiteX600" fmla="*/ 3944634 w 4548036"/>
                <a:gd name="connsiteY600" fmla="*/ 3081878 h 3978754"/>
                <a:gd name="connsiteX601" fmla="*/ 3944634 w 4548036"/>
                <a:gd name="connsiteY601" fmla="*/ 3081878 h 3978754"/>
                <a:gd name="connsiteX602" fmla="*/ 3924899 w 4548036"/>
                <a:gd name="connsiteY602" fmla="*/ 3076937 h 3978754"/>
                <a:gd name="connsiteX603" fmla="*/ 3937599 w 4548036"/>
                <a:gd name="connsiteY603" fmla="*/ 3082944 h 3978754"/>
                <a:gd name="connsiteX604" fmla="*/ 3937599 w 4548036"/>
                <a:gd name="connsiteY604" fmla="*/ 3082944 h 3978754"/>
                <a:gd name="connsiteX605" fmla="*/ 3922092 w 4548036"/>
                <a:gd name="connsiteY605" fmla="*/ 3075896 h 3978754"/>
                <a:gd name="connsiteX606" fmla="*/ 3910446 w 4548036"/>
                <a:gd name="connsiteY606" fmla="*/ 3086805 h 3978754"/>
                <a:gd name="connsiteX607" fmla="*/ 3890012 w 4548036"/>
                <a:gd name="connsiteY607" fmla="*/ 3098781 h 3978754"/>
                <a:gd name="connsiteX608" fmla="*/ 3891066 w 4548036"/>
                <a:gd name="connsiteY608" fmla="*/ 3110783 h 3978754"/>
                <a:gd name="connsiteX609" fmla="*/ 3891066 w 4548036"/>
                <a:gd name="connsiteY609" fmla="*/ 3110783 h 3978754"/>
                <a:gd name="connsiteX610" fmla="*/ 3892120 w 4548036"/>
                <a:gd name="connsiteY610" fmla="*/ 3117107 h 3978754"/>
                <a:gd name="connsiteX611" fmla="*/ 3893886 w 4548036"/>
                <a:gd name="connsiteY611" fmla="*/ 3122759 h 3978754"/>
                <a:gd name="connsiteX612" fmla="*/ 3898038 w 4548036"/>
                <a:gd name="connsiteY612" fmla="*/ 3129007 h 3978754"/>
                <a:gd name="connsiteX613" fmla="*/ 3898038 w 4548036"/>
                <a:gd name="connsiteY613" fmla="*/ 3129007 h 3978754"/>
                <a:gd name="connsiteX614" fmla="*/ 3909049 w 4548036"/>
                <a:gd name="connsiteY614" fmla="*/ 3143422 h 3978754"/>
                <a:gd name="connsiteX615" fmla="*/ 3920365 w 4548036"/>
                <a:gd name="connsiteY615" fmla="*/ 3152159 h 3978754"/>
                <a:gd name="connsiteX616" fmla="*/ 3918574 w 4548036"/>
                <a:gd name="connsiteY616" fmla="*/ 3159525 h 3978754"/>
                <a:gd name="connsiteX617" fmla="*/ 3919629 w 4548036"/>
                <a:gd name="connsiteY617" fmla="*/ 3171158 h 3978754"/>
                <a:gd name="connsiteX618" fmla="*/ 3918143 w 4548036"/>
                <a:gd name="connsiteY618" fmla="*/ 3187262 h 3978754"/>
                <a:gd name="connsiteX619" fmla="*/ 3908415 w 4548036"/>
                <a:gd name="connsiteY619" fmla="*/ 3200610 h 3978754"/>
                <a:gd name="connsiteX620" fmla="*/ 3893797 w 4548036"/>
                <a:gd name="connsiteY620" fmla="*/ 3206960 h 3978754"/>
                <a:gd name="connsiteX621" fmla="*/ 3877287 w 4548036"/>
                <a:gd name="connsiteY621" fmla="*/ 3229604 h 3978754"/>
                <a:gd name="connsiteX622" fmla="*/ 3877503 w 4548036"/>
                <a:gd name="connsiteY622" fmla="*/ 3242100 h 3978754"/>
                <a:gd name="connsiteX623" fmla="*/ 3862682 w 4548036"/>
                <a:gd name="connsiteY623" fmla="*/ 3240805 h 3978754"/>
                <a:gd name="connsiteX624" fmla="*/ 3844470 w 4548036"/>
                <a:gd name="connsiteY624" fmla="*/ 3254572 h 3978754"/>
                <a:gd name="connsiteX625" fmla="*/ 3841067 w 4548036"/>
                <a:gd name="connsiteY625" fmla="*/ 3262827 h 3978754"/>
                <a:gd name="connsiteX626" fmla="*/ 3849538 w 4548036"/>
                <a:gd name="connsiteY626" fmla="*/ 3272352 h 3978754"/>
                <a:gd name="connsiteX627" fmla="*/ 3847417 w 4548036"/>
                <a:gd name="connsiteY627" fmla="*/ 3289942 h 3978754"/>
                <a:gd name="connsiteX628" fmla="*/ 3879167 w 4548036"/>
                <a:gd name="connsiteY628" fmla="*/ 3295695 h 3978754"/>
                <a:gd name="connsiteX629" fmla="*/ 3910383 w 4548036"/>
                <a:gd name="connsiteY629" fmla="*/ 3315939 h 3978754"/>
                <a:gd name="connsiteX630" fmla="*/ 3936926 w 4548036"/>
                <a:gd name="connsiteY630" fmla="*/ 3344641 h 3978754"/>
                <a:gd name="connsiteX631" fmla="*/ 3936926 w 4548036"/>
                <a:gd name="connsiteY631" fmla="*/ 3344641 h 3978754"/>
                <a:gd name="connsiteX632" fmla="*/ 3942768 w 4548036"/>
                <a:gd name="connsiteY632" fmla="*/ 3357341 h 3978754"/>
                <a:gd name="connsiteX633" fmla="*/ 3942768 w 4548036"/>
                <a:gd name="connsiteY633" fmla="*/ 3357341 h 3978754"/>
                <a:gd name="connsiteX634" fmla="*/ 3943911 w 4548036"/>
                <a:gd name="connsiteY634" fmla="*/ 3362852 h 3978754"/>
                <a:gd name="connsiteX635" fmla="*/ 3943911 w 4548036"/>
                <a:gd name="connsiteY635" fmla="*/ 3362852 h 3978754"/>
                <a:gd name="connsiteX636" fmla="*/ 3944559 w 4548036"/>
                <a:gd name="connsiteY636" fmla="*/ 3367412 h 3978754"/>
                <a:gd name="connsiteX637" fmla="*/ 3944559 w 4548036"/>
                <a:gd name="connsiteY637" fmla="*/ 3367412 h 3978754"/>
                <a:gd name="connsiteX638" fmla="*/ 3942184 w 4548036"/>
                <a:gd name="connsiteY638" fmla="*/ 3373038 h 3978754"/>
                <a:gd name="connsiteX639" fmla="*/ 3935135 w 4548036"/>
                <a:gd name="connsiteY639" fmla="*/ 3378194 h 3978754"/>
                <a:gd name="connsiteX640" fmla="*/ 3930932 w 4548036"/>
                <a:gd name="connsiteY640" fmla="*/ 3378994 h 3978754"/>
                <a:gd name="connsiteX641" fmla="*/ 3928404 w 4548036"/>
                <a:gd name="connsiteY641" fmla="*/ 3377064 h 3978754"/>
                <a:gd name="connsiteX642" fmla="*/ 3924023 w 4548036"/>
                <a:gd name="connsiteY642" fmla="*/ 3375057 h 3978754"/>
                <a:gd name="connsiteX643" fmla="*/ 3918740 w 4548036"/>
                <a:gd name="connsiteY643" fmla="*/ 3371362 h 3978754"/>
                <a:gd name="connsiteX644" fmla="*/ 3915336 w 4548036"/>
                <a:gd name="connsiteY644" fmla="*/ 3367513 h 3978754"/>
                <a:gd name="connsiteX645" fmla="*/ 3912466 w 4548036"/>
                <a:gd name="connsiteY645" fmla="*/ 3365380 h 3978754"/>
                <a:gd name="connsiteX646" fmla="*/ 3909850 w 4548036"/>
                <a:gd name="connsiteY646" fmla="*/ 3363398 h 3978754"/>
                <a:gd name="connsiteX647" fmla="*/ 3904681 w 4548036"/>
                <a:gd name="connsiteY647" fmla="*/ 3361735 h 3978754"/>
                <a:gd name="connsiteX648" fmla="*/ 3894432 w 4548036"/>
                <a:gd name="connsiteY648" fmla="*/ 3359156 h 3978754"/>
                <a:gd name="connsiteX649" fmla="*/ 3886990 w 4548036"/>
                <a:gd name="connsiteY649" fmla="*/ 3358953 h 3978754"/>
                <a:gd name="connsiteX650" fmla="*/ 3883637 w 4548036"/>
                <a:gd name="connsiteY650" fmla="*/ 3367335 h 3978754"/>
                <a:gd name="connsiteX651" fmla="*/ 3910052 w 4548036"/>
                <a:gd name="connsiteY651" fmla="*/ 3397574 h 3978754"/>
                <a:gd name="connsiteX652" fmla="*/ 3917177 w 4548036"/>
                <a:gd name="connsiteY652" fmla="*/ 3414935 h 3978754"/>
                <a:gd name="connsiteX653" fmla="*/ 3907919 w 4548036"/>
                <a:gd name="connsiteY653" fmla="*/ 3426645 h 3978754"/>
                <a:gd name="connsiteX654" fmla="*/ 3893796 w 4548036"/>
                <a:gd name="connsiteY654" fmla="*/ 3427559 h 3978754"/>
                <a:gd name="connsiteX655" fmla="*/ 3878645 w 4548036"/>
                <a:gd name="connsiteY655" fmla="*/ 3428334 h 3978754"/>
                <a:gd name="connsiteX656" fmla="*/ 3881960 w 4548036"/>
                <a:gd name="connsiteY656" fmla="*/ 3440615 h 3978754"/>
                <a:gd name="connsiteX657" fmla="*/ 3876308 w 4548036"/>
                <a:gd name="connsiteY657" fmla="*/ 3468072 h 3978754"/>
                <a:gd name="connsiteX658" fmla="*/ 3871978 w 4548036"/>
                <a:gd name="connsiteY658" fmla="*/ 3486868 h 3978754"/>
                <a:gd name="connsiteX659" fmla="*/ 3865120 w 4548036"/>
                <a:gd name="connsiteY659" fmla="*/ 3493916 h 3978754"/>
                <a:gd name="connsiteX660" fmla="*/ 3857970 w 4548036"/>
                <a:gd name="connsiteY660" fmla="*/ 3500038 h 3978754"/>
                <a:gd name="connsiteX661" fmla="*/ 3864535 w 4548036"/>
                <a:gd name="connsiteY661" fmla="*/ 3514770 h 3978754"/>
                <a:gd name="connsiteX662" fmla="*/ 3869692 w 4548036"/>
                <a:gd name="connsiteY662" fmla="*/ 3512713 h 3978754"/>
                <a:gd name="connsiteX663" fmla="*/ 3875000 w 4548036"/>
                <a:gd name="connsiteY663" fmla="*/ 3514402 h 3978754"/>
                <a:gd name="connsiteX664" fmla="*/ 3883294 w 4548036"/>
                <a:gd name="connsiteY664" fmla="*/ 3522568 h 3978754"/>
                <a:gd name="connsiteX665" fmla="*/ 3877706 w 4548036"/>
                <a:gd name="connsiteY665" fmla="*/ 3534544 h 3978754"/>
                <a:gd name="connsiteX666" fmla="*/ 3874454 w 4548036"/>
                <a:gd name="connsiteY666" fmla="*/ 3549974 h 3978754"/>
                <a:gd name="connsiteX667" fmla="*/ 3879128 w 4548036"/>
                <a:gd name="connsiteY667" fmla="*/ 3560693 h 3978754"/>
                <a:gd name="connsiteX668" fmla="*/ 3888145 w 4548036"/>
                <a:gd name="connsiteY668" fmla="*/ 3584137 h 3978754"/>
                <a:gd name="connsiteX669" fmla="*/ 3897899 w 4548036"/>
                <a:gd name="connsiteY669" fmla="*/ 3591973 h 3978754"/>
                <a:gd name="connsiteX670" fmla="*/ 3902217 w 4548036"/>
                <a:gd name="connsiteY670" fmla="*/ 3599238 h 3978754"/>
                <a:gd name="connsiteX671" fmla="*/ 3903144 w 4548036"/>
                <a:gd name="connsiteY671" fmla="*/ 3609182 h 3978754"/>
                <a:gd name="connsiteX672" fmla="*/ 3908186 w 4548036"/>
                <a:gd name="connsiteY672" fmla="*/ 3619519 h 3978754"/>
                <a:gd name="connsiteX673" fmla="*/ 3901264 w 4548036"/>
                <a:gd name="connsiteY673" fmla="*/ 3623418 h 3978754"/>
                <a:gd name="connsiteX674" fmla="*/ 3897822 w 4548036"/>
                <a:gd name="connsiteY674" fmla="*/ 3638620 h 3978754"/>
                <a:gd name="connsiteX675" fmla="*/ 3890354 w 4548036"/>
                <a:gd name="connsiteY675" fmla="*/ 3648983 h 3978754"/>
                <a:gd name="connsiteX676" fmla="*/ 3874911 w 4548036"/>
                <a:gd name="connsiteY676" fmla="*/ 3652387 h 3978754"/>
                <a:gd name="connsiteX677" fmla="*/ 3872714 w 4548036"/>
                <a:gd name="connsiteY677" fmla="*/ 3644742 h 3978754"/>
                <a:gd name="connsiteX678" fmla="*/ 3864484 w 4548036"/>
                <a:gd name="connsiteY678" fmla="*/ 3644945 h 3978754"/>
                <a:gd name="connsiteX679" fmla="*/ 3862948 w 4548036"/>
                <a:gd name="connsiteY679" fmla="*/ 3630403 h 3978754"/>
                <a:gd name="connsiteX680" fmla="*/ 3861932 w 4548036"/>
                <a:gd name="connsiteY680" fmla="*/ 3623850 h 3978754"/>
                <a:gd name="connsiteX681" fmla="*/ 3858782 w 4548036"/>
                <a:gd name="connsiteY681" fmla="*/ 3609906 h 3978754"/>
                <a:gd name="connsiteX682" fmla="*/ 3848203 w 4548036"/>
                <a:gd name="connsiteY682" fmla="*/ 3608318 h 3978754"/>
                <a:gd name="connsiteX683" fmla="*/ 3844850 w 4548036"/>
                <a:gd name="connsiteY683" fmla="*/ 3617272 h 3978754"/>
                <a:gd name="connsiteX684" fmla="*/ 3829788 w 4548036"/>
                <a:gd name="connsiteY684" fmla="*/ 3619901 h 3978754"/>
                <a:gd name="connsiteX685" fmla="*/ 3816504 w 4548036"/>
                <a:gd name="connsiteY685" fmla="*/ 3613729 h 3978754"/>
                <a:gd name="connsiteX686" fmla="*/ 3804667 w 4548036"/>
                <a:gd name="connsiteY686" fmla="*/ 3626556 h 3978754"/>
                <a:gd name="connsiteX687" fmla="*/ 3787611 w 4548036"/>
                <a:gd name="connsiteY687" fmla="*/ 3633249 h 3978754"/>
                <a:gd name="connsiteX688" fmla="*/ 3778239 w 4548036"/>
                <a:gd name="connsiteY688" fmla="*/ 3626645 h 3978754"/>
                <a:gd name="connsiteX689" fmla="*/ 3766644 w 4548036"/>
                <a:gd name="connsiteY689" fmla="*/ 3616891 h 3978754"/>
                <a:gd name="connsiteX690" fmla="*/ 3756458 w 4548036"/>
                <a:gd name="connsiteY690" fmla="*/ 3606668 h 3978754"/>
                <a:gd name="connsiteX691" fmla="*/ 3731630 w 4548036"/>
                <a:gd name="connsiteY691" fmla="*/ 3609843 h 3978754"/>
                <a:gd name="connsiteX692" fmla="*/ 3723121 w 4548036"/>
                <a:gd name="connsiteY692" fmla="*/ 3608255 h 3978754"/>
                <a:gd name="connsiteX693" fmla="*/ 3717291 w 4548036"/>
                <a:gd name="connsiteY693" fmla="*/ 3605626 h 3978754"/>
                <a:gd name="connsiteX694" fmla="*/ 3716517 w 4548036"/>
                <a:gd name="connsiteY694" fmla="*/ 3612370 h 3978754"/>
                <a:gd name="connsiteX695" fmla="*/ 3710459 w 4548036"/>
                <a:gd name="connsiteY695" fmla="*/ 3620015 h 3978754"/>
                <a:gd name="connsiteX696" fmla="*/ 3703728 w 4548036"/>
                <a:gd name="connsiteY696" fmla="*/ 3628004 h 3978754"/>
                <a:gd name="connsiteX697" fmla="*/ 3699804 w 4548036"/>
                <a:gd name="connsiteY697" fmla="*/ 3632398 h 3978754"/>
                <a:gd name="connsiteX698" fmla="*/ 3688602 w 4548036"/>
                <a:gd name="connsiteY698" fmla="*/ 3645327 h 3978754"/>
                <a:gd name="connsiteX699" fmla="*/ 3679344 w 4548036"/>
                <a:gd name="connsiteY699" fmla="*/ 3676975 h 3978754"/>
                <a:gd name="connsiteX700" fmla="*/ 3670022 w 4548036"/>
                <a:gd name="connsiteY700" fmla="*/ 3690120 h 3978754"/>
                <a:gd name="connsiteX701" fmla="*/ 3649601 w 4548036"/>
                <a:gd name="connsiteY701" fmla="*/ 3684468 h 3978754"/>
                <a:gd name="connsiteX702" fmla="*/ 3636202 w 4548036"/>
                <a:gd name="connsiteY702" fmla="*/ 3687097 h 3978754"/>
                <a:gd name="connsiteX703" fmla="*/ 3651760 w 4548036"/>
                <a:gd name="connsiteY703" fmla="*/ 3709093 h 3978754"/>
                <a:gd name="connsiteX704" fmla="*/ 3648343 w 4548036"/>
                <a:gd name="connsiteY704" fmla="*/ 3716688 h 3978754"/>
                <a:gd name="connsiteX705" fmla="*/ 3650553 w 4548036"/>
                <a:gd name="connsiteY705" fmla="*/ 3725400 h 3978754"/>
                <a:gd name="connsiteX706" fmla="*/ 3660891 w 4548036"/>
                <a:gd name="connsiteY706" fmla="*/ 3732893 h 3978754"/>
                <a:gd name="connsiteX707" fmla="*/ 3668257 w 4548036"/>
                <a:gd name="connsiteY707" fmla="*/ 3737706 h 3978754"/>
                <a:gd name="connsiteX708" fmla="*/ 3673908 w 4548036"/>
                <a:gd name="connsiteY708" fmla="*/ 3746711 h 3978754"/>
                <a:gd name="connsiteX709" fmla="*/ 3689530 w 4548036"/>
                <a:gd name="connsiteY709" fmla="*/ 3747651 h 3978754"/>
                <a:gd name="connsiteX710" fmla="*/ 3710497 w 4548036"/>
                <a:gd name="connsiteY710" fmla="*/ 3758915 h 3978754"/>
                <a:gd name="connsiteX711" fmla="*/ 3724607 w 4548036"/>
                <a:gd name="connsiteY711" fmla="*/ 3768123 h 3978754"/>
                <a:gd name="connsiteX712" fmla="*/ 3726702 w 4548036"/>
                <a:gd name="connsiteY712" fmla="*/ 3774816 h 3978754"/>
                <a:gd name="connsiteX713" fmla="*/ 3715742 w 4548036"/>
                <a:gd name="connsiteY713" fmla="*/ 3781585 h 3978754"/>
                <a:gd name="connsiteX714" fmla="*/ 3701378 w 4548036"/>
                <a:gd name="connsiteY714" fmla="*/ 3784315 h 3978754"/>
                <a:gd name="connsiteX715" fmla="*/ 3701378 w 4548036"/>
                <a:gd name="connsiteY715" fmla="*/ 3784315 h 3978754"/>
                <a:gd name="connsiteX716" fmla="*/ 3707081 w 4548036"/>
                <a:gd name="connsiteY716" fmla="*/ 3795453 h 3978754"/>
                <a:gd name="connsiteX717" fmla="*/ 3706370 w 4548036"/>
                <a:gd name="connsiteY717" fmla="*/ 3800813 h 3978754"/>
                <a:gd name="connsiteX718" fmla="*/ 3702864 w 4548036"/>
                <a:gd name="connsiteY718" fmla="*/ 3806414 h 3978754"/>
                <a:gd name="connsiteX719" fmla="*/ 3702864 w 4548036"/>
                <a:gd name="connsiteY719" fmla="*/ 3806414 h 3978754"/>
                <a:gd name="connsiteX720" fmla="*/ 3698648 w 4548036"/>
                <a:gd name="connsiteY720" fmla="*/ 3818339 h 3978754"/>
                <a:gd name="connsiteX721" fmla="*/ 3695143 w 4548036"/>
                <a:gd name="connsiteY721" fmla="*/ 3842177 h 3978754"/>
                <a:gd name="connsiteX722" fmla="*/ 3683929 w 4548036"/>
                <a:gd name="connsiteY722" fmla="*/ 3852693 h 3978754"/>
                <a:gd name="connsiteX723" fmla="*/ 3683929 w 4548036"/>
                <a:gd name="connsiteY723" fmla="*/ 3852693 h 3978754"/>
                <a:gd name="connsiteX724" fmla="*/ 3679712 w 4548036"/>
                <a:gd name="connsiteY724" fmla="*/ 3854801 h 3978754"/>
                <a:gd name="connsiteX725" fmla="*/ 3672702 w 4548036"/>
                <a:gd name="connsiteY725" fmla="*/ 3858319 h 3978754"/>
                <a:gd name="connsiteX726" fmla="*/ 3662440 w 4548036"/>
                <a:gd name="connsiteY726" fmla="*/ 3859017 h 3978754"/>
                <a:gd name="connsiteX727" fmla="*/ 3662440 w 4548036"/>
                <a:gd name="connsiteY727" fmla="*/ 3859017 h 3978754"/>
                <a:gd name="connsiteX728" fmla="*/ 3647010 w 4548036"/>
                <a:gd name="connsiteY728" fmla="*/ 3864618 h 3978754"/>
                <a:gd name="connsiteX729" fmla="*/ 3609837 w 4548036"/>
                <a:gd name="connsiteY729" fmla="*/ 3873025 h 3978754"/>
                <a:gd name="connsiteX730" fmla="*/ 3609837 w 4548036"/>
                <a:gd name="connsiteY730" fmla="*/ 3873025 h 3978754"/>
                <a:gd name="connsiteX731" fmla="*/ 3601379 w 4548036"/>
                <a:gd name="connsiteY731" fmla="*/ 3870422 h 3978754"/>
                <a:gd name="connsiteX732" fmla="*/ 3601379 w 4548036"/>
                <a:gd name="connsiteY732" fmla="*/ 3870422 h 3978754"/>
                <a:gd name="connsiteX733" fmla="*/ 3594076 w 4548036"/>
                <a:gd name="connsiteY733" fmla="*/ 3868161 h 3978754"/>
                <a:gd name="connsiteX734" fmla="*/ 3594076 w 4548036"/>
                <a:gd name="connsiteY734" fmla="*/ 3868161 h 3978754"/>
                <a:gd name="connsiteX735" fmla="*/ 3590050 w 4548036"/>
                <a:gd name="connsiteY735" fmla="*/ 3865278 h 3978754"/>
                <a:gd name="connsiteX736" fmla="*/ 3590050 w 4548036"/>
                <a:gd name="connsiteY736" fmla="*/ 3865278 h 3978754"/>
                <a:gd name="connsiteX737" fmla="*/ 3574417 w 4548036"/>
                <a:gd name="connsiteY737" fmla="*/ 3855525 h 3978754"/>
                <a:gd name="connsiteX738" fmla="*/ 3564358 w 4548036"/>
                <a:gd name="connsiteY738" fmla="*/ 3854204 h 3978754"/>
                <a:gd name="connsiteX739" fmla="*/ 3556395 w 4548036"/>
                <a:gd name="connsiteY739" fmla="*/ 3851080 h 3978754"/>
                <a:gd name="connsiteX740" fmla="*/ 3556395 w 4548036"/>
                <a:gd name="connsiteY740" fmla="*/ 3851080 h 3978754"/>
                <a:gd name="connsiteX741" fmla="*/ 3551976 w 4548036"/>
                <a:gd name="connsiteY741" fmla="*/ 3851753 h 3978754"/>
                <a:gd name="connsiteX742" fmla="*/ 3551976 w 4548036"/>
                <a:gd name="connsiteY742" fmla="*/ 3851753 h 3978754"/>
                <a:gd name="connsiteX743" fmla="*/ 3544724 w 4548036"/>
                <a:gd name="connsiteY743" fmla="*/ 3850140 h 3978754"/>
                <a:gd name="connsiteX744" fmla="*/ 3544724 w 4548036"/>
                <a:gd name="connsiteY744" fmla="*/ 3850140 h 3978754"/>
                <a:gd name="connsiteX745" fmla="*/ 3541511 w 4548036"/>
                <a:gd name="connsiteY745" fmla="*/ 3856833 h 3978754"/>
                <a:gd name="connsiteX746" fmla="*/ 3541511 w 4548036"/>
                <a:gd name="connsiteY746" fmla="*/ 3856833 h 3978754"/>
                <a:gd name="connsiteX747" fmla="*/ 3535237 w 4548036"/>
                <a:gd name="connsiteY747" fmla="*/ 3864402 h 3978754"/>
                <a:gd name="connsiteX748" fmla="*/ 3526767 w 4548036"/>
                <a:gd name="connsiteY748" fmla="*/ 3874625 h 3978754"/>
                <a:gd name="connsiteX749" fmla="*/ 3531262 w 4548036"/>
                <a:gd name="connsiteY749" fmla="*/ 3890348 h 3978754"/>
                <a:gd name="connsiteX750" fmla="*/ 3531262 w 4548036"/>
                <a:gd name="connsiteY750" fmla="*/ 3890348 h 3978754"/>
                <a:gd name="connsiteX751" fmla="*/ 3531593 w 4548036"/>
                <a:gd name="connsiteY751" fmla="*/ 3894818 h 3978754"/>
                <a:gd name="connsiteX752" fmla="*/ 3531593 w 4548036"/>
                <a:gd name="connsiteY752" fmla="*/ 3894818 h 3978754"/>
                <a:gd name="connsiteX753" fmla="*/ 3537524 w 4548036"/>
                <a:gd name="connsiteY753" fmla="*/ 3931775 h 3978754"/>
                <a:gd name="connsiteX754" fmla="*/ 3537524 w 4548036"/>
                <a:gd name="connsiteY754" fmla="*/ 3931775 h 3978754"/>
                <a:gd name="connsiteX755" fmla="*/ 3479231 w 4548036"/>
                <a:gd name="connsiteY755" fmla="*/ 3955436 h 3978754"/>
                <a:gd name="connsiteX756" fmla="*/ 3436038 w 4548036"/>
                <a:gd name="connsiteY756" fmla="*/ 3969469 h 3978754"/>
                <a:gd name="connsiteX757" fmla="*/ 3406282 w 4548036"/>
                <a:gd name="connsiteY757" fmla="*/ 3957290 h 3978754"/>
                <a:gd name="connsiteX758" fmla="*/ 3373389 w 4548036"/>
                <a:gd name="connsiteY758" fmla="*/ 3956350 h 3978754"/>
                <a:gd name="connsiteX759" fmla="*/ 3347786 w 4548036"/>
                <a:gd name="connsiteY759" fmla="*/ 3947993 h 3978754"/>
                <a:gd name="connsiteX760" fmla="*/ 3290699 w 4548036"/>
                <a:gd name="connsiteY760" fmla="*/ 3923889 h 3978754"/>
                <a:gd name="connsiteX761" fmla="*/ 3285137 w 4548036"/>
                <a:gd name="connsiteY761" fmla="*/ 3914986 h 3978754"/>
                <a:gd name="connsiteX762" fmla="*/ 3285137 w 4548036"/>
                <a:gd name="connsiteY762" fmla="*/ 3914986 h 3978754"/>
                <a:gd name="connsiteX763" fmla="*/ 3276386 w 4548036"/>
                <a:gd name="connsiteY763" fmla="*/ 3911341 h 3978754"/>
                <a:gd name="connsiteX764" fmla="*/ 3276386 w 4548036"/>
                <a:gd name="connsiteY764" fmla="*/ 3911341 h 3978754"/>
                <a:gd name="connsiteX765" fmla="*/ 3223758 w 4548036"/>
                <a:gd name="connsiteY765" fmla="*/ 3880163 h 3978754"/>
                <a:gd name="connsiteX766" fmla="*/ 3205228 w 4548036"/>
                <a:gd name="connsiteY766" fmla="*/ 3868898 h 3978754"/>
                <a:gd name="connsiteX767" fmla="*/ 3204301 w 4548036"/>
                <a:gd name="connsiteY767" fmla="*/ 3843816 h 3978754"/>
                <a:gd name="connsiteX768" fmla="*/ 3218665 w 4548036"/>
                <a:gd name="connsiteY768" fmla="*/ 3832576 h 3978754"/>
                <a:gd name="connsiteX769" fmla="*/ 3233028 w 4548036"/>
                <a:gd name="connsiteY769" fmla="*/ 3822353 h 3978754"/>
                <a:gd name="connsiteX770" fmla="*/ 3218449 w 4548036"/>
                <a:gd name="connsiteY770" fmla="*/ 3800902 h 3978754"/>
                <a:gd name="connsiteX771" fmla="*/ 3214245 w 4548036"/>
                <a:gd name="connsiteY771" fmla="*/ 3794451 h 3978754"/>
                <a:gd name="connsiteX772" fmla="*/ 3209102 w 4548036"/>
                <a:gd name="connsiteY772" fmla="*/ 3786018 h 3978754"/>
                <a:gd name="connsiteX773" fmla="*/ 3213763 w 4548036"/>
                <a:gd name="connsiteY773" fmla="*/ 3775795 h 3978754"/>
                <a:gd name="connsiteX774" fmla="*/ 3231200 w 4548036"/>
                <a:gd name="connsiteY774" fmla="*/ 3751119 h 3978754"/>
                <a:gd name="connsiteX775" fmla="*/ 3226158 w 4548036"/>
                <a:gd name="connsiteY775" fmla="*/ 3729783 h 3978754"/>
                <a:gd name="connsiteX776" fmla="*/ 3225828 w 4548036"/>
                <a:gd name="connsiteY776" fmla="*/ 3720626 h 3978754"/>
                <a:gd name="connsiteX777" fmla="*/ 3225828 w 4548036"/>
                <a:gd name="connsiteY777" fmla="*/ 3720626 h 3978754"/>
                <a:gd name="connsiteX778" fmla="*/ 3222805 w 4548036"/>
                <a:gd name="connsiteY778" fmla="*/ 3706707 h 3978754"/>
                <a:gd name="connsiteX779" fmla="*/ 3222805 w 4548036"/>
                <a:gd name="connsiteY779" fmla="*/ 3706707 h 3978754"/>
                <a:gd name="connsiteX780" fmla="*/ 3221942 w 4548036"/>
                <a:gd name="connsiteY780" fmla="*/ 3696712 h 3978754"/>
                <a:gd name="connsiteX781" fmla="*/ 3237702 w 4548036"/>
                <a:gd name="connsiteY781" fmla="*/ 3701817 h 3978754"/>
                <a:gd name="connsiteX782" fmla="*/ 3241309 w 4548036"/>
                <a:gd name="connsiteY782" fmla="*/ 3693512 h 3978754"/>
                <a:gd name="connsiteX783" fmla="*/ 3241309 w 4548036"/>
                <a:gd name="connsiteY783" fmla="*/ 3693512 h 3978754"/>
                <a:gd name="connsiteX784" fmla="*/ 3251647 w 4548036"/>
                <a:gd name="connsiteY784" fmla="*/ 3692699 h 3978754"/>
                <a:gd name="connsiteX785" fmla="*/ 3251647 w 4548036"/>
                <a:gd name="connsiteY785" fmla="*/ 3692699 h 3978754"/>
                <a:gd name="connsiteX786" fmla="*/ 3248345 w 4548036"/>
                <a:gd name="connsiteY786" fmla="*/ 3687733 h 3978754"/>
                <a:gd name="connsiteX787" fmla="*/ 3242617 w 4548036"/>
                <a:gd name="connsiteY787" fmla="*/ 3684266 h 3978754"/>
                <a:gd name="connsiteX788" fmla="*/ 3229828 w 4548036"/>
                <a:gd name="connsiteY788" fmla="*/ 3684660 h 3978754"/>
                <a:gd name="connsiteX789" fmla="*/ 3213331 w 4548036"/>
                <a:gd name="connsiteY789" fmla="*/ 3678158 h 3978754"/>
                <a:gd name="connsiteX790" fmla="*/ 3211756 w 4548036"/>
                <a:gd name="connsiteY790" fmla="*/ 3672100 h 3978754"/>
                <a:gd name="connsiteX791" fmla="*/ 3198320 w 4548036"/>
                <a:gd name="connsiteY791" fmla="*/ 3659476 h 3978754"/>
                <a:gd name="connsiteX792" fmla="*/ 3186610 w 4548036"/>
                <a:gd name="connsiteY792" fmla="*/ 3632311 h 3978754"/>
                <a:gd name="connsiteX793" fmla="*/ 3186610 w 4548036"/>
                <a:gd name="connsiteY793" fmla="*/ 3632311 h 3978754"/>
                <a:gd name="connsiteX794" fmla="*/ 3185454 w 4548036"/>
                <a:gd name="connsiteY794" fmla="*/ 3626253 h 3978754"/>
                <a:gd name="connsiteX795" fmla="*/ 3185454 w 4548036"/>
                <a:gd name="connsiteY795" fmla="*/ 3626253 h 3978754"/>
                <a:gd name="connsiteX796" fmla="*/ 3182356 w 4548036"/>
                <a:gd name="connsiteY796" fmla="*/ 3621833 h 3978754"/>
                <a:gd name="connsiteX797" fmla="*/ 3180362 w 4548036"/>
                <a:gd name="connsiteY797" fmla="*/ 3619052 h 3978754"/>
                <a:gd name="connsiteX798" fmla="*/ 3180362 w 4548036"/>
                <a:gd name="connsiteY798" fmla="*/ 3619052 h 3978754"/>
                <a:gd name="connsiteX799" fmla="*/ 3181124 w 4548036"/>
                <a:gd name="connsiteY799" fmla="*/ 3614709 h 3978754"/>
                <a:gd name="connsiteX800" fmla="*/ 3181124 w 4548036"/>
                <a:gd name="connsiteY800" fmla="*/ 3614709 h 3978754"/>
                <a:gd name="connsiteX801" fmla="*/ 3158264 w 4548036"/>
                <a:gd name="connsiteY801" fmla="*/ 3581193 h 3978754"/>
                <a:gd name="connsiteX802" fmla="*/ 3124342 w 4548036"/>
                <a:gd name="connsiteY802" fmla="*/ 3572367 h 3978754"/>
                <a:gd name="connsiteX803" fmla="*/ 3099678 w 4548036"/>
                <a:gd name="connsiteY803" fmla="*/ 3570055 h 3978754"/>
                <a:gd name="connsiteX804" fmla="*/ 3076971 w 4548036"/>
                <a:gd name="connsiteY804" fmla="*/ 3569585 h 3978754"/>
                <a:gd name="connsiteX805" fmla="*/ 3062518 w 4548036"/>
                <a:gd name="connsiteY805" fmla="*/ 3572989 h 3978754"/>
                <a:gd name="connsiteX806" fmla="*/ 3056181 w 4548036"/>
                <a:gd name="connsiteY806" fmla="*/ 3570437 h 3978754"/>
                <a:gd name="connsiteX807" fmla="*/ 3049425 w 4548036"/>
                <a:gd name="connsiteY807" fmla="*/ 3567757 h 3978754"/>
                <a:gd name="connsiteX808" fmla="*/ 3045361 w 4548036"/>
                <a:gd name="connsiteY808" fmla="*/ 3562893 h 3978754"/>
                <a:gd name="connsiteX809" fmla="*/ 3035569 w 4548036"/>
                <a:gd name="connsiteY809" fmla="*/ 3555743 h 3978754"/>
                <a:gd name="connsiteX810" fmla="*/ 3030540 w 4548036"/>
                <a:gd name="connsiteY810" fmla="*/ 3550282 h 3978754"/>
                <a:gd name="connsiteX811" fmla="*/ 3017903 w 4548036"/>
                <a:gd name="connsiteY811" fmla="*/ 3547081 h 3978754"/>
                <a:gd name="connsiteX812" fmla="*/ 3010664 w 4548036"/>
                <a:gd name="connsiteY812" fmla="*/ 3546904 h 3978754"/>
                <a:gd name="connsiteX813" fmla="*/ 3008061 w 4548036"/>
                <a:gd name="connsiteY813" fmla="*/ 3549609 h 3978754"/>
                <a:gd name="connsiteX814" fmla="*/ 3000987 w 4548036"/>
                <a:gd name="connsiteY814" fmla="*/ 3554638 h 3978754"/>
                <a:gd name="connsiteX815" fmla="*/ 2993595 w 4548036"/>
                <a:gd name="connsiteY815" fmla="*/ 3560175 h 3978754"/>
                <a:gd name="connsiteX816" fmla="*/ 2987703 w 4548036"/>
                <a:gd name="connsiteY816" fmla="*/ 3556035 h 3978754"/>
                <a:gd name="connsiteX817" fmla="*/ 2993887 w 4548036"/>
                <a:gd name="connsiteY817" fmla="*/ 3547298 h 3978754"/>
                <a:gd name="connsiteX818" fmla="*/ 2998193 w 4548036"/>
                <a:gd name="connsiteY818" fmla="*/ 3538611 h 3978754"/>
                <a:gd name="connsiteX819" fmla="*/ 2995945 w 4548036"/>
                <a:gd name="connsiteY819" fmla="*/ 3534102 h 3978754"/>
                <a:gd name="connsiteX820" fmla="*/ 2995958 w 4548036"/>
                <a:gd name="connsiteY820" fmla="*/ 3528819 h 3978754"/>
                <a:gd name="connsiteX821" fmla="*/ 2993837 w 4548036"/>
                <a:gd name="connsiteY821" fmla="*/ 3523879 h 3978754"/>
                <a:gd name="connsiteX822" fmla="*/ 2991551 w 4548036"/>
                <a:gd name="connsiteY822" fmla="*/ 3519142 h 3978754"/>
                <a:gd name="connsiteX823" fmla="*/ 2986483 w 4548036"/>
                <a:gd name="connsiteY823" fmla="*/ 3511649 h 3978754"/>
                <a:gd name="connsiteX824" fmla="*/ 2976463 w 4548036"/>
                <a:gd name="connsiteY824" fmla="*/ 3512563 h 3978754"/>
                <a:gd name="connsiteX825" fmla="*/ 2972488 w 4548036"/>
                <a:gd name="connsiteY825" fmla="*/ 3518494 h 3978754"/>
                <a:gd name="connsiteX826" fmla="*/ 2967560 w 4548036"/>
                <a:gd name="connsiteY826" fmla="*/ 3524667 h 3978754"/>
                <a:gd name="connsiteX827" fmla="*/ 2963204 w 4548036"/>
                <a:gd name="connsiteY827" fmla="*/ 3529455 h 3978754"/>
                <a:gd name="connsiteX828" fmla="*/ 2958162 w 4548036"/>
                <a:gd name="connsiteY828" fmla="*/ 3533620 h 3978754"/>
                <a:gd name="connsiteX829" fmla="*/ 2954251 w 4548036"/>
                <a:gd name="connsiteY829" fmla="*/ 3532731 h 3978754"/>
                <a:gd name="connsiteX830" fmla="*/ 2945843 w 4548036"/>
                <a:gd name="connsiteY830" fmla="*/ 3532464 h 3978754"/>
                <a:gd name="connsiteX831" fmla="*/ 2928863 w 4548036"/>
                <a:gd name="connsiteY831" fmla="*/ 3530382 h 3978754"/>
                <a:gd name="connsiteX832" fmla="*/ 2915109 w 4548036"/>
                <a:gd name="connsiteY832" fmla="*/ 3520057 h 3978754"/>
                <a:gd name="connsiteX833" fmla="*/ 2916595 w 4548036"/>
                <a:gd name="connsiteY833" fmla="*/ 3509757 h 3978754"/>
                <a:gd name="connsiteX834" fmla="*/ 2908531 w 4548036"/>
                <a:gd name="connsiteY834" fmla="*/ 3506137 h 3978754"/>
                <a:gd name="connsiteX835" fmla="*/ 2905585 w 4548036"/>
                <a:gd name="connsiteY835" fmla="*/ 3509490 h 3978754"/>
                <a:gd name="connsiteX836" fmla="*/ 2898041 w 4548036"/>
                <a:gd name="connsiteY836" fmla="*/ 3512894 h 3978754"/>
                <a:gd name="connsiteX837" fmla="*/ 2891259 w 4548036"/>
                <a:gd name="connsiteY837" fmla="*/ 3515002 h 3978754"/>
                <a:gd name="connsiteX838" fmla="*/ 2880489 w 4548036"/>
                <a:gd name="connsiteY838" fmla="*/ 3509846 h 3978754"/>
                <a:gd name="connsiteX839" fmla="*/ 2883220 w 4548036"/>
                <a:gd name="connsiteY839" fmla="*/ 3499953 h 3978754"/>
                <a:gd name="connsiteX840" fmla="*/ 2887779 w 4548036"/>
                <a:gd name="connsiteY840" fmla="*/ 3489437 h 3978754"/>
                <a:gd name="connsiteX841" fmla="*/ 2887462 w 4548036"/>
                <a:gd name="connsiteY841" fmla="*/ 3480458 h 3978754"/>
                <a:gd name="connsiteX842" fmla="*/ 2892389 w 4548036"/>
                <a:gd name="connsiteY842" fmla="*/ 3474057 h 3978754"/>
                <a:gd name="connsiteX843" fmla="*/ 2891742 w 4548036"/>
                <a:gd name="connsiteY843" fmla="*/ 3466717 h 3978754"/>
                <a:gd name="connsiteX844" fmla="*/ 2882115 w 4548036"/>
                <a:gd name="connsiteY844" fmla="*/ 3463224 h 3978754"/>
                <a:gd name="connsiteX845" fmla="*/ 2876717 w 4548036"/>
                <a:gd name="connsiteY845" fmla="*/ 3457128 h 3978754"/>
                <a:gd name="connsiteX846" fmla="*/ 2877962 w 4548036"/>
                <a:gd name="connsiteY846" fmla="*/ 3447971 h 3978754"/>
                <a:gd name="connsiteX847" fmla="*/ 2884884 w 4548036"/>
                <a:gd name="connsiteY847" fmla="*/ 3442955 h 3978754"/>
                <a:gd name="connsiteX848" fmla="*/ 2890141 w 4548036"/>
                <a:gd name="connsiteY848" fmla="*/ 3441113 h 3978754"/>
                <a:gd name="connsiteX849" fmla="*/ 2887322 w 4548036"/>
                <a:gd name="connsiteY849" fmla="*/ 3431144 h 3978754"/>
                <a:gd name="connsiteX850" fmla="*/ 2884719 w 4548036"/>
                <a:gd name="connsiteY850" fmla="*/ 3427702 h 3978754"/>
                <a:gd name="connsiteX851" fmla="*/ 2884744 w 4548036"/>
                <a:gd name="connsiteY851" fmla="*/ 3423486 h 3978754"/>
                <a:gd name="connsiteX852" fmla="*/ 2889849 w 4548036"/>
                <a:gd name="connsiteY852" fmla="*/ 3416984 h 3978754"/>
                <a:gd name="connsiteX853" fmla="*/ 2898142 w 4548036"/>
                <a:gd name="connsiteY853" fmla="*/ 3414202 h 3978754"/>
                <a:gd name="connsiteX854" fmla="*/ 2894091 w 4548036"/>
                <a:gd name="connsiteY854" fmla="*/ 3403242 h 3978754"/>
                <a:gd name="connsiteX855" fmla="*/ 2890091 w 4548036"/>
                <a:gd name="connsiteY855" fmla="*/ 3399648 h 3978754"/>
                <a:gd name="connsiteX856" fmla="*/ 2888986 w 4548036"/>
                <a:gd name="connsiteY856" fmla="*/ 3396346 h 3978754"/>
                <a:gd name="connsiteX857" fmla="*/ 2886547 w 4548036"/>
                <a:gd name="connsiteY857" fmla="*/ 3394530 h 3978754"/>
                <a:gd name="connsiteX858" fmla="*/ 2885125 w 4548036"/>
                <a:gd name="connsiteY858" fmla="*/ 3389323 h 3978754"/>
                <a:gd name="connsiteX859" fmla="*/ 2879067 w 4548036"/>
                <a:gd name="connsiteY859" fmla="*/ 3374095 h 3978754"/>
                <a:gd name="connsiteX860" fmla="*/ 2864068 w 4548036"/>
                <a:gd name="connsiteY860" fmla="*/ 3367593 h 3978754"/>
                <a:gd name="connsiteX861" fmla="*/ 2854860 w 4548036"/>
                <a:gd name="connsiteY861" fmla="*/ 3368457 h 3978754"/>
                <a:gd name="connsiteX862" fmla="*/ 2844599 w 4548036"/>
                <a:gd name="connsiteY862" fmla="*/ 3369231 h 3978754"/>
                <a:gd name="connsiteX863" fmla="*/ 2838185 w 4548036"/>
                <a:gd name="connsiteY863" fmla="*/ 3365980 h 3978754"/>
                <a:gd name="connsiteX864" fmla="*/ 2834312 w 4548036"/>
                <a:gd name="connsiteY864" fmla="*/ 3365586 h 3978754"/>
                <a:gd name="connsiteX865" fmla="*/ 2837931 w 4548036"/>
                <a:gd name="connsiteY865" fmla="*/ 3363402 h 3978754"/>
                <a:gd name="connsiteX866" fmla="*/ 2842681 w 4548036"/>
                <a:gd name="connsiteY866" fmla="*/ 3356607 h 3978754"/>
                <a:gd name="connsiteX867" fmla="*/ 2843850 w 4548036"/>
                <a:gd name="connsiteY867" fmla="*/ 3348568 h 3978754"/>
                <a:gd name="connsiteX868" fmla="*/ 2841780 w 4548036"/>
                <a:gd name="connsiteY868" fmla="*/ 3342396 h 3978754"/>
                <a:gd name="connsiteX869" fmla="*/ 2839024 w 4548036"/>
                <a:gd name="connsiteY869" fmla="*/ 3337113 h 3978754"/>
                <a:gd name="connsiteX870" fmla="*/ 2839405 w 4548036"/>
                <a:gd name="connsiteY870" fmla="*/ 3328185 h 3978754"/>
                <a:gd name="connsiteX871" fmla="*/ 2838452 w 4548036"/>
                <a:gd name="connsiteY871" fmla="*/ 3322775 h 3978754"/>
                <a:gd name="connsiteX872" fmla="*/ 2831416 w 4548036"/>
                <a:gd name="connsiteY872" fmla="*/ 3322077 h 3978754"/>
                <a:gd name="connsiteX873" fmla="*/ 2824330 w 4548036"/>
                <a:gd name="connsiteY873" fmla="*/ 3318381 h 3978754"/>
                <a:gd name="connsiteX874" fmla="*/ 2802270 w 4548036"/>
                <a:gd name="connsiteY874" fmla="*/ 3315206 h 3978754"/>
                <a:gd name="connsiteX875" fmla="*/ 2802181 w 4548036"/>
                <a:gd name="connsiteY875" fmla="*/ 3315651 h 3978754"/>
                <a:gd name="connsiteX876" fmla="*/ 2805432 w 4548036"/>
                <a:gd name="connsiteY876" fmla="*/ 3319219 h 3978754"/>
                <a:gd name="connsiteX877" fmla="*/ 2806372 w 4548036"/>
                <a:gd name="connsiteY877" fmla="*/ 3322522 h 3978754"/>
                <a:gd name="connsiteX878" fmla="*/ 2806689 w 4548036"/>
                <a:gd name="connsiteY878" fmla="*/ 3333380 h 3978754"/>
                <a:gd name="connsiteX879" fmla="*/ 2802460 w 4548036"/>
                <a:gd name="connsiteY879" fmla="*/ 3329735 h 3978754"/>
                <a:gd name="connsiteX880" fmla="*/ 2797418 w 4548036"/>
                <a:gd name="connsiteY880" fmla="*/ 3326091 h 3978754"/>
                <a:gd name="connsiteX881" fmla="*/ 2785455 w 4548036"/>
                <a:gd name="connsiteY881" fmla="*/ 3327183 h 3978754"/>
                <a:gd name="connsiteX882" fmla="*/ 2779016 w 4548036"/>
                <a:gd name="connsiteY882" fmla="*/ 3336911 h 3978754"/>
                <a:gd name="connsiteX883" fmla="*/ 2774711 w 4548036"/>
                <a:gd name="connsiteY883" fmla="*/ 3343261 h 3978754"/>
                <a:gd name="connsiteX884" fmla="*/ 2764449 w 4548036"/>
                <a:gd name="connsiteY884" fmla="*/ 3342016 h 3978754"/>
                <a:gd name="connsiteX885" fmla="*/ 2760741 w 4548036"/>
                <a:gd name="connsiteY885" fmla="*/ 3344023 h 3978754"/>
                <a:gd name="connsiteX886" fmla="*/ 2756397 w 4548036"/>
                <a:gd name="connsiteY886" fmla="*/ 3345191 h 3978754"/>
                <a:gd name="connsiteX887" fmla="*/ 2753616 w 4548036"/>
                <a:gd name="connsiteY887" fmla="*/ 3345585 h 3978754"/>
                <a:gd name="connsiteX888" fmla="*/ 2747723 w 4548036"/>
                <a:gd name="connsiteY888" fmla="*/ 3353053 h 3978754"/>
                <a:gd name="connsiteX889" fmla="*/ 2732115 w 4548036"/>
                <a:gd name="connsiteY889" fmla="*/ 3360025 h 3978754"/>
                <a:gd name="connsiteX890" fmla="*/ 2722958 w 4548036"/>
                <a:gd name="connsiteY890" fmla="*/ 3360673 h 3978754"/>
                <a:gd name="connsiteX891" fmla="*/ 2722171 w 4548036"/>
                <a:gd name="connsiteY891" fmla="*/ 3369779 h 3978754"/>
                <a:gd name="connsiteX892" fmla="*/ 2731632 w 4548036"/>
                <a:gd name="connsiteY892" fmla="*/ 3375215 h 3978754"/>
                <a:gd name="connsiteX893" fmla="*/ 2738986 w 4548036"/>
                <a:gd name="connsiteY893" fmla="*/ 3381171 h 3978754"/>
                <a:gd name="connsiteX894" fmla="*/ 2741208 w 4548036"/>
                <a:gd name="connsiteY894" fmla="*/ 3389362 h 3978754"/>
                <a:gd name="connsiteX895" fmla="*/ 2733474 w 4548036"/>
                <a:gd name="connsiteY895" fmla="*/ 3396677 h 3978754"/>
                <a:gd name="connsiteX896" fmla="*/ 2720380 w 4548036"/>
                <a:gd name="connsiteY896" fmla="*/ 3388016 h 3978754"/>
                <a:gd name="connsiteX897" fmla="*/ 2714310 w 4548036"/>
                <a:gd name="connsiteY897" fmla="*/ 3385882 h 3978754"/>
                <a:gd name="connsiteX898" fmla="*/ 2700581 w 4548036"/>
                <a:gd name="connsiteY898" fmla="*/ 3388854 h 3978754"/>
                <a:gd name="connsiteX899" fmla="*/ 2695120 w 4548036"/>
                <a:gd name="connsiteY899" fmla="*/ 3385133 h 3978754"/>
                <a:gd name="connsiteX900" fmla="*/ 2688884 w 4548036"/>
                <a:gd name="connsiteY900" fmla="*/ 3381095 h 3978754"/>
                <a:gd name="connsiteX901" fmla="*/ 2679093 w 4548036"/>
                <a:gd name="connsiteY901" fmla="*/ 3384765 h 3978754"/>
                <a:gd name="connsiteX902" fmla="*/ 2675842 w 4548036"/>
                <a:gd name="connsiteY902" fmla="*/ 3395281 h 3978754"/>
                <a:gd name="connsiteX903" fmla="*/ 2675943 w 4548036"/>
                <a:gd name="connsiteY903" fmla="*/ 3404310 h 3978754"/>
                <a:gd name="connsiteX904" fmla="*/ 2667764 w 4548036"/>
                <a:gd name="connsiteY904" fmla="*/ 3415893 h 3978754"/>
                <a:gd name="connsiteX905" fmla="*/ 2658582 w 4548036"/>
                <a:gd name="connsiteY905" fmla="*/ 3441445 h 3978754"/>
                <a:gd name="connsiteX906" fmla="*/ 2648791 w 4548036"/>
                <a:gd name="connsiteY906" fmla="*/ 3437927 h 3978754"/>
                <a:gd name="connsiteX907" fmla="*/ 2625194 w 4548036"/>
                <a:gd name="connsiteY907" fmla="*/ 3424808 h 3978754"/>
                <a:gd name="connsiteX908" fmla="*/ 2584541 w 4548036"/>
                <a:gd name="connsiteY908" fmla="*/ 3426421 h 3978754"/>
                <a:gd name="connsiteX909" fmla="*/ 2586738 w 4548036"/>
                <a:gd name="connsiteY909" fmla="*/ 3436175 h 3978754"/>
                <a:gd name="connsiteX910" fmla="*/ 2607719 w 4548036"/>
                <a:gd name="connsiteY910" fmla="*/ 3472014 h 3978754"/>
                <a:gd name="connsiteX911" fmla="*/ 2619072 w 4548036"/>
                <a:gd name="connsiteY911" fmla="*/ 3497338 h 3978754"/>
                <a:gd name="connsiteX912" fmla="*/ 2626070 w 4548036"/>
                <a:gd name="connsiteY912" fmla="*/ 3534053 h 3978754"/>
                <a:gd name="connsiteX913" fmla="*/ 2645298 w 4548036"/>
                <a:gd name="connsiteY913" fmla="*/ 3565511 h 3978754"/>
                <a:gd name="connsiteX914" fmla="*/ 2661897 w 4548036"/>
                <a:gd name="connsiteY914" fmla="*/ 3592600 h 3978754"/>
                <a:gd name="connsiteX915" fmla="*/ 2654036 w 4548036"/>
                <a:gd name="connsiteY915" fmla="*/ 3624058 h 3978754"/>
                <a:gd name="connsiteX916" fmla="*/ 2611376 w 4548036"/>
                <a:gd name="connsiteY916" fmla="*/ 3637177 h 3978754"/>
                <a:gd name="connsiteX917" fmla="*/ 2589113 w 4548036"/>
                <a:gd name="connsiteY917" fmla="*/ 3642714 h 3978754"/>
                <a:gd name="connsiteX918" fmla="*/ 2574699 w 4548036"/>
                <a:gd name="connsiteY918" fmla="*/ 3656481 h 3978754"/>
                <a:gd name="connsiteX919" fmla="*/ 2574699 w 4548036"/>
                <a:gd name="connsiteY919" fmla="*/ 3656481 h 3978754"/>
                <a:gd name="connsiteX920" fmla="*/ 2581468 w 4548036"/>
                <a:gd name="connsiteY920" fmla="*/ 3663479 h 3978754"/>
                <a:gd name="connsiteX921" fmla="*/ 2581468 w 4548036"/>
                <a:gd name="connsiteY921" fmla="*/ 3663479 h 3978754"/>
                <a:gd name="connsiteX922" fmla="*/ 2584744 w 4548036"/>
                <a:gd name="connsiteY922" fmla="*/ 3675036 h 3978754"/>
                <a:gd name="connsiteX923" fmla="*/ 2585189 w 4548036"/>
                <a:gd name="connsiteY923" fmla="*/ 3683176 h 3978754"/>
                <a:gd name="connsiteX924" fmla="*/ 2586446 w 4548036"/>
                <a:gd name="connsiteY924" fmla="*/ 3690199 h 3978754"/>
                <a:gd name="connsiteX925" fmla="*/ 2584567 w 4548036"/>
                <a:gd name="connsiteY925" fmla="*/ 3699229 h 3978754"/>
                <a:gd name="connsiteX926" fmla="*/ 2575562 w 4548036"/>
                <a:gd name="connsiteY926" fmla="*/ 3701160 h 3978754"/>
                <a:gd name="connsiteX927" fmla="*/ 2570533 w 4548036"/>
                <a:gd name="connsiteY927" fmla="*/ 3694060 h 3978754"/>
                <a:gd name="connsiteX928" fmla="*/ 2570533 w 4548036"/>
                <a:gd name="connsiteY928" fmla="*/ 3694060 h 3978754"/>
                <a:gd name="connsiteX929" fmla="*/ 2569873 w 4548036"/>
                <a:gd name="connsiteY929" fmla="*/ 3698823 h 3978754"/>
                <a:gd name="connsiteX930" fmla="*/ 2569873 w 4548036"/>
                <a:gd name="connsiteY930" fmla="*/ 3698823 h 3978754"/>
                <a:gd name="connsiteX931" fmla="*/ 2568768 w 4548036"/>
                <a:gd name="connsiteY931" fmla="*/ 3695749 h 3978754"/>
                <a:gd name="connsiteX932" fmla="*/ 2565847 w 4548036"/>
                <a:gd name="connsiteY932" fmla="*/ 3689920 h 3978754"/>
                <a:gd name="connsiteX933" fmla="*/ 2553579 w 4548036"/>
                <a:gd name="connsiteY933" fmla="*/ 3698353 h 3978754"/>
                <a:gd name="connsiteX934" fmla="*/ 2547737 w 4548036"/>
                <a:gd name="connsiteY934" fmla="*/ 3704411 h 3978754"/>
                <a:gd name="connsiteX935" fmla="*/ 2542898 w 4548036"/>
                <a:gd name="connsiteY935" fmla="*/ 3705135 h 3978754"/>
                <a:gd name="connsiteX936" fmla="*/ 2539774 w 4548036"/>
                <a:gd name="connsiteY936" fmla="*/ 3707243 h 3978754"/>
                <a:gd name="connsiteX937" fmla="*/ 2526972 w 4548036"/>
                <a:gd name="connsiteY937" fmla="*/ 3707115 h 3978754"/>
                <a:gd name="connsiteX938" fmla="*/ 2515999 w 4548036"/>
                <a:gd name="connsiteY938" fmla="*/ 3711700 h 3978754"/>
                <a:gd name="connsiteX939" fmla="*/ 2496187 w 4548036"/>
                <a:gd name="connsiteY939" fmla="*/ 3720603 h 3978754"/>
                <a:gd name="connsiteX940" fmla="*/ 2486840 w 4548036"/>
                <a:gd name="connsiteY940" fmla="*/ 3734217 h 3978754"/>
                <a:gd name="connsiteX941" fmla="*/ 2484478 w 4548036"/>
                <a:gd name="connsiteY941" fmla="*/ 3739233 h 3978754"/>
                <a:gd name="connsiteX942" fmla="*/ 2476833 w 4548036"/>
                <a:gd name="connsiteY942" fmla="*/ 3735614 h 3978754"/>
                <a:gd name="connsiteX943" fmla="*/ 2471740 w 4548036"/>
                <a:gd name="connsiteY943" fmla="*/ 3732693 h 3978754"/>
                <a:gd name="connsiteX944" fmla="*/ 2466888 w 4548036"/>
                <a:gd name="connsiteY944" fmla="*/ 3729835 h 3978754"/>
                <a:gd name="connsiteX945" fmla="*/ 2468844 w 4548036"/>
                <a:gd name="connsiteY945" fmla="*/ 3720627 h 3978754"/>
                <a:gd name="connsiteX946" fmla="*/ 2472489 w 4548036"/>
                <a:gd name="connsiteY946" fmla="*/ 3713681 h 3978754"/>
                <a:gd name="connsiteX947" fmla="*/ 2471969 w 4548036"/>
                <a:gd name="connsiteY947" fmla="*/ 3703406 h 3978754"/>
                <a:gd name="connsiteX948" fmla="*/ 2455802 w 4548036"/>
                <a:gd name="connsiteY948" fmla="*/ 3692662 h 3978754"/>
                <a:gd name="connsiteX949" fmla="*/ 2458532 w 4548036"/>
                <a:gd name="connsiteY949" fmla="*/ 3675453 h 3978754"/>
                <a:gd name="connsiteX950" fmla="*/ 2468552 w 4548036"/>
                <a:gd name="connsiteY950" fmla="*/ 3670196 h 3978754"/>
                <a:gd name="connsiteX951" fmla="*/ 2468552 w 4548036"/>
                <a:gd name="connsiteY951" fmla="*/ 3670196 h 3978754"/>
                <a:gd name="connsiteX952" fmla="*/ 2473124 w 4548036"/>
                <a:gd name="connsiteY952" fmla="*/ 3668354 h 3978754"/>
                <a:gd name="connsiteX953" fmla="*/ 2473124 w 4548036"/>
                <a:gd name="connsiteY953" fmla="*/ 3668354 h 3978754"/>
                <a:gd name="connsiteX954" fmla="*/ 2480909 w 4548036"/>
                <a:gd name="connsiteY954" fmla="*/ 3665001 h 3978754"/>
                <a:gd name="connsiteX955" fmla="*/ 2480909 w 4548036"/>
                <a:gd name="connsiteY955" fmla="*/ 3665001 h 3978754"/>
                <a:gd name="connsiteX956" fmla="*/ 2485583 w 4548036"/>
                <a:gd name="connsiteY956" fmla="*/ 3661014 h 3978754"/>
                <a:gd name="connsiteX957" fmla="*/ 2485583 w 4548036"/>
                <a:gd name="connsiteY957" fmla="*/ 3661014 h 3978754"/>
                <a:gd name="connsiteX958" fmla="*/ 2486675 w 4548036"/>
                <a:gd name="connsiteY958" fmla="*/ 3660340 h 3978754"/>
                <a:gd name="connsiteX959" fmla="*/ 2485697 w 4548036"/>
                <a:gd name="connsiteY959" fmla="*/ 3653495 h 3978754"/>
                <a:gd name="connsiteX960" fmla="*/ 2483208 w 4548036"/>
                <a:gd name="connsiteY960" fmla="*/ 3649380 h 3978754"/>
                <a:gd name="connsiteX961" fmla="*/ 2484224 w 4548036"/>
                <a:gd name="connsiteY961" fmla="*/ 3646573 h 3978754"/>
                <a:gd name="connsiteX962" fmla="*/ 2486434 w 4548036"/>
                <a:gd name="connsiteY962" fmla="*/ 3638509 h 3978754"/>
                <a:gd name="connsiteX963" fmla="*/ 2489279 w 4548036"/>
                <a:gd name="connsiteY963" fmla="*/ 3633480 h 3978754"/>
                <a:gd name="connsiteX964" fmla="*/ 2493851 w 4548036"/>
                <a:gd name="connsiteY964" fmla="*/ 3629555 h 3978754"/>
                <a:gd name="connsiteX965" fmla="*/ 2499439 w 4548036"/>
                <a:gd name="connsiteY965" fmla="*/ 3627866 h 3978754"/>
                <a:gd name="connsiteX966" fmla="*/ 2495400 w 4548036"/>
                <a:gd name="connsiteY966" fmla="*/ 3621021 h 3978754"/>
                <a:gd name="connsiteX967" fmla="*/ 2495400 w 4548036"/>
                <a:gd name="connsiteY967" fmla="*/ 3621021 h 3978754"/>
                <a:gd name="connsiteX968" fmla="*/ 2498524 w 4548036"/>
                <a:gd name="connsiteY968" fmla="*/ 3615814 h 3978754"/>
                <a:gd name="connsiteX969" fmla="*/ 2498524 w 4548036"/>
                <a:gd name="connsiteY969" fmla="*/ 3615814 h 3978754"/>
                <a:gd name="connsiteX970" fmla="*/ 2503262 w 4548036"/>
                <a:gd name="connsiteY970" fmla="*/ 3609197 h 3978754"/>
                <a:gd name="connsiteX971" fmla="*/ 2497991 w 4548036"/>
                <a:gd name="connsiteY971" fmla="*/ 3589601 h 3978754"/>
                <a:gd name="connsiteX972" fmla="*/ 2493407 w 4548036"/>
                <a:gd name="connsiteY972" fmla="*/ 3562741 h 3978754"/>
                <a:gd name="connsiteX973" fmla="*/ 2477671 w 4548036"/>
                <a:gd name="connsiteY973" fmla="*/ 3540440 h 3978754"/>
                <a:gd name="connsiteX974" fmla="*/ 2475131 w 4548036"/>
                <a:gd name="connsiteY974" fmla="*/ 3563058 h 3978754"/>
                <a:gd name="connsiteX975" fmla="*/ 2468248 w 4548036"/>
                <a:gd name="connsiteY975" fmla="*/ 3572190 h 3978754"/>
                <a:gd name="connsiteX976" fmla="*/ 2468248 w 4548036"/>
                <a:gd name="connsiteY976" fmla="*/ 3572190 h 3978754"/>
                <a:gd name="connsiteX977" fmla="*/ 2464539 w 4548036"/>
                <a:gd name="connsiteY977" fmla="*/ 3574996 h 3978754"/>
                <a:gd name="connsiteX978" fmla="*/ 2459434 w 4548036"/>
                <a:gd name="connsiteY978" fmla="*/ 3576851 h 3978754"/>
                <a:gd name="connsiteX979" fmla="*/ 2453744 w 4548036"/>
                <a:gd name="connsiteY979" fmla="*/ 3579162 h 3978754"/>
                <a:gd name="connsiteX980" fmla="*/ 2453744 w 4548036"/>
                <a:gd name="connsiteY980" fmla="*/ 3579162 h 3978754"/>
                <a:gd name="connsiteX981" fmla="*/ 2445159 w 4548036"/>
                <a:gd name="connsiteY981" fmla="*/ 3586007 h 3978754"/>
                <a:gd name="connsiteX982" fmla="*/ 2445159 w 4548036"/>
                <a:gd name="connsiteY982" fmla="*/ 3586007 h 3978754"/>
                <a:gd name="connsiteX983" fmla="*/ 2437717 w 4548036"/>
                <a:gd name="connsiteY983" fmla="*/ 3588916 h 3978754"/>
                <a:gd name="connsiteX984" fmla="*/ 2437146 w 4548036"/>
                <a:gd name="connsiteY984" fmla="*/ 3587227 h 3978754"/>
                <a:gd name="connsiteX985" fmla="*/ 2414121 w 4548036"/>
                <a:gd name="connsiteY985" fmla="*/ 3586312 h 3978754"/>
                <a:gd name="connsiteX986" fmla="*/ 2414121 w 4548036"/>
                <a:gd name="connsiteY986" fmla="*/ 3586312 h 3978754"/>
                <a:gd name="connsiteX987" fmla="*/ 2410247 w 4548036"/>
                <a:gd name="connsiteY987" fmla="*/ 3583811 h 3978754"/>
                <a:gd name="connsiteX988" fmla="*/ 2410247 w 4548036"/>
                <a:gd name="connsiteY988" fmla="*/ 3583811 h 3978754"/>
                <a:gd name="connsiteX989" fmla="*/ 2407948 w 4548036"/>
                <a:gd name="connsiteY989" fmla="*/ 3575848 h 3978754"/>
                <a:gd name="connsiteX990" fmla="*/ 2407948 w 4548036"/>
                <a:gd name="connsiteY990" fmla="*/ 3575848 h 3978754"/>
                <a:gd name="connsiteX991" fmla="*/ 2407567 w 4548036"/>
                <a:gd name="connsiteY991" fmla="*/ 3572545 h 3978754"/>
                <a:gd name="connsiteX992" fmla="*/ 2407567 w 4548036"/>
                <a:gd name="connsiteY992" fmla="*/ 3572545 h 3978754"/>
                <a:gd name="connsiteX993" fmla="*/ 2413511 w 4548036"/>
                <a:gd name="connsiteY993" fmla="*/ 3561903 h 3978754"/>
                <a:gd name="connsiteX994" fmla="*/ 2413511 w 4548036"/>
                <a:gd name="connsiteY994" fmla="*/ 3561903 h 3978754"/>
                <a:gd name="connsiteX995" fmla="*/ 2411314 w 4548036"/>
                <a:gd name="connsiteY995" fmla="*/ 3565256 h 3978754"/>
                <a:gd name="connsiteX996" fmla="*/ 2411314 w 4548036"/>
                <a:gd name="connsiteY996" fmla="*/ 3565256 h 3978754"/>
                <a:gd name="connsiteX997" fmla="*/ 2412533 w 4548036"/>
                <a:gd name="connsiteY997" fmla="*/ 3548441 h 3978754"/>
                <a:gd name="connsiteX998" fmla="*/ 2406056 w 4548036"/>
                <a:gd name="connsiteY998" fmla="*/ 3539144 h 3978754"/>
                <a:gd name="connsiteX999" fmla="*/ 2405739 w 4548036"/>
                <a:gd name="connsiteY999" fmla="*/ 3529226 h 3978754"/>
                <a:gd name="connsiteX1000" fmla="*/ 2403072 w 4548036"/>
                <a:gd name="connsiteY1000" fmla="*/ 3520018 h 3978754"/>
                <a:gd name="connsiteX1001" fmla="*/ 2403072 w 4548036"/>
                <a:gd name="connsiteY1001" fmla="*/ 3520018 h 3978754"/>
                <a:gd name="connsiteX1002" fmla="*/ 2395744 w 4548036"/>
                <a:gd name="connsiteY1002" fmla="*/ 3512284 h 3978754"/>
                <a:gd name="connsiteX1003" fmla="*/ 2395744 w 4548036"/>
                <a:gd name="connsiteY1003" fmla="*/ 3512284 h 3978754"/>
                <a:gd name="connsiteX1004" fmla="*/ 2372147 w 4548036"/>
                <a:gd name="connsiteY1004" fmla="*/ 3509007 h 3978754"/>
                <a:gd name="connsiteX1005" fmla="*/ 2355751 w 4548036"/>
                <a:gd name="connsiteY1005" fmla="*/ 3513592 h 3978754"/>
                <a:gd name="connsiteX1006" fmla="*/ 2355751 w 4548036"/>
                <a:gd name="connsiteY1006" fmla="*/ 3513592 h 3978754"/>
                <a:gd name="connsiteX1007" fmla="*/ 2330580 w 4548036"/>
                <a:gd name="connsiteY1007" fmla="*/ 3523929 h 3978754"/>
                <a:gd name="connsiteX1008" fmla="*/ 2311213 w 4548036"/>
                <a:gd name="connsiteY1008" fmla="*/ 3514430 h 3978754"/>
                <a:gd name="connsiteX1009" fmla="*/ 2302754 w 4548036"/>
                <a:gd name="connsiteY1009" fmla="*/ 3508524 h 3978754"/>
                <a:gd name="connsiteX1010" fmla="*/ 2291794 w 4548036"/>
                <a:gd name="connsiteY1010" fmla="*/ 3517034 h 3978754"/>
                <a:gd name="connsiteX1011" fmla="*/ 2284314 w 4548036"/>
                <a:gd name="connsiteY1011" fmla="*/ 3522114 h 3978754"/>
                <a:gd name="connsiteX1012" fmla="*/ 2280491 w 4548036"/>
                <a:gd name="connsiteY1012" fmla="*/ 3498225 h 3978754"/>
                <a:gd name="connsiteX1013" fmla="*/ 2286232 w 4548036"/>
                <a:gd name="connsiteY1013" fmla="*/ 3488573 h 3978754"/>
                <a:gd name="connsiteX1014" fmla="*/ 2290524 w 4548036"/>
                <a:gd name="connsiteY1014" fmla="*/ 3466500 h 3978754"/>
                <a:gd name="connsiteX1015" fmla="*/ 2280377 w 4548036"/>
                <a:gd name="connsiteY1015" fmla="*/ 3445418 h 3978754"/>
                <a:gd name="connsiteX1016" fmla="*/ 2250227 w 4548036"/>
                <a:gd name="connsiteY1016" fmla="*/ 3426419 h 3978754"/>
                <a:gd name="connsiteX1017" fmla="*/ 2250227 w 4548036"/>
                <a:gd name="connsiteY1017" fmla="*/ 3426419 h 3978754"/>
                <a:gd name="connsiteX1018" fmla="*/ 2246252 w 4548036"/>
                <a:gd name="connsiteY1018" fmla="*/ 3419548 h 3978754"/>
                <a:gd name="connsiteX1019" fmla="*/ 2242074 w 4548036"/>
                <a:gd name="connsiteY1019" fmla="*/ 3413947 h 3978754"/>
                <a:gd name="connsiteX1020" fmla="*/ 2237527 w 4548036"/>
                <a:gd name="connsiteY1020" fmla="*/ 3406657 h 3978754"/>
                <a:gd name="connsiteX1021" fmla="*/ 2235597 w 4548036"/>
                <a:gd name="connsiteY1021" fmla="*/ 3403749 h 3978754"/>
                <a:gd name="connsiteX1022" fmla="*/ 2235597 w 4548036"/>
                <a:gd name="connsiteY1022" fmla="*/ 3403749 h 3978754"/>
                <a:gd name="connsiteX1023" fmla="*/ 2230072 w 4548036"/>
                <a:gd name="connsiteY1023" fmla="*/ 3394643 h 3978754"/>
                <a:gd name="connsiteX1024" fmla="*/ 2227152 w 4548036"/>
                <a:gd name="connsiteY1024" fmla="*/ 3385537 h 3978754"/>
                <a:gd name="connsiteX1025" fmla="*/ 2218351 w 4548036"/>
                <a:gd name="connsiteY1025" fmla="*/ 3366982 h 3978754"/>
                <a:gd name="connsiteX1026" fmla="*/ 2214185 w 4548036"/>
                <a:gd name="connsiteY1026" fmla="*/ 3353990 h 3978754"/>
                <a:gd name="connsiteX1027" fmla="*/ 2206768 w 4548036"/>
                <a:gd name="connsiteY1027" fmla="*/ 3339956 h 3978754"/>
                <a:gd name="connsiteX1028" fmla="*/ 2189052 w 4548036"/>
                <a:gd name="connsiteY1028" fmla="*/ 3316296 h 3978754"/>
                <a:gd name="connsiteX1029" fmla="*/ 2188582 w 4548036"/>
                <a:gd name="connsiteY1029" fmla="*/ 3299456 h 3978754"/>
                <a:gd name="connsiteX1030" fmla="*/ 2196100 w 4548036"/>
                <a:gd name="connsiteY1030" fmla="*/ 3270678 h 3978754"/>
                <a:gd name="connsiteX1031" fmla="*/ 2198018 w 4548036"/>
                <a:gd name="connsiteY1031" fmla="*/ 3258766 h 3978754"/>
                <a:gd name="connsiteX1032" fmla="*/ 2204863 w 4548036"/>
                <a:gd name="connsiteY1032" fmla="*/ 3249838 h 3978754"/>
                <a:gd name="connsiteX1033" fmla="*/ 2218274 w 4548036"/>
                <a:gd name="connsiteY1033" fmla="*/ 3249266 h 3978754"/>
                <a:gd name="connsiteX1034" fmla="*/ 2227228 w 4548036"/>
                <a:gd name="connsiteY1034" fmla="*/ 3240338 h 3978754"/>
                <a:gd name="connsiteX1035" fmla="*/ 2236702 w 4548036"/>
                <a:gd name="connsiteY1035" fmla="*/ 3236642 h 3978754"/>
                <a:gd name="connsiteX1036" fmla="*/ 2250913 w 4548036"/>
                <a:gd name="connsiteY1036" fmla="*/ 3241151 h 3978754"/>
                <a:gd name="connsiteX1037" fmla="*/ 2256908 w 4548036"/>
                <a:gd name="connsiteY1037" fmla="*/ 3247818 h 3978754"/>
                <a:gd name="connsiteX1038" fmla="*/ 2264020 w 4548036"/>
                <a:gd name="connsiteY1038" fmla="*/ 3254321 h 3978754"/>
                <a:gd name="connsiteX1039" fmla="*/ 2284822 w 4548036"/>
                <a:gd name="connsiteY1039" fmla="*/ 3262677 h 3978754"/>
                <a:gd name="connsiteX1040" fmla="*/ 2284822 w 4548036"/>
                <a:gd name="connsiteY1040" fmla="*/ 3262677 h 3978754"/>
                <a:gd name="connsiteX1041" fmla="*/ 2294081 w 4548036"/>
                <a:gd name="connsiteY1041" fmla="*/ 3261839 h 3978754"/>
                <a:gd name="connsiteX1042" fmla="*/ 2294081 w 4548036"/>
                <a:gd name="connsiteY1042" fmla="*/ 3261839 h 3978754"/>
                <a:gd name="connsiteX1043" fmla="*/ 2312470 w 4548036"/>
                <a:gd name="connsiteY1043" fmla="*/ 3261000 h 3978754"/>
                <a:gd name="connsiteX1044" fmla="*/ 2342442 w 4548036"/>
                <a:gd name="connsiteY1044" fmla="*/ 3296967 h 3978754"/>
                <a:gd name="connsiteX1045" fmla="*/ 2384378 w 4548036"/>
                <a:gd name="connsiteY1045" fmla="*/ 3310137 h 3978754"/>
                <a:gd name="connsiteX1046" fmla="*/ 2407746 w 4548036"/>
                <a:gd name="connsiteY1046" fmla="*/ 3322709 h 3978754"/>
                <a:gd name="connsiteX1047" fmla="*/ 2429335 w 4548036"/>
                <a:gd name="connsiteY1047" fmla="*/ 3340096 h 3978754"/>
                <a:gd name="connsiteX1048" fmla="*/ 2457491 w 4548036"/>
                <a:gd name="connsiteY1048" fmla="*/ 3367655 h 3978754"/>
                <a:gd name="connsiteX1049" fmla="*/ 2457491 w 4548036"/>
                <a:gd name="connsiteY1049" fmla="*/ 3367655 h 3978754"/>
                <a:gd name="connsiteX1050" fmla="*/ 2468553 w 4548036"/>
                <a:gd name="connsiteY1050" fmla="*/ 3377231 h 3978754"/>
                <a:gd name="connsiteX1051" fmla="*/ 2468553 w 4548036"/>
                <a:gd name="connsiteY1051" fmla="*/ 3377231 h 3978754"/>
                <a:gd name="connsiteX1052" fmla="*/ 2471715 w 4548036"/>
                <a:gd name="connsiteY1052" fmla="*/ 3376011 h 3978754"/>
                <a:gd name="connsiteX1053" fmla="*/ 2476872 w 4548036"/>
                <a:gd name="connsiteY1053" fmla="*/ 3367401 h 3978754"/>
                <a:gd name="connsiteX1054" fmla="*/ 2486879 w 4548036"/>
                <a:gd name="connsiteY1054" fmla="*/ 3359234 h 3978754"/>
                <a:gd name="connsiteX1055" fmla="*/ 2501344 w 4548036"/>
                <a:gd name="connsiteY1055" fmla="*/ 3354764 h 3978754"/>
                <a:gd name="connsiteX1056" fmla="*/ 2503503 w 4548036"/>
                <a:gd name="connsiteY1056" fmla="*/ 3348046 h 3978754"/>
                <a:gd name="connsiteX1057" fmla="*/ 2505370 w 4548036"/>
                <a:gd name="connsiteY1057" fmla="*/ 3345646 h 3978754"/>
                <a:gd name="connsiteX1058" fmla="*/ 2507860 w 4548036"/>
                <a:gd name="connsiteY1058" fmla="*/ 3346586 h 3978754"/>
                <a:gd name="connsiteX1059" fmla="*/ 2514489 w 4548036"/>
                <a:gd name="connsiteY1059" fmla="*/ 3353189 h 3978754"/>
                <a:gd name="connsiteX1060" fmla="*/ 2523443 w 4548036"/>
                <a:gd name="connsiteY1060" fmla="*/ 3360809 h 3978754"/>
                <a:gd name="connsiteX1061" fmla="*/ 2537641 w 4548036"/>
                <a:gd name="connsiteY1061" fmla="*/ 3365546 h 3978754"/>
                <a:gd name="connsiteX1062" fmla="*/ 2539216 w 4548036"/>
                <a:gd name="connsiteY1062" fmla="*/ 3355552 h 3978754"/>
                <a:gd name="connsiteX1063" fmla="*/ 2544486 w 4548036"/>
                <a:gd name="connsiteY1063" fmla="*/ 3348732 h 3978754"/>
                <a:gd name="connsiteX1064" fmla="*/ 2558698 w 4548036"/>
                <a:gd name="connsiteY1064" fmla="*/ 3341087 h 3978754"/>
                <a:gd name="connsiteX1065" fmla="*/ 2560272 w 4548036"/>
                <a:gd name="connsiteY1065" fmla="*/ 3327942 h 3978754"/>
                <a:gd name="connsiteX1066" fmla="*/ 2563689 w 4548036"/>
                <a:gd name="connsiteY1066" fmla="*/ 3321097 h 3978754"/>
                <a:gd name="connsiteX1067" fmla="*/ 2571588 w 4548036"/>
                <a:gd name="connsiteY1067" fmla="*/ 3316880 h 3978754"/>
                <a:gd name="connsiteX1068" fmla="*/ 2571067 w 4548036"/>
                <a:gd name="connsiteY1068" fmla="*/ 3302694 h 3978754"/>
                <a:gd name="connsiteX1069" fmla="*/ 2584212 w 4548036"/>
                <a:gd name="connsiteY1069" fmla="*/ 3305323 h 3978754"/>
                <a:gd name="connsiteX1070" fmla="*/ 2598296 w 4548036"/>
                <a:gd name="connsiteY1070" fmla="*/ 3304523 h 3978754"/>
                <a:gd name="connsiteX1071" fmla="*/ 2601572 w 4548036"/>
                <a:gd name="connsiteY1071" fmla="*/ 3293462 h 3978754"/>
                <a:gd name="connsiteX1072" fmla="*/ 2609992 w 4548036"/>
                <a:gd name="connsiteY1072" fmla="*/ 3281384 h 3978754"/>
                <a:gd name="connsiteX1073" fmla="*/ 2619467 w 4548036"/>
                <a:gd name="connsiteY1073" fmla="*/ 3284534 h 3978754"/>
                <a:gd name="connsiteX1074" fmla="*/ 2621829 w 4548036"/>
                <a:gd name="connsiteY1074" fmla="*/ 3283734 h 3978754"/>
                <a:gd name="connsiteX1075" fmla="*/ 2621829 w 4548036"/>
                <a:gd name="connsiteY1075" fmla="*/ 3283734 h 3978754"/>
                <a:gd name="connsiteX1076" fmla="*/ 2625042 w 4548036"/>
                <a:gd name="connsiteY1076" fmla="*/ 3274653 h 3978754"/>
                <a:gd name="connsiteX1077" fmla="*/ 2617028 w 4548036"/>
                <a:gd name="connsiteY1077" fmla="*/ 3265204 h 3978754"/>
                <a:gd name="connsiteX1078" fmla="*/ 2604646 w 4548036"/>
                <a:gd name="connsiteY1078" fmla="*/ 3248440 h 3978754"/>
                <a:gd name="connsiteX1079" fmla="*/ 2603185 w 4548036"/>
                <a:gd name="connsiteY1079" fmla="*/ 3238242 h 3978754"/>
                <a:gd name="connsiteX1080" fmla="*/ 2603630 w 4548036"/>
                <a:gd name="connsiteY1080" fmla="*/ 3249126 h 3978754"/>
                <a:gd name="connsiteX1081" fmla="*/ 2603630 w 4548036"/>
                <a:gd name="connsiteY1081" fmla="*/ 3249126 h 3978754"/>
                <a:gd name="connsiteX1082" fmla="*/ 2602207 w 4548036"/>
                <a:gd name="connsiteY1082" fmla="*/ 3231067 h 3978754"/>
                <a:gd name="connsiteX1083" fmla="*/ 2584605 w 4548036"/>
                <a:gd name="connsiteY1083" fmla="*/ 3220373 h 3978754"/>
                <a:gd name="connsiteX1084" fmla="*/ 2561301 w 4548036"/>
                <a:gd name="connsiteY1084" fmla="*/ 3216881 h 3978754"/>
                <a:gd name="connsiteX1085" fmla="*/ 2551382 w 4548036"/>
                <a:gd name="connsiteY1085" fmla="*/ 3213032 h 3978754"/>
                <a:gd name="connsiteX1086" fmla="*/ 2541400 w 4548036"/>
                <a:gd name="connsiteY1086" fmla="*/ 3194503 h 3978754"/>
                <a:gd name="connsiteX1087" fmla="*/ 2539990 w 4548036"/>
                <a:gd name="connsiteY1087" fmla="*/ 3172646 h 3978754"/>
                <a:gd name="connsiteX1088" fmla="*/ 2538085 w 4548036"/>
                <a:gd name="connsiteY1088" fmla="*/ 3158879 h 3978754"/>
                <a:gd name="connsiteX1089" fmla="*/ 2538085 w 4548036"/>
                <a:gd name="connsiteY1089" fmla="*/ 3158879 h 3978754"/>
                <a:gd name="connsiteX1090" fmla="*/ 2537946 w 4548036"/>
                <a:gd name="connsiteY1090" fmla="*/ 3134698 h 3978754"/>
                <a:gd name="connsiteX1091" fmla="*/ 2537946 w 4548036"/>
                <a:gd name="connsiteY1091" fmla="*/ 3134698 h 3978754"/>
                <a:gd name="connsiteX1092" fmla="*/ 2543038 w 4548036"/>
                <a:gd name="connsiteY1092" fmla="*/ 3102656 h 3978754"/>
                <a:gd name="connsiteX1093" fmla="*/ 2553694 w 4548036"/>
                <a:gd name="connsiteY1093" fmla="*/ 3081701 h 3978754"/>
                <a:gd name="connsiteX1094" fmla="*/ 2553694 w 4548036"/>
                <a:gd name="connsiteY1094" fmla="*/ 3081701 h 3978754"/>
                <a:gd name="connsiteX1095" fmla="*/ 2585583 w 4548036"/>
                <a:gd name="connsiteY1095" fmla="*/ 3079568 h 3978754"/>
                <a:gd name="connsiteX1096" fmla="*/ 2585583 w 4548036"/>
                <a:gd name="connsiteY1096" fmla="*/ 3079568 h 3978754"/>
                <a:gd name="connsiteX1097" fmla="*/ 2584161 w 4548036"/>
                <a:gd name="connsiteY1097" fmla="*/ 3075301 h 3978754"/>
                <a:gd name="connsiteX1098" fmla="*/ 2578459 w 4548036"/>
                <a:gd name="connsiteY1098" fmla="*/ 3067706 h 3978754"/>
                <a:gd name="connsiteX1099" fmla="*/ 2592721 w 4548036"/>
                <a:gd name="connsiteY1099" fmla="*/ 3044909 h 3978754"/>
                <a:gd name="connsiteX1100" fmla="*/ 2604113 w 4548036"/>
                <a:gd name="connsiteY1100" fmla="*/ 3037315 h 3978754"/>
                <a:gd name="connsiteX1101" fmla="*/ 2614082 w 4548036"/>
                <a:gd name="connsiteY1101" fmla="*/ 3034457 h 3978754"/>
                <a:gd name="connsiteX1102" fmla="*/ 2625969 w 4548036"/>
                <a:gd name="connsiteY1102" fmla="*/ 3021630 h 3978754"/>
                <a:gd name="connsiteX1103" fmla="*/ 2632142 w 4548036"/>
                <a:gd name="connsiteY1103" fmla="*/ 3013540 h 3978754"/>
                <a:gd name="connsiteX1104" fmla="*/ 2643051 w 4548036"/>
                <a:gd name="connsiteY1104" fmla="*/ 3017808 h 3978754"/>
                <a:gd name="connsiteX1105" fmla="*/ 2657770 w 4548036"/>
                <a:gd name="connsiteY1105" fmla="*/ 3012131 h 3978754"/>
                <a:gd name="connsiteX1106" fmla="*/ 2665377 w 4548036"/>
                <a:gd name="connsiteY1106" fmla="*/ 2991696 h 3978754"/>
                <a:gd name="connsiteX1107" fmla="*/ 2666317 w 4548036"/>
                <a:gd name="connsiteY1107" fmla="*/ 2987912 h 3978754"/>
                <a:gd name="connsiteX1108" fmla="*/ 2672502 w 4548036"/>
                <a:gd name="connsiteY1108" fmla="*/ 2984584 h 3978754"/>
                <a:gd name="connsiteX1109" fmla="*/ 2683894 w 4548036"/>
                <a:gd name="connsiteY1109" fmla="*/ 2983657 h 3978754"/>
                <a:gd name="connsiteX1110" fmla="*/ 2691489 w 4548036"/>
                <a:gd name="connsiteY1110" fmla="*/ 2978895 h 3978754"/>
                <a:gd name="connsiteX1111" fmla="*/ 2688631 w 4548036"/>
                <a:gd name="connsiteY1111" fmla="*/ 2965585 h 3978754"/>
                <a:gd name="connsiteX1112" fmla="*/ 2683881 w 4548036"/>
                <a:gd name="connsiteY1112" fmla="*/ 2954206 h 3978754"/>
                <a:gd name="connsiteX1113" fmla="*/ 2677709 w 4548036"/>
                <a:gd name="connsiteY1113" fmla="*/ 2938052 h 3978754"/>
                <a:gd name="connsiteX1114" fmla="*/ 2661568 w 4548036"/>
                <a:gd name="connsiteY1114" fmla="*/ 2932832 h 3978754"/>
                <a:gd name="connsiteX1115" fmla="*/ 2669162 w 4548036"/>
                <a:gd name="connsiteY1115" fmla="*/ 2927599 h 3978754"/>
                <a:gd name="connsiteX1116" fmla="*/ 2676770 w 4548036"/>
                <a:gd name="connsiteY1116" fmla="*/ 2921427 h 3978754"/>
                <a:gd name="connsiteX1117" fmla="*/ 2668222 w 4548036"/>
                <a:gd name="connsiteY1117" fmla="*/ 2910035 h 3978754"/>
                <a:gd name="connsiteX1118" fmla="*/ 2673912 w 4548036"/>
                <a:gd name="connsiteY1118" fmla="*/ 2895786 h 3978754"/>
                <a:gd name="connsiteX1119" fmla="*/ 2683412 w 4548036"/>
                <a:gd name="connsiteY1119" fmla="*/ 2883429 h 3978754"/>
                <a:gd name="connsiteX1120" fmla="*/ 2695286 w 4548036"/>
                <a:gd name="connsiteY1120" fmla="*/ 2891481 h 3978754"/>
                <a:gd name="connsiteX1121" fmla="*/ 2705256 w 4548036"/>
                <a:gd name="connsiteY1121" fmla="*/ 2892916 h 3978754"/>
                <a:gd name="connsiteX1122" fmla="*/ 2711428 w 4548036"/>
                <a:gd name="connsiteY1122" fmla="*/ 2883911 h 3978754"/>
                <a:gd name="connsiteX1123" fmla="*/ 2719505 w 4548036"/>
                <a:gd name="connsiteY1123" fmla="*/ 2876304 h 3978754"/>
                <a:gd name="connsiteX1124" fmla="*/ 2723302 w 4548036"/>
                <a:gd name="connsiteY1124" fmla="*/ 2860632 h 3978754"/>
                <a:gd name="connsiteX1125" fmla="*/ 2726160 w 4548036"/>
                <a:gd name="connsiteY1125" fmla="*/ 2851628 h 3978754"/>
                <a:gd name="connsiteX1126" fmla="*/ 2726160 w 4548036"/>
                <a:gd name="connsiteY1126" fmla="*/ 2851628 h 3978754"/>
                <a:gd name="connsiteX1127" fmla="*/ 2732332 w 4548036"/>
                <a:gd name="connsiteY1127" fmla="*/ 2852568 h 3978754"/>
                <a:gd name="connsiteX1128" fmla="*/ 2732332 w 4548036"/>
                <a:gd name="connsiteY1128" fmla="*/ 2852568 h 3978754"/>
                <a:gd name="connsiteX1129" fmla="*/ 2733754 w 4548036"/>
                <a:gd name="connsiteY1129" fmla="*/ 2839741 h 3978754"/>
                <a:gd name="connsiteX1130" fmla="*/ 2739926 w 4548036"/>
                <a:gd name="connsiteY1130" fmla="*/ 2835473 h 3978754"/>
                <a:gd name="connsiteX1131" fmla="*/ 2749909 w 4548036"/>
                <a:gd name="connsiteY1131" fmla="*/ 2844503 h 3978754"/>
                <a:gd name="connsiteX1132" fmla="*/ 2769390 w 4548036"/>
                <a:gd name="connsiteY1132" fmla="*/ 2852568 h 3978754"/>
                <a:gd name="connsiteX1133" fmla="*/ 2777937 w 4548036"/>
                <a:gd name="connsiteY1133" fmla="*/ 2856365 h 3978754"/>
                <a:gd name="connsiteX1134" fmla="*/ 2787907 w 4548036"/>
                <a:gd name="connsiteY1134" fmla="*/ 2857800 h 3978754"/>
                <a:gd name="connsiteX1135" fmla="*/ 2795502 w 4548036"/>
                <a:gd name="connsiteY1135" fmla="*/ 2860163 h 3978754"/>
                <a:gd name="connsiteX1136" fmla="*/ 2795502 w 4548036"/>
                <a:gd name="connsiteY1136" fmla="*/ 2860163 h 3978754"/>
                <a:gd name="connsiteX1137" fmla="*/ 2810691 w 4548036"/>
                <a:gd name="connsiteY1137" fmla="*/ 2880597 h 3978754"/>
                <a:gd name="connsiteX1138" fmla="*/ 2810691 w 4548036"/>
                <a:gd name="connsiteY1138" fmla="*/ 2880597 h 3978754"/>
                <a:gd name="connsiteX1139" fmla="*/ 2822769 w 4548036"/>
                <a:gd name="connsiteY1139" fmla="*/ 2867567 h 3978754"/>
                <a:gd name="connsiteX1140" fmla="*/ 2816393 w 4548036"/>
                <a:gd name="connsiteY1140" fmla="*/ 2864912 h 3978754"/>
                <a:gd name="connsiteX1141" fmla="*/ 2809269 w 4548036"/>
                <a:gd name="connsiteY1141" fmla="*/ 2863503 h 3978754"/>
                <a:gd name="connsiteX1142" fmla="*/ 2809269 w 4548036"/>
                <a:gd name="connsiteY1142" fmla="*/ 2859223 h 3978754"/>
                <a:gd name="connsiteX1143" fmla="*/ 2809269 w 4548036"/>
                <a:gd name="connsiteY1143" fmla="*/ 2859223 h 3978754"/>
                <a:gd name="connsiteX1144" fmla="*/ 2828750 w 4548036"/>
                <a:gd name="connsiteY1144" fmla="*/ 2851641 h 3978754"/>
                <a:gd name="connsiteX1145" fmla="*/ 2828750 w 4548036"/>
                <a:gd name="connsiteY1145" fmla="*/ 2851641 h 3978754"/>
                <a:gd name="connsiteX1146" fmla="*/ 2824889 w 4548036"/>
                <a:gd name="connsiteY1146" fmla="*/ 2840630 h 3978754"/>
                <a:gd name="connsiteX1147" fmla="*/ 2821245 w 4548036"/>
                <a:gd name="connsiteY1147" fmla="*/ 2833340 h 3978754"/>
                <a:gd name="connsiteX1148" fmla="*/ 2821245 w 4548036"/>
                <a:gd name="connsiteY1148" fmla="*/ 2833340 h 3978754"/>
                <a:gd name="connsiteX1149" fmla="*/ 2820978 w 4548036"/>
                <a:gd name="connsiteY1149" fmla="*/ 2829886 h 3978754"/>
                <a:gd name="connsiteX1150" fmla="*/ 2820978 w 4548036"/>
                <a:gd name="connsiteY1150" fmla="*/ 2829886 h 3978754"/>
                <a:gd name="connsiteX1151" fmla="*/ 2815898 w 4548036"/>
                <a:gd name="connsiteY1151" fmla="*/ 2822278 h 3978754"/>
                <a:gd name="connsiteX1152" fmla="*/ 2815898 w 4548036"/>
                <a:gd name="connsiteY1152" fmla="*/ 2822278 h 3978754"/>
                <a:gd name="connsiteX1153" fmla="*/ 2812456 w 4548036"/>
                <a:gd name="connsiteY1153" fmla="*/ 2817910 h 3978754"/>
                <a:gd name="connsiteX1154" fmla="*/ 2812456 w 4548036"/>
                <a:gd name="connsiteY1154" fmla="*/ 2817910 h 3978754"/>
                <a:gd name="connsiteX1155" fmla="*/ 2798385 w 4548036"/>
                <a:gd name="connsiteY1155" fmla="*/ 2789004 h 3978754"/>
                <a:gd name="connsiteX1156" fmla="*/ 2792670 w 4548036"/>
                <a:gd name="connsiteY1156" fmla="*/ 2780851 h 3978754"/>
                <a:gd name="connsiteX1157" fmla="*/ 2791819 w 4548036"/>
                <a:gd name="connsiteY1157" fmla="*/ 2758550 h 3978754"/>
                <a:gd name="connsiteX1158" fmla="*/ 2797216 w 4548036"/>
                <a:gd name="connsiteY1158" fmla="*/ 2744415 h 3978754"/>
                <a:gd name="connsiteX1159" fmla="*/ 2816228 w 4548036"/>
                <a:gd name="connsiteY1159" fmla="*/ 2739170 h 3978754"/>
                <a:gd name="connsiteX1160" fmla="*/ 2846060 w 4548036"/>
                <a:gd name="connsiteY1160" fmla="*/ 2736541 h 3978754"/>
                <a:gd name="connsiteX1161" fmla="*/ 2846060 w 4548036"/>
                <a:gd name="connsiteY1161" fmla="*/ 2736541 h 3978754"/>
                <a:gd name="connsiteX1162" fmla="*/ 2861453 w 4548036"/>
                <a:gd name="connsiteY1162" fmla="*/ 2739233 h 3978754"/>
                <a:gd name="connsiteX1163" fmla="*/ 2861453 w 4548036"/>
                <a:gd name="connsiteY1163" fmla="*/ 2739233 h 3978754"/>
                <a:gd name="connsiteX1164" fmla="*/ 2870241 w 4548036"/>
                <a:gd name="connsiteY1164" fmla="*/ 2730394 h 3978754"/>
                <a:gd name="connsiteX1165" fmla="*/ 2870241 w 4548036"/>
                <a:gd name="connsiteY1165" fmla="*/ 2711877 h 3978754"/>
                <a:gd name="connsiteX1166" fmla="*/ 2874039 w 4548036"/>
                <a:gd name="connsiteY1166" fmla="*/ 2698580 h 3978754"/>
                <a:gd name="connsiteX1167" fmla="*/ 2875461 w 4548036"/>
                <a:gd name="connsiteY1167" fmla="*/ 2687671 h 3978754"/>
                <a:gd name="connsiteX1168" fmla="*/ 2874039 w 4548036"/>
                <a:gd name="connsiteY1168" fmla="*/ 2677206 h 3978754"/>
                <a:gd name="connsiteX1169" fmla="*/ 2875931 w 4548036"/>
                <a:gd name="connsiteY1169" fmla="*/ 2672939 h 3978754"/>
                <a:gd name="connsiteX1170" fmla="*/ 2867397 w 4548036"/>
                <a:gd name="connsiteY1170" fmla="*/ 2664379 h 3978754"/>
                <a:gd name="connsiteX1171" fmla="*/ 2853617 w 4548036"/>
                <a:gd name="connsiteY1171" fmla="*/ 2657254 h 3978754"/>
                <a:gd name="connsiteX1172" fmla="*/ 2851229 w 4548036"/>
                <a:gd name="connsiteY1172" fmla="*/ 2654409 h 3978754"/>
                <a:gd name="connsiteX1173" fmla="*/ 2869276 w 4548036"/>
                <a:gd name="connsiteY1173" fmla="*/ 2645392 h 3978754"/>
                <a:gd name="connsiteX1174" fmla="*/ 2874648 w 4548036"/>
                <a:gd name="connsiteY1174" fmla="*/ 2637226 h 3978754"/>
                <a:gd name="connsiteX1175" fmla="*/ 2880681 w 4548036"/>
                <a:gd name="connsiteY1175" fmla="*/ 2627333 h 3978754"/>
                <a:gd name="connsiteX1176" fmla="*/ 2889812 w 4548036"/>
                <a:gd name="connsiteY1176" fmla="*/ 2616525 h 3978754"/>
                <a:gd name="connsiteX1177" fmla="*/ 2889812 w 4548036"/>
                <a:gd name="connsiteY1177" fmla="*/ 2616525 h 3978754"/>
                <a:gd name="connsiteX1178" fmla="*/ 2897813 w 4548036"/>
                <a:gd name="connsiteY1178" fmla="*/ 2613896 h 3978754"/>
                <a:gd name="connsiteX1179" fmla="*/ 2897813 w 4548036"/>
                <a:gd name="connsiteY1179" fmla="*/ 2613896 h 3978754"/>
                <a:gd name="connsiteX1180" fmla="*/ 2905852 w 4548036"/>
                <a:gd name="connsiteY1180" fmla="*/ 2609756 h 3978754"/>
                <a:gd name="connsiteX1181" fmla="*/ 2886675 w 4548036"/>
                <a:gd name="connsiteY1181" fmla="*/ 2597907 h 3978754"/>
                <a:gd name="connsiteX1182" fmla="*/ 2870280 w 4548036"/>
                <a:gd name="connsiteY1182" fmla="*/ 2579555 h 3978754"/>
                <a:gd name="connsiteX1183" fmla="*/ 2844714 w 4548036"/>
                <a:gd name="connsiteY1183" fmla="*/ 2554651 h 3978754"/>
                <a:gd name="connsiteX1184" fmla="*/ 2844714 w 4548036"/>
                <a:gd name="connsiteY1184" fmla="*/ 2554651 h 3978754"/>
                <a:gd name="connsiteX1185" fmla="*/ 2843952 w 4548036"/>
                <a:gd name="connsiteY1185" fmla="*/ 2535918 h 3978754"/>
                <a:gd name="connsiteX1186" fmla="*/ 2843952 w 4548036"/>
                <a:gd name="connsiteY1186" fmla="*/ 2535918 h 3978754"/>
                <a:gd name="connsiteX1187" fmla="*/ 2832700 w 4548036"/>
                <a:gd name="connsiteY1187" fmla="*/ 2526647 h 3978754"/>
                <a:gd name="connsiteX1188" fmla="*/ 2832218 w 4548036"/>
                <a:gd name="connsiteY1188" fmla="*/ 2511915 h 3978754"/>
                <a:gd name="connsiteX1189" fmla="*/ 2834859 w 4548036"/>
                <a:gd name="connsiteY1189" fmla="*/ 2501234 h 3978754"/>
                <a:gd name="connsiteX1190" fmla="*/ 2834859 w 4548036"/>
                <a:gd name="connsiteY1190" fmla="*/ 2501234 h 3978754"/>
                <a:gd name="connsiteX1191" fmla="*/ 2831887 w 4548036"/>
                <a:gd name="connsiteY1191" fmla="*/ 2498504 h 3978754"/>
                <a:gd name="connsiteX1192" fmla="*/ 2831887 w 4548036"/>
                <a:gd name="connsiteY1192" fmla="*/ 2498504 h 3978754"/>
                <a:gd name="connsiteX1193" fmla="*/ 2827265 w 4548036"/>
                <a:gd name="connsiteY1193" fmla="*/ 2493893 h 3978754"/>
                <a:gd name="connsiteX1194" fmla="*/ 2827265 w 4548036"/>
                <a:gd name="connsiteY1194" fmla="*/ 2493893 h 3978754"/>
                <a:gd name="connsiteX1195" fmla="*/ 2826134 w 4548036"/>
                <a:gd name="connsiteY1195" fmla="*/ 2490490 h 3978754"/>
                <a:gd name="connsiteX1196" fmla="*/ 2826134 w 4548036"/>
                <a:gd name="connsiteY1196" fmla="*/ 2490490 h 3978754"/>
                <a:gd name="connsiteX1197" fmla="*/ 2826998 w 4548036"/>
                <a:gd name="connsiteY1197" fmla="*/ 2484851 h 3978754"/>
                <a:gd name="connsiteX1198" fmla="*/ 2838872 w 4548036"/>
                <a:gd name="connsiteY1198" fmla="*/ 2479149 h 3978754"/>
                <a:gd name="connsiteX1199" fmla="*/ 2828903 w 4548036"/>
                <a:gd name="connsiteY1199" fmla="*/ 2470132 h 3978754"/>
                <a:gd name="connsiteX1200" fmla="*/ 2819403 w 4548036"/>
                <a:gd name="connsiteY1200" fmla="*/ 2465382 h 3978754"/>
                <a:gd name="connsiteX1201" fmla="*/ 2808951 w 4548036"/>
                <a:gd name="connsiteY1201" fmla="*/ 2455400 h 3978754"/>
                <a:gd name="connsiteX1202" fmla="*/ 2799451 w 4548036"/>
                <a:gd name="connsiteY1202" fmla="*/ 2446852 h 3978754"/>
                <a:gd name="connsiteX1203" fmla="*/ 2789482 w 4548036"/>
                <a:gd name="connsiteY1203" fmla="*/ 2434025 h 3978754"/>
                <a:gd name="connsiteX1204" fmla="*/ 2784719 w 4548036"/>
                <a:gd name="connsiteY1204" fmla="*/ 2416931 h 3978754"/>
                <a:gd name="connsiteX1205" fmla="*/ 2799921 w 4548036"/>
                <a:gd name="connsiteY1205" fmla="*/ 2403164 h 3978754"/>
                <a:gd name="connsiteX1206" fmla="*/ 2803325 w 4548036"/>
                <a:gd name="connsiteY1206" fmla="*/ 2402440 h 3978754"/>
                <a:gd name="connsiteX1207" fmla="*/ 2803325 w 4548036"/>
                <a:gd name="connsiteY1207" fmla="*/ 2402440 h 3978754"/>
                <a:gd name="connsiteX1208" fmla="*/ 2809612 w 4548036"/>
                <a:gd name="connsiteY1208" fmla="*/ 2401145 h 3978754"/>
                <a:gd name="connsiteX1209" fmla="*/ 2809612 w 4548036"/>
                <a:gd name="connsiteY1209" fmla="*/ 2401145 h 3978754"/>
                <a:gd name="connsiteX1210" fmla="*/ 2815123 w 4548036"/>
                <a:gd name="connsiteY1210" fmla="*/ 2398414 h 3978754"/>
                <a:gd name="connsiteX1211" fmla="*/ 2821765 w 4548036"/>
                <a:gd name="connsiteY1211" fmla="*/ 2394719 h 3978754"/>
                <a:gd name="connsiteX1212" fmla="*/ 2811275 w 4548036"/>
                <a:gd name="connsiteY1212" fmla="*/ 2373078 h 3978754"/>
                <a:gd name="connsiteX1213" fmla="*/ 2795552 w 4548036"/>
                <a:gd name="connsiteY1213" fmla="*/ 2345557 h 3978754"/>
                <a:gd name="connsiteX1214" fmla="*/ 2757529 w 4548036"/>
                <a:gd name="connsiteY1214" fmla="*/ 2310162 h 3978754"/>
                <a:gd name="connsiteX1215" fmla="*/ 2757529 w 4548036"/>
                <a:gd name="connsiteY1215" fmla="*/ 2310162 h 3978754"/>
                <a:gd name="connsiteX1216" fmla="*/ 2754836 w 4548036"/>
                <a:gd name="connsiteY1216" fmla="*/ 2309578 h 3978754"/>
                <a:gd name="connsiteX1217" fmla="*/ 2754836 w 4548036"/>
                <a:gd name="connsiteY1217" fmla="*/ 2309578 h 3978754"/>
                <a:gd name="connsiteX1218" fmla="*/ 2763574 w 4548036"/>
                <a:gd name="connsiteY1218" fmla="*/ 2303076 h 3978754"/>
                <a:gd name="connsiteX1219" fmla="*/ 2765949 w 4548036"/>
                <a:gd name="connsiteY1219" fmla="*/ 2283137 h 3978754"/>
                <a:gd name="connsiteX1220" fmla="*/ 2770508 w 4548036"/>
                <a:gd name="connsiteY1220" fmla="*/ 2267935 h 3978754"/>
                <a:gd name="connsiteX1221" fmla="*/ 2782103 w 4548036"/>
                <a:gd name="connsiteY1221" fmla="*/ 2269827 h 3978754"/>
                <a:gd name="connsiteX1222" fmla="*/ 2795387 w 4548036"/>
                <a:gd name="connsiteY1222" fmla="*/ 2272380 h 3978754"/>
                <a:gd name="connsiteX1223" fmla="*/ 2809167 w 4548036"/>
                <a:gd name="connsiteY1223" fmla="*/ 2266982 h 3978754"/>
                <a:gd name="connsiteX1224" fmla="*/ 2801090 w 4548036"/>
                <a:gd name="connsiteY1224" fmla="*/ 2250358 h 3978754"/>
                <a:gd name="connsiteX1225" fmla="*/ 2795387 w 4548036"/>
                <a:gd name="connsiteY1225" fmla="*/ 2243234 h 3978754"/>
                <a:gd name="connsiteX1226" fmla="*/ 2786370 w 4548036"/>
                <a:gd name="connsiteY1226" fmla="*/ 2239436 h 3978754"/>
                <a:gd name="connsiteX1227" fmla="*/ 2780198 w 4548036"/>
                <a:gd name="connsiteY1227" fmla="*/ 2231359 h 3978754"/>
                <a:gd name="connsiteX1228" fmla="*/ 2766431 w 4548036"/>
                <a:gd name="connsiteY1228" fmla="*/ 2227092 h 3978754"/>
                <a:gd name="connsiteX1229" fmla="*/ 2760259 w 4548036"/>
                <a:gd name="connsiteY1229" fmla="*/ 2220920 h 3978754"/>
                <a:gd name="connsiteX1230" fmla="*/ 2756462 w 4548036"/>
                <a:gd name="connsiteY1230" fmla="*/ 2215230 h 3978754"/>
                <a:gd name="connsiteX1231" fmla="*/ 2749807 w 4548036"/>
                <a:gd name="connsiteY1231" fmla="*/ 2203356 h 3978754"/>
                <a:gd name="connsiteX1232" fmla="*/ 2747432 w 4548036"/>
                <a:gd name="connsiteY1232" fmla="*/ 2192434 h 3978754"/>
                <a:gd name="connsiteX1233" fmla="*/ 2730808 w 4548036"/>
                <a:gd name="connsiteY1233" fmla="*/ 2187214 h 3978754"/>
                <a:gd name="connsiteX1234" fmla="*/ 2709904 w 4548036"/>
                <a:gd name="connsiteY1234" fmla="*/ 2171060 h 3978754"/>
                <a:gd name="connsiteX1235" fmla="*/ 2698499 w 4548036"/>
                <a:gd name="connsiteY1235" fmla="*/ 2164888 h 3978754"/>
                <a:gd name="connsiteX1236" fmla="*/ 2685685 w 4548036"/>
                <a:gd name="connsiteY1236" fmla="*/ 2142574 h 3978754"/>
                <a:gd name="connsiteX1237" fmla="*/ 2664311 w 4548036"/>
                <a:gd name="connsiteY1237" fmla="*/ 2139716 h 3978754"/>
                <a:gd name="connsiteX1238" fmla="*/ 2673328 w 4548036"/>
                <a:gd name="connsiteY1238" fmla="*/ 2118812 h 3978754"/>
                <a:gd name="connsiteX1239" fmla="*/ 2671905 w 4548036"/>
                <a:gd name="connsiteY1239" fmla="*/ 2088408 h 3978754"/>
                <a:gd name="connsiteX1240" fmla="*/ 2659548 w 4548036"/>
                <a:gd name="connsiteY1240" fmla="*/ 2081283 h 3978754"/>
                <a:gd name="connsiteX1241" fmla="*/ 2659548 w 4548036"/>
                <a:gd name="connsiteY1241" fmla="*/ 2081283 h 3978754"/>
                <a:gd name="connsiteX1242" fmla="*/ 2660031 w 4548036"/>
                <a:gd name="connsiteY1242" fmla="*/ 2069879 h 3978754"/>
                <a:gd name="connsiteX1243" fmla="*/ 2660031 w 4548036"/>
                <a:gd name="connsiteY1243" fmla="*/ 2069879 h 3978754"/>
                <a:gd name="connsiteX1244" fmla="*/ 2647661 w 4548036"/>
                <a:gd name="connsiteY1244" fmla="*/ 2057064 h 3978754"/>
                <a:gd name="connsiteX1245" fmla="*/ 2642911 w 4548036"/>
                <a:gd name="connsiteY1245" fmla="*/ 2040440 h 3978754"/>
                <a:gd name="connsiteX1246" fmla="*/ 2642911 w 4548036"/>
                <a:gd name="connsiteY1246" fmla="*/ 2040440 h 3978754"/>
                <a:gd name="connsiteX1247" fmla="*/ 2611098 w 4548036"/>
                <a:gd name="connsiteY1247" fmla="*/ 2038053 h 3978754"/>
                <a:gd name="connsiteX1248" fmla="*/ 2611098 w 4548036"/>
                <a:gd name="connsiteY1248" fmla="*/ 2038053 h 3978754"/>
                <a:gd name="connsiteX1249" fmla="*/ 2596848 w 4548036"/>
                <a:gd name="connsiteY1249" fmla="*/ 2051832 h 3978754"/>
                <a:gd name="connsiteX1250" fmla="*/ 2582129 w 4548036"/>
                <a:gd name="connsiteY1250" fmla="*/ 2057534 h 3978754"/>
                <a:gd name="connsiteX1251" fmla="*/ 2578802 w 4548036"/>
                <a:gd name="connsiteY1251" fmla="*/ 2048505 h 3978754"/>
                <a:gd name="connsiteX1252" fmla="*/ 2576922 w 4548036"/>
                <a:gd name="connsiteY1252" fmla="*/ 2038535 h 3978754"/>
                <a:gd name="connsiteX1253" fmla="*/ 2562660 w 4548036"/>
                <a:gd name="connsiteY1253" fmla="*/ 2036160 h 3978754"/>
                <a:gd name="connsiteX1254" fmla="*/ 2550303 w 4548036"/>
                <a:gd name="connsiteY1254" fmla="*/ 2030928 h 3978754"/>
                <a:gd name="connsiteX1255" fmla="*/ 2545553 w 4548036"/>
                <a:gd name="connsiteY1255" fmla="*/ 2028553 h 3978754"/>
                <a:gd name="connsiteX1256" fmla="*/ 2546506 w 4548036"/>
                <a:gd name="connsiteY1256" fmla="*/ 2016196 h 3978754"/>
                <a:gd name="connsiteX1257" fmla="*/ 2546506 w 4548036"/>
                <a:gd name="connsiteY1257" fmla="*/ 2012868 h 3978754"/>
                <a:gd name="connsiteX1258" fmla="*/ 2546506 w 4548036"/>
                <a:gd name="connsiteY1258" fmla="*/ 2012868 h 3978754"/>
                <a:gd name="connsiteX1259" fmla="*/ 2527506 w 4548036"/>
                <a:gd name="connsiteY1259" fmla="*/ 1991977 h 3978754"/>
                <a:gd name="connsiteX1260" fmla="*/ 2521334 w 4548036"/>
                <a:gd name="connsiteY1260" fmla="*/ 1984370 h 3978754"/>
                <a:gd name="connsiteX1261" fmla="*/ 2513740 w 4548036"/>
                <a:gd name="connsiteY1261" fmla="*/ 1973931 h 3978754"/>
                <a:gd name="connsiteX1262" fmla="*/ 2508037 w 4548036"/>
                <a:gd name="connsiteY1262" fmla="*/ 1967758 h 3978754"/>
                <a:gd name="connsiteX1263" fmla="*/ 2489521 w 4548036"/>
                <a:gd name="connsiteY1263" fmla="*/ 1965383 h 3978754"/>
                <a:gd name="connsiteX1264" fmla="*/ 2489521 w 4548036"/>
                <a:gd name="connsiteY1264" fmla="*/ 1965383 h 3978754"/>
                <a:gd name="connsiteX1265" fmla="*/ 2469099 w 4548036"/>
                <a:gd name="connsiteY1265" fmla="*/ 1982008 h 3978754"/>
                <a:gd name="connsiteX1266" fmla="*/ 2461974 w 4548036"/>
                <a:gd name="connsiteY1266" fmla="*/ 1993400 h 3978754"/>
                <a:gd name="connsiteX1267" fmla="*/ 2450100 w 4548036"/>
                <a:gd name="connsiteY1267" fmla="*/ 1990555 h 3978754"/>
                <a:gd name="connsiteX1268" fmla="*/ 2435368 w 4548036"/>
                <a:gd name="connsiteY1268" fmla="*/ 1979633 h 3978754"/>
                <a:gd name="connsiteX1269" fmla="*/ 2421119 w 4548036"/>
                <a:gd name="connsiteY1269" fmla="*/ 1965866 h 3978754"/>
                <a:gd name="connsiteX1270" fmla="*/ 2421119 w 4548036"/>
                <a:gd name="connsiteY1270" fmla="*/ 1965866 h 3978754"/>
                <a:gd name="connsiteX1271" fmla="*/ 2404024 w 4548036"/>
                <a:gd name="connsiteY1271" fmla="*/ 1955884 h 3978754"/>
                <a:gd name="connsiteX1272" fmla="*/ 2394995 w 4548036"/>
                <a:gd name="connsiteY1272" fmla="*/ 1928820 h 3978754"/>
                <a:gd name="connsiteX1273" fmla="*/ 2391680 w 4548036"/>
                <a:gd name="connsiteY1273" fmla="*/ 1925492 h 3978754"/>
                <a:gd name="connsiteX1274" fmla="*/ 2379806 w 4548036"/>
                <a:gd name="connsiteY1274" fmla="*/ 1923600 h 3978754"/>
                <a:gd name="connsiteX1275" fmla="*/ 2350367 w 4548036"/>
                <a:gd name="connsiteY1275" fmla="*/ 1897007 h 3978754"/>
                <a:gd name="connsiteX1276" fmla="*/ 2341337 w 4548036"/>
                <a:gd name="connsiteY1276" fmla="*/ 1901274 h 3978754"/>
                <a:gd name="connsiteX1277" fmla="*/ 2341337 w 4548036"/>
                <a:gd name="connsiteY1277" fmla="*/ 1901274 h 3978754"/>
                <a:gd name="connsiteX1278" fmla="*/ 2329222 w 4548036"/>
                <a:gd name="connsiteY1278" fmla="*/ 1891444 h 3978754"/>
                <a:gd name="connsiteX1279" fmla="*/ 2319951 w 4548036"/>
                <a:gd name="connsiteY1279" fmla="*/ 1870997 h 3978754"/>
                <a:gd name="connsiteX1280" fmla="*/ 2319951 w 4548036"/>
                <a:gd name="connsiteY1280" fmla="*/ 1870997 h 3978754"/>
                <a:gd name="connsiteX1281" fmla="*/ 2318427 w 4548036"/>
                <a:gd name="connsiteY1281" fmla="*/ 1841546 h 3978754"/>
                <a:gd name="connsiteX1282" fmla="*/ 2318427 w 4548036"/>
                <a:gd name="connsiteY1282" fmla="*/ 1841546 h 3978754"/>
                <a:gd name="connsiteX1283" fmla="*/ 2306247 w 4548036"/>
                <a:gd name="connsiteY1283" fmla="*/ 1813047 h 3978754"/>
                <a:gd name="connsiteX1284" fmla="*/ 2288201 w 4548036"/>
                <a:gd name="connsiteY1284" fmla="*/ 1804030 h 3978754"/>
                <a:gd name="connsiteX1285" fmla="*/ 2279184 w 4548036"/>
                <a:gd name="connsiteY1285" fmla="*/ 1803078 h 3978754"/>
                <a:gd name="connsiteX1286" fmla="*/ 2273012 w 4548036"/>
                <a:gd name="connsiteY1286" fmla="*/ 1803078 h 3978754"/>
                <a:gd name="connsiteX1287" fmla="*/ 2255917 w 4548036"/>
                <a:gd name="connsiteY1287" fmla="*/ 1799750 h 3978754"/>
                <a:gd name="connsiteX1288" fmla="*/ 2237388 w 4548036"/>
                <a:gd name="connsiteY1288" fmla="*/ 1788359 h 3978754"/>
                <a:gd name="connsiteX1289" fmla="*/ 2224574 w 4548036"/>
                <a:gd name="connsiteY1289" fmla="*/ 1778846 h 3978754"/>
                <a:gd name="connsiteX1290" fmla="*/ 2214134 w 4548036"/>
                <a:gd name="connsiteY1290" fmla="*/ 1785018 h 3978754"/>
                <a:gd name="connsiteX1291" fmla="*/ 2206997 w 4548036"/>
                <a:gd name="connsiteY1291" fmla="*/ 1777894 h 3978754"/>
                <a:gd name="connsiteX1292" fmla="*/ 2198920 w 4548036"/>
                <a:gd name="connsiteY1292" fmla="*/ 1774096 h 3978754"/>
                <a:gd name="connsiteX1293" fmla="*/ 2185153 w 4548036"/>
                <a:gd name="connsiteY1293" fmla="*/ 1771721 h 3978754"/>
                <a:gd name="connsiteX1294" fmla="*/ 2181838 w 4548036"/>
                <a:gd name="connsiteY1294" fmla="*/ 1751769 h 3978754"/>
                <a:gd name="connsiteX1295" fmla="*/ 2181356 w 4548036"/>
                <a:gd name="connsiteY1295" fmla="*/ 1741800 h 3978754"/>
                <a:gd name="connsiteX1296" fmla="*/ 2169481 w 4548036"/>
                <a:gd name="connsiteY1296" fmla="*/ 1747972 h 3978754"/>
                <a:gd name="connsiteX1297" fmla="*/ 2164249 w 4548036"/>
                <a:gd name="connsiteY1297" fmla="*/ 1737533 h 3978754"/>
                <a:gd name="connsiteX1298" fmla="*/ 2159499 w 4548036"/>
                <a:gd name="connsiteY1298" fmla="*/ 1719003 h 3978754"/>
                <a:gd name="connsiteX1299" fmla="*/ 2145681 w 4548036"/>
                <a:gd name="connsiteY1299" fmla="*/ 1706786 h 3978754"/>
                <a:gd name="connsiteX1300" fmla="*/ 2136906 w 4548036"/>
                <a:gd name="connsiteY1300" fmla="*/ 1691419 h 3978754"/>
                <a:gd name="connsiteX1301" fmla="*/ 2127025 w 4548036"/>
                <a:gd name="connsiteY1301" fmla="*/ 1691419 h 3978754"/>
                <a:gd name="connsiteX1302" fmla="*/ 2118796 w 4548036"/>
                <a:gd name="connsiteY1302" fmla="*/ 1696905 h 3978754"/>
                <a:gd name="connsiteX1303" fmla="*/ 2116535 w 4548036"/>
                <a:gd name="connsiteY1303" fmla="*/ 1697426 h 3978754"/>
                <a:gd name="connsiteX1304" fmla="*/ 2116535 w 4548036"/>
                <a:gd name="connsiteY1304" fmla="*/ 1697426 h 3978754"/>
                <a:gd name="connsiteX1305" fmla="*/ 2114986 w 4548036"/>
                <a:gd name="connsiteY1305" fmla="*/ 1699852 h 3978754"/>
                <a:gd name="connsiteX1306" fmla="*/ 2114986 w 4548036"/>
                <a:gd name="connsiteY1306" fmla="*/ 1699852 h 3978754"/>
                <a:gd name="connsiteX1307" fmla="*/ 2111290 w 4548036"/>
                <a:gd name="connsiteY1307" fmla="*/ 1704640 h 3978754"/>
                <a:gd name="connsiteX1308" fmla="*/ 2121056 w 4548036"/>
                <a:gd name="connsiteY1308" fmla="*/ 1725468 h 3978754"/>
                <a:gd name="connsiteX1309" fmla="*/ 2126301 w 4548036"/>
                <a:gd name="connsiteY1309" fmla="*/ 1748417 h 3978754"/>
                <a:gd name="connsiteX1310" fmla="*/ 2134163 w 4548036"/>
                <a:gd name="connsiteY1310" fmla="*/ 1770705 h 3978754"/>
                <a:gd name="connsiteX1311" fmla="*/ 2132207 w 4548036"/>
                <a:gd name="connsiteY1311" fmla="*/ 1794302 h 3978754"/>
                <a:gd name="connsiteX1312" fmla="*/ 2132207 w 4548036"/>
                <a:gd name="connsiteY1312" fmla="*/ 1794302 h 3978754"/>
                <a:gd name="connsiteX1313" fmla="*/ 2124663 w 4548036"/>
                <a:gd name="connsiteY1313" fmla="*/ 1789667 h 3978754"/>
                <a:gd name="connsiteX1314" fmla="*/ 2124663 w 4548036"/>
                <a:gd name="connsiteY1314" fmla="*/ 1789667 h 3978754"/>
                <a:gd name="connsiteX1315" fmla="*/ 2123711 w 4548036"/>
                <a:gd name="connsiteY1315" fmla="*/ 1783964 h 3978754"/>
                <a:gd name="connsiteX1316" fmla="*/ 2106617 w 4548036"/>
                <a:gd name="connsiteY1316" fmla="*/ 1768292 h 3978754"/>
                <a:gd name="connsiteX1317" fmla="*/ 2091478 w 4548036"/>
                <a:gd name="connsiteY1317" fmla="*/ 1762895 h 3978754"/>
                <a:gd name="connsiteX1318" fmla="*/ 2059868 w 4548036"/>
                <a:gd name="connsiteY1318" fmla="*/ 1744683 h 3978754"/>
                <a:gd name="connsiteX1319" fmla="*/ 2012980 w 4548036"/>
                <a:gd name="connsiteY1319" fmla="*/ 1708844 h 3978754"/>
                <a:gd name="connsiteX1320" fmla="*/ 1984150 w 4548036"/>
                <a:gd name="connsiteY1320" fmla="*/ 1670198 h 3978754"/>
                <a:gd name="connsiteX1321" fmla="*/ 1972555 w 4548036"/>
                <a:gd name="connsiteY1321" fmla="*/ 1650716 h 3978754"/>
                <a:gd name="connsiteX1322" fmla="*/ 1956236 w 4548036"/>
                <a:gd name="connsiteY1322" fmla="*/ 1633533 h 3978754"/>
                <a:gd name="connsiteX1323" fmla="*/ 1943726 w 4548036"/>
                <a:gd name="connsiteY1323" fmla="*/ 1619499 h 3978754"/>
                <a:gd name="connsiteX1324" fmla="*/ 1935852 w 4548036"/>
                <a:gd name="connsiteY1324" fmla="*/ 1606038 h 3978754"/>
                <a:gd name="connsiteX1325" fmla="*/ 1926581 w 4548036"/>
                <a:gd name="connsiteY1325" fmla="*/ 1590620 h 3978754"/>
                <a:gd name="connsiteX1326" fmla="*/ 1908408 w 4548036"/>
                <a:gd name="connsiteY1326" fmla="*/ 1567874 h 3978754"/>
                <a:gd name="connsiteX1327" fmla="*/ 1887567 w 4548036"/>
                <a:gd name="connsiteY1327" fmla="*/ 1552088 h 3978754"/>
                <a:gd name="connsiteX1328" fmla="*/ 1872175 w 4548036"/>
                <a:gd name="connsiteY1328" fmla="*/ 1538982 h 3978754"/>
                <a:gd name="connsiteX1329" fmla="*/ 1857354 w 4548036"/>
                <a:gd name="connsiteY1329" fmla="*/ 1524135 h 3978754"/>
                <a:gd name="connsiteX1330" fmla="*/ 1853289 w 4548036"/>
                <a:gd name="connsiteY1330" fmla="*/ 1520922 h 3978754"/>
                <a:gd name="connsiteX1331" fmla="*/ 1858357 w 4548036"/>
                <a:gd name="connsiteY1331" fmla="*/ 1511994 h 3978754"/>
                <a:gd name="connsiteX1332" fmla="*/ 1869215 w 4548036"/>
                <a:gd name="connsiteY1332" fmla="*/ 1504996 h 3978754"/>
                <a:gd name="connsiteX1333" fmla="*/ 1867043 w 4548036"/>
                <a:gd name="connsiteY1333" fmla="*/ 1498977 h 3978754"/>
                <a:gd name="connsiteX1334" fmla="*/ 1857163 w 4548036"/>
                <a:gd name="connsiteY1334" fmla="*/ 1493668 h 3978754"/>
                <a:gd name="connsiteX1335" fmla="*/ 1846304 w 4548036"/>
                <a:gd name="connsiteY1335" fmla="*/ 1487635 h 3978754"/>
                <a:gd name="connsiteX1336" fmla="*/ 1830861 w 4548036"/>
                <a:gd name="connsiteY1336" fmla="*/ 1482809 h 3978754"/>
                <a:gd name="connsiteX1337" fmla="*/ 1808903 w 4548036"/>
                <a:gd name="connsiteY1337" fmla="*/ 1460368 h 3978754"/>
                <a:gd name="connsiteX1338" fmla="*/ 1799022 w 4548036"/>
                <a:gd name="connsiteY1338" fmla="*/ 1451936 h 3978754"/>
                <a:gd name="connsiteX1339" fmla="*/ 1795161 w 4548036"/>
                <a:gd name="connsiteY1339" fmla="*/ 1450247 h 3978754"/>
                <a:gd name="connsiteX1340" fmla="*/ 1790818 w 4548036"/>
                <a:gd name="connsiteY1340" fmla="*/ 1438423 h 3978754"/>
                <a:gd name="connsiteX1341" fmla="*/ 1772479 w 4548036"/>
                <a:gd name="connsiteY1341" fmla="*/ 1431425 h 3978754"/>
                <a:gd name="connsiteX1342" fmla="*/ 1762345 w 4548036"/>
                <a:gd name="connsiteY1342" fmla="*/ 1432149 h 3978754"/>
                <a:gd name="connsiteX1343" fmla="*/ 1756071 w 4548036"/>
                <a:gd name="connsiteY1343" fmla="*/ 1448317 h 3978754"/>
                <a:gd name="connsiteX1344" fmla="*/ 1748108 w 4548036"/>
                <a:gd name="connsiteY1344" fmla="*/ 1462312 h 3978754"/>
                <a:gd name="connsiteX1345" fmla="*/ 1738697 w 4548036"/>
                <a:gd name="connsiteY1345" fmla="*/ 1464001 h 3978754"/>
                <a:gd name="connsiteX1346" fmla="*/ 1734595 w 4548036"/>
                <a:gd name="connsiteY1346" fmla="*/ 1468827 h 3978754"/>
                <a:gd name="connsiteX1347" fmla="*/ 1734113 w 4548036"/>
                <a:gd name="connsiteY1347" fmla="*/ 1476777 h 3978754"/>
                <a:gd name="connsiteX1348" fmla="*/ 1729769 w 4548036"/>
                <a:gd name="connsiteY1348" fmla="*/ 1478708 h 3978754"/>
                <a:gd name="connsiteX1349" fmla="*/ 1724702 w 4548036"/>
                <a:gd name="connsiteY1349" fmla="*/ 1484740 h 3978754"/>
                <a:gd name="connsiteX1350" fmla="*/ 1718911 w 4548036"/>
                <a:gd name="connsiteY1350" fmla="*/ 1486188 h 3978754"/>
                <a:gd name="connsiteX1351" fmla="*/ 1704179 w 4548036"/>
                <a:gd name="connsiteY1351" fmla="*/ 1477019 h 3978754"/>
                <a:gd name="connsiteX1352" fmla="*/ 1692838 w 4548036"/>
                <a:gd name="connsiteY1352" fmla="*/ 1472675 h 3978754"/>
                <a:gd name="connsiteX1353" fmla="*/ 1690424 w 4548036"/>
                <a:gd name="connsiteY1353" fmla="*/ 1462782 h 3978754"/>
                <a:gd name="connsiteX1354" fmla="*/ 1687288 w 4548036"/>
                <a:gd name="connsiteY1354" fmla="*/ 1455785 h 3978754"/>
                <a:gd name="connsiteX1355" fmla="*/ 1680772 w 4548036"/>
                <a:gd name="connsiteY1355" fmla="*/ 1450718 h 3978754"/>
                <a:gd name="connsiteX1356" fmla="*/ 1677877 w 4548036"/>
                <a:gd name="connsiteY1356" fmla="*/ 1441548 h 3978754"/>
                <a:gd name="connsiteX1357" fmla="*/ 1660021 w 4548036"/>
                <a:gd name="connsiteY1357" fmla="*/ 1438653 h 3978754"/>
                <a:gd name="connsiteX1358" fmla="*/ 1647232 w 4548036"/>
                <a:gd name="connsiteY1358" fmla="*/ 1435275 h 3978754"/>
                <a:gd name="connsiteX1359" fmla="*/ 1644095 w 4548036"/>
                <a:gd name="connsiteY1359" fmla="*/ 1452166 h 3978754"/>
                <a:gd name="connsiteX1360" fmla="*/ 1639510 w 4548036"/>
                <a:gd name="connsiteY1360" fmla="*/ 1469780 h 3978754"/>
                <a:gd name="connsiteX1361" fmla="*/ 1636132 w 4548036"/>
                <a:gd name="connsiteY1361" fmla="*/ 1478950 h 3978754"/>
                <a:gd name="connsiteX1362" fmla="*/ 1632995 w 4548036"/>
                <a:gd name="connsiteY1362" fmla="*/ 1491497 h 3978754"/>
                <a:gd name="connsiteX1363" fmla="*/ 1610313 w 4548036"/>
                <a:gd name="connsiteY1363" fmla="*/ 1504527 h 3978754"/>
                <a:gd name="connsiteX1364" fmla="*/ 1600902 w 4548036"/>
                <a:gd name="connsiteY1364" fmla="*/ 1510801 h 3978754"/>
                <a:gd name="connsiteX1365" fmla="*/ 1587148 w 4548036"/>
                <a:gd name="connsiteY1365" fmla="*/ 1519005 h 3978754"/>
                <a:gd name="connsiteX1366" fmla="*/ 1576048 w 4548036"/>
                <a:gd name="connsiteY1366" fmla="*/ 1526244 h 3978754"/>
                <a:gd name="connsiteX1367" fmla="*/ 1566879 w 4548036"/>
                <a:gd name="connsiteY1367" fmla="*/ 1512249 h 3978754"/>
                <a:gd name="connsiteX1368" fmla="*/ 1554090 w 4548036"/>
                <a:gd name="connsiteY1368" fmla="*/ 1496806 h 3978754"/>
                <a:gd name="connsiteX1369" fmla="*/ 1554090 w 4548036"/>
                <a:gd name="connsiteY1369" fmla="*/ 1496806 h 3978754"/>
                <a:gd name="connsiteX1370" fmla="*/ 1540946 w 4548036"/>
                <a:gd name="connsiteY1370" fmla="*/ 1490164 h 3978754"/>
                <a:gd name="connsiteX1371" fmla="*/ 1540946 w 4548036"/>
                <a:gd name="connsiteY1371" fmla="*/ 1490164 h 3978754"/>
                <a:gd name="connsiteX1372" fmla="*/ 1515469 w 4548036"/>
                <a:gd name="connsiteY1372" fmla="*/ 1471126 h 3978754"/>
                <a:gd name="connsiteX1373" fmla="*/ 1481078 w 4548036"/>
                <a:gd name="connsiteY1373" fmla="*/ 1452915 h 3978754"/>
                <a:gd name="connsiteX1374" fmla="*/ 1473661 w 4548036"/>
                <a:gd name="connsiteY1374" fmla="*/ 1441777 h 3978754"/>
                <a:gd name="connsiteX1375" fmla="*/ 1462434 w 4548036"/>
                <a:gd name="connsiteY1375" fmla="*/ 1425990 h 3978754"/>
                <a:gd name="connsiteX1376" fmla="*/ 1408129 w 4548036"/>
                <a:gd name="connsiteY1376" fmla="*/ 1372854 h 3978754"/>
                <a:gd name="connsiteX1377" fmla="*/ 1396089 w 4548036"/>
                <a:gd name="connsiteY1377" fmla="*/ 1366364 h 3978754"/>
                <a:gd name="connsiteX1378" fmla="*/ 1384964 w 4548036"/>
                <a:gd name="connsiteY1378" fmla="*/ 1356154 h 3978754"/>
                <a:gd name="connsiteX1379" fmla="*/ 1375122 w 4548036"/>
                <a:gd name="connsiteY1379" fmla="*/ 1352445 h 3978754"/>
                <a:gd name="connsiteX1380" fmla="*/ 1357062 w 4548036"/>
                <a:gd name="connsiteY1380" fmla="*/ 1345486 h 3978754"/>
                <a:gd name="connsiteX1381" fmla="*/ 1343168 w 4548036"/>
                <a:gd name="connsiteY1381" fmla="*/ 1340380 h 3978754"/>
                <a:gd name="connsiteX1382" fmla="*/ 1328246 w 4548036"/>
                <a:gd name="connsiteY1382" fmla="*/ 1336557 h 3978754"/>
                <a:gd name="connsiteX1383" fmla="*/ 1323814 w 4548036"/>
                <a:gd name="connsiteY1383" fmla="*/ 1333929 h 3978754"/>
                <a:gd name="connsiteX1384" fmla="*/ 1301462 w 4548036"/>
                <a:gd name="connsiteY1384" fmla="*/ 1330233 h 3978754"/>
                <a:gd name="connsiteX1385" fmla="*/ 1273255 w 4548036"/>
                <a:gd name="connsiteY1385" fmla="*/ 1329077 h 3978754"/>
                <a:gd name="connsiteX1386" fmla="*/ 1278665 w 4548036"/>
                <a:gd name="connsiteY1386" fmla="*/ 1355747 h 3978754"/>
                <a:gd name="connsiteX1387" fmla="*/ 1289105 w 4548036"/>
                <a:gd name="connsiteY1387" fmla="*/ 1372016 h 3978754"/>
                <a:gd name="connsiteX1388" fmla="*/ 1289105 w 4548036"/>
                <a:gd name="connsiteY1388" fmla="*/ 1372016 h 3978754"/>
                <a:gd name="connsiteX1389" fmla="*/ 1281916 w 4548036"/>
                <a:gd name="connsiteY1389" fmla="*/ 1379420 h 3978754"/>
                <a:gd name="connsiteX1390" fmla="*/ 1281916 w 4548036"/>
                <a:gd name="connsiteY1390" fmla="*/ 1379420 h 3978754"/>
                <a:gd name="connsiteX1391" fmla="*/ 1280138 w 4548036"/>
                <a:gd name="connsiteY1391" fmla="*/ 1380894 h 3978754"/>
                <a:gd name="connsiteX1392" fmla="*/ 1270245 w 4548036"/>
                <a:gd name="connsiteY1392" fmla="*/ 1396235 h 3978754"/>
                <a:gd name="connsiteX1393" fmla="*/ 1268264 w 4548036"/>
                <a:gd name="connsiteY1393" fmla="*/ 1405646 h 3978754"/>
                <a:gd name="connsiteX1394" fmla="*/ 1264301 w 4548036"/>
                <a:gd name="connsiteY1394" fmla="*/ 1428430 h 3978754"/>
                <a:gd name="connsiteX1395" fmla="*/ 1260339 w 4548036"/>
                <a:gd name="connsiteY1395" fmla="*/ 1457157 h 3978754"/>
                <a:gd name="connsiteX1396" fmla="*/ 1260339 w 4548036"/>
                <a:gd name="connsiteY1396" fmla="*/ 1457157 h 3978754"/>
                <a:gd name="connsiteX1397" fmla="*/ 1259856 w 4548036"/>
                <a:gd name="connsiteY1397" fmla="*/ 1463926 h 3978754"/>
                <a:gd name="connsiteX1398" fmla="*/ 1259856 w 4548036"/>
                <a:gd name="connsiteY1398" fmla="*/ 1463926 h 3978754"/>
                <a:gd name="connsiteX1399" fmla="*/ 1259196 w 4548036"/>
                <a:gd name="connsiteY1399" fmla="*/ 1505874 h 3978754"/>
                <a:gd name="connsiteX1400" fmla="*/ 1259196 w 4548036"/>
                <a:gd name="connsiteY1400" fmla="*/ 1505874 h 3978754"/>
                <a:gd name="connsiteX1401" fmla="*/ 1260517 w 4548036"/>
                <a:gd name="connsiteY1401" fmla="*/ 1514396 h 3978754"/>
                <a:gd name="connsiteX1402" fmla="*/ 1261165 w 4548036"/>
                <a:gd name="connsiteY1402" fmla="*/ 1519641 h 3978754"/>
                <a:gd name="connsiteX1403" fmla="*/ 1263793 w 4548036"/>
                <a:gd name="connsiteY1403" fmla="*/ 1525534 h 3978754"/>
                <a:gd name="connsiteX1404" fmla="*/ 1263793 w 4548036"/>
                <a:gd name="connsiteY1404" fmla="*/ 1525534 h 3978754"/>
                <a:gd name="connsiteX1405" fmla="*/ 1271007 w 4548036"/>
                <a:gd name="connsiteY1405" fmla="*/ 1528162 h 3978754"/>
                <a:gd name="connsiteX1406" fmla="*/ 1276252 w 4548036"/>
                <a:gd name="connsiteY1406" fmla="*/ 1539301 h 3978754"/>
                <a:gd name="connsiteX1407" fmla="*/ 1272315 w 4548036"/>
                <a:gd name="connsiteY1407" fmla="*/ 1555023 h 3978754"/>
                <a:gd name="connsiteX1408" fmla="*/ 1261825 w 4548036"/>
                <a:gd name="connsiteY1408" fmla="*/ 1567482 h 3978754"/>
                <a:gd name="connsiteX1409" fmla="*/ 1261825 w 4548036"/>
                <a:gd name="connsiteY1409" fmla="*/ 1567482 h 3978754"/>
                <a:gd name="connsiteX1410" fmla="*/ 1255272 w 4548036"/>
                <a:gd name="connsiteY1410" fmla="*/ 1570098 h 3978754"/>
                <a:gd name="connsiteX1411" fmla="*/ 1249379 w 4548036"/>
                <a:gd name="connsiteY1411" fmla="*/ 1572066 h 3978754"/>
                <a:gd name="connsiteX1412" fmla="*/ 1241505 w 4548036"/>
                <a:gd name="connsiteY1412" fmla="*/ 1572727 h 3978754"/>
                <a:gd name="connsiteX1413" fmla="*/ 1241505 w 4548036"/>
                <a:gd name="connsiteY1413" fmla="*/ 1572727 h 3978754"/>
                <a:gd name="connsiteX1414" fmla="*/ 1215940 w 4548036"/>
                <a:gd name="connsiteY1414" fmla="*/ 1558973 h 3978754"/>
                <a:gd name="connsiteX1415" fmla="*/ 1215940 w 4548036"/>
                <a:gd name="connsiteY1415" fmla="*/ 1558973 h 3978754"/>
                <a:gd name="connsiteX1416" fmla="*/ 1210695 w 4548036"/>
                <a:gd name="connsiteY1416" fmla="*/ 1555036 h 3978754"/>
                <a:gd name="connsiteX1417" fmla="*/ 1206110 w 4548036"/>
                <a:gd name="connsiteY1417" fmla="*/ 1551099 h 3978754"/>
                <a:gd name="connsiteX1418" fmla="*/ 1199557 w 4548036"/>
                <a:gd name="connsiteY1418" fmla="*/ 1544546 h 3978754"/>
                <a:gd name="connsiteX1419" fmla="*/ 1199557 w 4548036"/>
                <a:gd name="connsiteY1419" fmla="*/ 1544546 h 3978754"/>
                <a:gd name="connsiteX1420" fmla="*/ 1189727 w 4548036"/>
                <a:gd name="connsiteY1420" fmla="*/ 1543885 h 3978754"/>
                <a:gd name="connsiteX1421" fmla="*/ 1180558 w 4548036"/>
                <a:gd name="connsiteY1421" fmla="*/ 1567482 h 3978754"/>
                <a:gd name="connsiteX1422" fmla="*/ 1187759 w 4548036"/>
                <a:gd name="connsiteY1422" fmla="*/ 1580588 h 3978754"/>
                <a:gd name="connsiteX1423" fmla="*/ 1187759 w 4548036"/>
                <a:gd name="connsiteY1423" fmla="*/ 1580588 h 3978754"/>
                <a:gd name="connsiteX1424" fmla="*/ 1181866 w 4548036"/>
                <a:gd name="connsiteY1424" fmla="*/ 1581909 h 3978754"/>
                <a:gd name="connsiteX1425" fmla="*/ 1174005 w 4548036"/>
                <a:gd name="connsiteY1425" fmla="*/ 1583217 h 3978754"/>
                <a:gd name="connsiteX1426" fmla="*/ 1166266 w 4548036"/>
                <a:gd name="connsiteY1426" fmla="*/ 1583217 h 3978754"/>
                <a:gd name="connsiteX1427" fmla="*/ 1166266 w 4548036"/>
                <a:gd name="connsiteY1427" fmla="*/ 1583217 h 3978754"/>
                <a:gd name="connsiteX1428" fmla="*/ 1158405 w 4548036"/>
                <a:gd name="connsiteY1428" fmla="*/ 1583217 h 3978754"/>
                <a:gd name="connsiteX1429" fmla="*/ 1154468 w 4548036"/>
                <a:gd name="connsiteY1429" fmla="*/ 1593707 h 3978754"/>
                <a:gd name="connsiteX1430" fmla="*/ 1161681 w 4548036"/>
                <a:gd name="connsiteY1430" fmla="*/ 1618612 h 3978754"/>
                <a:gd name="connsiteX1431" fmla="*/ 1161681 w 4548036"/>
                <a:gd name="connsiteY1431" fmla="*/ 1618612 h 3978754"/>
                <a:gd name="connsiteX1432" fmla="*/ 1158405 w 4548036"/>
                <a:gd name="connsiteY1432" fmla="*/ 1623857 h 3978754"/>
                <a:gd name="connsiteX1433" fmla="*/ 1155776 w 4548036"/>
                <a:gd name="connsiteY1433" fmla="*/ 1628442 h 3978754"/>
                <a:gd name="connsiteX1434" fmla="*/ 1151191 w 4548036"/>
                <a:gd name="connsiteY1434" fmla="*/ 1633687 h 3978754"/>
                <a:gd name="connsiteX1435" fmla="*/ 1151191 w 4548036"/>
                <a:gd name="connsiteY1435" fmla="*/ 1633687 h 3978754"/>
                <a:gd name="connsiteX1436" fmla="*/ 1143990 w 4548036"/>
                <a:gd name="connsiteY1436" fmla="*/ 1658591 h 3978754"/>
                <a:gd name="connsiteX1437" fmla="*/ 1147267 w 4548036"/>
                <a:gd name="connsiteY1437" fmla="*/ 1674987 h 3978754"/>
                <a:gd name="connsiteX1438" fmla="*/ 1141374 w 4548036"/>
                <a:gd name="connsiteY1438" fmla="*/ 1684816 h 3978754"/>
                <a:gd name="connsiteX1439" fmla="*/ 1137437 w 4548036"/>
                <a:gd name="connsiteY1439" fmla="*/ 1683508 h 3978754"/>
                <a:gd name="connsiteX1440" fmla="*/ 1137437 w 4548036"/>
                <a:gd name="connsiteY1440" fmla="*/ 1683508 h 3978754"/>
                <a:gd name="connsiteX1441" fmla="*/ 1132852 w 4548036"/>
                <a:gd name="connsiteY1441" fmla="*/ 1681540 h 3978754"/>
                <a:gd name="connsiteX1442" fmla="*/ 1127607 w 4548036"/>
                <a:gd name="connsiteY1442" fmla="*/ 1678911 h 3978754"/>
                <a:gd name="connsiteX1443" fmla="*/ 1120394 w 4548036"/>
                <a:gd name="connsiteY1443" fmla="*/ 1674326 h 3978754"/>
                <a:gd name="connsiteX1444" fmla="*/ 1120394 w 4548036"/>
                <a:gd name="connsiteY1444" fmla="*/ 1674326 h 3978754"/>
                <a:gd name="connsiteX1445" fmla="*/ 1103312 w 4548036"/>
                <a:gd name="connsiteY1445" fmla="*/ 1666147 h 3978754"/>
                <a:gd name="connsiteX1446" fmla="*/ 1080414 w 4548036"/>
                <a:gd name="connsiteY1446" fmla="*/ 1653346 h 3978754"/>
                <a:gd name="connsiteX1447" fmla="*/ 1068616 w 4548036"/>
                <a:gd name="connsiteY1447" fmla="*/ 1657930 h 3978754"/>
                <a:gd name="connsiteX1448" fmla="*/ 1068616 w 4548036"/>
                <a:gd name="connsiteY1448" fmla="*/ 1657930 h 3978754"/>
                <a:gd name="connsiteX1449" fmla="*/ 1062062 w 4548036"/>
                <a:gd name="connsiteY1449" fmla="*/ 1665131 h 3978754"/>
                <a:gd name="connsiteX1450" fmla="*/ 1060094 w 4548036"/>
                <a:gd name="connsiteY1450" fmla="*/ 1670376 h 3978754"/>
                <a:gd name="connsiteX1451" fmla="*/ 1053109 w 4548036"/>
                <a:gd name="connsiteY1451" fmla="*/ 1678504 h 3978754"/>
                <a:gd name="connsiteX1452" fmla="*/ 1053109 w 4548036"/>
                <a:gd name="connsiteY1452" fmla="*/ 1678504 h 3978754"/>
                <a:gd name="connsiteX1453" fmla="*/ 1041412 w 4548036"/>
                <a:gd name="connsiteY1453" fmla="*/ 1694379 h 3978754"/>
                <a:gd name="connsiteX1454" fmla="*/ 1033487 w 4548036"/>
                <a:gd name="connsiteY1454" fmla="*/ 1689922 h 3978754"/>
                <a:gd name="connsiteX1455" fmla="*/ 1026553 w 4548036"/>
                <a:gd name="connsiteY1455" fmla="*/ 1693884 h 3978754"/>
                <a:gd name="connsiteX1456" fmla="*/ 1015161 w 4548036"/>
                <a:gd name="connsiteY1456" fmla="*/ 1689426 h 3978754"/>
                <a:gd name="connsiteX1457" fmla="*/ 987425 w 4548036"/>
                <a:gd name="connsiteY1457" fmla="*/ 1669614 h 3978754"/>
                <a:gd name="connsiteX1458" fmla="*/ 978814 w 4548036"/>
                <a:gd name="connsiteY1458" fmla="*/ 1669665 h 3978754"/>
                <a:gd name="connsiteX1459" fmla="*/ 969784 w 4548036"/>
                <a:gd name="connsiteY1459" fmla="*/ 1669373 h 3978754"/>
                <a:gd name="connsiteX1460" fmla="*/ 969784 w 4548036"/>
                <a:gd name="connsiteY1460" fmla="*/ 1669373 h 3978754"/>
                <a:gd name="connsiteX1461" fmla="*/ 950556 w 4548036"/>
                <a:gd name="connsiteY1461" fmla="*/ 1647808 h 3978754"/>
                <a:gd name="connsiteX1462" fmla="*/ 950556 w 4548036"/>
                <a:gd name="connsiteY1462" fmla="*/ 1647808 h 3978754"/>
                <a:gd name="connsiteX1463" fmla="*/ 949972 w 4548036"/>
                <a:gd name="connsiteY1463" fmla="*/ 1640227 h 3978754"/>
                <a:gd name="connsiteX1464" fmla="*/ 945603 w 4548036"/>
                <a:gd name="connsiteY1464" fmla="*/ 1637026 h 3978754"/>
                <a:gd name="connsiteX1465" fmla="*/ 945603 w 4548036"/>
                <a:gd name="connsiteY1465" fmla="*/ 1637026 h 3978754"/>
                <a:gd name="connsiteX1466" fmla="*/ 936853 w 4548036"/>
                <a:gd name="connsiteY1466" fmla="*/ 1642563 h 3978754"/>
                <a:gd name="connsiteX1467" fmla="*/ 936853 w 4548036"/>
                <a:gd name="connsiteY1467" fmla="*/ 1642563 h 3978754"/>
                <a:gd name="connsiteX1468" fmla="*/ 933069 w 4548036"/>
                <a:gd name="connsiteY1468" fmla="*/ 1629152 h 3978754"/>
                <a:gd name="connsiteX1469" fmla="*/ 929576 w 4548036"/>
                <a:gd name="connsiteY1469" fmla="*/ 1604387 h 3978754"/>
                <a:gd name="connsiteX1470" fmla="*/ 922578 w 4548036"/>
                <a:gd name="connsiteY1470" fmla="*/ 1600018 h 3978754"/>
                <a:gd name="connsiteX1471" fmla="*/ 910056 w 4548036"/>
                <a:gd name="connsiteY1471" fmla="*/ 1593020 h 3978754"/>
                <a:gd name="connsiteX1472" fmla="*/ 901598 w 4548036"/>
                <a:gd name="connsiteY1472" fmla="*/ 1583419 h 3978754"/>
                <a:gd name="connsiteX1473" fmla="*/ 879754 w 4548036"/>
                <a:gd name="connsiteY1473" fmla="*/ 1590125 h 3978754"/>
                <a:gd name="connsiteX1474" fmla="*/ 874801 w 4548036"/>
                <a:gd name="connsiteY1474" fmla="*/ 1595954 h 3978754"/>
                <a:gd name="connsiteX1475" fmla="*/ 855865 w 4548036"/>
                <a:gd name="connsiteY1475" fmla="*/ 1602939 h 3978754"/>
                <a:gd name="connsiteX1476" fmla="*/ 843051 w 4548036"/>
                <a:gd name="connsiteY1476" fmla="*/ 1613137 h 3978754"/>
                <a:gd name="connsiteX1477" fmla="*/ 824407 w 4548036"/>
                <a:gd name="connsiteY1477" fmla="*/ 1610229 h 3978754"/>
                <a:gd name="connsiteX1478" fmla="*/ 802259 w 4548036"/>
                <a:gd name="connsiteY1478" fmla="*/ 1604692 h 3978754"/>
                <a:gd name="connsiteX1479" fmla="*/ 792060 w 4548036"/>
                <a:gd name="connsiteY1479" fmla="*/ 1604108 h 3978754"/>
                <a:gd name="connsiteX1480" fmla="*/ 776033 w 4548036"/>
                <a:gd name="connsiteY1480" fmla="*/ 1601479 h 3978754"/>
                <a:gd name="connsiteX1481" fmla="*/ 763219 w 4548036"/>
                <a:gd name="connsiteY1481" fmla="*/ 1605848 h 3978754"/>
                <a:gd name="connsiteX1482" fmla="*/ 756805 w 4548036"/>
                <a:gd name="connsiteY1482" fmla="*/ 1597402 h 3978754"/>
                <a:gd name="connsiteX1483" fmla="*/ 750684 w 4548036"/>
                <a:gd name="connsiteY1483" fmla="*/ 1581959 h 3978754"/>
                <a:gd name="connsiteX1484" fmla="*/ 745147 w 4548036"/>
                <a:gd name="connsiteY1484" fmla="*/ 1564483 h 3978754"/>
                <a:gd name="connsiteX1485" fmla="*/ 736117 w 4548036"/>
                <a:gd name="connsiteY1485" fmla="*/ 1558362 h 3978754"/>
                <a:gd name="connsiteX1486" fmla="*/ 730872 w 4548036"/>
                <a:gd name="connsiteY1486" fmla="*/ 1552380 h 3978754"/>
                <a:gd name="connsiteX1487" fmla="*/ 725855 w 4548036"/>
                <a:gd name="connsiteY1487" fmla="*/ 1548939 h 3978754"/>
                <a:gd name="connsiteX1488" fmla="*/ 714565 w 4548036"/>
                <a:gd name="connsiteY1488" fmla="*/ 1552380 h 3978754"/>
                <a:gd name="connsiteX1489" fmla="*/ 698563 w 4548036"/>
                <a:gd name="connsiteY1489" fmla="*/ 1548939 h 3978754"/>
                <a:gd name="connsiteX1490" fmla="*/ 685063 w 4548036"/>
                <a:gd name="connsiteY1490" fmla="*/ 1543605 h 3978754"/>
                <a:gd name="connsiteX1491" fmla="*/ 669378 w 4548036"/>
                <a:gd name="connsiteY1491" fmla="*/ 1541090 h 3978754"/>
                <a:gd name="connsiteX1492" fmla="*/ 660590 w 4548036"/>
                <a:gd name="connsiteY1492" fmla="*/ 1543605 h 3978754"/>
                <a:gd name="connsiteX1493" fmla="*/ 660590 w 4548036"/>
                <a:gd name="connsiteY1493" fmla="*/ 1543605 h 3978754"/>
                <a:gd name="connsiteX1494" fmla="*/ 656386 w 4548036"/>
                <a:gd name="connsiteY1494" fmla="*/ 1548418 h 3978754"/>
                <a:gd name="connsiteX1495" fmla="*/ 656386 w 4548036"/>
                <a:gd name="connsiteY1495" fmla="*/ 1548418 h 3978754"/>
                <a:gd name="connsiteX1496" fmla="*/ 649579 w 4548036"/>
                <a:gd name="connsiteY1496" fmla="*/ 1553002 h 3978754"/>
                <a:gd name="connsiteX1497" fmla="*/ 649579 w 4548036"/>
                <a:gd name="connsiteY1497" fmla="*/ 1553002 h 3978754"/>
                <a:gd name="connsiteX1498" fmla="*/ 640435 w 4548036"/>
                <a:gd name="connsiteY1498" fmla="*/ 1549472 h 3978754"/>
                <a:gd name="connsiteX1499" fmla="*/ 640435 w 4548036"/>
                <a:gd name="connsiteY1499" fmla="*/ 1549472 h 3978754"/>
                <a:gd name="connsiteX1500" fmla="*/ 610527 w 4548036"/>
                <a:gd name="connsiteY1500" fmla="*/ 1544506 h 3978754"/>
                <a:gd name="connsiteX1501" fmla="*/ 587540 w 4548036"/>
                <a:gd name="connsiteY1501" fmla="*/ 1543592 h 3978754"/>
                <a:gd name="connsiteX1502" fmla="*/ 587540 w 4548036"/>
                <a:gd name="connsiteY1502" fmla="*/ 1543592 h 3978754"/>
                <a:gd name="connsiteX1503" fmla="*/ 579297 w 4548036"/>
                <a:gd name="connsiteY1503" fmla="*/ 1543122 h 3978754"/>
                <a:gd name="connsiteX1504" fmla="*/ 579297 w 4548036"/>
                <a:gd name="connsiteY1504" fmla="*/ 1543122 h 3978754"/>
                <a:gd name="connsiteX1505" fmla="*/ 564324 w 4548036"/>
                <a:gd name="connsiteY1505" fmla="*/ 1543020 h 3978754"/>
                <a:gd name="connsiteX1506" fmla="*/ 554558 w 4548036"/>
                <a:gd name="connsiteY1506" fmla="*/ 1519322 h 3978754"/>
                <a:gd name="connsiteX1507" fmla="*/ 546963 w 4548036"/>
                <a:gd name="connsiteY1507" fmla="*/ 1486239 h 3978754"/>
                <a:gd name="connsiteX1508" fmla="*/ 541007 w 4548036"/>
                <a:gd name="connsiteY1508" fmla="*/ 1445726 h 3978754"/>
                <a:gd name="connsiteX1509" fmla="*/ 542620 w 4548036"/>
                <a:gd name="connsiteY1509" fmla="*/ 1413188 h 3978754"/>
                <a:gd name="connsiteX1510" fmla="*/ 540461 w 4548036"/>
                <a:gd name="connsiteY1510" fmla="*/ 1394202 h 3978754"/>
                <a:gd name="connsiteX1511" fmla="*/ 540461 w 4548036"/>
                <a:gd name="connsiteY1511" fmla="*/ 1394202 h 3978754"/>
                <a:gd name="connsiteX1512" fmla="*/ 528027 w 4548036"/>
                <a:gd name="connsiteY1512" fmla="*/ 1395789 h 3978754"/>
                <a:gd name="connsiteX1513" fmla="*/ 528027 w 4548036"/>
                <a:gd name="connsiteY1513" fmla="*/ 1395789 h 3978754"/>
                <a:gd name="connsiteX1514" fmla="*/ 521081 w 4548036"/>
                <a:gd name="connsiteY1514" fmla="*/ 1396450 h 3978754"/>
                <a:gd name="connsiteX1515" fmla="*/ 521081 w 4548036"/>
                <a:gd name="connsiteY1515" fmla="*/ 1396450 h 3978754"/>
                <a:gd name="connsiteX1516" fmla="*/ 510908 w 4548036"/>
                <a:gd name="connsiteY1516" fmla="*/ 1395992 h 3978754"/>
                <a:gd name="connsiteX1517" fmla="*/ 510908 w 4548036"/>
                <a:gd name="connsiteY1517" fmla="*/ 1395992 h 3978754"/>
                <a:gd name="connsiteX1518" fmla="*/ 494728 w 4548036"/>
                <a:gd name="connsiteY1518" fmla="*/ 1395192 h 3978754"/>
                <a:gd name="connsiteX1519" fmla="*/ 456133 w 4548036"/>
                <a:gd name="connsiteY1519" fmla="*/ 1390163 h 3978754"/>
                <a:gd name="connsiteX1520" fmla="*/ 423506 w 4548036"/>
                <a:gd name="connsiteY1520" fmla="*/ 1391738 h 3978754"/>
                <a:gd name="connsiteX1521" fmla="*/ 404368 w 4548036"/>
                <a:gd name="connsiteY1521" fmla="*/ 1388601 h 3978754"/>
                <a:gd name="connsiteX1522" fmla="*/ 391185 w 4548036"/>
                <a:gd name="connsiteY1522" fmla="*/ 1386086 h 3978754"/>
                <a:gd name="connsiteX1523" fmla="*/ 373621 w 4548036"/>
                <a:gd name="connsiteY1523" fmla="*/ 1377615 h 3978754"/>
                <a:gd name="connsiteX1524" fmla="*/ 363270 w 4548036"/>
                <a:gd name="connsiteY1524" fmla="*/ 1358159 h 3978754"/>
                <a:gd name="connsiteX1525" fmla="*/ 366102 w 4548036"/>
                <a:gd name="connsiteY1525" fmla="*/ 1344989 h 3978754"/>
                <a:gd name="connsiteX1526" fmla="*/ 375196 w 4548036"/>
                <a:gd name="connsiteY1526" fmla="*/ 1344989 h 3978754"/>
                <a:gd name="connsiteX1527" fmla="*/ 387121 w 4548036"/>
                <a:gd name="connsiteY1527" fmla="*/ 1347808 h 3978754"/>
                <a:gd name="connsiteX1528" fmla="*/ 395338 w 4548036"/>
                <a:gd name="connsiteY1528" fmla="*/ 1349243 h 3978754"/>
                <a:gd name="connsiteX1529" fmla="*/ 397764 w 4548036"/>
                <a:gd name="connsiteY1529" fmla="*/ 1348456 h 3978754"/>
                <a:gd name="connsiteX1530" fmla="*/ 397764 w 4548036"/>
                <a:gd name="connsiteY1530" fmla="*/ 1348456 h 3978754"/>
                <a:gd name="connsiteX1531" fmla="*/ 399122 w 4548036"/>
                <a:gd name="connsiteY1531" fmla="*/ 1345129 h 3978754"/>
                <a:gd name="connsiteX1532" fmla="*/ 401853 w 4548036"/>
                <a:gd name="connsiteY1532" fmla="*/ 1327717 h 3978754"/>
                <a:gd name="connsiteX1533" fmla="*/ 392404 w 4548036"/>
                <a:gd name="connsiteY1533" fmla="*/ 1326917 h 3978754"/>
                <a:gd name="connsiteX1534" fmla="*/ 367220 w 4548036"/>
                <a:gd name="connsiteY1534" fmla="*/ 1298202 h 3978754"/>
                <a:gd name="connsiteX1535" fmla="*/ 367220 w 4548036"/>
                <a:gd name="connsiteY1535" fmla="*/ 1298202 h 3978754"/>
                <a:gd name="connsiteX1536" fmla="*/ 327367 w 4548036"/>
                <a:gd name="connsiteY1536" fmla="*/ 1292513 h 3978754"/>
                <a:gd name="connsiteX1537" fmla="*/ 263436 w 4548036"/>
                <a:gd name="connsiteY1537" fmla="*/ 1282251 h 3978754"/>
                <a:gd name="connsiteX1538" fmla="*/ 220687 w 4548036"/>
                <a:gd name="connsiteY1538" fmla="*/ 1276079 h 3978754"/>
                <a:gd name="connsiteX1539" fmla="*/ 222707 w 4548036"/>
                <a:gd name="connsiteY1539" fmla="*/ 1258693 h 3978754"/>
                <a:gd name="connsiteX1540" fmla="*/ 226148 w 4548036"/>
                <a:gd name="connsiteY1540" fmla="*/ 1243631 h 3978754"/>
                <a:gd name="connsiteX1541" fmla="*/ 225526 w 4548036"/>
                <a:gd name="connsiteY1541" fmla="*/ 1220720 h 3978754"/>
                <a:gd name="connsiteX1542" fmla="*/ 218871 w 4548036"/>
                <a:gd name="connsiteY1542" fmla="*/ 1216834 h 3978754"/>
                <a:gd name="connsiteX1543" fmla="*/ 216738 w 4548036"/>
                <a:gd name="connsiteY1543" fmla="*/ 1210687 h 3978754"/>
                <a:gd name="connsiteX1544" fmla="*/ 217043 w 4548036"/>
                <a:gd name="connsiteY1544" fmla="*/ 1193110 h 3978754"/>
                <a:gd name="connsiteX1545" fmla="*/ 206057 w 4548036"/>
                <a:gd name="connsiteY1545" fmla="*/ 1180880 h 3978754"/>
                <a:gd name="connsiteX1546" fmla="*/ 189750 w 4548036"/>
                <a:gd name="connsiteY1546" fmla="*/ 1188093 h 3978754"/>
                <a:gd name="connsiteX1547" fmla="*/ 174904 w 4548036"/>
                <a:gd name="connsiteY1547" fmla="*/ 1192907 h 3978754"/>
                <a:gd name="connsiteX1548" fmla="*/ 173748 w 4548036"/>
                <a:gd name="connsiteY1548" fmla="*/ 1192805 h 3978754"/>
                <a:gd name="connsiteX1549" fmla="*/ 160883 w 4548036"/>
                <a:gd name="connsiteY1549" fmla="*/ 1186227 h 3978754"/>
                <a:gd name="connsiteX1550" fmla="*/ 149580 w 4548036"/>
                <a:gd name="connsiteY1550" fmla="*/ 1178060 h 3978754"/>
                <a:gd name="connsiteX1551" fmla="*/ 138290 w 4548036"/>
                <a:gd name="connsiteY1551" fmla="*/ 1185274 h 3978754"/>
                <a:gd name="connsiteX1552" fmla="*/ 126377 w 4548036"/>
                <a:gd name="connsiteY1552" fmla="*/ 1183699 h 3978754"/>
                <a:gd name="connsiteX1553" fmla="*/ 112877 w 4548036"/>
                <a:gd name="connsiteY1553" fmla="*/ 1180562 h 3978754"/>
                <a:gd name="connsiteX1554" fmla="*/ 94678 w 4548036"/>
                <a:gd name="connsiteY1554" fmla="*/ 1182442 h 3978754"/>
                <a:gd name="connsiteX1555" fmla="*/ 52019 w 4548036"/>
                <a:gd name="connsiteY1555" fmla="*/ 1177413 h 3978754"/>
                <a:gd name="connsiteX1556" fmla="*/ 44805 w 4548036"/>
                <a:gd name="connsiteY1556" fmla="*/ 1175216 h 3978754"/>
                <a:gd name="connsiteX1557" fmla="*/ 34455 w 4548036"/>
                <a:gd name="connsiteY1557" fmla="*/ 1173958 h 3978754"/>
                <a:gd name="connsiteX1558" fmla="*/ 27546 w 4548036"/>
                <a:gd name="connsiteY1558" fmla="*/ 1182912 h 3978754"/>
                <a:gd name="connsiteX1559" fmla="*/ 27546 w 4548036"/>
                <a:gd name="connsiteY1559" fmla="*/ 1182912 h 3978754"/>
                <a:gd name="connsiteX1560" fmla="*/ 27241 w 4548036"/>
                <a:gd name="connsiteY1560" fmla="*/ 1184639 h 3978754"/>
                <a:gd name="connsiteX1561" fmla="*/ 27241 w 4548036"/>
                <a:gd name="connsiteY1561" fmla="*/ 1184639 h 3978754"/>
                <a:gd name="connsiteX1562" fmla="*/ 23964 w 4548036"/>
                <a:gd name="connsiteY1562" fmla="*/ 1192780 h 3978754"/>
                <a:gd name="connsiteX1563" fmla="*/ 13754 w 4548036"/>
                <a:gd name="connsiteY1563" fmla="*/ 1191230 h 3978754"/>
                <a:gd name="connsiteX1564" fmla="*/ 5384 w 4548036"/>
                <a:gd name="connsiteY1564" fmla="*/ 1192346 h 3978754"/>
                <a:gd name="connsiteX1565" fmla="*/ 5384 w 4548036"/>
                <a:gd name="connsiteY1565" fmla="*/ 1192346 h 3978754"/>
                <a:gd name="connsiteX1566" fmla="*/ 5384 w 4548036"/>
                <a:gd name="connsiteY1566" fmla="*/ 1192346 h 39787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Lst>
              <a:rect l="l" t="t" r="r" b="b"/>
              <a:pathLst>
                <a:path w="4548036" h="3978754">
                  <a:moveTo>
                    <a:pt x="5384" y="1192346"/>
                  </a:moveTo>
                  <a:cubicBezTo>
                    <a:pt x="5296" y="1191800"/>
                    <a:pt x="89" y="1163809"/>
                    <a:pt x="0" y="1163288"/>
                  </a:cubicBezTo>
                  <a:lnTo>
                    <a:pt x="0" y="1163288"/>
                  </a:lnTo>
                  <a:lnTo>
                    <a:pt x="11303" y="1163377"/>
                  </a:lnTo>
                  <a:lnTo>
                    <a:pt x="11303" y="1163377"/>
                  </a:lnTo>
                  <a:cubicBezTo>
                    <a:pt x="11303" y="1163377"/>
                    <a:pt x="16726" y="1162120"/>
                    <a:pt x="17145" y="1158780"/>
                  </a:cubicBezTo>
                  <a:cubicBezTo>
                    <a:pt x="17564" y="1155440"/>
                    <a:pt x="17983" y="1151274"/>
                    <a:pt x="20066" y="1150436"/>
                  </a:cubicBezTo>
                  <a:cubicBezTo>
                    <a:pt x="22161" y="1149598"/>
                    <a:pt x="23825" y="1146677"/>
                    <a:pt x="22987" y="1142918"/>
                  </a:cubicBezTo>
                  <a:cubicBezTo>
                    <a:pt x="22161" y="1139158"/>
                    <a:pt x="21323" y="1133316"/>
                    <a:pt x="21323" y="1133316"/>
                  </a:cubicBezTo>
                  <a:lnTo>
                    <a:pt x="21323" y="1133316"/>
                  </a:lnTo>
                  <a:lnTo>
                    <a:pt x="28003" y="1127893"/>
                  </a:lnTo>
                  <a:lnTo>
                    <a:pt x="32181" y="1125391"/>
                  </a:lnTo>
                  <a:lnTo>
                    <a:pt x="36360" y="1122471"/>
                  </a:lnTo>
                  <a:lnTo>
                    <a:pt x="40957" y="1119130"/>
                  </a:lnTo>
                  <a:lnTo>
                    <a:pt x="68922" y="1098683"/>
                  </a:lnTo>
                  <a:lnTo>
                    <a:pt x="76441" y="1094086"/>
                  </a:lnTo>
                  <a:lnTo>
                    <a:pt x="81026" y="1089082"/>
                  </a:lnTo>
                  <a:lnTo>
                    <a:pt x="84366" y="1084066"/>
                  </a:lnTo>
                  <a:lnTo>
                    <a:pt x="111086" y="1043159"/>
                  </a:lnTo>
                  <a:lnTo>
                    <a:pt x="116509" y="1036060"/>
                  </a:lnTo>
                  <a:lnTo>
                    <a:pt x="120688" y="1028960"/>
                  </a:lnTo>
                  <a:lnTo>
                    <a:pt x="123024" y="1020451"/>
                  </a:lnTo>
                  <a:lnTo>
                    <a:pt x="132956" y="986390"/>
                  </a:lnTo>
                  <a:lnTo>
                    <a:pt x="135013" y="980637"/>
                  </a:lnTo>
                  <a:lnTo>
                    <a:pt x="136740" y="974083"/>
                  </a:lnTo>
                  <a:lnTo>
                    <a:pt x="138633" y="967467"/>
                  </a:lnTo>
                  <a:lnTo>
                    <a:pt x="148742" y="934663"/>
                  </a:lnTo>
                  <a:lnTo>
                    <a:pt x="150164" y="928046"/>
                  </a:lnTo>
                  <a:lnTo>
                    <a:pt x="152057" y="921899"/>
                  </a:lnTo>
                  <a:lnTo>
                    <a:pt x="154902" y="915753"/>
                  </a:lnTo>
                  <a:lnTo>
                    <a:pt x="164363" y="883114"/>
                  </a:lnTo>
                  <a:lnTo>
                    <a:pt x="166255" y="875545"/>
                  </a:lnTo>
                  <a:lnTo>
                    <a:pt x="168148" y="869868"/>
                  </a:lnTo>
                  <a:lnTo>
                    <a:pt x="170980" y="860876"/>
                  </a:lnTo>
                  <a:lnTo>
                    <a:pt x="181394" y="825697"/>
                  </a:lnTo>
                  <a:lnTo>
                    <a:pt x="184226" y="818598"/>
                  </a:lnTo>
                  <a:lnTo>
                    <a:pt x="185648" y="811981"/>
                  </a:lnTo>
                  <a:lnTo>
                    <a:pt x="192265" y="806304"/>
                  </a:lnTo>
                  <a:lnTo>
                    <a:pt x="234073" y="767810"/>
                  </a:lnTo>
                  <a:lnTo>
                    <a:pt x="240220" y="762133"/>
                  </a:lnTo>
                  <a:lnTo>
                    <a:pt x="242112" y="753624"/>
                  </a:lnTo>
                  <a:lnTo>
                    <a:pt x="243535" y="744633"/>
                  </a:lnTo>
                  <a:lnTo>
                    <a:pt x="249682" y="701592"/>
                  </a:lnTo>
                  <a:lnTo>
                    <a:pt x="250596" y="694036"/>
                  </a:lnTo>
                  <a:lnTo>
                    <a:pt x="251536" y="687229"/>
                  </a:lnTo>
                  <a:lnTo>
                    <a:pt x="252958" y="678250"/>
                  </a:lnTo>
                  <a:lnTo>
                    <a:pt x="254851" y="664521"/>
                  </a:lnTo>
                  <a:lnTo>
                    <a:pt x="280860" y="664521"/>
                  </a:lnTo>
                  <a:lnTo>
                    <a:pt x="287477" y="664521"/>
                  </a:lnTo>
                  <a:lnTo>
                    <a:pt x="292214" y="664521"/>
                  </a:lnTo>
                  <a:lnTo>
                    <a:pt x="298831" y="664521"/>
                  </a:lnTo>
                  <a:lnTo>
                    <a:pt x="334010" y="664521"/>
                  </a:lnTo>
                  <a:lnTo>
                    <a:pt x="343001" y="664521"/>
                  </a:lnTo>
                  <a:lnTo>
                    <a:pt x="348208" y="664521"/>
                  </a:lnTo>
                  <a:lnTo>
                    <a:pt x="357606" y="664585"/>
                  </a:lnTo>
                  <a:lnTo>
                    <a:pt x="414210" y="664585"/>
                  </a:lnTo>
                  <a:lnTo>
                    <a:pt x="488200" y="676815"/>
                  </a:lnTo>
                  <a:lnTo>
                    <a:pt x="511505" y="626129"/>
                  </a:lnTo>
                  <a:lnTo>
                    <a:pt x="517918" y="592919"/>
                  </a:lnTo>
                  <a:lnTo>
                    <a:pt x="583171" y="522408"/>
                  </a:lnTo>
                  <a:lnTo>
                    <a:pt x="697941" y="430943"/>
                  </a:lnTo>
                  <a:lnTo>
                    <a:pt x="749211" y="401809"/>
                  </a:lnTo>
                  <a:lnTo>
                    <a:pt x="809231" y="395992"/>
                  </a:lnTo>
                  <a:lnTo>
                    <a:pt x="813638" y="391014"/>
                  </a:lnTo>
                  <a:lnTo>
                    <a:pt x="846454" y="353968"/>
                  </a:lnTo>
                  <a:lnTo>
                    <a:pt x="853160" y="349955"/>
                  </a:lnTo>
                  <a:lnTo>
                    <a:pt x="852995" y="349955"/>
                  </a:lnTo>
                  <a:lnTo>
                    <a:pt x="861479" y="346132"/>
                  </a:lnTo>
                  <a:lnTo>
                    <a:pt x="870292" y="344176"/>
                  </a:lnTo>
                  <a:lnTo>
                    <a:pt x="916800" y="330130"/>
                  </a:lnTo>
                  <a:lnTo>
                    <a:pt x="923289" y="328187"/>
                  </a:lnTo>
                  <a:lnTo>
                    <a:pt x="930427" y="326244"/>
                  </a:lnTo>
                  <a:lnTo>
                    <a:pt x="930427" y="326244"/>
                  </a:lnTo>
                  <a:cubicBezTo>
                    <a:pt x="930427" y="326244"/>
                    <a:pt x="937018" y="324923"/>
                    <a:pt x="937818" y="327374"/>
                  </a:cubicBezTo>
                  <a:cubicBezTo>
                    <a:pt x="939418" y="332327"/>
                    <a:pt x="942187" y="341230"/>
                    <a:pt x="944384" y="349980"/>
                  </a:cubicBezTo>
                  <a:cubicBezTo>
                    <a:pt x="946759" y="359480"/>
                    <a:pt x="952893" y="382581"/>
                    <a:pt x="953198" y="384969"/>
                  </a:cubicBezTo>
                  <a:cubicBezTo>
                    <a:pt x="953287" y="385744"/>
                    <a:pt x="955547" y="388779"/>
                    <a:pt x="957211" y="386302"/>
                  </a:cubicBezTo>
                  <a:cubicBezTo>
                    <a:pt x="962482" y="378492"/>
                    <a:pt x="974356" y="361156"/>
                    <a:pt x="982078" y="351936"/>
                  </a:cubicBezTo>
                  <a:cubicBezTo>
                    <a:pt x="992238" y="339808"/>
                    <a:pt x="1004036" y="332594"/>
                    <a:pt x="1013536" y="328987"/>
                  </a:cubicBezTo>
                  <a:cubicBezTo>
                    <a:pt x="1023048" y="325380"/>
                    <a:pt x="1028293" y="320135"/>
                    <a:pt x="1040739" y="310306"/>
                  </a:cubicBezTo>
                  <a:cubicBezTo>
                    <a:pt x="1053198" y="300476"/>
                    <a:pt x="1081379" y="303752"/>
                    <a:pt x="1101051" y="304743"/>
                  </a:cubicBezTo>
                  <a:cubicBezTo>
                    <a:pt x="1120711" y="305721"/>
                    <a:pt x="1137424" y="301136"/>
                    <a:pt x="1150200" y="296869"/>
                  </a:cubicBezTo>
                  <a:cubicBezTo>
                    <a:pt x="1162989" y="292614"/>
                    <a:pt x="1180515" y="278568"/>
                    <a:pt x="1193038" y="271533"/>
                  </a:cubicBezTo>
                  <a:cubicBezTo>
                    <a:pt x="1205572" y="264497"/>
                    <a:pt x="1206322" y="259620"/>
                    <a:pt x="1204861" y="253346"/>
                  </a:cubicBezTo>
                  <a:cubicBezTo>
                    <a:pt x="1200315" y="233877"/>
                    <a:pt x="1199019" y="224136"/>
                    <a:pt x="1199019" y="224136"/>
                  </a:cubicBezTo>
                  <a:cubicBezTo>
                    <a:pt x="1199019" y="224136"/>
                    <a:pt x="1203515" y="220834"/>
                    <a:pt x="1210843" y="215894"/>
                  </a:cubicBezTo>
                  <a:lnTo>
                    <a:pt x="1210843" y="215894"/>
                  </a:lnTo>
                  <a:lnTo>
                    <a:pt x="1216545" y="212452"/>
                  </a:lnTo>
                  <a:lnTo>
                    <a:pt x="1216545" y="212452"/>
                  </a:lnTo>
                  <a:cubicBezTo>
                    <a:pt x="1219492" y="210458"/>
                    <a:pt x="1219288" y="210331"/>
                    <a:pt x="1223035" y="207918"/>
                  </a:cubicBezTo>
                  <a:lnTo>
                    <a:pt x="1223035" y="207918"/>
                  </a:lnTo>
                  <a:lnTo>
                    <a:pt x="1229499" y="203740"/>
                  </a:lnTo>
                  <a:lnTo>
                    <a:pt x="1229499" y="203740"/>
                  </a:lnTo>
                  <a:cubicBezTo>
                    <a:pt x="1235722" y="199625"/>
                    <a:pt x="1237399" y="198241"/>
                    <a:pt x="1237399" y="198241"/>
                  </a:cubicBezTo>
                  <a:lnTo>
                    <a:pt x="1237399" y="198241"/>
                  </a:lnTo>
                  <a:lnTo>
                    <a:pt x="1194803" y="151429"/>
                  </a:lnTo>
                  <a:lnTo>
                    <a:pt x="1213358" y="129496"/>
                  </a:lnTo>
                  <a:lnTo>
                    <a:pt x="1180465" y="109252"/>
                  </a:lnTo>
                  <a:lnTo>
                    <a:pt x="1189748" y="99282"/>
                  </a:lnTo>
                  <a:lnTo>
                    <a:pt x="1205763" y="79724"/>
                  </a:lnTo>
                  <a:lnTo>
                    <a:pt x="1206601" y="61170"/>
                  </a:lnTo>
                  <a:lnTo>
                    <a:pt x="1211719" y="59392"/>
                  </a:lnTo>
                  <a:lnTo>
                    <a:pt x="1220673" y="55328"/>
                  </a:lnTo>
                  <a:lnTo>
                    <a:pt x="1230439" y="50451"/>
                  </a:lnTo>
                  <a:lnTo>
                    <a:pt x="1239443" y="46387"/>
                  </a:lnTo>
                  <a:lnTo>
                    <a:pt x="1259802" y="37065"/>
                  </a:lnTo>
                  <a:lnTo>
                    <a:pt x="1319809" y="10167"/>
                  </a:lnTo>
                  <a:lnTo>
                    <a:pt x="1325156" y="8223"/>
                  </a:lnTo>
                  <a:lnTo>
                    <a:pt x="1325156" y="8223"/>
                  </a:lnTo>
                  <a:cubicBezTo>
                    <a:pt x="1325156" y="8223"/>
                    <a:pt x="1340764" y="3893"/>
                    <a:pt x="1364170" y="2153"/>
                  </a:cubicBezTo>
                  <a:cubicBezTo>
                    <a:pt x="1387576" y="413"/>
                    <a:pt x="1395387" y="6496"/>
                    <a:pt x="1416862" y="6496"/>
                  </a:cubicBezTo>
                  <a:cubicBezTo>
                    <a:pt x="1438338" y="6496"/>
                    <a:pt x="1475816" y="3029"/>
                    <a:pt x="1494688" y="413"/>
                  </a:cubicBezTo>
                  <a:cubicBezTo>
                    <a:pt x="1513573" y="-2191"/>
                    <a:pt x="1500682" y="8376"/>
                    <a:pt x="1500682" y="8376"/>
                  </a:cubicBezTo>
                  <a:lnTo>
                    <a:pt x="1508950" y="19755"/>
                  </a:lnTo>
                  <a:lnTo>
                    <a:pt x="1640801" y="454641"/>
                  </a:lnTo>
                  <a:lnTo>
                    <a:pt x="1640801" y="454641"/>
                  </a:lnTo>
                  <a:cubicBezTo>
                    <a:pt x="1640801" y="454641"/>
                    <a:pt x="1649222" y="463849"/>
                    <a:pt x="1637563" y="470440"/>
                  </a:cubicBezTo>
                  <a:cubicBezTo>
                    <a:pt x="1623949" y="489820"/>
                    <a:pt x="1561706" y="506533"/>
                    <a:pt x="1569161" y="518992"/>
                  </a:cubicBezTo>
                  <a:lnTo>
                    <a:pt x="1590573" y="559695"/>
                  </a:lnTo>
                  <a:lnTo>
                    <a:pt x="1639112" y="650272"/>
                  </a:lnTo>
                  <a:lnTo>
                    <a:pt x="1670189" y="684054"/>
                  </a:lnTo>
                  <a:lnTo>
                    <a:pt x="1706308" y="713581"/>
                  </a:lnTo>
                  <a:lnTo>
                    <a:pt x="1706308" y="713581"/>
                  </a:lnTo>
                  <a:cubicBezTo>
                    <a:pt x="1706308" y="713581"/>
                    <a:pt x="1713293" y="723297"/>
                    <a:pt x="1717179" y="731057"/>
                  </a:cubicBezTo>
                  <a:cubicBezTo>
                    <a:pt x="1721078" y="738816"/>
                    <a:pt x="1730781" y="742321"/>
                    <a:pt x="1733880" y="746208"/>
                  </a:cubicBezTo>
                  <a:cubicBezTo>
                    <a:pt x="1736991" y="750094"/>
                    <a:pt x="1750961" y="755923"/>
                    <a:pt x="1750961" y="755923"/>
                  </a:cubicBezTo>
                  <a:lnTo>
                    <a:pt x="1750961" y="755923"/>
                  </a:lnTo>
                  <a:lnTo>
                    <a:pt x="1739696" y="893807"/>
                  </a:lnTo>
                  <a:lnTo>
                    <a:pt x="1773834" y="880078"/>
                  </a:lnTo>
                  <a:lnTo>
                    <a:pt x="1768614" y="883418"/>
                  </a:lnTo>
                  <a:lnTo>
                    <a:pt x="1810562" y="866375"/>
                  </a:lnTo>
                  <a:lnTo>
                    <a:pt x="1807286" y="858501"/>
                  </a:lnTo>
                  <a:lnTo>
                    <a:pt x="1804009" y="850640"/>
                  </a:lnTo>
                  <a:lnTo>
                    <a:pt x="1801380" y="845395"/>
                  </a:lnTo>
                  <a:lnTo>
                    <a:pt x="1798752" y="839489"/>
                  </a:lnTo>
                  <a:lnTo>
                    <a:pt x="1796783" y="830968"/>
                  </a:lnTo>
                  <a:lnTo>
                    <a:pt x="1819719" y="822446"/>
                  </a:lnTo>
                  <a:lnTo>
                    <a:pt x="1815846" y="823474"/>
                  </a:lnTo>
                  <a:lnTo>
                    <a:pt x="1826679" y="820566"/>
                  </a:lnTo>
                  <a:lnTo>
                    <a:pt x="1833016" y="852646"/>
                  </a:lnTo>
                  <a:lnTo>
                    <a:pt x="1833016" y="852646"/>
                  </a:lnTo>
                  <a:cubicBezTo>
                    <a:pt x="1839290" y="859276"/>
                    <a:pt x="1845615" y="867378"/>
                    <a:pt x="1850555" y="876802"/>
                  </a:cubicBezTo>
                  <a:cubicBezTo>
                    <a:pt x="1852333" y="880192"/>
                    <a:pt x="1853882" y="883304"/>
                    <a:pt x="1855254" y="886200"/>
                  </a:cubicBezTo>
                  <a:lnTo>
                    <a:pt x="1855254" y="886200"/>
                  </a:lnTo>
                  <a:lnTo>
                    <a:pt x="1861667" y="884511"/>
                  </a:lnTo>
                  <a:lnTo>
                    <a:pt x="1862759" y="875367"/>
                  </a:lnTo>
                  <a:lnTo>
                    <a:pt x="1862975" y="868547"/>
                  </a:lnTo>
                  <a:lnTo>
                    <a:pt x="1864296" y="840149"/>
                  </a:lnTo>
                  <a:lnTo>
                    <a:pt x="1863191" y="843680"/>
                  </a:lnTo>
                  <a:lnTo>
                    <a:pt x="1868259" y="833964"/>
                  </a:lnTo>
                  <a:lnTo>
                    <a:pt x="1883016" y="829697"/>
                  </a:lnTo>
                  <a:lnTo>
                    <a:pt x="1923415" y="817264"/>
                  </a:lnTo>
                  <a:lnTo>
                    <a:pt x="1930412" y="857663"/>
                  </a:lnTo>
                  <a:lnTo>
                    <a:pt x="1955660" y="865422"/>
                  </a:lnTo>
                  <a:lnTo>
                    <a:pt x="1958683" y="856482"/>
                  </a:lnTo>
                  <a:lnTo>
                    <a:pt x="1962975" y="843807"/>
                  </a:lnTo>
                  <a:lnTo>
                    <a:pt x="1962975" y="843807"/>
                  </a:lnTo>
                  <a:cubicBezTo>
                    <a:pt x="1962975" y="843807"/>
                    <a:pt x="1971967" y="845560"/>
                    <a:pt x="1974735" y="845166"/>
                  </a:cubicBezTo>
                  <a:cubicBezTo>
                    <a:pt x="1976323" y="844937"/>
                    <a:pt x="1976628" y="845940"/>
                    <a:pt x="1976996" y="843362"/>
                  </a:cubicBezTo>
                  <a:cubicBezTo>
                    <a:pt x="1977377" y="840784"/>
                    <a:pt x="1976780" y="837025"/>
                    <a:pt x="1976539" y="834091"/>
                  </a:cubicBezTo>
                  <a:cubicBezTo>
                    <a:pt x="1976297" y="831158"/>
                    <a:pt x="1979549" y="806075"/>
                    <a:pt x="1979549" y="806075"/>
                  </a:cubicBezTo>
                  <a:cubicBezTo>
                    <a:pt x="1989544" y="806609"/>
                    <a:pt x="1999843" y="808412"/>
                    <a:pt x="2009495" y="810330"/>
                  </a:cubicBezTo>
                  <a:cubicBezTo>
                    <a:pt x="2019681" y="812349"/>
                    <a:pt x="2029142" y="814483"/>
                    <a:pt x="2037486" y="815346"/>
                  </a:cubicBezTo>
                  <a:cubicBezTo>
                    <a:pt x="2062873" y="817963"/>
                    <a:pt x="2070950" y="822763"/>
                    <a:pt x="2073732" y="819055"/>
                  </a:cubicBezTo>
                  <a:cubicBezTo>
                    <a:pt x="2076513" y="815346"/>
                    <a:pt x="2096528" y="799929"/>
                    <a:pt x="2102091" y="793414"/>
                  </a:cubicBezTo>
                  <a:cubicBezTo>
                    <a:pt x="2107654" y="786911"/>
                    <a:pt x="2135454" y="805491"/>
                    <a:pt x="2147595" y="804094"/>
                  </a:cubicBezTo>
                  <a:cubicBezTo>
                    <a:pt x="2159749" y="802697"/>
                    <a:pt x="2189861" y="816261"/>
                    <a:pt x="2210257" y="818115"/>
                  </a:cubicBezTo>
                  <a:cubicBezTo>
                    <a:pt x="2230628" y="819969"/>
                    <a:pt x="2241867" y="864166"/>
                    <a:pt x="2247887" y="882733"/>
                  </a:cubicBezTo>
                  <a:cubicBezTo>
                    <a:pt x="2253907" y="901300"/>
                    <a:pt x="2249741" y="887838"/>
                    <a:pt x="2248344" y="916261"/>
                  </a:cubicBezTo>
                  <a:cubicBezTo>
                    <a:pt x="2246972" y="944684"/>
                    <a:pt x="2213953" y="962781"/>
                    <a:pt x="2203767" y="975417"/>
                  </a:cubicBezTo>
                  <a:lnTo>
                    <a:pt x="2203767" y="975417"/>
                  </a:lnTo>
                  <a:lnTo>
                    <a:pt x="2195677" y="1054958"/>
                  </a:lnTo>
                  <a:lnTo>
                    <a:pt x="2195677" y="1054958"/>
                  </a:lnTo>
                  <a:cubicBezTo>
                    <a:pt x="2195677" y="1054958"/>
                    <a:pt x="2162518" y="1064940"/>
                    <a:pt x="2152027" y="1096410"/>
                  </a:cubicBezTo>
                  <a:cubicBezTo>
                    <a:pt x="2148954" y="1105631"/>
                    <a:pt x="2139277" y="1112438"/>
                    <a:pt x="2129078" y="1113441"/>
                  </a:cubicBezTo>
                  <a:cubicBezTo>
                    <a:pt x="2122525" y="1114102"/>
                    <a:pt x="2119249" y="1118026"/>
                    <a:pt x="2119249" y="1118026"/>
                  </a:cubicBezTo>
                  <a:lnTo>
                    <a:pt x="2119249" y="1118026"/>
                  </a:lnTo>
                  <a:lnTo>
                    <a:pt x="2063546" y="1154729"/>
                  </a:lnTo>
                  <a:lnTo>
                    <a:pt x="2036013" y="1170464"/>
                  </a:lnTo>
                  <a:lnTo>
                    <a:pt x="2023999" y="1166807"/>
                  </a:lnTo>
                  <a:lnTo>
                    <a:pt x="2023999" y="1166807"/>
                  </a:lnTo>
                  <a:cubicBezTo>
                    <a:pt x="2023999" y="1166807"/>
                    <a:pt x="2016366" y="1171226"/>
                    <a:pt x="2013508" y="1172242"/>
                  </a:cubicBezTo>
                  <a:cubicBezTo>
                    <a:pt x="2010524" y="1173309"/>
                    <a:pt x="2011387" y="1177132"/>
                    <a:pt x="2011387" y="1177132"/>
                  </a:cubicBezTo>
                  <a:lnTo>
                    <a:pt x="2011387" y="1177132"/>
                  </a:lnTo>
                  <a:lnTo>
                    <a:pt x="2013508" y="1178833"/>
                  </a:lnTo>
                  <a:lnTo>
                    <a:pt x="2013508" y="1178833"/>
                  </a:lnTo>
                  <a:cubicBezTo>
                    <a:pt x="2018245" y="1177906"/>
                    <a:pt x="2018944" y="1184345"/>
                    <a:pt x="2057501" y="1183875"/>
                  </a:cubicBezTo>
                  <a:cubicBezTo>
                    <a:pt x="2096071" y="1183418"/>
                    <a:pt x="2123859" y="1214978"/>
                    <a:pt x="2130806" y="1220540"/>
                  </a:cubicBezTo>
                  <a:cubicBezTo>
                    <a:pt x="2130806" y="1220540"/>
                    <a:pt x="2137803" y="1230497"/>
                    <a:pt x="2145576" y="1236326"/>
                  </a:cubicBezTo>
                  <a:cubicBezTo>
                    <a:pt x="2153335" y="1242143"/>
                    <a:pt x="2159952" y="1242930"/>
                    <a:pt x="2165781" y="1245267"/>
                  </a:cubicBezTo>
                  <a:cubicBezTo>
                    <a:pt x="2171598" y="1247592"/>
                    <a:pt x="2177427" y="1255364"/>
                    <a:pt x="2181314" y="1258475"/>
                  </a:cubicBezTo>
                  <a:cubicBezTo>
                    <a:pt x="2185187" y="1261587"/>
                    <a:pt x="2188286" y="1263911"/>
                    <a:pt x="2188286" y="1263911"/>
                  </a:cubicBezTo>
                  <a:lnTo>
                    <a:pt x="2188286" y="1263911"/>
                  </a:lnTo>
                  <a:lnTo>
                    <a:pt x="2227923" y="1261193"/>
                  </a:lnTo>
                  <a:lnTo>
                    <a:pt x="2227529" y="1266248"/>
                  </a:lnTo>
                  <a:lnTo>
                    <a:pt x="2241131" y="1293426"/>
                  </a:lnTo>
                  <a:lnTo>
                    <a:pt x="2228710" y="1313632"/>
                  </a:lnTo>
                  <a:lnTo>
                    <a:pt x="2236089" y="1329952"/>
                  </a:lnTo>
                  <a:lnTo>
                    <a:pt x="2247353" y="1342766"/>
                  </a:lnTo>
                  <a:lnTo>
                    <a:pt x="2283472" y="1353637"/>
                  </a:lnTo>
                  <a:lnTo>
                    <a:pt x="2287587" y="1383152"/>
                  </a:lnTo>
                  <a:lnTo>
                    <a:pt x="2296642" y="1383901"/>
                  </a:lnTo>
                  <a:lnTo>
                    <a:pt x="2296642" y="1383901"/>
                  </a:lnTo>
                  <a:cubicBezTo>
                    <a:pt x="2304529" y="1382974"/>
                    <a:pt x="2329192" y="1388079"/>
                    <a:pt x="2340305" y="1391318"/>
                  </a:cubicBezTo>
                  <a:cubicBezTo>
                    <a:pt x="2351417" y="1394582"/>
                    <a:pt x="2366759" y="1391648"/>
                    <a:pt x="2372893" y="1394557"/>
                  </a:cubicBezTo>
                  <a:cubicBezTo>
                    <a:pt x="2374468" y="1395306"/>
                    <a:pt x="2373756" y="1421138"/>
                    <a:pt x="2371000" y="1430891"/>
                  </a:cubicBezTo>
                  <a:cubicBezTo>
                    <a:pt x="2368206" y="1440632"/>
                    <a:pt x="2368206" y="1453281"/>
                    <a:pt x="2365895" y="1461168"/>
                  </a:cubicBezTo>
                  <a:cubicBezTo>
                    <a:pt x="2363584" y="1469055"/>
                    <a:pt x="2366365" y="1479837"/>
                    <a:pt x="2368676" y="1488651"/>
                  </a:cubicBezTo>
                  <a:cubicBezTo>
                    <a:pt x="2371000" y="1497477"/>
                    <a:pt x="2368676" y="1502583"/>
                    <a:pt x="2362657" y="1507688"/>
                  </a:cubicBezTo>
                  <a:cubicBezTo>
                    <a:pt x="2356624" y="1512781"/>
                    <a:pt x="2355253" y="1517899"/>
                    <a:pt x="2356167" y="1530078"/>
                  </a:cubicBezTo>
                  <a:cubicBezTo>
                    <a:pt x="2356167" y="1530078"/>
                    <a:pt x="2359215" y="1536187"/>
                    <a:pt x="2359609" y="1538524"/>
                  </a:cubicBezTo>
                  <a:cubicBezTo>
                    <a:pt x="2360002" y="1540860"/>
                    <a:pt x="2362326" y="1542410"/>
                    <a:pt x="2362326" y="1542410"/>
                  </a:cubicBezTo>
                  <a:lnTo>
                    <a:pt x="2362326" y="1542410"/>
                  </a:lnTo>
                  <a:lnTo>
                    <a:pt x="2373972" y="1525709"/>
                  </a:lnTo>
                  <a:lnTo>
                    <a:pt x="2391067" y="1534244"/>
                  </a:lnTo>
                  <a:lnTo>
                    <a:pt x="2392629" y="1550170"/>
                  </a:lnTo>
                  <a:lnTo>
                    <a:pt x="2392235" y="1553662"/>
                  </a:lnTo>
                  <a:lnTo>
                    <a:pt x="2386799" y="1563759"/>
                  </a:lnTo>
                  <a:lnTo>
                    <a:pt x="2386799" y="1563759"/>
                  </a:lnTo>
                  <a:cubicBezTo>
                    <a:pt x="2386799" y="1563759"/>
                    <a:pt x="2402344" y="1563759"/>
                    <a:pt x="2413990" y="1560253"/>
                  </a:cubicBezTo>
                  <a:cubicBezTo>
                    <a:pt x="2425636" y="1556761"/>
                    <a:pt x="2443899" y="1548227"/>
                    <a:pt x="2443899" y="1548227"/>
                  </a:cubicBezTo>
                  <a:cubicBezTo>
                    <a:pt x="2443899" y="1548227"/>
                    <a:pt x="2457106" y="1545509"/>
                    <a:pt x="2462542" y="1544341"/>
                  </a:cubicBezTo>
                  <a:cubicBezTo>
                    <a:pt x="2467978" y="1543172"/>
                    <a:pt x="2471077" y="1542779"/>
                    <a:pt x="2471077" y="1542779"/>
                  </a:cubicBezTo>
                  <a:cubicBezTo>
                    <a:pt x="2471077" y="1542779"/>
                    <a:pt x="2466035" y="1555212"/>
                    <a:pt x="2462148" y="1558704"/>
                  </a:cubicBezTo>
                  <a:cubicBezTo>
                    <a:pt x="2458249" y="1562197"/>
                    <a:pt x="2456319" y="1564534"/>
                    <a:pt x="2456319" y="1564534"/>
                  </a:cubicBezTo>
                  <a:lnTo>
                    <a:pt x="2456319" y="1564534"/>
                  </a:lnTo>
                  <a:lnTo>
                    <a:pt x="2462110" y="1569652"/>
                  </a:lnTo>
                  <a:lnTo>
                    <a:pt x="2462110" y="1569652"/>
                  </a:lnTo>
                  <a:cubicBezTo>
                    <a:pt x="2462110" y="1569652"/>
                    <a:pt x="2473870" y="1580091"/>
                    <a:pt x="2473870" y="1585324"/>
                  </a:cubicBezTo>
                  <a:cubicBezTo>
                    <a:pt x="2473870" y="1590569"/>
                    <a:pt x="2471254" y="1600399"/>
                    <a:pt x="2477807" y="1602368"/>
                  </a:cubicBezTo>
                  <a:cubicBezTo>
                    <a:pt x="2484361" y="1604336"/>
                    <a:pt x="2485008" y="1612197"/>
                    <a:pt x="2485008" y="1612197"/>
                  </a:cubicBezTo>
                  <a:lnTo>
                    <a:pt x="2485008" y="1612197"/>
                  </a:lnTo>
                  <a:lnTo>
                    <a:pt x="2494838" y="1608921"/>
                  </a:lnTo>
                  <a:lnTo>
                    <a:pt x="2494838" y="1608921"/>
                  </a:lnTo>
                  <a:cubicBezTo>
                    <a:pt x="2494838" y="1608921"/>
                    <a:pt x="2499423" y="1604336"/>
                    <a:pt x="2501391" y="1610242"/>
                  </a:cubicBezTo>
                  <a:lnTo>
                    <a:pt x="2501391" y="1610242"/>
                  </a:lnTo>
                  <a:lnTo>
                    <a:pt x="2504668" y="1616795"/>
                  </a:lnTo>
                  <a:lnTo>
                    <a:pt x="2506624" y="1622687"/>
                  </a:lnTo>
                  <a:lnTo>
                    <a:pt x="2506624" y="1622687"/>
                  </a:lnTo>
                  <a:cubicBezTo>
                    <a:pt x="2506624" y="1622687"/>
                    <a:pt x="2487612" y="1626624"/>
                    <a:pt x="2484996" y="1632517"/>
                  </a:cubicBezTo>
                  <a:cubicBezTo>
                    <a:pt x="2482380" y="1638422"/>
                    <a:pt x="2482951" y="1635133"/>
                    <a:pt x="2496134" y="1636454"/>
                  </a:cubicBezTo>
                  <a:cubicBezTo>
                    <a:pt x="2509253" y="1637762"/>
                    <a:pt x="2515806" y="1641699"/>
                    <a:pt x="2518422" y="1646284"/>
                  </a:cubicBezTo>
                  <a:lnTo>
                    <a:pt x="2518422" y="1646284"/>
                  </a:lnTo>
                  <a:lnTo>
                    <a:pt x="2526944" y="1656113"/>
                  </a:lnTo>
                  <a:lnTo>
                    <a:pt x="2526944" y="1656113"/>
                  </a:lnTo>
                  <a:cubicBezTo>
                    <a:pt x="2526944" y="1656113"/>
                    <a:pt x="2536774" y="1664635"/>
                    <a:pt x="2545295" y="1666603"/>
                  </a:cubicBezTo>
                  <a:cubicBezTo>
                    <a:pt x="2553817" y="1668572"/>
                    <a:pt x="2557741" y="1675125"/>
                    <a:pt x="2557741" y="1679049"/>
                  </a:cubicBezTo>
                  <a:lnTo>
                    <a:pt x="2557741" y="1679049"/>
                  </a:lnTo>
                  <a:lnTo>
                    <a:pt x="2559710" y="1686910"/>
                  </a:lnTo>
                  <a:lnTo>
                    <a:pt x="2567571" y="1683634"/>
                  </a:lnTo>
                  <a:lnTo>
                    <a:pt x="2576741" y="1680357"/>
                  </a:lnTo>
                  <a:lnTo>
                    <a:pt x="2576741" y="1680357"/>
                  </a:lnTo>
                  <a:cubicBezTo>
                    <a:pt x="2576741" y="1680357"/>
                    <a:pt x="2593784" y="1684942"/>
                    <a:pt x="2597061" y="1689539"/>
                  </a:cubicBezTo>
                  <a:cubicBezTo>
                    <a:pt x="2600337" y="1694124"/>
                    <a:pt x="2608199" y="1701338"/>
                    <a:pt x="2616073" y="1689539"/>
                  </a:cubicBezTo>
                  <a:lnTo>
                    <a:pt x="2616073" y="1689539"/>
                  </a:lnTo>
                  <a:lnTo>
                    <a:pt x="2621318" y="1681018"/>
                  </a:lnTo>
                  <a:lnTo>
                    <a:pt x="2623946" y="1675773"/>
                  </a:lnTo>
                  <a:lnTo>
                    <a:pt x="2630754" y="1664965"/>
                  </a:lnTo>
                  <a:lnTo>
                    <a:pt x="2630754" y="1664965"/>
                  </a:lnTo>
                  <a:cubicBezTo>
                    <a:pt x="2637612" y="1652875"/>
                    <a:pt x="2643885" y="1641470"/>
                    <a:pt x="2645905" y="1639895"/>
                  </a:cubicBezTo>
                  <a:cubicBezTo>
                    <a:pt x="2650540" y="1636263"/>
                    <a:pt x="2705264" y="1608006"/>
                    <a:pt x="2705264" y="1608006"/>
                  </a:cubicBezTo>
                  <a:lnTo>
                    <a:pt x="2705264" y="1608006"/>
                  </a:lnTo>
                  <a:lnTo>
                    <a:pt x="2635351" y="1527602"/>
                  </a:lnTo>
                  <a:lnTo>
                    <a:pt x="2655176" y="1524110"/>
                  </a:lnTo>
                  <a:lnTo>
                    <a:pt x="2690126" y="1517493"/>
                  </a:lnTo>
                  <a:lnTo>
                    <a:pt x="2720415" y="1510508"/>
                  </a:lnTo>
                  <a:lnTo>
                    <a:pt x="2720415" y="1510508"/>
                  </a:lnTo>
                  <a:cubicBezTo>
                    <a:pt x="2720415" y="1510508"/>
                    <a:pt x="2758871" y="1502355"/>
                    <a:pt x="2768193" y="1499243"/>
                  </a:cubicBezTo>
                  <a:cubicBezTo>
                    <a:pt x="2777514" y="1496132"/>
                    <a:pt x="2801213" y="1487597"/>
                    <a:pt x="2801213" y="1487597"/>
                  </a:cubicBezTo>
                  <a:lnTo>
                    <a:pt x="2801213" y="1487597"/>
                  </a:lnTo>
                  <a:lnTo>
                    <a:pt x="2823743" y="1479444"/>
                  </a:lnTo>
                  <a:lnTo>
                    <a:pt x="2823743" y="1479444"/>
                  </a:lnTo>
                  <a:cubicBezTo>
                    <a:pt x="2823743" y="1479444"/>
                    <a:pt x="2832315" y="1493223"/>
                    <a:pt x="2850578" y="1504095"/>
                  </a:cubicBezTo>
                  <a:cubicBezTo>
                    <a:pt x="2868840" y="1514979"/>
                    <a:pt x="2890545" y="1523208"/>
                    <a:pt x="2890545" y="1523208"/>
                  </a:cubicBezTo>
                  <a:lnTo>
                    <a:pt x="2890545" y="1523208"/>
                  </a:lnTo>
                  <a:lnTo>
                    <a:pt x="2933268" y="1540023"/>
                  </a:lnTo>
                  <a:lnTo>
                    <a:pt x="2972879" y="1554781"/>
                  </a:lnTo>
                  <a:lnTo>
                    <a:pt x="2972879" y="1554781"/>
                  </a:lnTo>
                  <a:cubicBezTo>
                    <a:pt x="2972879" y="1554781"/>
                    <a:pt x="2990354" y="1529927"/>
                    <a:pt x="2999676" y="1520986"/>
                  </a:cubicBezTo>
                  <a:cubicBezTo>
                    <a:pt x="3008998" y="1512045"/>
                    <a:pt x="3020263" y="1508946"/>
                    <a:pt x="3028416" y="1503891"/>
                  </a:cubicBezTo>
                  <a:cubicBezTo>
                    <a:pt x="3036582" y="1498837"/>
                    <a:pt x="3055213" y="1485629"/>
                    <a:pt x="3067646" y="1479025"/>
                  </a:cubicBezTo>
                  <a:cubicBezTo>
                    <a:pt x="3080080" y="1472421"/>
                    <a:pt x="3091332" y="1465817"/>
                    <a:pt x="3104159" y="1463112"/>
                  </a:cubicBezTo>
                  <a:cubicBezTo>
                    <a:pt x="3116973" y="1460381"/>
                    <a:pt x="3133979" y="1451783"/>
                    <a:pt x="3144011" y="1448355"/>
                  </a:cubicBezTo>
                  <a:cubicBezTo>
                    <a:pt x="3155124" y="1444557"/>
                    <a:pt x="3158350" y="1445675"/>
                    <a:pt x="3170008" y="1442182"/>
                  </a:cubicBezTo>
                  <a:cubicBezTo>
                    <a:pt x="3181667" y="1438690"/>
                    <a:pt x="3195446" y="1439414"/>
                    <a:pt x="3202825" y="1437077"/>
                  </a:cubicBezTo>
                  <a:cubicBezTo>
                    <a:pt x="3210204" y="1434753"/>
                    <a:pt x="3220300" y="1432035"/>
                    <a:pt x="3223793" y="1433584"/>
                  </a:cubicBezTo>
                  <a:cubicBezTo>
                    <a:pt x="3227285" y="1435146"/>
                    <a:pt x="3230016" y="1438258"/>
                    <a:pt x="3241662" y="1442132"/>
                  </a:cubicBezTo>
                  <a:cubicBezTo>
                    <a:pt x="3253320" y="1446018"/>
                    <a:pt x="3274682" y="1457664"/>
                    <a:pt x="3274682" y="1457664"/>
                  </a:cubicBezTo>
                  <a:cubicBezTo>
                    <a:pt x="3274682" y="1457664"/>
                    <a:pt x="3268865" y="1472421"/>
                    <a:pt x="3267684" y="1477082"/>
                  </a:cubicBezTo>
                  <a:cubicBezTo>
                    <a:pt x="3266528" y="1481743"/>
                    <a:pt x="3266135" y="1485616"/>
                    <a:pt x="3262630" y="1490671"/>
                  </a:cubicBezTo>
                  <a:cubicBezTo>
                    <a:pt x="3259137" y="1495726"/>
                    <a:pt x="3258362" y="1498443"/>
                    <a:pt x="3258362" y="1498443"/>
                  </a:cubicBezTo>
                  <a:lnTo>
                    <a:pt x="3258362" y="1498443"/>
                  </a:lnTo>
                  <a:lnTo>
                    <a:pt x="3297986" y="1559035"/>
                  </a:lnTo>
                  <a:lnTo>
                    <a:pt x="3297986" y="1559035"/>
                  </a:lnTo>
                  <a:cubicBezTo>
                    <a:pt x="3297986" y="1559035"/>
                    <a:pt x="3309023" y="1575355"/>
                    <a:pt x="3307473" y="1581565"/>
                  </a:cubicBezTo>
                  <a:cubicBezTo>
                    <a:pt x="3305898" y="1587775"/>
                    <a:pt x="3288042" y="1638270"/>
                    <a:pt x="3288042" y="1638270"/>
                  </a:cubicBezTo>
                  <a:lnTo>
                    <a:pt x="3288042" y="1638270"/>
                  </a:lnTo>
                  <a:lnTo>
                    <a:pt x="3253867" y="1646804"/>
                  </a:lnTo>
                  <a:lnTo>
                    <a:pt x="3198164" y="1735374"/>
                  </a:lnTo>
                  <a:lnTo>
                    <a:pt x="3196043" y="1738676"/>
                  </a:lnTo>
                  <a:lnTo>
                    <a:pt x="3196043" y="1738676"/>
                  </a:lnTo>
                  <a:cubicBezTo>
                    <a:pt x="3190392" y="1743528"/>
                    <a:pt x="3184804" y="1745433"/>
                    <a:pt x="3178670" y="1748697"/>
                  </a:cubicBezTo>
                  <a:cubicBezTo>
                    <a:pt x="3172536" y="1751948"/>
                    <a:pt x="3135477" y="1774338"/>
                    <a:pt x="3126676" y="1778973"/>
                  </a:cubicBezTo>
                  <a:cubicBezTo>
                    <a:pt x="3117875" y="1783622"/>
                    <a:pt x="3091827" y="1800322"/>
                    <a:pt x="3082556" y="1804970"/>
                  </a:cubicBezTo>
                  <a:lnTo>
                    <a:pt x="3082556" y="1804970"/>
                  </a:lnTo>
                  <a:lnTo>
                    <a:pt x="3060661" y="1817721"/>
                  </a:lnTo>
                  <a:lnTo>
                    <a:pt x="3059493" y="1822382"/>
                  </a:lnTo>
                  <a:lnTo>
                    <a:pt x="3076968" y="1844518"/>
                  </a:lnTo>
                  <a:lnTo>
                    <a:pt x="3089402" y="1912882"/>
                  </a:lnTo>
                  <a:lnTo>
                    <a:pt x="3046666" y="1940454"/>
                  </a:lnTo>
                  <a:lnTo>
                    <a:pt x="3050946" y="2015422"/>
                  </a:lnTo>
                  <a:lnTo>
                    <a:pt x="3111919" y="2055808"/>
                  </a:lnTo>
                  <a:lnTo>
                    <a:pt x="3124352" y="2062806"/>
                  </a:lnTo>
                  <a:lnTo>
                    <a:pt x="3174847" y="2119130"/>
                  </a:lnTo>
                  <a:lnTo>
                    <a:pt x="3210598" y="2159135"/>
                  </a:lnTo>
                  <a:lnTo>
                    <a:pt x="3236227" y="2184002"/>
                  </a:lnTo>
                  <a:lnTo>
                    <a:pt x="3236227" y="2184002"/>
                  </a:lnTo>
                  <a:cubicBezTo>
                    <a:pt x="3236227" y="2184002"/>
                    <a:pt x="3242831" y="2189819"/>
                    <a:pt x="3247491" y="2191380"/>
                  </a:cubicBezTo>
                  <a:cubicBezTo>
                    <a:pt x="3247631" y="2191431"/>
                    <a:pt x="3272396" y="2184764"/>
                    <a:pt x="3272396" y="2184764"/>
                  </a:cubicBezTo>
                  <a:cubicBezTo>
                    <a:pt x="3272040" y="2180776"/>
                    <a:pt x="3277857" y="2165511"/>
                    <a:pt x="3281807" y="2163707"/>
                  </a:cubicBezTo>
                  <a:cubicBezTo>
                    <a:pt x="3289947" y="2159961"/>
                    <a:pt x="3311525" y="2171391"/>
                    <a:pt x="3316211" y="2176509"/>
                  </a:cubicBezTo>
                  <a:cubicBezTo>
                    <a:pt x="3322612" y="2183494"/>
                    <a:pt x="3331349" y="2186999"/>
                    <a:pt x="3337763" y="2182922"/>
                  </a:cubicBezTo>
                  <a:cubicBezTo>
                    <a:pt x="3344177" y="2178846"/>
                    <a:pt x="3352330" y="2178249"/>
                    <a:pt x="3359328" y="2185831"/>
                  </a:cubicBezTo>
                  <a:cubicBezTo>
                    <a:pt x="3365424" y="2192447"/>
                    <a:pt x="3372866" y="2192841"/>
                    <a:pt x="3381235" y="2192841"/>
                  </a:cubicBezTo>
                  <a:cubicBezTo>
                    <a:pt x="3382467" y="2192841"/>
                    <a:pt x="3383699" y="2192828"/>
                    <a:pt x="3384969" y="2192828"/>
                  </a:cubicBezTo>
                  <a:cubicBezTo>
                    <a:pt x="3394862" y="2192828"/>
                    <a:pt x="3394862" y="2192828"/>
                    <a:pt x="3394862" y="2192828"/>
                  </a:cubicBezTo>
                  <a:cubicBezTo>
                    <a:pt x="3394862" y="2192828"/>
                    <a:pt x="3393694" y="2209719"/>
                    <a:pt x="3409429" y="2216133"/>
                  </a:cubicBezTo>
                  <a:cubicBezTo>
                    <a:pt x="3409429" y="2216133"/>
                    <a:pt x="3402114" y="2224261"/>
                    <a:pt x="3391433" y="2230941"/>
                  </a:cubicBezTo>
                  <a:cubicBezTo>
                    <a:pt x="3380943" y="2237494"/>
                    <a:pt x="3375698" y="2242091"/>
                    <a:pt x="3375698" y="2242091"/>
                  </a:cubicBezTo>
                  <a:lnTo>
                    <a:pt x="3375698" y="2242091"/>
                  </a:lnTo>
                  <a:lnTo>
                    <a:pt x="3381134" y="2249622"/>
                  </a:lnTo>
                  <a:lnTo>
                    <a:pt x="3381134" y="2249622"/>
                  </a:lnTo>
                  <a:cubicBezTo>
                    <a:pt x="3382391" y="2254563"/>
                    <a:pt x="3381438" y="2262043"/>
                    <a:pt x="3384232" y="2263059"/>
                  </a:cubicBezTo>
                  <a:lnTo>
                    <a:pt x="3384232" y="2263059"/>
                  </a:lnTo>
                  <a:lnTo>
                    <a:pt x="3406508" y="2272889"/>
                  </a:lnTo>
                  <a:lnTo>
                    <a:pt x="3406508" y="2272889"/>
                  </a:lnTo>
                  <a:cubicBezTo>
                    <a:pt x="3411029" y="2270742"/>
                    <a:pt x="3421875" y="2264088"/>
                    <a:pt x="3424326" y="2260405"/>
                  </a:cubicBezTo>
                  <a:cubicBezTo>
                    <a:pt x="3427819" y="2255160"/>
                    <a:pt x="3428746" y="2250829"/>
                    <a:pt x="3432810" y="2254905"/>
                  </a:cubicBezTo>
                  <a:lnTo>
                    <a:pt x="3432810" y="2254905"/>
                  </a:lnTo>
                  <a:lnTo>
                    <a:pt x="3442322" y="2258144"/>
                  </a:lnTo>
                  <a:lnTo>
                    <a:pt x="3442322" y="2258144"/>
                  </a:lnTo>
                  <a:cubicBezTo>
                    <a:pt x="3446411" y="2262221"/>
                    <a:pt x="3447897" y="2266234"/>
                    <a:pt x="3447897" y="2266234"/>
                  </a:cubicBezTo>
                  <a:lnTo>
                    <a:pt x="3447897" y="2266234"/>
                  </a:lnTo>
                  <a:lnTo>
                    <a:pt x="3451314" y="2267580"/>
                  </a:lnTo>
                  <a:lnTo>
                    <a:pt x="3451314" y="2267580"/>
                  </a:lnTo>
                  <a:cubicBezTo>
                    <a:pt x="3452571" y="2271771"/>
                    <a:pt x="3454921" y="2278654"/>
                    <a:pt x="3457842" y="2282223"/>
                  </a:cubicBezTo>
                  <a:cubicBezTo>
                    <a:pt x="3460763" y="2285792"/>
                    <a:pt x="3463277" y="2293742"/>
                    <a:pt x="3464535" y="2297501"/>
                  </a:cubicBezTo>
                  <a:cubicBezTo>
                    <a:pt x="3465792" y="2301260"/>
                    <a:pt x="3470821" y="2311306"/>
                    <a:pt x="3470821" y="2311306"/>
                  </a:cubicBezTo>
                  <a:lnTo>
                    <a:pt x="3470821" y="2311306"/>
                  </a:lnTo>
                  <a:lnTo>
                    <a:pt x="3472371" y="2313427"/>
                  </a:lnTo>
                  <a:lnTo>
                    <a:pt x="3472371" y="2313427"/>
                  </a:lnTo>
                  <a:cubicBezTo>
                    <a:pt x="3472371" y="2313427"/>
                    <a:pt x="3480537" y="2327981"/>
                    <a:pt x="3481108" y="2331486"/>
                  </a:cubicBezTo>
                  <a:cubicBezTo>
                    <a:pt x="3481692" y="2334979"/>
                    <a:pt x="3485185" y="2336731"/>
                    <a:pt x="3488690" y="2336731"/>
                  </a:cubicBezTo>
                  <a:cubicBezTo>
                    <a:pt x="3492195" y="2336731"/>
                    <a:pt x="3496259" y="2337315"/>
                    <a:pt x="3498596" y="2339068"/>
                  </a:cubicBezTo>
                  <a:cubicBezTo>
                    <a:pt x="3500920" y="2340808"/>
                    <a:pt x="3506749" y="2343145"/>
                    <a:pt x="3514318" y="2342560"/>
                  </a:cubicBezTo>
                  <a:cubicBezTo>
                    <a:pt x="3521900" y="2341976"/>
                    <a:pt x="3537039" y="2345469"/>
                    <a:pt x="3537039" y="2345469"/>
                  </a:cubicBezTo>
                  <a:cubicBezTo>
                    <a:pt x="3537039" y="2345469"/>
                    <a:pt x="3538791" y="2360023"/>
                    <a:pt x="3538791" y="2365865"/>
                  </a:cubicBezTo>
                  <a:cubicBezTo>
                    <a:pt x="3538791" y="2371681"/>
                    <a:pt x="3538207" y="2393246"/>
                    <a:pt x="3538207" y="2393246"/>
                  </a:cubicBezTo>
                  <a:lnTo>
                    <a:pt x="3538207" y="2393246"/>
                  </a:lnTo>
                  <a:lnTo>
                    <a:pt x="3552774" y="2393830"/>
                  </a:lnTo>
                  <a:lnTo>
                    <a:pt x="3552774" y="2393830"/>
                  </a:lnTo>
                  <a:cubicBezTo>
                    <a:pt x="3552774" y="2393830"/>
                    <a:pt x="3565589" y="2395583"/>
                    <a:pt x="3570250" y="2407229"/>
                  </a:cubicBezTo>
                  <a:cubicBezTo>
                    <a:pt x="3574911" y="2418887"/>
                    <a:pt x="3578403" y="2419459"/>
                    <a:pt x="3578403" y="2425885"/>
                  </a:cubicBezTo>
                  <a:cubicBezTo>
                    <a:pt x="3578403" y="2432298"/>
                    <a:pt x="3579559" y="2436375"/>
                    <a:pt x="3581311" y="2438115"/>
                  </a:cubicBezTo>
                  <a:cubicBezTo>
                    <a:pt x="3583064" y="2439868"/>
                    <a:pt x="3584232" y="2449774"/>
                    <a:pt x="3577819" y="2450358"/>
                  </a:cubicBezTo>
                  <a:cubicBezTo>
                    <a:pt x="3571405" y="2450929"/>
                    <a:pt x="3562083" y="2455019"/>
                    <a:pt x="3557435" y="2455019"/>
                  </a:cubicBezTo>
                  <a:cubicBezTo>
                    <a:pt x="3552774" y="2455019"/>
                    <a:pt x="3543440" y="2457927"/>
                    <a:pt x="3544608" y="2467833"/>
                  </a:cubicBezTo>
                  <a:cubicBezTo>
                    <a:pt x="3545777" y="2477739"/>
                    <a:pt x="3546945" y="2489385"/>
                    <a:pt x="3553346" y="2495798"/>
                  </a:cubicBezTo>
                  <a:cubicBezTo>
                    <a:pt x="3559746" y="2502212"/>
                    <a:pt x="3569665" y="2510949"/>
                    <a:pt x="3566160" y="2515026"/>
                  </a:cubicBezTo>
                  <a:cubicBezTo>
                    <a:pt x="3562667" y="2519103"/>
                    <a:pt x="3553930" y="2534838"/>
                    <a:pt x="3566160" y="2535422"/>
                  </a:cubicBezTo>
                  <a:cubicBezTo>
                    <a:pt x="3578390" y="2535994"/>
                    <a:pt x="3587724" y="2535422"/>
                    <a:pt x="3587724" y="2535422"/>
                  </a:cubicBezTo>
                  <a:cubicBezTo>
                    <a:pt x="3587724" y="2535422"/>
                    <a:pt x="3589464" y="2546497"/>
                    <a:pt x="3590633" y="2551158"/>
                  </a:cubicBezTo>
                  <a:cubicBezTo>
                    <a:pt x="3591801" y="2555806"/>
                    <a:pt x="3594710" y="2560480"/>
                    <a:pt x="3598215" y="2561648"/>
                  </a:cubicBezTo>
                  <a:cubicBezTo>
                    <a:pt x="3601719" y="2562816"/>
                    <a:pt x="3601707" y="2562816"/>
                    <a:pt x="3601707" y="2562816"/>
                  </a:cubicBezTo>
                  <a:lnTo>
                    <a:pt x="3601707" y="2562816"/>
                  </a:lnTo>
                  <a:lnTo>
                    <a:pt x="3601707" y="2585537"/>
                  </a:lnTo>
                  <a:lnTo>
                    <a:pt x="3601707" y="2585537"/>
                  </a:lnTo>
                  <a:cubicBezTo>
                    <a:pt x="3601707" y="2585537"/>
                    <a:pt x="3609860" y="2585537"/>
                    <a:pt x="3612185" y="2586108"/>
                  </a:cubicBezTo>
                  <a:cubicBezTo>
                    <a:pt x="3614521" y="2586692"/>
                    <a:pt x="3614521" y="2591938"/>
                    <a:pt x="3611613" y="2593106"/>
                  </a:cubicBezTo>
                  <a:cubicBezTo>
                    <a:pt x="3608705" y="2594274"/>
                    <a:pt x="3604387" y="2596637"/>
                    <a:pt x="3604387" y="2596637"/>
                  </a:cubicBezTo>
                  <a:cubicBezTo>
                    <a:pt x="3604387" y="2596637"/>
                    <a:pt x="3612197" y="2608245"/>
                    <a:pt x="3614521" y="2610581"/>
                  </a:cubicBezTo>
                  <a:cubicBezTo>
                    <a:pt x="3616858" y="2612906"/>
                    <a:pt x="3623843" y="2617566"/>
                    <a:pt x="3619766" y="2622227"/>
                  </a:cubicBezTo>
                  <a:cubicBezTo>
                    <a:pt x="3615689" y="2626875"/>
                    <a:pt x="3606368" y="2642039"/>
                    <a:pt x="3606368" y="2642039"/>
                  </a:cubicBezTo>
                  <a:lnTo>
                    <a:pt x="3606368" y="2642039"/>
                  </a:lnTo>
                  <a:lnTo>
                    <a:pt x="3623843" y="2656606"/>
                  </a:lnTo>
                  <a:lnTo>
                    <a:pt x="3624999" y="2688635"/>
                  </a:lnTo>
                  <a:lnTo>
                    <a:pt x="3624999" y="2688635"/>
                  </a:lnTo>
                  <a:cubicBezTo>
                    <a:pt x="3624999" y="2688635"/>
                    <a:pt x="3612185" y="2693309"/>
                    <a:pt x="3605187" y="2695049"/>
                  </a:cubicBezTo>
                  <a:cubicBezTo>
                    <a:pt x="3598202" y="2696789"/>
                    <a:pt x="3586544" y="2707266"/>
                    <a:pt x="3584791" y="2709044"/>
                  </a:cubicBezTo>
                  <a:cubicBezTo>
                    <a:pt x="3583051" y="2710771"/>
                    <a:pt x="3580130" y="2714276"/>
                    <a:pt x="3574885" y="2714276"/>
                  </a:cubicBezTo>
                  <a:cubicBezTo>
                    <a:pt x="3569640" y="2714276"/>
                    <a:pt x="3569640" y="2714276"/>
                    <a:pt x="3569640" y="2714276"/>
                  </a:cubicBezTo>
                  <a:lnTo>
                    <a:pt x="3569640" y="2714276"/>
                  </a:lnTo>
                  <a:lnTo>
                    <a:pt x="3568471" y="2776608"/>
                  </a:lnTo>
                  <a:lnTo>
                    <a:pt x="3568471" y="2776608"/>
                  </a:lnTo>
                  <a:cubicBezTo>
                    <a:pt x="3568471" y="2776608"/>
                    <a:pt x="3580702" y="2777776"/>
                    <a:pt x="3584207" y="2777776"/>
                  </a:cubicBezTo>
                  <a:cubicBezTo>
                    <a:pt x="3587699" y="2777776"/>
                    <a:pt x="3593516" y="2783606"/>
                    <a:pt x="3588868" y="2785943"/>
                  </a:cubicBezTo>
                  <a:cubicBezTo>
                    <a:pt x="3584207" y="2788267"/>
                    <a:pt x="3576625" y="2794680"/>
                    <a:pt x="3576625" y="2799925"/>
                  </a:cubicBezTo>
                  <a:cubicBezTo>
                    <a:pt x="3576625" y="2805171"/>
                    <a:pt x="3576625" y="2829047"/>
                    <a:pt x="3585363" y="2812753"/>
                  </a:cubicBezTo>
                  <a:cubicBezTo>
                    <a:pt x="3594100" y="2796433"/>
                    <a:pt x="3604591" y="2803431"/>
                    <a:pt x="3604006" y="2809247"/>
                  </a:cubicBezTo>
                  <a:cubicBezTo>
                    <a:pt x="3603422" y="2815077"/>
                    <a:pt x="3605175" y="2834304"/>
                    <a:pt x="3605175" y="2834304"/>
                  </a:cubicBezTo>
                  <a:cubicBezTo>
                    <a:pt x="3605175" y="2834304"/>
                    <a:pt x="3622802" y="2833809"/>
                    <a:pt x="3622218" y="2839626"/>
                  </a:cubicBezTo>
                  <a:cubicBezTo>
                    <a:pt x="3621634" y="2845455"/>
                    <a:pt x="3622650" y="2852935"/>
                    <a:pt x="3627311" y="2852935"/>
                  </a:cubicBezTo>
                  <a:cubicBezTo>
                    <a:pt x="3631972" y="2852935"/>
                    <a:pt x="3634308" y="2851780"/>
                    <a:pt x="3634880" y="2843042"/>
                  </a:cubicBezTo>
                  <a:cubicBezTo>
                    <a:pt x="3635464" y="2834305"/>
                    <a:pt x="3641294" y="2830812"/>
                    <a:pt x="3651784" y="2827891"/>
                  </a:cubicBezTo>
                  <a:cubicBezTo>
                    <a:pt x="3662261" y="2824970"/>
                    <a:pt x="3672256" y="2820208"/>
                    <a:pt x="3676828" y="2825555"/>
                  </a:cubicBezTo>
                  <a:cubicBezTo>
                    <a:pt x="3706813" y="2844820"/>
                    <a:pt x="3695471" y="2846053"/>
                    <a:pt x="3677984" y="2842445"/>
                  </a:cubicBezTo>
                  <a:cubicBezTo>
                    <a:pt x="3675659" y="2843601"/>
                    <a:pt x="3670059" y="2847106"/>
                    <a:pt x="3672523" y="2852275"/>
                  </a:cubicBezTo>
                  <a:cubicBezTo>
                    <a:pt x="3673132" y="2853532"/>
                    <a:pt x="3700374" y="2888534"/>
                    <a:pt x="3702126" y="2889131"/>
                  </a:cubicBezTo>
                  <a:cubicBezTo>
                    <a:pt x="3723805" y="2882755"/>
                    <a:pt x="3704133" y="2910263"/>
                    <a:pt x="3714687" y="2917007"/>
                  </a:cubicBezTo>
                  <a:cubicBezTo>
                    <a:pt x="3723424" y="2905361"/>
                    <a:pt x="3726155" y="2899545"/>
                    <a:pt x="3730410" y="2903024"/>
                  </a:cubicBezTo>
                  <a:cubicBezTo>
                    <a:pt x="3736772" y="2908218"/>
                    <a:pt x="3752000" y="2913959"/>
                    <a:pt x="3759543" y="2909438"/>
                  </a:cubicBezTo>
                  <a:cubicBezTo>
                    <a:pt x="3762452" y="2907698"/>
                    <a:pt x="3766528" y="2909438"/>
                    <a:pt x="3765944" y="2914099"/>
                  </a:cubicBezTo>
                  <a:cubicBezTo>
                    <a:pt x="3766706" y="2923357"/>
                    <a:pt x="3758781" y="2933174"/>
                    <a:pt x="3771189" y="2938584"/>
                  </a:cubicBezTo>
                  <a:cubicBezTo>
                    <a:pt x="3772942" y="2938584"/>
                    <a:pt x="3782264" y="2936819"/>
                    <a:pt x="3779343" y="2942064"/>
                  </a:cubicBezTo>
                  <a:cubicBezTo>
                    <a:pt x="3778288" y="2943944"/>
                    <a:pt x="3777476" y="2946065"/>
                    <a:pt x="3777006" y="2948046"/>
                  </a:cubicBezTo>
                  <a:cubicBezTo>
                    <a:pt x="3777006" y="2948046"/>
                    <a:pt x="3781413" y="2982984"/>
                    <a:pt x="3789884" y="2966524"/>
                  </a:cubicBezTo>
                  <a:cubicBezTo>
                    <a:pt x="3796564" y="2953545"/>
                    <a:pt x="3797707" y="2951945"/>
                    <a:pt x="3797986" y="2950230"/>
                  </a:cubicBezTo>
                  <a:cubicBezTo>
                    <a:pt x="3799777" y="2939308"/>
                    <a:pt x="3810394" y="2956631"/>
                    <a:pt x="3814293" y="2956631"/>
                  </a:cubicBezTo>
                  <a:cubicBezTo>
                    <a:pt x="3821875" y="2956631"/>
                    <a:pt x="3825939" y="2956339"/>
                    <a:pt x="3825939" y="2964518"/>
                  </a:cubicBezTo>
                  <a:cubicBezTo>
                    <a:pt x="3825939" y="2972671"/>
                    <a:pt x="3834118" y="2995671"/>
                    <a:pt x="3841674" y="3001500"/>
                  </a:cubicBezTo>
                  <a:cubicBezTo>
                    <a:pt x="3849244" y="3007329"/>
                    <a:pt x="3852749" y="3009666"/>
                    <a:pt x="3852749" y="3009666"/>
                  </a:cubicBezTo>
                  <a:lnTo>
                    <a:pt x="3852749" y="3009666"/>
                  </a:lnTo>
                  <a:lnTo>
                    <a:pt x="3854806" y="3012194"/>
                  </a:lnTo>
                  <a:cubicBezTo>
                    <a:pt x="3853168" y="3038838"/>
                    <a:pt x="3874885" y="3015140"/>
                    <a:pt x="3888296" y="3004434"/>
                  </a:cubicBezTo>
                  <a:cubicBezTo>
                    <a:pt x="3894113" y="2999748"/>
                    <a:pt x="3900691" y="2975262"/>
                    <a:pt x="3904184" y="2960708"/>
                  </a:cubicBezTo>
                  <a:cubicBezTo>
                    <a:pt x="3907676" y="2946141"/>
                    <a:pt x="3906203" y="2925974"/>
                    <a:pt x="3909111" y="2923065"/>
                  </a:cubicBezTo>
                  <a:cubicBezTo>
                    <a:pt x="3880536" y="2905425"/>
                    <a:pt x="3903003" y="2891379"/>
                    <a:pt x="3901225" y="2888585"/>
                  </a:cubicBezTo>
                  <a:cubicBezTo>
                    <a:pt x="3896145" y="2880571"/>
                    <a:pt x="3890036" y="2855260"/>
                    <a:pt x="3890036" y="2855260"/>
                  </a:cubicBezTo>
                  <a:cubicBezTo>
                    <a:pt x="3890036" y="2855260"/>
                    <a:pt x="3890620" y="2845938"/>
                    <a:pt x="3896437" y="2842446"/>
                  </a:cubicBezTo>
                  <a:cubicBezTo>
                    <a:pt x="3900056" y="2840287"/>
                    <a:pt x="3922383" y="2830495"/>
                    <a:pt x="3923246" y="2829631"/>
                  </a:cubicBezTo>
                  <a:cubicBezTo>
                    <a:pt x="3925583" y="2827307"/>
                    <a:pt x="3931412" y="2827892"/>
                    <a:pt x="3934892" y="2833124"/>
                  </a:cubicBezTo>
                  <a:cubicBezTo>
                    <a:pt x="3941013" y="2844986"/>
                    <a:pt x="3958920" y="2860061"/>
                    <a:pt x="3959517" y="2848402"/>
                  </a:cubicBezTo>
                  <a:cubicBezTo>
                    <a:pt x="3959555" y="2847488"/>
                    <a:pt x="3975634" y="2850789"/>
                    <a:pt x="3978809" y="2851971"/>
                  </a:cubicBezTo>
                  <a:cubicBezTo>
                    <a:pt x="3983470" y="2853723"/>
                    <a:pt x="3992372" y="2850485"/>
                    <a:pt x="3992372" y="2850485"/>
                  </a:cubicBezTo>
                  <a:lnTo>
                    <a:pt x="4005987" y="2832870"/>
                  </a:lnTo>
                  <a:cubicBezTo>
                    <a:pt x="4019436" y="2833200"/>
                    <a:pt x="4031133" y="2826520"/>
                    <a:pt x="4023297" y="2807483"/>
                  </a:cubicBezTo>
                  <a:cubicBezTo>
                    <a:pt x="4019804" y="2803419"/>
                    <a:pt x="4007726" y="2789919"/>
                    <a:pt x="4007726" y="2789919"/>
                  </a:cubicBezTo>
                  <a:cubicBezTo>
                    <a:pt x="4004183" y="2780445"/>
                    <a:pt x="4002088" y="2776596"/>
                    <a:pt x="4017023" y="2776596"/>
                  </a:cubicBezTo>
                  <a:cubicBezTo>
                    <a:pt x="4020909" y="2776406"/>
                    <a:pt x="4024668" y="2758753"/>
                    <a:pt x="4010139" y="2750523"/>
                  </a:cubicBezTo>
                  <a:cubicBezTo>
                    <a:pt x="4002164" y="2746014"/>
                    <a:pt x="4026408" y="2753812"/>
                    <a:pt x="4027373" y="2749583"/>
                  </a:cubicBezTo>
                  <a:cubicBezTo>
                    <a:pt x="4038765" y="2699177"/>
                    <a:pt x="4032212" y="2706568"/>
                    <a:pt x="4025786" y="2692700"/>
                  </a:cubicBezTo>
                  <a:cubicBezTo>
                    <a:pt x="4019956" y="2682210"/>
                    <a:pt x="4012971" y="2670564"/>
                    <a:pt x="4010635" y="2668811"/>
                  </a:cubicBezTo>
                  <a:cubicBezTo>
                    <a:pt x="4008298" y="2667071"/>
                    <a:pt x="4008882" y="2660658"/>
                    <a:pt x="4008298" y="2658918"/>
                  </a:cubicBezTo>
                  <a:cubicBezTo>
                    <a:pt x="4007714" y="2657165"/>
                    <a:pt x="4000145" y="2652504"/>
                    <a:pt x="3997808" y="2656594"/>
                  </a:cubicBezTo>
                  <a:cubicBezTo>
                    <a:pt x="3995471" y="2660658"/>
                    <a:pt x="3987318" y="2665903"/>
                    <a:pt x="3982072" y="2662410"/>
                  </a:cubicBezTo>
                  <a:cubicBezTo>
                    <a:pt x="3976827" y="2658918"/>
                    <a:pt x="3970427" y="2656594"/>
                    <a:pt x="3968674" y="2656594"/>
                  </a:cubicBezTo>
                  <a:cubicBezTo>
                    <a:pt x="3966921" y="2656594"/>
                    <a:pt x="3961092" y="2650167"/>
                    <a:pt x="3961092" y="2647843"/>
                  </a:cubicBezTo>
                  <a:cubicBezTo>
                    <a:pt x="3961092" y="2645519"/>
                    <a:pt x="3962845" y="2643182"/>
                    <a:pt x="3964585" y="2643182"/>
                  </a:cubicBezTo>
                  <a:cubicBezTo>
                    <a:pt x="3966337" y="2643182"/>
                    <a:pt x="3969893" y="2636198"/>
                    <a:pt x="3963493" y="2635626"/>
                  </a:cubicBezTo>
                  <a:cubicBezTo>
                    <a:pt x="3957079" y="2635042"/>
                    <a:pt x="3951199" y="2636782"/>
                    <a:pt x="3948862" y="2637366"/>
                  </a:cubicBezTo>
                  <a:cubicBezTo>
                    <a:pt x="3946538" y="2637963"/>
                    <a:pt x="3942461" y="2635041"/>
                    <a:pt x="3939553" y="2630965"/>
                  </a:cubicBezTo>
                  <a:cubicBezTo>
                    <a:pt x="3936632" y="2626876"/>
                    <a:pt x="3929647" y="2622227"/>
                    <a:pt x="3929647" y="2628057"/>
                  </a:cubicBezTo>
                  <a:cubicBezTo>
                    <a:pt x="3929647" y="2633886"/>
                    <a:pt x="3931984" y="2643792"/>
                    <a:pt x="3922649" y="2642039"/>
                  </a:cubicBezTo>
                  <a:cubicBezTo>
                    <a:pt x="3913327" y="2640287"/>
                    <a:pt x="3907511" y="2636210"/>
                    <a:pt x="3905759" y="2633873"/>
                  </a:cubicBezTo>
                  <a:cubicBezTo>
                    <a:pt x="3904019" y="2631549"/>
                    <a:pt x="3898443" y="2622126"/>
                    <a:pt x="3903955" y="2621834"/>
                  </a:cubicBezTo>
                  <a:cubicBezTo>
                    <a:pt x="3910648" y="2621478"/>
                    <a:pt x="3912071" y="2621681"/>
                    <a:pt x="3912071" y="2621681"/>
                  </a:cubicBezTo>
                  <a:cubicBezTo>
                    <a:pt x="3912071" y="2621681"/>
                    <a:pt x="3923500" y="2625745"/>
                    <a:pt x="3920681" y="2610582"/>
                  </a:cubicBezTo>
                  <a:lnTo>
                    <a:pt x="3920681" y="2610582"/>
                  </a:lnTo>
                  <a:lnTo>
                    <a:pt x="3919627" y="2605654"/>
                  </a:lnTo>
                  <a:lnTo>
                    <a:pt x="3919627" y="2598961"/>
                  </a:lnTo>
                  <a:lnTo>
                    <a:pt x="3919983" y="2589436"/>
                  </a:lnTo>
                  <a:lnTo>
                    <a:pt x="3919983" y="2589436"/>
                  </a:lnTo>
                  <a:cubicBezTo>
                    <a:pt x="3919983" y="2589436"/>
                    <a:pt x="3921392" y="2565827"/>
                    <a:pt x="3903409" y="2555248"/>
                  </a:cubicBezTo>
                  <a:cubicBezTo>
                    <a:pt x="3885426" y="2544669"/>
                    <a:pt x="3882963" y="2544681"/>
                    <a:pt x="3879445" y="2540795"/>
                  </a:cubicBezTo>
                  <a:cubicBezTo>
                    <a:pt x="3879445" y="2540795"/>
                    <a:pt x="3873450" y="2529518"/>
                    <a:pt x="3879089" y="2529873"/>
                  </a:cubicBezTo>
                  <a:lnTo>
                    <a:pt x="3879089" y="2529873"/>
                  </a:lnTo>
                  <a:lnTo>
                    <a:pt x="3888957" y="2530838"/>
                  </a:lnTo>
                  <a:lnTo>
                    <a:pt x="3888957" y="2530838"/>
                  </a:lnTo>
                  <a:cubicBezTo>
                    <a:pt x="3889363" y="2531004"/>
                    <a:pt x="3889617" y="2531181"/>
                    <a:pt x="3890024" y="2531359"/>
                  </a:cubicBezTo>
                  <a:cubicBezTo>
                    <a:pt x="3894101" y="2533112"/>
                    <a:pt x="3899930" y="2536020"/>
                    <a:pt x="3901098" y="2523777"/>
                  </a:cubicBezTo>
                  <a:cubicBezTo>
                    <a:pt x="3902254" y="2511547"/>
                    <a:pt x="3904578" y="2495812"/>
                    <a:pt x="3909252" y="2494656"/>
                  </a:cubicBezTo>
                  <a:cubicBezTo>
                    <a:pt x="3913913" y="2493500"/>
                    <a:pt x="3919158" y="2491164"/>
                    <a:pt x="3919158" y="2491164"/>
                  </a:cubicBezTo>
                  <a:cubicBezTo>
                    <a:pt x="3919158" y="2491164"/>
                    <a:pt x="3924530" y="2473587"/>
                    <a:pt x="3926143" y="2471923"/>
                  </a:cubicBezTo>
                  <a:cubicBezTo>
                    <a:pt x="3930461" y="2467529"/>
                    <a:pt x="3945967" y="2467275"/>
                    <a:pt x="3951784" y="2467275"/>
                  </a:cubicBezTo>
                  <a:cubicBezTo>
                    <a:pt x="3957614" y="2467275"/>
                    <a:pt x="3966935" y="2468431"/>
                    <a:pt x="3959950" y="2460861"/>
                  </a:cubicBezTo>
                  <a:cubicBezTo>
                    <a:pt x="3952965" y="2453280"/>
                    <a:pt x="3957042" y="2445710"/>
                    <a:pt x="3961106" y="2442802"/>
                  </a:cubicBezTo>
                  <a:cubicBezTo>
                    <a:pt x="3965195" y="2439881"/>
                    <a:pt x="3969272" y="2432883"/>
                    <a:pt x="3964598" y="2431143"/>
                  </a:cubicBezTo>
                  <a:cubicBezTo>
                    <a:pt x="3959937" y="2429391"/>
                    <a:pt x="3958198" y="2427651"/>
                    <a:pt x="3958198" y="2415408"/>
                  </a:cubicBezTo>
                  <a:cubicBezTo>
                    <a:pt x="3958198" y="2403165"/>
                    <a:pt x="3955276" y="2404346"/>
                    <a:pt x="3948292" y="2402594"/>
                  </a:cubicBezTo>
                  <a:cubicBezTo>
                    <a:pt x="3941294" y="2400854"/>
                    <a:pt x="3928467" y="2395875"/>
                    <a:pt x="3924974" y="2387138"/>
                  </a:cubicBezTo>
                  <a:cubicBezTo>
                    <a:pt x="3925876" y="2381041"/>
                    <a:pt x="3926879" y="2379009"/>
                    <a:pt x="3926879" y="2379009"/>
                  </a:cubicBezTo>
                  <a:cubicBezTo>
                    <a:pt x="3926879" y="2379009"/>
                    <a:pt x="3933737" y="2382197"/>
                    <a:pt x="3941294" y="2385105"/>
                  </a:cubicBezTo>
                  <a:cubicBezTo>
                    <a:pt x="3969081" y="2395761"/>
                    <a:pt x="3967227" y="2353102"/>
                    <a:pt x="3960535" y="2340821"/>
                  </a:cubicBezTo>
                  <a:cubicBezTo>
                    <a:pt x="3950045" y="2321593"/>
                    <a:pt x="3959696" y="2317668"/>
                    <a:pt x="3969018" y="2324082"/>
                  </a:cubicBezTo>
                  <a:cubicBezTo>
                    <a:pt x="3978340" y="2330483"/>
                    <a:pt x="3987331" y="2335576"/>
                    <a:pt x="3987331" y="2335576"/>
                  </a:cubicBezTo>
                  <a:cubicBezTo>
                    <a:pt x="3987331" y="2335576"/>
                    <a:pt x="3984410" y="2323930"/>
                    <a:pt x="3988500" y="2320437"/>
                  </a:cubicBezTo>
                  <a:cubicBezTo>
                    <a:pt x="4008401" y="2303318"/>
                    <a:pt x="4037370" y="2340960"/>
                    <a:pt x="4064814" y="2330331"/>
                  </a:cubicBezTo>
                  <a:cubicBezTo>
                    <a:pt x="4075355" y="2318761"/>
                    <a:pt x="4106610" y="2315814"/>
                    <a:pt x="4120174" y="2323930"/>
                  </a:cubicBezTo>
                  <a:lnTo>
                    <a:pt x="4120174" y="2323930"/>
                  </a:lnTo>
                  <a:lnTo>
                    <a:pt x="4127540" y="2332490"/>
                  </a:lnTo>
                  <a:lnTo>
                    <a:pt x="4127540" y="2332490"/>
                  </a:lnTo>
                  <a:cubicBezTo>
                    <a:pt x="4131261" y="2335271"/>
                    <a:pt x="4140989" y="2352086"/>
                    <a:pt x="4140989" y="2352086"/>
                  </a:cubicBezTo>
                  <a:lnTo>
                    <a:pt x="4140989" y="2352086"/>
                  </a:lnTo>
                  <a:lnTo>
                    <a:pt x="4139897" y="2394161"/>
                  </a:lnTo>
                  <a:lnTo>
                    <a:pt x="4141903" y="2395723"/>
                  </a:lnTo>
                  <a:lnTo>
                    <a:pt x="4141903" y="2395723"/>
                  </a:lnTo>
                  <a:cubicBezTo>
                    <a:pt x="4141903" y="2395723"/>
                    <a:pt x="4141357" y="2406594"/>
                    <a:pt x="4148723" y="2410493"/>
                  </a:cubicBezTo>
                  <a:cubicBezTo>
                    <a:pt x="4156114" y="2414379"/>
                    <a:pt x="4164255" y="2416703"/>
                    <a:pt x="4175164" y="2417097"/>
                  </a:cubicBezTo>
                  <a:cubicBezTo>
                    <a:pt x="4186023" y="2417490"/>
                    <a:pt x="4191839" y="2419040"/>
                    <a:pt x="4198062" y="2417490"/>
                  </a:cubicBezTo>
                  <a:cubicBezTo>
                    <a:pt x="4204260" y="2415941"/>
                    <a:pt x="4209721" y="2414773"/>
                    <a:pt x="4207765" y="2422938"/>
                  </a:cubicBezTo>
                  <a:cubicBezTo>
                    <a:pt x="4205835" y="2431092"/>
                    <a:pt x="4207296" y="2432248"/>
                    <a:pt x="4209924" y="2436045"/>
                  </a:cubicBezTo>
                  <a:cubicBezTo>
                    <a:pt x="4212528" y="2439830"/>
                    <a:pt x="4214865" y="2446535"/>
                    <a:pt x="4219818" y="2445938"/>
                  </a:cubicBezTo>
                  <a:cubicBezTo>
                    <a:pt x="4224758" y="2445354"/>
                    <a:pt x="4229444" y="2441569"/>
                    <a:pt x="4233508" y="2439830"/>
                  </a:cubicBezTo>
                  <a:cubicBezTo>
                    <a:pt x="4237572" y="2438077"/>
                    <a:pt x="4246602" y="2436045"/>
                    <a:pt x="4255936" y="2439537"/>
                  </a:cubicBezTo>
                  <a:cubicBezTo>
                    <a:pt x="4265258" y="2443030"/>
                    <a:pt x="4267862" y="2443322"/>
                    <a:pt x="4272561" y="2443906"/>
                  </a:cubicBezTo>
                  <a:cubicBezTo>
                    <a:pt x="4277196" y="2444478"/>
                    <a:pt x="4283622" y="2446814"/>
                    <a:pt x="4284791" y="2452644"/>
                  </a:cubicBezTo>
                  <a:cubicBezTo>
                    <a:pt x="4285959" y="2458473"/>
                    <a:pt x="4287128" y="2465178"/>
                    <a:pt x="4294684" y="2466042"/>
                  </a:cubicBezTo>
                  <a:cubicBezTo>
                    <a:pt x="4302279" y="2466918"/>
                    <a:pt x="4308108" y="2467795"/>
                    <a:pt x="4310432" y="2472748"/>
                  </a:cubicBezTo>
                  <a:cubicBezTo>
                    <a:pt x="4310432" y="2472748"/>
                    <a:pt x="4310432" y="2476240"/>
                    <a:pt x="4314775" y="2482362"/>
                  </a:cubicBezTo>
                  <a:cubicBezTo>
                    <a:pt x="4324148" y="2509666"/>
                    <a:pt x="4346894" y="2502847"/>
                    <a:pt x="4345954" y="2505666"/>
                  </a:cubicBezTo>
                  <a:cubicBezTo>
                    <a:pt x="4343045" y="2514403"/>
                    <a:pt x="4343617" y="2520512"/>
                    <a:pt x="4350615" y="2525770"/>
                  </a:cubicBezTo>
                  <a:cubicBezTo>
                    <a:pt x="4357612" y="2531015"/>
                    <a:pt x="4363137" y="2531879"/>
                    <a:pt x="4367506" y="2534508"/>
                  </a:cubicBezTo>
                  <a:cubicBezTo>
                    <a:pt x="4371900" y="2537136"/>
                    <a:pt x="4376827" y="2537708"/>
                    <a:pt x="4379456" y="2541492"/>
                  </a:cubicBezTo>
                  <a:cubicBezTo>
                    <a:pt x="4386949" y="2552351"/>
                    <a:pt x="4392525" y="2533453"/>
                    <a:pt x="4397211" y="2527802"/>
                  </a:cubicBezTo>
                  <a:cubicBezTo>
                    <a:pt x="4401580" y="2522557"/>
                    <a:pt x="4403904" y="2522557"/>
                    <a:pt x="4403041" y="2528094"/>
                  </a:cubicBezTo>
                  <a:cubicBezTo>
                    <a:pt x="4402177" y="2533631"/>
                    <a:pt x="4402469" y="2535676"/>
                    <a:pt x="4408870" y="2540032"/>
                  </a:cubicBezTo>
                  <a:cubicBezTo>
                    <a:pt x="4415296" y="2544401"/>
                    <a:pt x="4419360" y="2546446"/>
                    <a:pt x="4426625" y="2546725"/>
                  </a:cubicBezTo>
                  <a:cubicBezTo>
                    <a:pt x="4433915" y="2547017"/>
                    <a:pt x="4445421" y="2545328"/>
                    <a:pt x="4444684" y="2549799"/>
                  </a:cubicBezTo>
                  <a:cubicBezTo>
                    <a:pt x="4443770" y="2555272"/>
                    <a:pt x="4447910" y="2565661"/>
                    <a:pt x="4450539" y="2570906"/>
                  </a:cubicBezTo>
                  <a:cubicBezTo>
                    <a:pt x="4453142" y="2576151"/>
                    <a:pt x="4459835" y="2580520"/>
                    <a:pt x="4462464" y="2583720"/>
                  </a:cubicBezTo>
                  <a:cubicBezTo>
                    <a:pt x="4465093" y="2586921"/>
                    <a:pt x="4468865" y="2586349"/>
                    <a:pt x="4472357" y="2586044"/>
                  </a:cubicBezTo>
                  <a:cubicBezTo>
                    <a:pt x="4475850" y="2585765"/>
                    <a:pt x="4479050" y="2585765"/>
                    <a:pt x="4482556" y="2581676"/>
                  </a:cubicBezTo>
                  <a:cubicBezTo>
                    <a:pt x="4486048" y="2577599"/>
                    <a:pt x="4488385" y="2574691"/>
                    <a:pt x="4493922" y="2582844"/>
                  </a:cubicBezTo>
                  <a:cubicBezTo>
                    <a:pt x="4499459" y="2590998"/>
                    <a:pt x="4503841" y="2596243"/>
                    <a:pt x="4509073" y="2595659"/>
                  </a:cubicBezTo>
                  <a:cubicBezTo>
                    <a:pt x="4514305" y="2595074"/>
                    <a:pt x="4516642" y="2590998"/>
                    <a:pt x="4520731" y="2597119"/>
                  </a:cubicBezTo>
                  <a:cubicBezTo>
                    <a:pt x="4524796" y="2603227"/>
                    <a:pt x="4531793" y="2608765"/>
                    <a:pt x="4532657" y="2615470"/>
                  </a:cubicBezTo>
                  <a:cubicBezTo>
                    <a:pt x="4533520" y="2622163"/>
                    <a:pt x="4534993" y="2634990"/>
                    <a:pt x="4533254" y="2644896"/>
                  </a:cubicBezTo>
                  <a:cubicBezTo>
                    <a:pt x="4531488" y="2654789"/>
                    <a:pt x="4527132" y="2663819"/>
                    <a:pt x="4533825" y="2676049"/>
                  </a:cubicBezTo>
                  <a:cubicBezTo>
                    <a:pt x="4540518" y="2688292"/>
                    <a:pt x="4549548" y="2698782"/>
                    <a:pt x="4547821" y="2707228"/>
                  </a:cubicBezTo>
                  <a:cubicBezTo>
                    <a:pt x="4546055" y="2715673"/>
                    <a:pt x="4541699" y="2726163"/>
                    <a:pt x="4540226" y="2732577"/>
                  </a:cubicBezTo>
                  <a:cubicBezTo>
                    <a:pt x="4538791" y="2738978"/>
                    <a:pt x="4538791" y="2745975"/>
                    <a:pt x="4535286" y="2752961"/>
                  </a:cubicBezTo>
                  <a:cubicBezTo>
                    <a:pt x="4531793" y="2759958"/>
                    <a:pt x="4533520" y="2763171"/>
                    <a:pt x="4521595" y="2766664"/>
                  </a:cubicBezTo>
                  <a:cubicBezTo>
                    <a:pt x="4509670" y="2770157"/>
                    <a:pt x="4507333" y="2775986"/>
                    <a:pt x="4503536" y="2780647"/>
                  </a:cubicBezTo>
                  <a:cubicBezTo>
                    <a:pt x="4499738" y="2785308"/>
                    <a:pt x="4492741" y="2790845"/>
                    <a:pt x="4489540" y="2795785"/>
                  </a:cubicBezTo>
                  <a:cubicBezTo>
                    <a:pt x="4486340" y="2800751"/>
                    <a:pt x="4486340" y="2808612"/>
                    <a:pt x="4488080" y="2812689"/>
                  </a:cubicBezTo>
                  <a:cubicBezTo>
                    <a:pt x="4489845" y="2816753"/>
                    <a:pt x="4493909" y="2825211"/>
                    <a:pt x="4491877" y="2834240"/>
                  </a:cubicBezTo>
                  <a:cubicBezTo>
                    <a:pt x="4489845" y="2843283"/>
                    <a:pt x="4488385" y="2852592"/>
                    <a:pt x="4488677" y="2859297"/>
                  </a:cubicBezTo>
                  <a:cubicBezTo>
                    <a:pt x="4488969" y="2865990"/>
                    <a:pt x="4488969" y="2876188"/>
                    <a:pt x="4491585" y="2886094"/>
                  </a:cubicBezTo>
                  <a:cubicBezTo>
                    <a:pt x="4494214" y="2896000"/>
                    <a:pt x="4498278" y="2902401"/>
                    <a:pt x="4501478" y="2905614"/>
                  </a:cubicBezTo>
                  <a:cubicBezTo>
                    <a:pt x="4504704" y="2908827"/>
                    <a:pt x="4513734" y="2912891"/>
                    <a:pt x="4513734" y="2918416"/>
                  </a:cubicBezTo>
                  <a:cubicBezTo>
                    <a:pt x="4513734" y="2923966"/>
                    <a:pt x="4509365" y="2927166"/>
                    <a:pt x="4508768" y="2932703"/>
                  </a:cubicBezTo>
                  <a:cubicBezTo>
                    <a:pt x="4508197" y="2938240"/>
                    <a:pt x="4507600" y="2943778"/>
                    <a:pt x="4510534" y="2951346"/>
                  </a:cubicBezTo>
                  <a:cubicBezTo>
                    <a:pt x="4513442" y="2958928"/>
                    <a:pt x="4517227" y="2970282"/>
                    <a:pt x="4512845" y="2978143"/>
                  </a:cubicBezTo>
                  <a:cubicBezTo>
                    <a:pt x="4508476" y="2986017"/>
                    <a:pt x="4504984" y="2991542"/>
                    <a:pt x="4498291" y="2996203"/>
                  </a:cubicBezTo>
                  <a:cubicBezTo>
                    <a:pt x="4491598" y="3000864"/>
                    <a:pt x="4483432" y="3006096"/>
                    <a:pt x="4479939" y="3010173"/>
                  </a:cubicBezTo>
                  <a:cubicBezTo>
                    <a:pt x="4476447" y="3014262"/>
                    <a:pt x="4484232" y="3011494"/>
                    <a:pt x="4472865" y="3016789"/>
                  </a:cubicBezTo>
                  <a:lnTo>
                    <a:pt x="4472865" y="3016789"/>
                  </a:lnTo>
                  <a:lnTo>
                    <a:pt x="4467480" y="3020904"/>
                  </a:lnTo>
                  <a:lnTo>
                    <a:pt x="4467480" y="3020904"/>
                  </a:lnTo>
                  <a:cubicBezTo>
                    <a:pt x="4465144" y="3021082"/>
                    <a:pt x="4461384" y="3021323"/>
                    <a:pt x="4458629" y="3021374"/>
                  </a:cubicBezTo>
                  <a:lnTo>
                    <a:pt x="4458629" y="3021374"/>
                  </a:lnTo>
                  <a:lnTo>
                    <a:pt x="4453219" y="3021869"/>
                  </a:lnTo>
                  <a:lnTo>
                    <a:pt x="4453219" y="3021869"/>
                  </a:lnTo>
                  <a:cubicBezTo>
                    <a:pt x="4442525" y="3021996"/>
                    <a:pt x="4429380" y="3021247"/>
                    <a:pt x="4422878" y="3021031"/>
                  </a:cubicBezTo>
                  <a:cubicBezTo>
                    <a:pt x="4416554" y="3020802"/>
                    <a:pt x="4410953" y="3016243"/>
                    <a:pt x="4405708" y="3015303"/>
                  </a:cubicBezTo>
                  <a:cubicBezTo>
                    <a:pt x="4390062" y="3012522"/>
                    <a:pt x="4377831" y="3012675"/>
                    <a:pt x="4359302" y="3022771"/>
                  </a:cubicBezTo>
                  <a:cubicBezTo>
                    <a:pt x="4302546" y="3044526"/>
                    <a:pt x="4336404" y="3035992"/>
                    <a:pt x="4293567" y="3026416"/>
                  </a:cubicBezTo>
                  <a:cubicBezTo>
                    <a:pt x="4281045" y="3023787"/>
                    <a:pt x="4265564" y="3005956"/>
                    <a:pt x="4260001" y="3003353"/>
                  </a:cubicBezTo>
                  <a:cubicBezTo>
                    <a:pt x="4251339" y="2999213"/>
                    <a:pt x="4253499" y="3023177"/>
                    <a:pt x="4249155" y="3034557"/>
                  </a:cubicBezTo>
                  <a:cubicBezTo>
                    <a:pt x="4247174" y="3039738"/>
                    <a:pt x="4239338" y="3042100"/>
                    <a:pt x="4241471" y="3044082"/>
                  </a:cubicBezTo>
                  <a:cubicBezTo>
                    <a:pt x="4250793" y="3051968"/>
                    <a:pt x="4247898" y="3053924"/>
                    <a:pt x="4248050" y="3059982"/>
                  </a:cubicBezTo>
                  <a:cubicBezTo>
                    <a:pt x="4248647" y="3066700"/>
                    <a:pt x="4248050" y="3075133"/>
                    <a:pt x="4252419" y="3082436"/>
                  </a:cubicBezTo>
                  <a:cubicBezTo>
                    <a:pt x="4256788" y="3089738"/>
                    <a:pt x="4272802" y="3103988"/>
                    <a:pt x="4278632" y="3106325"/>
                  </a:cubicBezTo>
                  <a:cubicBezTo>
                    <a:pt x="4284461" y="3108662"/>
                    <a:pt x="4288525" y="3108661"/>
                    <a:pt x="4287953" y="3112154"/>
                  </a:cubicBezTo>
                  <a:cubicBezTo>
                    <a:pt x="4287382" y="3115672"/>
                    <a:pt x="4288525" y="3120320"/>
                    <a:pt x="4292322" y="3122619"/>
                  </a:cubicBezTo>
                  <a:cubicBezTo>
                    <a:pt x="4296120" y="3124981"/>
                    <a:pt x="4288830" y="3128474"/>
                    <a:pt x="4281857" y="3131369"/>
                  </a:cubicBezTo>
                  <a:cubicBezTo>
                    <a:pt x="4274834" y="3134290"/>
                    <a:pt x="4263506" y="3137491"/>
                    <a:pt x="4259137" y="3136030"/>
                  </a:cubicBezTo>
                  <a:cubicBezTo>
                    <a:pt x="4254743" y="3134595"/>
                    <a:pt x="4252419" y="3134290"/>
                    <a:pt x="4248914" y="3135738"/>
                  </a:cubicBezTo>
                  <a:cubicBezTo>
                    <a:pt x="4245421" y="3137198"/>
                    <a:pt x="4240481" y="3138939"/>
                    <a:pt x="4235820" y="3138939"/>
                  </a:cubicBezTo>
                  <a:cubicBezTo>
                    <a:pt x="4231159" y="3138939"/>
                    <a:pt x="4225025" y="3140399"/>
                    <a:pt x="4220097" y="3144196"/>
                  </a:cubicBezTo>
                  <a:cubicBezTo>
                    <a:pt x="4215132" y="3147994"/>
                    <a:pt x="4211931" y="3145936"/>
                    <a:pt x="4211931" y="3142164"/>
                  </a:cubicBezTo>
                  <a:cubicBezTo>
                    <a:pt x="4211931" y="3138367"/>
                    <a:pt x="4211931" y="3135471"/>
                    <a:pt x="4207270" y="3135167"/>
                  </a:cubicBezTo>
                  <a:cubicBezTo>
                    <a:pt x="4202609" y="3134862"/>
                    <a:pt x="4201733" y="3135738"/>
                    <a:pt x="4198812" y="3141288"/>
                  </a:cubicBezTo>
                  <a:cubicBezTo>
                    <a:pt x="4195904" y="3146825"/>
                    <a:pt x="4191548" y="3147117"/>
                    <a:pt x="4189211" y="3151486"/>
                  </a:cubicBezTo>
                  <a:cubicBezTo>
                    <a:pt x="4186874" y="3155855"/>
                    <a:pt x="4183648" y="3154395"/>
                    <a:pt x="4177844" y="3152058"/>
                  </a:cubicBezTo>
                  <a:cubicBezTo>
                    <a:pt x="4172015" y="3149721"/>
                    <a:pt x="4168396" y="3149226"/>
                    <a:pt x="4168396" y="3149226"/>
                  </a:cubicBezTo>
                  <a:cubicBezTo>
                    <a:pt x="4159620" y="3149226"/>
                    <a:pt x="4144659" y="3145975"/>
                    <a:pt x="4139097" y="3142253"/>
                  </a:cubicBezTo>
                  <a:cubicBezTo>
                    <a:pt x="4133534" y="3138558"/>
                    <a:pt x="4125177" y="3138901"/>
                    <a:pt x="4120097" y="3146914"/>
                  </a:cubicBezTo>
                  <a:cubicBezTo>
                    <a:pt x="4114992" y="3154903"/>
                    <a:pt x="4113976" y="3154331"/>
                    <a:pt x="4100997" y="3159881"/>
                  </a:cubicBezTo>
                  <a:cubicBezTo>
                    <a:pt x="4088030" y="3165456"/>
                    <a:pt x="4088970" y="3161265"/>
                    <a:pt x="4088970" y="3151080"/>
                  </a:cubicBezTo>
                  <a:cubicBezTo>
                    <a:pt x="4088970" y="3143117"/>
                    <a:pt x="4082772" y="3139625"/>
                    <a:pt x="4077133" y="3137110"/>
                  </a:cubicBezTo>
                  <a:cubicBezTo>
                    <a:pt x="4071596" y="3134608"/>
                    <a:pt x="4064383" y="3129795"/>
                    <a:pt x="4061728" y="3124588"/>
                  </a:cubicBezTo>
                  <a:cubicBezTo>
                    <a:pt x="4060636" y="3122454"/>
                    <a:pt x="4061284" y="3120168"/>
                    <a:pt x="4061855" y="3117870"/>
                  </a:cubicBezTo>
                  <a:lnTo>
                    <a:pt x="4061855" y="3117870"/>
                  </a:lnTo>
                  <a:lnTo>
                    <a:pt x="4063887" y="3111126"/>
                  </a:lnTo>
                  <a:lnTo>
                    <a:pt x="4063887" y="3111126"/>
                  </a:lnTo>
                  <a:cubicBezTo>
                    <a:pt x="4063189" y="3109983"/>
                    <a:pt x="4061804" y="3108675"/>
                    <a:pt x="4059595" y="3107303"/>
                  </a:cubicBezTo>
                  <a:lnTo>
                    <a:pt x="4059595" y="3107303"/>
                  </a:lnTo>
                  <a:lnTo>
                    <a:pt x="4052102" y="3105246"/>
                  </a:lnTo>
                  <a:lnTo>
                    <a:pt x="4052102" y="3105246"/>
                  </a:lnTo>
                  <a:cubicBezTo>
                    <a:pt x="4050260" y="3104751"/>
                    <a:pt x="4048508" y="3104179"/>
                    <a:pt x="4047110" y="3103214"/>
                  </a:cubicBezTo>
                  <a:cubicBezTo>
                    <a:pt x="4045536" y="3102096"/>
                    <a:pt x="4044050" y="3100852"/>
                    <a:pt x="4042513" y="3099671"/>
                  </a:cubicBezTo>
                  <a:cubicBezTo>
                    <a:pt x="4040925" y="3098451"/>
                    <a:pt x="4039287" y="3097309"/>
                    <a:pt x="4037471" y="3096445"/>
                  </a:cubicBezTo>
                  <a:cubicBezTo>
                    <a:pt x="4034017" y="3094857"/>
                    <a:pt x="4030334" y="3094045"/>
                    <a:pt x="4026752" y="3092724"/>
                  </a:cubicBezTo>
                  <a:cubicBezTo>
                    <a:pt x="4023501" y="3091479"/>
                    <a:pt x="4021964" y="3087517"/>
                    <a:pt x="4019221" y="3085485"/>
                  </a:cubicBezTo>
                  <a:cubicBezTo>
                    <a:pt x="4019221" y="3085485"/>
                    <a:pt x="4010751" y="3079287"/>
                    <a:pt x="4005772" y="3078360"/>
                  </a:cubicBezTo>
                  <a:cubicBezTo>
                    <a:pt x="4005772" y="3078360"/>
                    <a:pt x="3988373" y="3082005"/>
                    <a:pt x="3971508" y="3082005"/>
                  </a:cubicBezTo>
                  <a:lnTo>
                    <a:pt x="3971508" y="3082005"/>
                  </a:lnTo>
                  <a:lnTo>
                    <a:pt x="3949473" y="3075629"/>
                  </a:lnTo>
                  <a:lnTo>
                    <a:pt x="3949473" y="3075629"/>
                  </a:lnTo>
                  <a:cubicBezTo>
                    <a:pt x="3948114" y="3077534"/>
                    <a:pt x="3947518" y="3079452"/>
                    <a:pt x="3944634" y="3081878"/>
                  </a:cubicBezTo>
                  <a:lnTo>
                    <a:pt x="3944634" y="3081878"/>
                  </a:lnTo>
                  <a:lnTo>
                    <a:pt x="3924899" y="3076937"/>
                  </a:lnTo>
                  <a:lnTo>
                    <a:pt x="3937599" y="3082944"/>
                  </a:lnTo>
                  <a:lnTo>
                    <a:pt x="3937599" y="3082944"/>
                  </a:lnTo>
                  <a:cubicBezTo>
                    <a:pt x="3935135" y="3081535"/>
                    <a:pt x="3925966" y="3078702"/>
                    <a:pt x="3922092" y="3075896"/>
                  </a:cubicBezTo>
                  <a:cubicBezTo>
                    <a:pt x="3918219" y="3073064"/>
                    <a:pt x="3912999" y="3083567"/>
                    <a:pt x="3910446" y="3086805"/>
                  </a:cubicBezTo>
                  <a:cubicBezTo>
                    <a:pt x="3906573" y="3091746"/>
                    <a:pt x="3890355" y="3083973"/>
                    <a:pt x="3890012" y="3098781"/>
                  </a:cubicBezTo>
                  <a:cubicBezTo>
                    <a:pt x="3889796" y="3107608"/>
                    <a:pt x="3891066" y="3110783"/>
                    <a:pt x="3891066" y="3110783"/>
                  </a:cubicBezTo>
                  <a:lnTo>
                    <a:pt x="3891066" y="3110783"/>
                  </a:lnTo>
                  <a:lnTo>
                    <a:pt x="3892120" y="3117107"/>
                  </a:lnTo>
                  <a:lnTo>
                    <a:pt x="3893886" y="3122759"/>
                  </a:lnTo>
                  <a:lnTo>
                    <a:pt x="3898038" y="3129007"/>
                  </a:lnTo>
                  <a:lnTo>
                    <a:pt x="3898038" y="3129007"/>
                  </a:lnTo>
                  <a:cubicBezTo>
                    <a:pt x="3899740" y="3134964"/>
                    <a:pt x="3899309" y="3137072"/>
                    <a:pt x="3909049" y="3143422"/>
                  </a:cubicBezTo>
                  <a:cubicBezTo>
                    <a:pt x="3913901" y="3146597"/>
                    <a:pt x="3919184" y="3151728"/>
                    <a:pt x="3920365" y="3152159"/>
                  </a:cubicBezTo>
                  <a:cubicBezTo>
                    <a:pt x="3921572" y="3152578"/>
                    <a:pt x="3918574" y="3159525"/>
                    <a:pt x="3918574" y="3159525"/>
                  </a:cubicBezTo>
                  <a:cubicBezTo>
                    <a:pt x="3918574" y="3159525"/>
                    <a:pt x="3917101" y="3167336"/>
                    <a:pt x="3919629" y="3171158"/>
                  </a:cubicBezTo>
                  <a:cubicBezTo>
                    <a:pt x="3922181" y="3174981"/>
                    <a:pt x="3927262" y="3177737"/>
                    <a:pt x="3918143" y="3187262"/>
                  </a:cubicBezTo>
                  <a:cubicBezTo>
                    <a:pt x="3909049" y="3196787"/>
                    <a:pt x="3913913" y="3200381"/>
                    <a:pt x="3908415" y="3200610"/>
                  </a:cubicBezTo>
                  <a:cubicBezTo>
                    <a:pt x="3902903" y="3200813"/>
                    <a:pt x="3899309" y="3201232"/>
                    <a:pt x="3893797" y="3206960"/>
                  </a:cubicBezTo>
                  <a:cubicBezTo>
                    <a:pt x="3888298" y="3212662"/>
                    <a:pt x="3875382" y="3223673"/>
                    <a:pt x="3877287" y="3229604"/>
                  </a:cubicBezTo>
                  <a:cubicBezTo>
                    <a:pt x="3879192" y="3235560"/>
                    <a:pt x="3882799" y="3242304"/>
                    <a:pt x="3877503" y="3242100"/>
                  </a:cubicBezTo>
                  <a:cubicBezTo>
                    <a:pt x="3872207" y="3241872"/>
                    <a:pt x="3864371" y="3239738"/>
                    <a:pt x="3862682" y="3240805"/>
                  </a:cubicBezTo>
                  <a:cubicBezTo>
                    <a:pt x="3860980" y="3241872"/>
                    <a:pt x="3853157" y="3250978"/>
                    <a:pt x="3844470" y="3254572"/>
                  </a:cubicBezTo>
                  <a:cubicBezTo>
                    <a:pt x="3835784" y="3258192"/>
                    <a:pt x="3835784" y="3260300"/>
                    <a:pt x="3841067" y="3262827"/>
                  </a:cubicBezTo>
                  <a:cubicBezTo>
                    <a:pt x="3846363" y="3265354"/>
                    <a:pt x="3852509" y="3266866"/>
                    <a:pt x="3849538" y="3272352"/>
                  </a:cubicBezTo>
                  <a:cubicBezTo>
                    <a:pt x="3846566" y="3277864"/>
                    <a:pt x="3847417" y="3289942"/>
                    <a:pt x="3847417" y="3289942"/>
                  </a:cubicBezTo>
                  <a:cubicBezTo>
                    <a:pt x="3847417" y="3289942"/>
                    <a:pt x="3860612" y="3291478"/>
                    <a:pt x="3879167" y="3295695"/>
                  </a:cubicBezTo>
                  <a:cubicBezTo>
                    <a:pt x="3897721" y="3299911"/>
                    <a:pt x="3903627" y="3301600"/>
                    <a:pt x="3910383" y="3315939"/>
                  </a:cubicBezTo>
                  <a:cubicBezTo>
                    <a:pt x="3917127" y="3330302"/>
                    <a:pt x="3923426" y="3338735"/>
                    <a:pt x="3936926" y="3344641"/>
                  </a:cubicBezTo>
                  <a:lnTo>
                    <a:pt x="3936926" y="3344641"/>
                  </a:lnTo>
                  <a:lnTo>
                    <a:pt x="3942768" y="3357341"/>
                  </a:lnTo>
                  <a:lnTo>
                    <a:pt x="3942768" y="3357341"/>
                  </a:lnTo>
                  <a:cubicBezTo>
                    <a:pt x="3941981" y="3361379"/>
                    <a:pt x="3944076" y="3359373"/>
                    <a:pt x="3943911" y="3362852"/>
                  </a:cubicBezTo>
                  <a:lnTo>
                    <a:pt x="3943911" y="3362852"/>
                  </a:lnTo>
                  <a:lnTo>
                    <a:pt x="3944559" y="3367412"/>
                  </a:lnTo>
                  <a:lnTo>
                    <a:pt x="3944559" y="3367412"/>
                  </a:lnTo>
                  <a:cubicBezTo>
                    <a:pt x="3944495" y="3369342"/>
                    <a:pt x="3943225" y="3371476"/>
                    <a:pt x="3942184" y="3373038"/>
                  </a:cubicBezTo>
                  <a:cubicBezTo>
                    <a:pt x="3940482" y="3375540"/>
                    <a:pt x="3938018" y="3377305"/>
                    <a:pt x="3935135" y="3378194"/>
                  </a:cubicBezTo>
                  <a:cubicBezTo>
                    <a:pt x="3934081" y="3378537"/>
                    <a:pt x="3932037" y="3379286"/>
                    <a:pt x="3930932" y="3378994"/>
                  </a:cubicBezTo>
                  <a:cubicBezTo>
                    <a:pt x="3929560" y="3378651"/>
                    <a:pt x="3929573" y="3377775"/>
                    <a:pt x="3928404" y="3377064"/>
                  </a:cubicBezTo>
                  <a:cubicBezTo>
                    <a:pt x="3926956" y="3376200"/>
                    <a:pt x="3925483" y="3376022"/>
                    <a:pt x="3924023" y="3375057"/>
                  </a:cubicBezTo>
                  <a:cubicBezTo>
                    <a:pt x="3922232" y="3373838"/>
                    <a:pt x="3920670" y="3372377"/>
                    <a:pt x="3918740" y="3371362"/>
                  </a:cubicBezTo>
                  <a:cubicBezTo>
                    <a:pt x="3918549" y="3371260"/>
                    <a:pt x="3917254" y="3369482"/>
                    <a:pt x="3915336" y="3367513"/>
                  </a:cubicBezTo>
                  <a:cubicBezTo>
                    <a:pt x="3914447" y="3366599"/>
                    <a:pt x="3912466" y="3365380"/>
                    <a:pt x="3912466" y="3365380"/>
                  </a:cubicBezTo>
                  <a:cubicBezTo>
                    <a:pt x="3911704" y="3364808"/>
                    <a:pt x="3910700" y="3363792"/>
                    <a:pt x="3909850" y="3363398"/>
                  </a:cubicBezTo>
                  <a:cubicBezTo>
                    <a:pt x="3907881" y="3362484"/>
                    <a:pt x="3905875" y="3361989"/>
                    <a:pt x="3904681" y="3361735"/>
                  </a:cubicBezTo>
                  <a:cubicBezTo>
                    <a:pt x="3900972" y="3361011"/>
                    <a:pt x="3897861" y="3360896"/>
                    <a:pt x="3894432" y="3359156"/>
                  </a:cubicBezTo>
                  <a:cubicBezTo>
                    <a:pt x="3891561" y="3357696"/>
                    <a:pt x="3889644" y="3356375"/>
                    <a:pt x="3886990" y="3358953"/>
                  </a:cubicBezTo>
                  <a:cubicBezTo>
                    <a:pt x="3885110" y="3360795"/>
                    <a:pt x="3885288" y="3364884"/>
                    <a:pt x="3883637" y="3367335"/>
                  </a:cubicBezTo>
                  <a:cubicBezTo>
                    <a:pt x="3876868" y="3406477"/>
                    <a:pt x="3909024" y="3364732"/>
                    <a:pt x="3910052" y="3397574"/>
                  </a:cubicBezTo>
                  <a:cubicBezTo>
                    <a:pt x="3910268" y="3403505"/>
                    <a:pt x="3911818" y="3411519"/>
                    <a:pt x="3917177" y="3414935"/>
                  </a:cubicBezTo>
                  <a:cubicBezTo>
                    <a:pt x="3922283" y="3418187"/>
                    <a:pt x="3915323" y="3424803"/>
                    <a:pt x="3907919" y="3426645"/>
                  </a:cubicBezTo>
                  <a:cubicBezTo>
                    <a:pt x="3903321" y="3427788"/>
                    <a:pt x="3898546" y="3427712"/>
                    <a:pt x="3893796" y="3427559"/>
                  </a:cubicBezTo>
                  <a:cubicBezTo>
                    <a:pt x="3888170" y="3427330"/>
                    <a:pt x="3876690" y="3418809"/>
                    <a:pt x="3878645" y="3428334"/>
                  </a:cubicBezTo>
                  <a:cubicBezTo>
                    <a:pt x="3879166" y="3430886"/>
                    <a:pt x="3880817" y="3438532"/>
                    <a:pt x="3881960" y="3440615"/>
                  </a:cubicBezTo>
                  <a:cubicBezTo>
                    <a:pt x="3887865" y="3451359"/>
                    <a:pt x="3874556" y="3457976"/>
                    <a:pt x="3876308" y="3468072"/>
                  </a:cubicBezTo>
                  <a:cubicBezTo>
                    <a:pt x="3877528" y="3475044"/>
                    <a:pt x="3876511" y="3481344"/>
                    <a:pt x="3871978" y="3486868"/>
                  </a:cubicBezTo>
                  <a:cubicBezTo>
                    <a:pt x="3869895" y="3489421"/>
                    <a:pt x="3867431" y="3491605"/>
                    <a:pt x="3865120" y="3493916"/>
                  </a:cubicBezTo>
                  <a:cubicBezTo>
                    <a:pt x="3863265" y="3495796"/>
                    <a:pt x="3858808" y="3497688"/>
                    <a:pt x="3857970" y="3500038"/>
                  </a:cubicBezTo>
                  <a:cubicBezTo>
                    <a:pt x="3856712" y="3503556"/>
                    <a:pt x="3859366" y="3515138"/>
                    <a:pt x="3864535" y="3514770"/>
                  </a:cubicBezTo>
                  <a:cubicBezTo>
                    <a:pt x="3866479" y="3514643"/>
                    <a:pt x="3867761" y="3512916"/>
                    <a:pt x="3869692" y="3512713"/>
                  </a:cubicBezTo>
                  <a:cubicBezTo>
                    <a:pt x="3871470" y="3512560"/>
                    <a:pt x="3873489" y="3513627"/>
                    <a:pt x="3875000" y="3514402"/>
                  </a:cubicBezTo>
                  <a:cubicBezTo>
                    <a:pt x="3878087" y="3516040"/>
                    <a:pt x="3881922" y="3519316"/>
                    <a:pt x="3883294" y="3522568"/>
                  </a:cubicBezTo>
                  <a:cubicBezTo>
                    <a:pt x="3885173" y="3526987"/>
                    <a:pt x="3880753" y="3531699"/>
                    <a:pt x="3877706" y="3534544"/>
                  </a:cubicBezTo>
                  <a:cubicBezTo>
                    <a:pt x="3870289" y="3541516"/>
                    <a:pt x="3870289" y="3548577"/>
                    <a:pt x="3874454" y="3549974"/>
                  </a:cubicBezTo>
                  <a:cubicBezTo>
                    <a:pt x="3878912" y="3551460"/>
                    <a:pt x="3879217" y="3556870"/>
                    <a:pt x="3879128" y="3560693"/>
                  </a:cubicBezTo>
                  <a:cubicBezTo>
                    <a:pt x="3878963" y="3568884"/>
                    <a:pt x="3882151" y="3578359"/>
                    <a:pt x="3888145" y="3584137"/>
                  </a:cubicBezTo>
                  <a:cubicBezTo>
                    <a:pt x="3891307" y="3587160"/>
                    <a:pt x="3894990" y="3588582"/>
                    <a:pt x="3897899" y="3591973"/>
                  </a:cubicBezTo>
                  <a:cubicBezTo>
                    <a:pt x="3899854" y="3594259"/>
                    <a:pt x="3901429" y="3596469"/>
                    <a:pt x="3902217" y="3599238"/>
                  </a:cubicBezTo>
                  <a:cubicBezTo>
                    <a:pt x="3903144" y="3602514"/>
                    <a:pt x="3902470" y="3605905"/>
                    <a:pt x="3903144" y="3609182"/>
                  </a:cubicBezTo>
                  <a:cubicBezTo>
                    <a:pt x="3903956" y="3613030"/>
                    <a:pt x="3908033" y="3615455"/>
                    <a:pt x="3908186" y="3619519"/>
                  </a:cubicBezTo>
                  <a:cubicBezTo>
                    <a:pt x="3908414" y="3625031"/>
                    <a:pt x="3904731" y="3623609"/>
                    <a:pt x="3901264" y="3623418"/>
                  </a:cubicBezTo>
                  <a:cubicBezTo>
                    <a:pt x="3894190" y="3622999"/>
                    <a:pt x="3899003" y="3634531"/>
                    <a:pt x="3897822" y="3638620"/>
                  </a:cubicBezTo>
                  <a:cubicBezTo>
                    <a:pt x="3896616" y="3642786"/>
                    <a:pt x="3893809" y="3646405"/>
                    <a:pt x="3890354" y="3648983"/>
                  </a:cubicBezTo>
                  <a:cubicBezTo>
                    <a:pt x="3887116" y="3651384"/>
                    <a:pt x="3878239" y="3657886"/>
                    <a:pt x="3874911" y="3652387"/>
                  </a:cubicBezTo>
                  <a:cubicBezTo>
                    <a:pt x="3873844" y="3650596"/>
                    <a:pt x="3875127" y="3645745"/>
                    <a:pt x="3872714" y="3644742"/>
                  </a:cubicBezTo>
                  <a:cubicBezTo>
                    <a:pt x="3870479" y="3643802"/>
                    <a:pt x="3867177" y="3647104"/>
                    <a:pt x="3864484" y="3644945"/>
                  </a:cubicBezTo>
                  <a:cubicBezTo>
                    <a:pt x="3861182" y="3642342"/>
                    <a:pt x="3863303" y="3634010"/>
                    <a:pt x="3862948" y="3630403"/>
                  </a:cubicBezTo>
                  <a:cubicBezTo>
                    <a:pt x="3862732" y="3628143"/>
                    <a:pt x="3862389" y="3626060"/>
                    <a:pt x="3861932" y="3623850"/>
                  </a:cubicBezTo>
                  <a:cubicBezTo>
                    <a:pt x="3861017" y="3619342"/>
                    <a:pt x="3861678" y="3613779"/>
                    <a:pt x="3858782" y="3609906"/>
                  </a:cubicBezTo>
                  <a:cubicBezTo>
                    <a:pt x="3856547" y="3606909"/>
                    <a:pt x="3850997" y="3605410"/>
                    <a:pt x="3848203" y="3608318"/>
                  </a:cubicBezTo>
                  <a:cubicBezTo>
                    <a:pt x="3845955" y="3610681"/>
                    <a:pt x="3846400" y="3614592"/>
                    <a:pt x="3844850" y="3617272"/>
                  </a:cubicBezTo>
                  <a:cubicBezTo>
                    <a:pt x="3842298" y="3621691"/>
                    <a:pt x="3833877" y="3621590"/>
                    <a:pt x="3829788" y="3619901"/>
                  </a:cubicBezTo>
                  <a:cubicBezTo>
                    <a:pt x="3825153" y="3618021"/>
                    <a:pt x="3821850" y="3613551"/>
                    <a:pt x="3816504" y="3613729"/>
                  </a:cubicBezTo>
                  <a:cubicBezTo>
                    <a:pt x="3809633" y="3613982"/>
                    <a:pt x="3808465" y="3622479"/>
                    <a:pt x="3804667" y="3626556"/>
                  </a:cubicBezTo>
                  <a:cubicBezTo>
                    <a:pt x="3800006" y="3631496"/>
                    <a:pt x="3794508" y="3633846"/>
                    <a:pt x="3787611" y="3633249"/>
                  </a:cubicBezTo>
                  <a:cubicBezTo>
                    <a:pt x="3776486" y="3632334"/>
                    <a:pt x="3781592" y="3627102"/>
                    <a:pt x="3778239" y="3626645"/>
                  </a:cubicBezTo>
                  <a:cubicBezTo>
                    <a:pt x="3774886" y="3626175"/>
                    <a:pt x="3770822" y="3626175"/>
                    <a:pt x="3766644" y="3616891"/>
                  </a:cubicBezTo>
                  <a:cubicBezTo>
                    <a:pt x="3762478" y="3607620"/>
                    <a:pt x="3762008" y="3604343"/>
                    <a:pt x="3756458" y="3606668"/>
                  </a:cubicBezTo>
                  <a:cubicBezTo>
                    <a:pt x="3748407" y="3610021"/>
                    <a:pt x="3740380" y="3612078"/>
                    <a:pt x="3731630" y="3609843"/>
                  </a:cubicBezTo>
                  <a:cubicBezTo>
                    <a:pt x="3728709" y="3609119"/>
                    <a:pt x="3725737" y="3609690"/>
                    <a:pt x="3723121" y="3608255"/>
                  </a:cubicBezTo>
                  <a:cubicBezTo>
                    <a:pt x="3720492" y="3606795"/>
                    <a:pt x="3718549" y="3604331"/>
                    <a:pt x="3717291" y="3605626"/>
                  </a:cubicBezTo>
                  <a:cubicBezTo>
                    <a:pt x="3716060" y="3606896"/>
                    <a:pt x="3718168" y="3609424"/>
                    <a:pt x="3716517" y="3612370"/>
                  </a:cubicBezTo>
                  <a:cubicBezTo>
                    <a:pt x="3714942" y="3615202"/>
                    <a:pt x="3712211" y="3617361"/>
                    <a:pt x="3710459" y="3620015"/>
                  </a:cubicBezTo>
                  <a:cubicBezTo>
                    <a:pt x="3708351" y="3623190"/>
                    <a:pt x="3706712" y="3625616"/>
                    <a:pt x="3703728" y="3628004"/>
                  </a:cubicBezTo>
                  <a:cubicBezTo>
                    <a:pt x="3702039" y="3629337"/>
                    <a:pt x="3700947" y="3630531"/>
                    <a:pt x="3699804" y="3632398"/>
                  </a:cubicBezTo>
                  <a:cubicBezTo>
                    <a:pt x="3696667" y="3637605"/>
                    <a:pt x="3694051" y="3642152"/>
                    <a:pt x="3688602" y="3645327"/>
                  </a:cubicBezTo>
                  <a:cubicBezTo>
                    <a:pt x="3677376" y="3651829"/>
                    <a:pt x="3680258" y="3663881"/>
                    <a:pt x="3679344" y="3676975"/>
                  </a:cubicBezTo>
                  <a:cubicBezTo>
                    <a:pt x="3678912" y="3683096"/>
                    <a:pt x="3676182" y="3688341"/>
                    <a:pt x="3670022" y="3690120"/>
                  </a:cubicBezTo>
                  <a:cubicBezTo>
                    <a:pt x="3661742" y="3692520"/>
                    <a:pt x="3655849" y="3689446"/>
                    <a:pt x="3649601" y="3684468"/>
                  </a:cubicBezTo>
                  <a:cubicBezTo>
                    <a:pt x="3645626" y="3681293"/>
                    <a:pt x="3637066" y="3680328"/>
                    <a:pt x="3636202" y="3687097"/>
                  </a:cubicBezTo>
                  <a:cubicBezTo>
                    <a:pt x="3634907" y="3697168"/>
                    <a:pt x="3650655" y="3699543"/>
                    <a:pt x="3651760" y="3709093"/>
                  </a:cubicBezTo>
                  <a:cubicBezTo>
                    <a:pt x="3652116" y="3712217"/>
                    <a:pt x="3649283" y="3713983"/>
                    <a:pt x="3648343" y="3716688"/>
                  </a:cubicBezTo>
                  <a:cubicBezTo>
                    <a:pt x="3647188" y="3719964"/>
                    <a:pt x="3648635" y="3722695"/>
                    <a:pt x="3650553" y="3725400"/>
                  </a:cubicBezTo>
                  <a:cubicBezTo>
                    <a:pt x="3653385" y="3729375"/>
                    <a:pt x="3656624" y="3731001"/>
                    <a:pt x="3660891" y="3732893"/>
                  </a:cubicBezTo>
                  <a:cubicBezTo>
                    <a:pt x="3663545" y="3734061"/>
                    <a:pt x="3666263" y="3735522"/>
                    <a:pt x="3668257" y="3737706"/>
                  </a:cubicBezTo>
                  <a:cubicBezTo>
                    <a:pt x="3670683" y="3740386"/>
                    <a:pt x="3670505" y="3744704"/>
                    <a:pt x="3673908" y="3746711"/>
                  </a:cubicBezTo>
                  <a:cubicBezTo>
                    <a:pt x="3678366" y="3749365"/>
                    <a:pt x="3684830" y="3749657"/>
                    <a:pt x="3689530" y="3747651"/>
                  </a:cubicBezTo>
                  <a:cubicBezTo>
                    <a:pt x="3702509" y="3742075"/>
                    <a:pt x="3697607" y="3754725"/>
                    <a:pt x="3710497" y="3758915"/>
                  </a:cubicBezTo>
                  <a:cubicBezTo>
                    <a:pt x="3715183" y="3760427"/>
                    <a:pt x="3722715" y="3763449"/>
                    <a:pt x="3724607" y="3768123"/>
                  </a:cubicBezTo>
                  <a:cubicBezTo>
                    <a:pt x="3725712" y="3770828"/>
                    <a:pt x="3730906" y="3775514"/>
                    <a:pt x="3726702" y="3774816"/>
                  </a:cubicBezTo>
                  <a:cubicBezTo>
                    <a:pt x="3724467" y="3774448"/>
                    <a:pt x="3718282" y="3782931"/>
                    <a:pt x="3715742" y="3781585"/>
                  </a:cubicBezTo>
                  <a:cubicBezTo>
                    <a:pt x="3712250" y="3779731"/>
                    <a:pt x="3700058" y="3771222"/>
                    <a:pt x="3701378" y="3784315"/>
                  </a:cubicBezTo>
                  <a:lnTo>
                    <a:pt x="3701378" y="3784315"/>
                  </a:lnTo>
                  <a:lnTo>
                    <a:pt x="3707081" y="3795453"/>
                  </a:lnTo>
                  <a:lnTo>
                    <a:pt x="3706370" y="3800813"/>
                  </a:lnTo>
                  <a:lnTo>
                    <a:pt x="3702864" y="3806414"/>
                  </a:lnTo>
                  <a:lnTo>
                    <a:pt x="3702864" y="3806414"/>
                  </a:lnTo>
                  <a:cubicBezTo>
                    <a:pt x="3702864" y="3806414"/>
                    <a:pt x="3695854" y="3809932"/>
                    <a:pt x="3698648" y="3818339"/>
                  </a:cubicBezTo>
                  <a:cubicBezTo>
                    <a:pt x="3701455" y="3826746"/>
                    <a:pt x="3701455" y="3838684"/>
                    <a:pt x="3695143" y="3842177"/>
                  </a:cubicBezTo>
                  <a:cubicBezTo>
                    <a:pt x="3695143" y="3842177"/>
                    <a:pt x="3688132" y="3850610"/>
                    <a:pt x="3683929" y="3852693"/>
                  </a:cubicBezTo>
                  <a:lnTo>
                    <a:pt x="3683929" y="3852693"/>
                  </a:lnTo>
                  <a:lnTo>
                    <a:pt x="3679712" y="3854801"/>
                  </a:lnTo>
                  <a:lnTo>
                    <a:pt x="3672702" y="3858319"/>
                  </a:lnTo>
                  <a:lnTo>
                    <a:pt x="3662440" y="3859017"/>
                  </a:lnTo>
                  <a:lnTo>
                    <a:pt x="3662440" y="3859017"/>
                  </a:lnTo>
                  <a:cubicBezTo>
                    <a:pt x="3662440" y="3859017"/>
                    <a:pt x="3654020" y="3860401"/>
                    <a:pt x="3647010" y="3864618"/>
                  </a:cubicBezTo>
                  <a:cubicBezTo>
                    <a:pt x="3639986" y="3868834"/>
                    <a:pt x="3621064" y="3875832"/>
                    <a:pt x="3609837" y="3873025"/>
                  </a:cubicBezTo>
                  <a:lnTo>
                    <a:pt x="3609837" y="3873025"/>
                  </a:lnTo>
                  <a:lnTo>
                    <a:pt x="3601379" y="3870422"/>
                  </a:lnTo>
                  <a:lnTo>
                    <a:pt x="3601379" y="3870422"/>
                  </a:lnTo>
                  <a:cubicBezTo>
                    <a:pt x="3596286" y="3870574"/>
                    <a:pt x="3596007" y="3871857"/>
                    <a:pt x="3594076" y="3868161"/>
                  </a:cubicBezTo>
                  <a:lnTo>
                    <a:pt x="3594076" y="3868161"/>
                  </a:lnTo>
                  <a:lnTo>
                    <a:pt x="3590050" y="3865278"/>
                  </a:lnTo>
                  <a:lnTo>
                    <a:pt x="3590050" y="3865278"/>
                  </a:lnTo>
                  <a:cubicBezTo>
                    <a:pt x="3586355" y="3858204"/>
                    <a:pt x="3574417" y="3855525"/>
                    <a:pt x="3574417" y="3855525"/>
                  </a:cubicBezTo>
                  <a:cubicBezTo>
                    <a:pt x="3574417" y="3855525"/>
                    <a:pt x="3567559" y="3855944"/>
                    <a:pt x="3564358" y="3854204"/>
                  </a:cubicBezTo>
                  <a:cubicBezTo>
                    <a:pt x="3562454" y="3853162"/>
                    <a:pt x="3559405" y="3851918"/>
                    <a:pt x="3556395" y="3851080"/>
                  </a:cubicBezTo>
                  <a:lnTo>
                    <a:pt x="3556395" y="3851080"/>
                  </a:lnTo>
                  <a:lnTo>
                    <a:pt x="3551976" y="3851753"/>
                  </a:lnTo>
                  <a:lnTo>
                    <a:pt x="3551976" y="3851753"/>
                  </a:lnTo>
                  <a:cubicBezTo>
                    <a:pt x="3549931" y="3851207"/>
                    <a:pt x="3546388" y="3850140"/>
                    <a:pt x="3544724" y="3850140"/>
                  </a:cubicBezTo>
                  <a:lnTo>
                    <a:pt x="3544724" y="3850140"/>
                  </a:lnTo>
                  <a:lnTo>
                    <a:pt x="3541511" y="3856833"/>
                  </a:lnTo>
                  <a:lnTo>
                    <a:pt x="3541511" y="3856833"/>
                  </a:lnTo>
                  <a:cubicBezTo>
                    <a:pt x="3539758" y="3860897"/>
                    <a:pt x="3535237" y="3864402"/>
                    <a:pt x="3535237" y="3864402"/>
                  </a:cubicBezTo>
                  <a:cubicBezTo>
                    <a:pt x="3528824" y="3864402"/>
                    <a:pt x="3525903" y="3870930"/>
                    <a:pt x="3526767" y="3874625"/>
                  </a:cubicBezTo>
                  <a:cubicBezTo>
                    <a:pt x="3527795" y="3879020"/>
                    <a:pt x="3529611" y="3884824"/>
                    <a:pt x="3531262" y="3890348"/>
                  </a:cubicBezTo>
                  <a:lnTo>
                    <a:pt x="3531262" y="3890348"/>
                  </a:lnTo>
                  <a:lnTo>
                    <a:pt x="3531593" y="3894818"/>
                  </a:lnTo>
                  <a:lnTo>
                    <a:pt x="3531593" y="3894818"/>
                  </a:lnTo>
                  <a:cubicBezTo>
                    <a:pt x="3532329" y="3897295"/>
                    <a:pt x="3536863" y="3929565"/>
                    <a:pt x="3537524" y="3931775"/>
                  </a:cubicBezTo>
                  <a:lnTo>
                    <a:pt x="3537524" y="3931775"/>
                  </a:lnTo>
                  <a:cubicBezTo>
                    <a:pt x="3538946" y="3951790"/>
                    <a:pt x="3484133" y="3963297"/>
                    <a:pt x="3479231" y="3955436"/>
                  </a:cubicBezTo>
                  <a:cubicBezTo>
                    <a:pt x="3474290" y="3947524"/>
                    <a:pt x="3440204" y="3999136"/>
                    <a:pt x="3436038" y="3969469"/>
                  </a:cubicBezTo>
                  <a:cubicBezTo>
                    <a:pt x="3434654" y="3959627"/>
                    <a:pt x="3422500" y="3949746"/>
                    <a:pt x="3406282" y="3957290"/>
                  </a:cubicBezTo>
                  <a:cubicBezTo>
                    <a:pt x="3390064" y="3964833"/>
                    <a:pt x="3382761" y="3975171"/>
                    <a:pt x="3373389" y="3956350"/>
                  </a:cubicBezTo>
                  <a:cubicBezTo>
                    <a:pt x="3366429" y="3942456"/>
                    <a:pt x="3361692" y="3947993"/>
                    <a:pt x="3347786" y="3947993"/>
                  </a:cubicBezTo>
                  <a:cubicBezTo>
                    <a:pt x="3338057" y="3947993"/>
                    <a:pt x="3289289" y="3938151"/>
                    <a:pt x="3290699" y="3923889"/>
                  </a:cubicBezTo>
                  <a:cubicBezTo>
                    <a:pt x="3290699" y="3923889"/>
                    <a:pt x="3291258" y="3916370"/>
                    <a:pt x="3285137" y="3914986"/>
                  </a:cubicBezTo>
                  <a:lnTo>
                    <a:pt x="3285137" y="3914986"/>
                  </a:lnTo>
                  <a:lnTo>
                    <a:pt x="3276386" y="3911341"/>
                  </a:lnTo>
                  <a:lnTo>
                    <a:pt x="3276386" y="3911341"/>
                  </a:lnTo>
                  <a:cubicBezTo>
                    <a:pt x="3262315" y="3905665"/>
                    <a:pt x="3227187" y="3880785"/>
                    <a:pt x="3223758" y="3880163"/>
                  </a:cubicBezTo>
                  <a:cubicBezTo>
                    <a:pt x="3218665" y="3879249"/>
                    <a:pt x="3212188" y="3873089"/>
                    <a:pt x="3205228" y="3868898"/>
                  </a:cubicBezTo>
                  <a:cubicBezTo>
                    <a:pt x="3198281" y="3864733"/>
                    <a:pt x="3203374" y="3853125"/>
                    <a:pt x="3204301" y="3843816"/>
                  </a:cubicBezTo>
                  <a:cubicBezTo>
                    <a:pt x="3205228" y="3834557"/>
                    <a:pt x="3207552" y="3832106"/>
                    <a:pt x="3218665" y="3832576"/>
                  </a:cubicBezTo>
                  <a:cubicBezTo>
                    <a:pt x="3229777" y="3833046"/>
                    <a:pt x="3232559" y="3827471"/>
                    <a:pt x="3233028" y="3822353"/>
                  </a:cubicBezTo>
                  <a:cubicBezTo>
                    <a:pt x="3233651" y="3815355"/>
                    <a:pt x="3231606" y="3809005"/>
                    <a:pt x="3218449" y="3800902"/>
                  </a:cubicBezTo>
                  <a:cubicBezTo>
                    <a:pt x="3216112" y="3801131"/>
                    <a:pt x="3214067" y="3798020"/>
                    <a:pt x="3214245" y="3794451"/>
                  </a:cubicBezTo>
                  <a:cubicBezTo>
                    <a:pt x="3214321" y="3792660"/>
                    <a:pt x="3207603" y="3786983"/>
                    <a:pt x="3209102" y="3786018"/>
                  </a:cubicBezTo>
                  <a:cubicBezTo>
                    <a:pt x="3212340" y="3779516"/>
                    <a:pt x="3211731" y="3779490"/>
                    <a:pt x="3213763" y="3775795"/>
                  </a:cubicBezTo>
                  <a:cubicBezTo>
                    <a:pt x="3211667" y="3776887"/>
                    <a:pt x="3240611" y="3790971"/>
                    <a:pt x="3231200" y="3751119"/>
                  </a:cubicBezTo>
                  <a:cubicBezTo>
                    <a:pt x="3227949" y="3742737"/>
                    <a:pt x="3226704" y="3738419"/>
                    <a:pt x="3226158" y="3729783"/>
                  </a:cubicBezTo>
                  <a:cubicBezTo>
                    <a:pt x="3225955" y="3727128"/>
                    <a:pt x="3226082" y="3722861"/>
                    <a:pt x="3225828" y="3720626"/>
                  </a:cubicBezTo>
                  <a:lnTo>
                    <a:pt x="3225828" y="3720626"/>
                  </a:lnTo>
                  <a:lnTo>
                    <a:pt x="3222805" y="3706707"/>
                  </a:lnTo>
                  <a:lnTo>
                    <a:pt x="3222805" y="3706707"/>
                  </a:lnTo>
                  <a:cubicBezTo>
                    <a:pt x="3220328" y="3702338"/>
                    <a:pt x="3217446" y="3700484"/>
                    <a:pt x="3221942" y="3696712"/>
                  </a:cubicBezTo>
                  <a:cubicBezTo>
                    <a:pt x="3227504" y="3692076"/>
                    <a:pt x="3232140" y="3698096"/>
                    <a:pt x="3237702" y="3701817"/>
                  </a:cubicBezTo>
                  <a:cubicBezTo>
                    <a:pt x="3240420" y="3703634"/>
                    <a:pt x="3241271" y="3693956"/>
                    <a:pt x="3241309" y="3693512"/>
                  </a:cubicBezTo>
                  <a:lnTo>
                    <a:pt x="3241309" y="3693512"/>
                  </a:lnTo>
                  <a:lnTo>
                    <a:pt x="3251647" y="3692699"/>
                  </a:lnTo>
                  <a:lnTo>
                    <a:pt x="3251647" y="3692699"/>
                  </a:lnTo>
                  <a:cubicBezTo>
                    <a:pt x="3251647" y="3690642"/>
                    <a:pt x="3249259" y="3688254"/>
                    <a:pt x="3248345" y="3687733"/>
                  </a:cubicBezTo>
                  <a:cubicBezTo>
                    <a:pt x="3246922" y="3686959"/>
                    <a:pt x="3243671" y="3684787"/>
                    <a:pt x="3242617" y="3684266"/>
                  </a:cubicBezTo>
                  <a:cubicBezTo>
                    <a:pt x="3238947" y="3682412"/>
                    <a:pt x="3233587" y="3684037"/>
                    <a:pt x="3229828" y="3684660"/>
                  </a:cubicBezTo>
                  <a:cubicBezTo>
                    <a:pt x="3220024" y="3686222"/>
                    <a:pt x="3215414" y="3682450"/>
                    <a:pt x="3213331" y="3678158"/>
                  </a:cubicBezTo>
                  <a:cubicBezTo>
                    <a:pt x="3212340" y="3676100"/>
                    <a:pt x="3211908" y="3673916"/>
                    <a:pt x="3211756" y="3672100"/>
                  </a:cubicBezTo>
                  <a:cubicBezTo>
                    <a:pt x="3211286" y="3666537"/>
                    <a:pt x="3207591" y="3663197"/>
                    <a:pt x="3198320" y="3659476"/>
                  </a:cubicBezTo>
                  <a:cubicBezTo>
                    <a:pt x="3190204" y="3656225"/>
                    <a:pt x="3191957" y="3643029"/>
                    <a:pt x="3186610" y="3632311"/>
                  </a:cubicBezTo>
                  <a:lnTo>
                    <a:pt x="3186610" y="3632311"/>
                  </a:lnTo>
                  <a:lnTo>
                    <a:pt x="3185454" y="3626253"/>
                  </a:lnTo>
                  <a:lnTo>
                    <a:pt x="3185454" y="3626253"/>
                  </a:lnTo>
                  <a:cubicBezTo>
                    <a:pt x="3184692" y="3624716"/>
                    <a:pt x="3183461" y="3623230"/>
                    <a:pt x="3182356" y="3621833"/>
                  </a:cubicBezTo>
                  <a:cubicBezTo>
                    <a:pt x="3181606" y="3620894"/>
                    <a:pt x="3180946" y="3619954"/>
                    <a:pt x="3180362" y="3619052"/>
                  </a:cubicBezTo>
                  <a:lnTo>
                    <a:pt x="3180362" y="3619052"/>
                  </a:lnTo>
                  <a:lnTo>
                    <a:pt x="3181124" y="3614709"/>
                  </a:lnTo>
                  <a:lnTo>
                    <a:pt x="3181124" y="3614709"/>
                  </a:lnTo>
                  <a:cubicBezTo>
                    <a:pt x="3184832" y="3599405"/>
                    <a:pt x="3164283" y="3586756"/>
                    <a:pt x="3158264" y="3581193"/>
                  </a:cubicBezTo>
                  <a:cubicBezTo>
                    <a:pt x="3152244" y="3575618"/>
                    <a:pt x="3132673" y="3570995"/>
                    <a:pt x="3124342" y="3572367"/>
                  </a:cubicBezTo>
                  <a:cubicBezTo>
                    <a:pt x="3115998" y="3573751"/>
                    <a:pt x="3108480" y="3576088"/>
                    <a:pt x="3099678" y="3570055"/>
                  </a:cubicBezTo>
                  <a:cubicBezTo>
                    <a:pt x="3090877" y="3563997"/>
                    <a:pt x="3080679" y="3565864"/>
                    <a:pt x="3076971" y="3569585"/>
                  </a:cubicBezTo>
                  <a:cubicBezTo>
                    <a:pt x="3073529" y="3573027"/>
                    <a:pt x="3067103" y="3573573"/>
                    <a:pt x="3062518" y="3572989"/>
                  </a:cubicBezTo>
                  <a:cubicBezTo>
                    <a:pt x="3059864" y="3572646"/>
                    <a:pt x="3058442" y="3571478"/>
                    <a:pt x="3056181" y="3570437"/>
                  </a:cubicBezTo>
                  <a:cubicBezTo>
                    <a:pt x="3053540" y="3569192"/>
                    <a:pt x="3051520" y="3570284"/>
                    <a:pt x="3049425" y="3567757"/>
                  </a:cubicBezTo>
                  <a:cubicBezTo>
                    <a:pt x="3047990" y="3566068"/>
                    <a:pt x="3047240" y="3564290"/>
                    <a:pt x="3045361" y="3562893"/>
                  </a:cubicBezTo>
                  <a:cubicBezTo>
                    <a:pt x="3042071" y="3560505"/>
                    <a:pt x="3038363" y="3558753"/>
                    <a:pt x="3035569" y="3555743"/>
                  </a:cubicBezTo>
                  <a:cubicBezTo>
                    <a:pt x="3033994" y="3554054"/>
                    <a:pt x="3032292" y="3551819"/>
                    <a:pt x="3030540" y="3550282"/>
                  </a:cubicBezTo>
                  <a:cubicBezTo>
                    <a:pt x="3027606" y="3547755"/>
                    <a:pt x="3021625" y="3547107"/>
                    <a:pt x="3017903" y="3547081"/>
                  </a:cubicBezTo>
                  <a:cubicBezTo>
                    <a:pt x="3016265" y="3547081"/>
                    <a:pt x="3012049" y="3546281"/>
                    <a:pt x="3010664" y="3546904"/>
                  </a:cubicBezTo>
                  <a:cubicBezTo>
                    <a:pt x="3009724" y="3547297"/>
                    <a:pt x="3009051" y="3549037"/>
                    <a:pt x="3008061" y="3549609"/>
                  </a:cubicBezTo>
                  <a:cubicBezTo>
                    <a:pt x="3005241" y="3551273"/>
                    <a:pt x="3003171" y="3552136"/>
                    <a:pt x="3000987" y="3554638"/>
                  </a:cubicBezTo>
                  <a:cubicBezTo>
                    <a:pt x="2998536" y="3557496"/>
                    <a:pt x="2997647" y="3560048"/>
                    <a:pt x="2993595" y="3560175"/>
                  </a:cubicBezTo>
                  <a:cubicBezTo>
                    <a:pt x="2990941" y="3560252"/>
                    <a:pt x="2987309" y="3559375"/>
                    <a:pt x="2987703" y="3556035"/>
                  </a:cubicBezTo>
                  <a:cubicBezTo>
                    <a:pt x="2988045" y="3553089"/>
                    <a:pt x="2992275" y="3549888"/>
                    <a:pt x="2993887" y="3547298"/>
                  </a:cubicBezTo>
                  <a:cubicBezTo>
                    <a:pt x="2995462" y="3544770"/>
                    <a:pt x="2998625" y="3541697"/>
                    <a:pt x="2998193" y="3538611"/>
                  </a:cubicBezTo>
                  <a:cubicBezTo>
                    <a:pt x="2997926" y="3536770"/>
                    <a:pt x="2996605" y="3535690"/>
                    <a:pt x="2995945" y="3534102"/>
                  </a:cubicBezTo>
                  <a:cubicBezTo>
                    <a:pt x="2995145" y="3532223"/>
                    <a:pt x="2995564" y="3530775"/>
                    <a:pt x="2995958" y="3528819"/>
                  </a:cubicBezTo>
                  <a:cubicBezTo>
                    <a:pt x="2996491" y="3526165"/>
                    <a:pt x="2995894" y="3525695"/>
                    <a:pt x="2993837" y="3523879"/>
                  </a:cubicBezTo>
                  <a:cubicBezTo>
                    <a:pt x="2991830" y="3522139"/>
                    <a:pt x="2991449" y="3521618"/>
                    <a:pt x="2991551" y="3519142"/>
                  </a:cubicBezTo>
                  <a:cubicBezTo>
                    <a:pt x="2991716" y="3514799"/>
                    <a:pt x="2990979" y="3512068"/>
                    <a:pt x="2986483" y="3511649"/>
                  </a:cubicBezTo>
                  <a:cubicBezTo>
                    <a:pt x="2983372" y="3511357"/>
                    <a:pt x="2979232" y="3510658"/>
                    <a:pt x="2976463" y="3512563"/>
                  </a:cubicBezTo>
                  <a:cubicBezTo>
                    <a:pt x="2975028" y="3513554"/>
                    <a:pt x="2973314" y="3517034"/>
                    <a:pt x="2972488" y="3518494"/>
                  </a:cubicBezTo>
                  <a:cubicBezTo>
                    <a:pt x="2971129" y="3520895"/>
                    <a:pt x="2969338" y="3522584"/>
                    <a:pt x="2967560" y="3524667"/>
                  </a:cubicBezTo>
                  <a:cubicBezTo>
                    <a:pt x="2965960" y="3526546"/>
                    <a:pt x="2963877" y="3526876"/>
                    <a:pt x="2963204" y="3529455"/>
                  </a:cubicBezTo>
                  <a:cubicBezTo>
                    <a:pt x="2962531" y="3532007"/>
                    <a:pt x="2960969" y="3533925"/>
                    <a:pt x="2958162" y="3533620"/>
                  </a:cubicBezTo>
                  <a:cubicBezTo>
                    <a:pt x="2956740" y="3533468"/>
                    <a:pt x="2955699" y="3532757"/>
                    <a:pt x="2954251" y="3532731"/>
                  </a:cubicBezTo>
                  <a:cubicBezTo>
                    <a:pt x="2951558" y="3532706"/>
                    <a:pt x="2948548" y="3532808"/>
                    <a:pt x="2945843" y="3532464"/>
                  </a:cubicBezTo>
                  <a:cubicBezTo>
                    <a:pt x="2940522" y="3531842"/>
                    <a:pt x="2933753" y="3532757"/>
                    <a:pt x="2928863" y="3530382"/>
                  </a:cubicBezTo>
                  <a:cubicBezTo>
                    <a:pt x="2925142" y="3528528"/>
                    <a:pt x="2915808" y="3525048"/>
                    <a:pt x="2915109" y="3520057"/>
                  </a:cubicBezTo>
                  <a:cubicBezTo>
                    <a:pt x="2914627" y="3516589"/>
                    <a:pt x="2918373" y="3513186"/>
                    <a:pt x="2916595" y="3509757"/>
                  </a:cubicBezTo>
                  <a:cubicBezTo>
                    <a:pt x="2915617" y="3507877"/>
                    <a:pt x="2910614" y="3505261"/>
                    <a:pt x="2908531" y="3506137"/>
                  </a:cubicBezTo>
                  <a:cubicBezTo>
                    <a:pt x="2907121" y="3506684"/>
                    <a:pt x="2906727" y="3508588"/>
                    <a:pt x="2905585" y="3509490"/>
                  </a:cubicBezTo>
                  <a:cubicBezTo>
                    <a:pt x="2903578" y="3511027"/>
                    <a:pt x="2900377" y="3511802"/>
                    <a:pt x="2898041" y="3512894"/>
                  </a:cubicBezTo>
                  <a:cubicBezTo>
                    <a:pt x="2895920" y="3513910"/>
                    <a:pt x="2893583" y="3514659"/>
                    <a:pt x="2891259" y="3515002"/>
                  </a:cubicBezTo>
                  <a:cubicBezTo>
                    <a:pt x="2886903" y="3515650"/>
                    <a:pt x="2881620" y="3514875"/>
                    <a:pt x="2880489" y="3509846"/>
                  </a:cubicBezTo>
                  <a:cubicBezTo>
                    <a:pt x="2879854" y="3507039"/>
                    <a:pt x="2882255" y="3502531"/>
                    <a:pt x="2883220" y="3499953"/>
                  </a:cubicBezTo>
                  <a:cubicBezTo>
                    <a:pt x="2884502" y="3496511"/>
                    <a:pt x="2886916" y="3493006"/>
                    <a:pt x="2887779" y="3489437"/>
                  </a:cubicBezTo>
                  <a:cubicBezTo>
                    <a:pt x="2888503" y="3486465"/>
                    <a:pt x="2885925" y="3483354"/>
                    <a:pt x="2887462" y="3480458"/>
                  </a:cubicBezTo>
                  <a:cubicBezTo>
                    <a:pt x="2888744" y="3478058"/>
                    <a:pt x="2891221" y="3476635"/>
                    <a:pt x="2892389" y="3474057"/>
                  </a:cubicBezTo>
                  <a:cubicBezTo>
                    <a:pt x="2893596" y="3471352"/>
                    <a:pt x="2894053" y="3468825"/>
                    <a:pt x="2891742" y="3466717"/>
                  </a:cubicBezTo>
                  <a:cubicBezTo>
                    <a:pt x="2889316" y="3464507"/>
                    <a:pt x="2885087" y="3464456"/>
                    <a:pt x="2882115" y="3463224"/>
                  </a:cubicBezTo>
                  <a:cubicBezTo>
                    <a:pt x="2878978" y="3461903"/>
                    <a:pt x="2877886" y="3460341"/>
                    <a:pt x="2876717" y="3457128"/>
                  </a:cubicBezTo>
                  <a:cubicBezTo>
                    <a:pt x="2875536" y="3453877"/>
                    <a:pt x="2876413" y="3450905"/>
                    <a:pt x="2877962" y="3447971"/>
                  </a:cubicBezTo>
                  <a:cubicBezTo>
                    <a:pt x="2879550" y="3445025"/>
                    <a:pt x="2881556" y="3443463"/>
                    <a:pt x="2884884" y="3442955"/>
                  </a:cubicBezTo>
                  <a:cubicBezTo>
                    <a:pt x="2888071" y="3442510"/>
                    <a:pt x="2890916" y="3445038"/>
                    <a:pt x="2890141" y="3441113"/>
                  </a:cubicBezTo>
                  <a:cubicBezTo>
                    <a:pt x="2889532" y="3438015"/>
                    <a:pt x="2888681" y="3433964"/>
                    <a:pt x="2887322" y="3431144"/>
                  </a:cubicBezTo>
                  <a:cubicBezTo>
                    <a:pt x="2886471" y="3429353"/>
                    <a:pt x="2885557" y="3429328"/>
                    <a:pt x="2884719" y="3427702"/>
                  </a:cubicBezTo>
                  <a:cubicBezTo>
                    <a:pt x="2884147" y="3426559"/>
                    <a:pt x="2884515" y="3424680"/>
                    <a:pt x="2884744" y="3423486"/>
                  </a:cubicBezTo>
                  <a:cubicBezTo>
                    <a:pt x="2885265" y="3420984"/>
                    <a:pt x="2886801" y="3417009"/>
                    <a:pt x="2889849" y="3416984"/>
                  </a:cubicBezTo>
                  <a:cubicBezTo>
                    <a:pt x="2892935" y="3416984"/>
                    <a:pt x="2896517" y="3417327"/>
                    <a:pt x="2898142" y="3414202"/>
                  </a:cubicBezTo>
                  <a:cubicBezTo>
                    <a:pt x="2900060" y="3410456"/>
                    <a:pt x="2897507" y="3405198"/>
                    <a:pt x="2894091" y="3403242"/>
                  </a:cubicBezTo>
                  <a:cubicBezTo>
                    <a:pt x="2892453" y="3402302"/>
                    <a:pt x="2890992" y="3401236"/>
                    <a:pt x="2890091" y="3399648"/>
                  </a:cubicBezTo>
                  <a:cubicBezTo>
                    <a:pt x="2889544" y="3398658"/>
                    <a:pt x="2889671" y="3397248"/>
                    <a:pt x="2888986" y="3396346"/>
                  </a:cubicBezTo>
                  <a:cubicBezTo>
                    <a:pt x="2888313" y="3395483"/>
                    <a:pt x="2887258" y="3395406"/>
                    <a:pt x="2886547" y="3394530"/>
                  </a:cubicBezTo>
                  <a:cubicBezTo>
                    <a:pt x="2885404" y="3393196"/>
                    <a:pt x="2885341" y="3390987"/>
                    <a:pt x="2885125" y="3389323"/>
                  </a:cubicBezTo>
                  <a:cubicBezTo>
                    <a:pt x="2884337" y="3383646"/>
                    <a:pt x="2883283" y="3378312"/>
                    <a:pt x="2879067" y="3374095"/>
                  </a:cubicBezTo>
                  <a:cubicBezTo>
                    <a:pt x="2874863" y="3369905"/>
                    <a:pt x="2870050" y="3367542"/>
                    <a:pt x="2864068" y="3367593"/>
                  </a:cubicBezTo>
                  <a:cubicBezTo>
                    <a:pt x="2860969" y="3367619"/>
                    <a:pt x="2857947" y="3368266"/>
                    <a:pt x="2854860" y="3368457"/>
                  </a:cubicBezTo>
                  <a:cubicBezTo>
                    <a:pt x="2851609" y="3368685"/>
                    <a:pt x="2847749" y="3370743"/>
                    <a:pt x="2844599" y="3369231"/>
                  </a:cubicBezTo>
                  <a:cubicBezTo>
                    <a:pt x="2842567" y="3368266"/>
                    <a:pt x="2840446" y="3366755"/>
                    <a:pt x="2838185" y="3365980"/>
                  </a:cubicBezTo>
                  <a:cubicBezTo>
                    <a:pt x="2836941" y="3365561"/>
                    <a:pt x="2835404" y="3367098"/>
                    <a:pt x="2834312" y="3365586"/>
                  </a:cubicBezTo>
                  <a:cubicBezTo>
                    <a:pt x="2835290" y="3364253"/>
                    <a:pt x="2836725" y="3364342"/>
                    <a:pt x="2837931" y="3363402"/>
                  </a:cubicBezTo>
                  <a:cubicBezTo>
                    <a:pt x="2839684" y="3361992"/>
                    <a:pt x="2841780" y="3358665"/>
                    <a:pt x="2842681" y="3356607"/>
                  </a:cubicBezTo>
                  <a:cubicBezTo>
                    <a:pt x="2843748" y="3354156"/>
                    <a:pt x="2843951" y="3351096"/>
                    <a:pt x="2843850" y="3348568"/>
                  </a:cubicBezTo>
                  <a:cubicBezTo>
                    <a:pt x="2843735" y="3345914"/>
                    <a:pt x="2843443" y="3344403"/>
                    <a:pt x="2841780" y="3342396"/>
                  </a:cubicBezTo>
                  <a:cubicBezTo>
                    <a:pt x="2840141" y="3340390"/>
                    <a:pt x="2839163" y="3339767"/>
                    <a:pt x="2839024" y="3337113"/>
                  </a:cubicBezTo>
                  <a:cubicBezTo>
                    <a:pt x="2838871" y="3334167"/>
                    <a:pt x="2839570" y="3331182"/>
                    <a:pt x="2839405" y="3328185"/>
                  </a:cubicBezTo>
                  <a:cubicBezTo>
                    <a:pt x="2839328" y="3327067"/>
                    <a:pt x="2839379" y="3323651"/>
                    <a:pt x="2838452" y="3322775"/>
                  </a:cubicBezTo>
                  <a:cubicBezTo>
                    <a:pt x="2837043" y="3321480"/>
                    <a:pt x="2833359" y="3322648"/>
                    <a:pt x="2831416" y="3322077"/>
                  </a:cubicBezTo>
                  <a:cubicBezTo>
                    <a:pt x="2829207" y="3321429"/>
                    <a:pt x="2826324" y="3319473"/>
                    <a:pt x="2824330" y="3318381"/>
                  </a:cubicBezTo>
                  <a:cubicBezTo>
                    <a:pt x="2817739" y="3314787"/>
                    <a:pt x="2809661" y="3314838"/>
                    <a:pt x="2802270" y="3315206"/>
                  </a:cubicBezTo>
                  <a:cubicBezTo>
                    <a:pt x="2802156" y="3315358"/>
                    <a:pt x="2802130" y="3315473"/>
                    <a:pt x="2802181" y="3315651"/>
                  </a:cubicBezTo>
                  <a:cubicBezTo>
                    <a:pt x="2803261" y="3316451"/>
                    <a:pt x="2805077" y="3317861"/>
                    <a:pt x="2805432" y="3319219"/>
                  </a:cubicBezTo>
                  <a:cubicBezTo>
                    <a:pt x="2805788" y="3320553"/>
                    <a:pt x="2806308" y="3321036"/>
                    <a:pt x="2806372" y="3322522"/>
                  </a:cubicBezTo>
                  <a:cubicBezTo>
                    <a:pt x="2806499" y="3325595"/>
                    <a:pt x="2808074" y="3330433"/>
                    <a:pt x="2806689" y="3333380"/>
                  </a:cubicBezTo>
                  <a:cubicBezTo>
                    <a:pt x="2805991" y="3334891"/>
                    <a:pt x="2802689" y="3330053"/>
                    <a:pt x="2802460" y="3329735"/>
                  </a:cubicBezTo>
                  <a:cubicBezTo>
                    <a:pt x="2801178" y="3328046"/>
                    <a:pt x="2799222" y="3327106"/>
                    <a:pt x="2797418" y="3326091"/>
                  </a:cubicBezTo>
                  <a:cubicBezTo>
                    <a:pt x="2792707" y="3323513"/>
                    <a:pt x="2789189" y="3322865"/>
                    <a:pt x="2785455" y="3327183"/>
                  </a:cubicBezTo>
                  <a:cubicBezTo>
                    <a:pt x="2783334" y="3329634"/>
                    <a:pt x="2780616" y="3334130"/>
                    <a:pt x="2779016" y="3336911"/>
                  </a:cubicBezTo>
                  <a:cubicBezTo>
                    <a:pt x="2777835" y="3338943"/>
                    <a:pt x="2776882" y="3341966"/>
                    <a:pt x="2774711" y="3343261"/>
                  </a:cubicBezTo>
                  <a:cubicBezTo>
                    <a:pt x="2771599" y="3345052"/>
                    <a:pt x="2768043" y="3340873"/>
                    <a:pt x="2764449" y="3342016"/>
                  </a:cubicBezTo>
                  <a:cubicBezTo>
                    <a:pt x="2763103" y="3342461"/>
                    <a:pt x="2762062" y="3343502"/>
                    <a:pt x="2760741" y="3344023"/>
                  </a:cubicBezTo>
                  <a:cubicBezTo>
                    <a:pt x="2759458" y="3344518"/>
                    <a:pt x="2757744" y="3344963"/>
                    <a:pt x="2756397" y="3345191"/>
                  </a:cubicBezTo>
                  <a:cubicBezTo>
                    <a:pt x="2755572" y="3345344"/>
                    <a:pt x="2754378" y="3345166"/>
                    <a:pt x="2753616" y="3345585"/>
                  </a:cubicBezTo>
                  <a:cubicBezTo>
                    <a:pt x="2750860" y="3347096"/>
                    <a:pt x="2750047" y="3350945"/>
                    <a:pt x="2747723" y="3353053"/>
                  </a:cubicBezTo>
                  <a:cubicBezTo>
                    <a:pt x="2743862" y="3356495"/>
                    <a:pt x="2737233" y="3359555"/>
                    <a:pt x="2732115" y="3360025"/>
                  </a:cubicBezTo>
                  <a:cubicBezTo>
                    <a:pt x="2728953" y="3360292"/>
                    <a:pt x="2725943" y="3359848"/>
                    <a:pt x="2722958" y="3360673"/>
                  </a:cubicBezTo>
                  <a:cubicBezTo>
                    <a:pt x="2718437" y="3361842"/>
                    <a:pt x="2720266" y="3366274"/>
                    <a:pt x="2722171" y="3369779"/>
                  </a:cubicBezTo>
                  <a:cubicBezTo>
                    <a:pt x="2724355" y="3373754"/>
                    <a:pt x="2727987" y="3373322"/>
                    <a:pt x="2731632" y="3375215"/>
                  </a:cubicBezTo>
                  <a:cubicBezTo>
                    <a:pt x="2734541" y="3376701"/>
                    <a:pt x="2737322" y="3378237"/>
                    <a:pt x="2738986" y="3381171"/>
                  </a:cubicBezTo>
                  <a:cubicBezTo>
                    <a:pt x="2740281" y="3383457"/>
                    <a:pt x="2742961" y="3386848"/>
                    <a:pt x="2741208" y="3389362"/>
                  </a:cubicBezTo>
                  <a:cubicBezTo>
                    <a:pt x="2739456" y="3391813"/>
                    <a:pt x="2736192" y="3396703"/>
                    <a:pt x="2733474" y="3396677"/>
                  </a:cubicBezTo>
                  <a:cubicBezTo>
                    <a:pt x="2729753" y="3396652"/>
                    <a:pt x="2722146" y="3392144"/>
                    <a:pt x="2720380" y="3388016"/>
                  </a:cubicBezTo>
                  <a:cubicBezTo>
                    <a:pt x="2719504" y="3385959"/>
                    <a:pt x="2716824" y="3385336"/>
                    <a:pt x="2714310" y="3385882"/>
                  </a:cubicBezTo>
                  <a:cubicBezTo>
                    <a:pt x="2710106" y="3386797"/>
                    <a:pt x="2705153" y="3391165"/>
                    <a:pt x="2700581" y="3388854"/>
                  </a:cubicBezTo>
                  <a:cubicBezTo>
                    <a:pt x="2698701" y="3387965"/>
                    <a:pt x="2697139" y="3386149"/>
                    <a:pt x="2695120" y="3385133"/>
                  </a:cubicBezTo>
                  <a:cubicBezTo>
                    <a:pt x="2693088" y="3384143"/>
                    <a:pt x="2691043" y="3381704"/>
                    <a:pt x="2688884" y="3381095"/>
                  </a:cubicBezTo>
                  <a:cubicBezTo>
                    <a:pt x="2685113" y="3379977"/>
                    <a:pt x="2681734" y="3381717"/>
                    <a:pt x="2679093" y="3384765"/>
                  </a:cubicBezTo>
                  <a:cubicBezTo>
                    <a:pt x="2679093" y="3384765"/>
                    <a:pt x="2675842" y="3391610"/>
                    <a:pt x="2675842" y="3395281"/>
                  </a:cubicBezTo>
                  <a:cubicBezTo>
                    <a:pt x="2675842" y="3397732"/>
                    <a:pt x="2677073" y="3400538"/>
                    <a:pt x="2675943" y="3404310"/>
                  </a:cubicBezTo>
                  <a:cubicBezTo>
                    <a:pt x="2675943" y="3404310"/>
                    <a:pt x="2672362" y="3408679"/>
                    <a:pt x="2667764" y="3415893"/>
                  </a:cubicBezTo>
                  <a:cubicBezTo>
                    <a:pt x="2663180" y="3423081"/>
                    <a:pt x="2658582" y="3441445"/>
                    <a:pt x="2658582" y="3441445"/>
                  </a:cubicBezTo>
                  <a:cubicBezTo>
                    <a:pt x="2655052" y="3440124"/>
                    <a:pt x="2650823" y="3440251"/>
                    <a:pt x="2648791" y="3437927"/>
                  </a:cubicBezTo>
                  <a:cubicBezTo>
                    <a:pt x="2642682" y="3430929"/>
                    <a:pt x="2637424" y="3432669"/>
                    <a:pt x="2625194" y="3424808"/>
                  </a:cubicBezTo>
                  <a:cubicBezTo>
                    <a:pt x="2616266" y="3419080"/>
                    <a:pt x="2595273" y="3423563"/>
                    <a:pt x="2584541" y="3426421"/>
                  </a:cubicBezTo>
                  <a:cubicBezTo>
                    <a:pt x="2580566" y="3427488"/>
                    <a:pt x="2578877" y="3428301"/>
                    <a:pt x="2586738" y="3436175"/>
                  </a:cubicBezTo>
                  <a:cubicBezTo>
                    <a:pt x="2594612" y="3444036"/>
                    <a:pt x="2605966" y="3463264"/>
                    <a:pt x="2607719" y="3472014"/>
                  </a:cubicBezTo>
                  <a:cubicBezTo>
                    <a:pt x="2609471" y="3480751"/>
                    <a:pt x="2607719" y="3492105"/>
                    <a:pt x="2619072" y="3497338"/>
                  </a:cubicBezTo>
                  <a:cubicBezTo>
                    <a:pt x="2630439" y="3502570"/>
                    <a:pt x="2628686" y="3520058"/>
                    <a:pt x="2626070" y="3534053"/>
                  </a:cubicBezTo>
                  <a:cubicBezTo>
                    <a:pt x="2623454" y="3548048"/>
                    <a:pt x="2627823" y="3560266"/>
                    <a:pt x="2645298" y="3565511"/>
                  </a:cubicBezTo>
                  <a:cubicBezTo>
                    <a:pt x="2662773" y="3570756"/>
                    <a:pt x="2667142" y="3586491"/>
                    <a:pt x="2661897" y="3592600"/>
                  </a:cubicBezTo>
                  <a:cubicBezTo>
                    <a:pt x="2656652" y="3598721"/>
                    <a:pt x="2659281" y="3606595"/>
                    <a:pt x="2654036" y="3624058"/>
                  </a:cubicBezTo>
                  <a:cubicBezTo>
                    <a:pt x="2648791" y="3641546"/>
                    <a:pt x="2611376" y="3637177"/>
                    <a:pt x="2611376" y="3637177"/>
                  </a:cubicBezTo>
                  <a:cubicBezTo>
                    <a:pt x="2611376" y="3637177"/>
                    <a:pt x="2599591" y="3632211"/>
                    <a:pt x="2589113" y="3642714"/>
                  </a:cubicBezTo>
                  <a:cubicBezTo>
                    <a:pt x="2578623" y="3653179"/>
                    <a:pt x="2574699" y="3656481"/>
                    <a:pt x="2574699" y="3656481"/>
                  </a:cubicBezTo>
                  <a:lnTo>
                    <a:pt x="2574699" y="3656481"/>
                  </a:lnTo>
                  <a:lnTo>
                    <a:pt x="2581468" y="3663479"/>
                  </a:lnTo>
                  <a:lnTo>
                    <a:pt x="2581468" y="3663479"/>
                  </a:lnTo>
                  <a:cubicBezTo>
                    <a:pt x="2581646" y="3666006"/>
                    <a:pt x="2584681" y="3673347"/>
                    <a:pt x="2584744" y="3675036"/>
                  </a:cubicBezTo>
                  <a:cubicBezTo>
                    <a:pt x="2584846" y="3677690"/>
                    <a:pt x="2584757" y="3680522"/>
                    <a:pt x="2585189" y="3683176"/>
                  </a:cubicBezTo>
                  <a:cubicBezTo>
                    <a:pt x="2585557" y="3685564"/>
                    <a:pt x="2586561" y="3687736"/>
                    <a:pt x="2586446" y="3690199"/>
                  </a:cubicBezTo>
                  <a:cubicBezTo>
                    <a:pt x="2586319" y="3692854"/>
                    <a:pt x="2586180" y="3697096"/>
                    <a:pt x="2584567" y="3699229"/>
                  </a:cubicBezTo>
                  <a:cubicBezTo>
                    <a:pt x="2582573" y="3701832"/>
                    <a:pt x="2578623" y="3701655"/>
                    <a:pt x="2575562" y="3701160"/>
                  </a:cubicBezTo>
                  <a:cubicBezTo>
                    <a:pt x="2571791" y="3700563"/>
                    <a:pt x="2571321" y="3697185"/>
                    <a:pt x="2570533" y="3694060"/>
                  </a:cubicBezTo>
                  <a:lnTo>
                    <a:pt x="2570533" y="3694060"/>
                  </a:lnTo>
                  <a:lnTo>
                    <a:pt x="2569873" y="3698823"/>
                  </a:lnTo>
                  <a:lnTo>
                    <a:pt x="2569873" y="3698823"/>
                  </a:lnTo>
                  <a:cubicBezTo>
                    <a:pt x="2569606" y="3697731"/>
                    <a:pt x="2569276" y="3696664"/>
                    <a:pt x="2568768" y="3695749"/>
                  </a:cubicBezTo>
                  <a:cubicBezTo>
                    <a:pt x="2567409" y="3693413"/>
                    <a:pt x="2567904" y="3691660"/>
                    <a:pt x="2565847" y="3689920"/>
                  </a:cubicBezTo>
                  <a:cubicBezTo>
                    <a:pt x="2551585" y="3682503"/>
                    <a:pt x="2558329" y="3679011"/>
                    <a:pt x="2553579" y="3698353"/>
                  </a:cubicBezTo>
                  <a:cubicBezTo>
                    <a:pt x="2552906" y="3701083"/>
                    <a:pt x="2550289" y="3703636"/>
                    <a:pt x="2547737" y="3704411"/>
                  </a:cubicBezTo>
                  <a:cubicBezTo>
                    <a:pt x="2546263" y="3704855"/>
                    <a:pt x="2544371" y="3704664"/>
                    <a:pt x="2542898" y="3705135"/>
                  </a:cubicBezTo>
                  <a:cubicBezTo>
                    <a:pt x="2541539" y="3705579"/>
                    <a:pt x="2540879" y="3706621"/>
                    <a:pt x="2539774" y="3707243"/>
                  </a:cubicBezTo>
                  <a:cubicBezTo>
                    <a:pt x="2536040" y="3709427"/>
                    <a:pt x="2531074" y="3706519"/>
                    <a:pt x="2526972" y="3707115"/>
                  </a:cubicBezTo>
                  <a:cubicBezTo>
                    <a:pt x="2522184" y="3707789"/>
                    <a:pt x="2520940" y="3711535"/>
                    <a:pt x="2515999" y="3711700"/>
                  </a:cubicBezTo>
                  <a:cubicBezTo>
                    <a:pt x="2502918" y="3712170"/>
                    <a:pt x="2498981" y="3716412"/>
                    <a:pt x="2496187" y="3720603"/>
                  </a:cubicBezTo>
                  <a:cubicBezTo>
                    <a:pt x="2492847" y="3725619"/>
                    <a:pt x="2489228" y="3728515"/>
                    <a:pt x="2486840" y="3734217"/>
                  </a:cubicBezTo>
                  <a:cubicBezTo>
                    <a:pt x="2485989" y="3736249"/>
                    <a:pt x="2486815" y="3738408"/>
                    <a:pt x="2484478" y="3739233"/>
                  </a:cubicBezTo>
                  <a:cubicBezTo>
                    <a:pt x="2481849" y="3737620"/>
                    <a:pt x="2479563" y="3737100"/>
                    <a:pt x="2476833" y="3735614"/>
                  </a:cubicBezTo>
                  <a:cubicBezTo>
                    <a:pt x="2475067" y="3734623"/>
                    <a:pt x="2473480" y="3733632"/>
                    <a:pt x="2471740" y="3732693"/>
                  </a:cubicBezTo>
                  <a:cubicBezTo>
                    <a:pt x="2470152" y="3731854"/>
                    <a:pt x="2468082" y="3731308"/>
                    <a:pt x="2466888" y="3729835"/>
                  </a:cubicBezTo>
                  <a:cubicBezTo>
                    <a:pt x="2464831" y="3727358"/>
                    <a:pt x="2467028" y="3722812"/>
                    <a:pt x="2468844" y="3720627"/>
                  </a:cubicBezTo>
                  <a:cubicBezTo>
                    <a:pt x="2470737" y="3718316"/>
                    <a:pt x="2471841" y="3716754"/>
                    <a:pt x="2472489" y="3713681"/>
                  </a:cubicBezTo>
                  <a:cubicBezTo>
                    <a:pt x="2473175" y="3710455"/>
                    <a:pt x="2472438" y="3706632"/>
                    <a:pt x="2471969" y="3703406"/>
                  </a:cubicBezTo>
                  <a:cubicBezTo>
                    <a:pt x="2467066" y="3694478"/>
                    <a:pt x="2460894" y="3696383"/>
                    <a:pt x="2455802" y="3692662"/>
                  </a:cubicBezTo>
                  <a:cubicBezTo>
                    <a:pt x="2450709" y="3688941"/>
                    <a:pt x="2452055" y="3676863"/>
                    <a:pt x="2458532" y="3675453"/>
                  </a:cubicBezTo>
                  <a:cubicBezTo>
                    <a:pt x="2460894" y="3674958"/>
                    <a:pt x="2466762" y="3670920"/>
                    <a:pt x="2468552" y="3670196"/>
                  </a:cubicBezTo>
                  <a:lnTo>
                    <a:pt x="2468552" y="3670196"/>
                  </a:lnTo>
                  <a:lnTo>
                    <a:pt x="2473124" y="3668354"/>
                  </a:lnTo>
                  <a:lnTo>
                    <a:pt x="2473124" y="3668354"/>
                  </a:lnTo>
                  <a:cubicBezTo>
                    <a:pt x="2474915" y="3666894"/>
                    <a:pt x="2477379" y="3666018"/>
                    <a:pt x="2480909" y="3665001"/>
                  </a:cubicBezTo>
                  <a:lnTo>
                    <a:pt x="2480909" y="3665001"/>
                  </a:lnTo>
                  <a:lnTo>
                    <a:pt x="2485583" y="3661014"/>
                  </a:lnTo>
                  <a:lnTo>
                    <a:pt x="2485583" y="3661014"/>
                  </a:lnTo>
                  <a:cubicBezTo>
                    <a:pt x="2487297" y="3660518"/>
                    <a:pt x="2484542" y="3661014"/>
                    <a:pt x="2486675" y="3660340"/>
                  </a:cubicBezTo>
                  <a:cubicBezTo>
                    <a:pt x="2488479" y="3655006"/>
                    <a:pt x="2486815" y="3655349"/>
                    <a:pt x="2485697" y="3653495"/>
                  </a:cubicBezTo>
                  <a:cubicBezTo>
                    <a:pt x="2484732" y="3651933"/>
                    <a:pt x="2483094" y="3651158"/>
                    <a:pt x="2483208" y="3649380"/>
                  </a:cubicBezTo>
                  <a:cubicBezTo>
                    <a:pt x="2483259" y="3648237"/>
                    <a:pt x="2483716" y="3647399"/>
                    <a:pt x="2484224" y="3646573"/>
                  </a:cubicBezTo>
                  <a:cubicBezTo>
                    <a:pt x="2484224" y="3646573"/>
                    <a:pt x="2486282" y="3639550"/>
                    <a:pt x="2486434" y="3638509"/>
                  </a:cubicBezTo>
                  <a:cubicBezTo>
                    <a:pt x="2486815" y="3635956"/>
                    <a:pt x="2487856" y="3635385"/>
                    <a:pt x="2489279" y="3633480"/>
                  </a:cubicBezTo>
                  <a:cubicBezTo>
                    <a:pt x="2490892" y="3631295"/>
                    <a:pt x="2491273" y="3629987"/>
                    <a:pt x="2493851" y="3629555"/>
                  </a:cubicBezTo>
                  <a:cubicBezTo>
                    <a:pt x="2495362" y="3629289"/>
                    <a:pt x="2498829" y="3629873"/>
                    <a:pt x="2499439" y="3627866"/>
                  </a:cubicBezTo>
                  <a:cubicBezTo>
                    <a:pt x="2499490" y="3627689"/>
                    <a:pt x="2495578" y="3621694"/>
                    <a:pt x="2495400" y="3621021"/>
                  </a:cubicBezTo>
                  <a:lnTo>
                    <a:pt x="2495400" y="3621021"/>
                  </a:lnTo>
                  <a:lnTo>
                    <a:pt x="2498524" y="3615814"/>
                  </a:lnTo>
                  <a:lnTo>
                    <a:pt x="2498524" y="3615814"/>
                  </a:lnTo>
                  <a:cubicBezTo>
                    <a:pt x="2500379" y="3613312"/>
                    <a:pt x="2502589" y="3610252"/>
                    <a:pt x="2503262" y="3609197"/>
                  </a:cubicBezTo>
                  <a:cubicBezTo>
                    <a:pt x="2503262" y="3609197"/>
                    <a:pt x="2497991" y="3602047"/>
                    <a:pt x="2497991" y="3589601"/>
                  </a:cubicBezTo>
                  <a:cubicBezTo>
                    <a:pt x="2497991" y="3577155"/>
                    <a:pt x="2498652" y="3571250"/>
                    <a:pt x="2493407" y="3562741"/>
                  </a:cubicBezTo>
                  <a:cubicBezTo>
                    <a:pt x="2488162" y="3554207"/>
                    <a:pt x="2477671" y="3540440"/>
                    <a:pt x="2477671" y="3540440"/>
                  </a:cubicBezTo>
                  <a:cubicBezTo>
                    <a:pt x="2467359" y="3540909"/>
                    <a:pt x="2472401" y="3557254"/>
                    <a:pt x="2475131" y="3563058"/>
                  </a:cubicBezTo>
                  <a:cubicBezTo>
                    <a:pt x="2479081" y="3571440"/>
                    <a:pt x="2468248" y="3572190"/>
                    <a:pt x="2468248" y="3572190"/>
                  </a:cubicBezTo>
                  <a:lnTo>
                    <a:pt x="2468248" y="3572190"/>
                  </a:lnTo>
                  <a:lnTo>
                    <a:pt x="2464539" y="3574996"/>
                  </a:lnTo>
                  <a:lnTo>
                    <a:pt x="2459434" y="3576851"/>
                  </a:lnTo>
                  <a:lnTo>
                    <a:pt x="2453744" y="3579162"/>
                  </a:lnTo>
                  <a:lnTo>
                    <a:pt x="2453744" y="3579162"/>
                  </a:lnTo>
                  <a:cubicBezTo>
                    <a:pt x="2452017" y="3583302"/>
                    <a:pt x="2450227" y="3584890"/>
                    <a:pt x="2445159" y="3586007"/>
                  </a:cubicBezTo>
                  <a:lnTo>
                    <a:pt x="2445159" y="3586007"/>
                  </a:lnTo>
                  <a:lnTo>
                    <a:pt x="2437717" y="3588916"/>
                  </a:lnTo>
                  <a:lnTo>
                    <a:pt x="2437146" y="3587227"/>
                  </a:lnTo>
                  <a:cubicBezTo>
                    <a:pt x="2427379" y="3588395"/>
                    <a:pt x="2416381" y="3591760"/>
                    <a:pt x="2414121" y="3586312"/>
                  </a:cubicBezTo>
                  <a:lnTo>
                    <a:pt x="2414121" y="3586312"/>
                  </a:lnTo>
                  <a:lnTo>
                    <a:pt x="2410247" y="3583811"/>
                  </a:lnTo>
                  <a:lnTo>
                    <a:pt x="2410247" y="3583811"/>
                  </a:lnTo>
                  <a:cubicBezTo>
                    <a:pt x="2409117" y="3581080"/>
                    <a:pt x="2408152" y="3578350"/>
                    <a:pt x="2407948" y="3575848"/>
                  </a:cubicBezTo>
                  <a:lnTo>
                    <a:pt x="2407948" y="3575848"/>
                  </a:lnTo>
                  <a:lnTo>
                    <a:pt x="2407567" y="3572545"/>
                  </a:lnTo>
                  <a:lnTo>
                    <a:pt x="2407567" y="3572545"/>
                  </a:lnTo>
                  <a:cubicBezTo>
                    <a:pt x="2407174" y="3567783"/>
                    <a:pt x="2411085" y="3563744"/>
                    <a:pt x="2413511" y="3561903"/>
                  </a:cubicBezTo>
                  <a:lnTo>
                    <a:pt x="2413511" y="3561903"/>
                  </a:lnTo>
                  <a:lnTo>
                    <a:pt x="2411314" y="3565256"/>
                  </a:lnTo>
                  <a:lnTo>
                    <a:pt x="2411314" y="3565256"/>
                  </a:lnTo>
                  <a:cubicBezTo>
                    <a:pt x="2415022" y="3562449"/>
                    <a:pt x="2416242" y="3551222"/>
                    <a:pt x="2412533" y="3548441"/>
                  </a:cubicBezTo>
                  <a:cubicBezTo>
                    <a:pt x="2410958" y="3547247"/>
                    <a:pt x="2406056" y="3539144"/>
                    <a:pt x="2406056" y="3539144"/>
                  </a:cubicBezTo>
                  <a:cubicBezTo>
                    <a:pt x="2406056" y="3539144"/>
                    <a:pt x="2406208" y="3533340"/>
                    <a:pt x="2405739" y="3529226"/>
                  </a:cubicBezTo>
                  <a:cubicBezTo>
                    <a:pt x="2405243" y="3525111"/>
                    <a:pt x="2403072" y="3520018"/>
                    <a:pt x="2403072" y="3520018"/>
                  </a:cubicBezTo>
                  <a:lnTo>
                    <a:pt x="2403072" y="3520018"/>
                  </a:lnTo>
                  <a:lnTo>
                    <a:pt x="2395744" y="3512284"/>
                  </a:lnTo>
                  <a:lnTo>
                    <a:pt x="2395744" y="3512284"/>
                  </a:lnTo>
                  <a:cubicBezTo>
                    <a:pt x="2384606" y="3508359"/>
                    <a:pt x="2382625" y="3507699"/>
                    <a:pt x="2372147" y="3509007"/>
                  </a:cubicBezTo>
                  <a:cubicBezTo>
                    <a:pt x="2361657" y="3510328"/>
                    <a:pt x="2355751" y="3513592"/>
                    <a:pt x="2355751" y="3513592"/>
                  </a:cubicBezTo>
                  <a:lnTo>
                    <a:pt x="2355751" y="3513592"/>
                  </a:lnTo>
                  <a:cubicBezTo>
                    <a:pt x="2344880" y="3534204"/>
                    <a:pt x="2351560" y="3526063"/>
                    <a:pt x="2330580" y="3523929"/>
                  </a:cubicBezTo>
                  <a:cubicBezTo>
                    <a:pt x="2320928" y="3522939"/>
                    <a:pt x="2311213" y="3514430"/>
                    <a:pt x="2311213" y="3514430"/>
                  </a:cubicBezTo>
                  <a:cubicBezTo>
                    <a:pt x="2308800" y="3512665"/>
                    <a:pt x="2305422" y="3506835"/>
                    <a:pt x="2302754" y="3508524"/>
                  </a:cubicBezTo>
                  <a:cubicBezTo>
                    <a:pt x="2300710" y="3509845"/>
                    <a:pt x="2296176" y="3515078"/>
                    <a:pt x="2291794" y="3517034"/>
                  </a:cubicBezTo>
                  <a:cubicBezTo>
                    <a:pt x="2288327" y="3518621"/>
                    <a:pt x="2287286" y="3522368"/>
                    <a:pt x="2284314" y="3522114"/>
                  </a:cubicBezTo>
                  <a:cubicBezTo>
                    <a:pt x="2277113" y="3521440"/>
                    <a:pt x="2280021" y="3500536"/>
                    <a:pt x="2280491" y="3498225"/>
                  </a:cubicBezTo>
                  <a:cubicBezTo>
                    <a:pt x="2280961" y="3495888"/>
                    <a:pt x="2281126" y="3492269"/>
                    <a:pt x="2286232" y="3488573"/>
                  </a:cubicBezTo>
                  <a:cubicBezTo>
                    <a:pt x="2291312" y="3484852"/>
                    <a:pt x="2290524" y="3466500"/>
                    <a:pt x="2290524" y="3466500"/>
                  </a:cubicBezTo>
                  <a:cubicBezTo>
                    <a:pt x="2290524" y="3466500"/>
                    <a:pt x="2291515" y="3457204"/>
                    <a:pt x="2280377" y="3445418"/>
                  </a:cubicBezTo>
                  <a:cubicBezTo>
                    <a:pt x="2269239" y="3433607"/>
                    <a:pt x="2257441" y="3429022"/>
                    <a:pt x="2250227" y="3426419"/>
                  </a:cubicBezTo>
                  <a:lnTo>
                    <a:pt x="2250227" y="3426419"/>
                  </a:lnTo>
                  <a:lnTo>
                    <a:pt x="2246252" y="3419548"/>
                  </a:lnTo>
                  <a:lnTo>
                    <a:pt x="2242074" y="3413947"/>
                  </a:lnTo>
                  <a:lnTo>
                    <a:pt x="2237527" y="3406657"/>
                  </a:lnTo>
                  <a:lnTo>
                    <a:pt x="2235597" y="3403749"/>
                  </a:lnTo>
                  <a:lnTo>
                    <a:pt x="2235597" y="3403749"/>
                  </a:lnTo>
                  <a:cubicBezTo>
                    <a:pt x="2233768" y="3401019"/>
                    <a:pt x="2231698" y="3397793"/>
                    <a:pt x="2230072" y="3394643"/>
                  </a:cubicBezTo>
                  <a:cubicBezTo>
                    <a:pt x="2228371" y="3391367"/>
                    <a:pt x="2227152" y="3388141"/>
                    <a:pt x="2227152" y="3385537"/>
                  </a:cubicBezTo>
                  <a:cubicBezTo>
                    <a:pt x="2227152" y="3380432"/>
                    <a:pt x="2223443" y="3369738"/>
                    <a:pt x="2218351" y="3366982"/>
                  </a:cubicBezTo>
                  <a:cubicBezTo>
                    <a:pt x="2213258" y="3364201"/>
                    <a:pt x="2213258" y="3358181"/>
                    <a:pt x="2214185" y="3353990"/>
                  </a:cubicBezTo>
                  <a:cubicBezTo>
                    <a:pt x="2215099" y="3349799"/>
                    <a:pt x="2210476" y="3344122"/>
                    <a:pt x="2206768" y="3339956"/>
                  </a:cubicBezTo>
                  <a:cubicBezTo>
                    <a:pt x="2203060" y="3335791"/>
                    <a:pt x="2195656" y="3325567"/>
                    <a:pt x="2189052" y="3316296"/>
                  </a:cubicBezTo>
                  <a:cubicBezTo>
                    <a:pt x="2182460" y="3307000"/>
                    <a:pt x="2180251" y="3301780"/>
                    <a:pt x="2188582" y="3299456"/>
                  </a:cubicBezTo>
                  <a:cubicBezTo>
                    <a:pt x="2196925" y="3297145"/>
                    <a:pt x="2195643" y="3282286"/>
                    <a:pt x="2196100" y="3270678"/>
                  </a:cubicBezTo>
                  <a:cubicBezTo>
                    <a:pt x="2196100" y="3270678"/>
                    <a:pt x="2198018" y="3262448"/>
                    <a:pt x="2198018" y="3258766"/>
                  </a:cubicBezTo>
                  <a:cubicBezTo>
                    <a:pt x="2198018" y="3255070"/>
                    <a:pt x="2200392" y="3247450"/>
                    <a:pt x="2204863" y="3249838"/>
                  </a:cubicBezTo>
                  <a:cubicBezTo>
                    <a:pt x="2209333" y="3252174"/>
                    <a:pt x="2214604" y="3252720"/>
                    <a:pt x="2218274" y="3249266"/>
                  </a:cubicBezTo>
                  <a:cubicBezTo>
                    <a:pt x="2221957" y="3245862"/>
                    <a:pt x="2226173" y="3243754"/>
                    <a:pt x="2227228" y="3240338"/>
                  </a:cubicBezTo>
                  <a:cubicBezTo>
                    <a:pt x="2228282" y="3236909"/>
                    <a:pt x="2230898" y="3236642"/>
                    <a:pt x="2236702" y="3236642"/>
                  </a:cubicBezTo>
                  <a:cubicBezTo>
                    <a:pt x="2242480" y="3236642"/>
                    <a:pt x="2246176" y="3237188"/>
                    <a:pt x="2250913" y="3241151"/>
                  </a:cubicBezTo>
                  <a:cubicBezTo>
                    <a:pt x="2255638" y="3245075"/>
                    <a:pt x="2256908" y="3247818"/>
                    <a:pt x="2256908" y="3247818"/>
                  </a:cubicBezTo>
                  <a:cubicBezTo>
                    <a:pt x="2258647" y="3250269"/>
                    <a:pt x="2261353" y="3252428"/>
                    <a:pt x="2264020" y="3254321"/>
                  </a:cubicBezTo>
                  <a:cubicBezTo>
                    <a:pt x="2271970" y="3259972"/>
                    <a:pt x="2282041" y="3263033"/>
                    <a:pt x="2284822" y="3262677"/>
                  </a:cubicBezTo>
                  <a:lnTo>
                    <a:pt x="2284822" y="3262677"/>
                  </a:lnTo>
                  <a:lnTo>
                    <a:pt x="2294081" y="3261839"/>
                  </a:lnTo>
                  <a:lnTo>
                    <a:pt x="2294081" y="3261839"/>
                  </a:lnTo>
                  <a:cubicBezTo>
                    <a:pt x="2297192" y="3260048"/>
                    <a:pt x="2307441" y="3258143"/>
                    <a:pt x="2312470" y="3261000"/>
                  </a:cubicBezTo>
                  <a:cubicBezTo>
                    <a:pt x="2312470" y="3261000"/>
                    <a:pt x="2325069" y="3291557"/>
                    <a:pt x="2342442" y="3296967"/>
                  </a:cubicBezTo>
                  <a:cubicBezTo>
                    <a:pt x="2359816" y="3302352"/>
                    <a:pt x="2372389" y="3300561"/>
                    <a:pt x="2384378" y="3310137"/>
                  </a:cubicBezTo>
                  <a:cubicBezTo>
                    <a:pt x="2396366" y="3319738"/>
                    <a:pt x="2399338" y="3320932"/>
                    <a:pt x="2407746" y="3322709"/>
                  </a:cubicBezTo>
                  <a:cubicBezTo>
                    <a:pt x="2416153" y="3324526"/>
                    <a:pt x="2423341" y="3325707"/>
                    <a:pt x="2429335" y="3340096"/>
                  </a:cubicBezTo>
                  <a:cubicBezTo>
                    <a:pt x="2435330" y="3354485"/>
                    <a:pt x="2444918" y="3361647"/>
                    <a:pt x="2457491" y="3367655"/>
                  </a:cubicBezTo>
                  <a:lnTo>
                    <a:pt x="2457491" y="3367655"/>
                  </a:lnTo>
                  <a:lnTo>
                    <a:pt x="2468553" y="3377231"/>
                  </a:lnTo>
                  <a:lnTo>
                    <a:pt x="2468553" y="3377231"/>
                  </a:lnTo>
                  <a:cubicBezTo>
                    <a:pt x="2468553" y="3377231"/>
                    <a:pt x="2468820" y="3376786"/>
                    <a:pt x="2471715" y="3376011"/>
                  </a:cubicBezTo>
                  <a:cubicBezTo>
                    <a:pt x="2474611" y="3375199"/>
                    <a:pt x="2475551" y="3371617"/>
                    <a:pt x="2476872" y="3367401"/>
                  </a:cubicBezTo>
                  <a:cubicBezTo>
                    <a:pt x="2478192" y="3363184"/>
                    <a:pt x="2480567" y="3359514"/>
                    <a:pt x="2486879" y="3359234"/>
                  </a:cubicBezTo>
                  <a:cubicBezTo>
                    <a:pt x="2493191" y="3358955"/>
                    <a:pt x="2499236" y="3358714"/>
                    <a:pt x="2501344" y="3354764"/>
                  </a:cubicBezTo>
                  <a:cubicBezTo>
                    <a:pt x="2502348" y="3352884"/>
                    <a:pt x="2503034" y="3350268"/>
                    <a:pt x="2503503" y="3348046"/>
                  </a:cubicBezTo>
                  <a:cubicBezTo>
                    <a:pt x="2504024" y="3345519"/>
                    <a:pt x="2505370" y="3345646"/>
                    <a:pt x="2505370" y="3345646"/>
                  </a:cubicBezTo>
                  <a:cubicBezTo>
                    <a:pt x="2505370" y="3345646"/>
                    <a:pt x="2505853" y="3344807"/>
                    <a:pt x="2507860" y="3346586"/>
                  </a:cubicBezTo>
                  <a:cubicBezTo>
                    <a:pt x="2510209" y="3348643"/>
                    <a:pt x="2513079" y="3351348"/>
                    <a:pt x="2514489" y="3353189"/>
                  </a:cubicBezTo>
                  <a:cubicBezTo>
                    <a:pt x="2517118" y="3356618"/>
                    <a:pt x="2516064" y="3359514"/>
                    <a:pt x="2523443" y="3360809"/>
                  </a:cubicBezTo>
                  <a:cubicBezTo>
                    <a:pt x="2530809" y="3362143"/>
                    <a:pt x="2537641" y="3365546"/>
                    <a:pt x="2537641" y="3365546"/>
                  </a:cubicBezTo>
                  <a:cubicBezTo>
                    <a:pt x="2537641" y="3365546"/>
                    <a:pt x="2538962" y="3359514"/>
                    <a:pt x="2539216" y="3355552"/>
                  </a:cubicBezTo>
                  <a:cubicBezTo>
                    <a:pt x="2539482" y="3351627"/>
                    <a:pt x="2540270" y="3349773"/>
                    <a:pt x="2544486" y="3348732"/>
                  </a:cubicBezTo>
                  <a:cubicBezTo>
                    <a:pt x="2548703" y="3347665"/>
                    <a:pt x="2557123" y="3345824"/>
                    <a:pt x="2558698" y="3341087"/>
                  </a:cubicBezTo>
                  <a:cubicBezTo>
                    <a:pt x="2560272" y="3336350"/>
                    <a:pt x="2560539" y="3331092"/>
                    <a:pt x="2560272" y="3327942"/>
                  </a:cubicBezTo>
                  <a:cubicBezTo>
                    <a:pt x="2560005" y="3324792"/>
                    <a:pt x="2559739" y="3321097"/>
                    <a:pt x="2563689" y="3321097"/>
                  </a:cubicBezTo>
                  <a:cubicBezTo>
                    <a:pt x="2567638" y="3321097"/>
                    <a:pt x="2571855" y="3322951"/>
                    <a:pt x="2571588" y="3316880"/>
                  </a:cubicBezTo>
                  <a:cubicBezTo>
                    <a:pt x="2571321" y="3310823"/>
                    <a:pt x="2571067" y="3302694"/>
                    <a:pt x="2571067" y="3302694"/>
                  </a:cubicBezTo>
                  <a:cubicBezTo>
                    <a:pt x="2571067" y="3302694"/>
                    <a:pt x="2578420" y="3303215"/>
                    <a:pt x="2584212" y="3305323"/>
                  </a:cubicBezTo>
                  <a:cubicBezTo>
                    <a:pt x="2590003" y="3307431"/>
                    <a:pt x="2596658" y="3309044"/>
                    <a:pt x="2598296" y="3304523"/>
                  </a:cubicBezTo>
                  <a:cubicBezTo>
                    <a:pt x="2599985" y="3299812"/>
                    <a:pt x="2601039" y="3298491"/>
                    <a:pt x="2601572" y="3293462"/>
                  </a:cubicBezTo>
                  <a:cubicBezTo>
                    <a:pt x="2602106" y="3288470"/>
                    <a:pt x="2606310" y="3278755"/>
                    <a:pt x="2609992" y="3281384"/>
                  </a:cubicBezTo>
                  <a:cubicBezTo>
                    <a:pt x="2613688" y="3284013"/>
                    <a:pt x="2617104" y="3285308"/>
                    <a:pt x="2619467" y="3284534"/>
                  </a:cubicBezTo>
                  <a:cubicBezTo>
                    <a:pt x="2621829" y="3283734"/>
                    <a:pt x="2621829" y="3283734"/>
                    <a:pt x="2621829" y="3283734"/>
                  </a:cubicBezTo>
                  <a:lnTo>
                    <a:pt x="2621829" y="3283734"/>
                  </a:lnTo>
                  <a:lnTo>
                    <a:pt x="2625042" y="3274653"/>
                  </a:lnTo>
                  <a:lnTo>
                    <a:pt x="2617028" y="3265204"/>
                  </a:lnTo>
                  <a:lnTo>
                    <a:pt x="2604646" y="3248440"/>
                  </a:lnTo>
                  <a:lnTo>
                    <a:pt x="2603185" y="3238242"/>
                  </a:lnTo>
                  <a:lnTo>
                    <a:pt x="2603630" y="3249126"/>
                  </a:lnTo>
                  <a:lnTo>
                    <a:pt x="2603630" y="3249126"/>
                  </a:lnTo>
                  <a:cubicBezTo>
                    <a:pt x="2603630" y="3249126"/>
                    <a:pt x="2603630" y="3234864"/>
                    <a:pt x="2602207" y="3231067"/>
                  </a:cubicBezTo>
                  <a:cubicBezTo>
                    <a:pt x="2600785" y="3227269"/>
                    <a:pt x="2591260" y="3222291"/>
                    <a:pt x="2584605" y="3220373"/>
                  </a:cubicBezTo>
                  <a:cubicBezTo>
                    <a:pt x="2577950" y="3218455"/>
                    <a:pt x="2566521" y="3217350"/>
                    <a:pt x="2561301" y="3216881"/>
                  </a:cubicBezTo>
                  <a:cubicBezTo>
                    <a:pt x="2556081" y="3216385"/>
                    <a:pt x="2552817" y="3216335"/>
                    <a:pt x="2551382" y="3213032"/>
                  </a:cubicBezTo>
                  <a:cubicBezTo>
                    <a:pt x="2549960" y="3209705"/>
                    <a:pt x="2543305" y="3199265"/>
                    <a:pt x="2541400" y="3194503"/>
                  </a:cubicBezTo>
                  <a:cubicBezTo>
                    <a:pt x="2539507" y="3189740"/>
                    <a:pt x="2539990" y="3187378"/>
                    <a:pt x="2539990" y="3172646"/>
                  </a:cubicBezTo>
                  <a:cubicBezTo>
                    <a:pt x="2539990" y="3157914"/>
                    <a:pt x="2538085" y="3158879"/>
                    <a:pt x="2538085" y="3158879"/>
                  </a:cubicBezTo>
                  <a:lnTo>
                    <a:pt x="2538085" y="3158879"/>
                  </a:lnTo>
                  <a:lnTo>
                    <a:pt x="2537946" y="3134698"/>
                  </a:lnTo>
                  <a:lnTo>
                    <a:pt x="2537946" y="3134698"/>
                  </a:lnTo>
                  <a:cubicBezTo>
                    <a:pt x="2546289" y="3131003"/>
                    <a:pt x="2543038" y="3114759"/>
                    <a:pt x="2543038" y="3102656"/>
                  </a:cubicBezTo>
                  <a:cubicBezTo>
                    <a:pt x="2543038" y="3090629"/>
                    <a:pt x="2540257" y="3083530"/>
                    <a:pt x="2553694" y="3081701"/>
                  </a:cubicBezTo>
                  <a:lnTo>
                    <a:pt x="2553694" y="3081701"/>
                  </a:lnTo>
                  <a:lnTo>
                    <a:pt x="2585583" y="3079568"/>
                  </a:lnTo>
                  <a:lnTo>
                    <a:pt x="2585583" y="3079568"/>
                  </a:lnTo>
                  <a:cubicBezTo>
                    <a:pt x="2585583" y="3079568"/>
                    <a:pt x="2586536" y="3075770"/>
                    <a:pt x="2584161" y="3075301"/>
                  </a:cubicBezTo>
                  <a:cubicBezTo>
                    <a:pt x="2581773" y="3074805"/>
                    <a:pt x="2577024" y="3074361"/>
                    <a:pt x="2578459" y="3067706"/>
                  </a:cubicBezTo>
                  <a:cubicBezTo>
                    <a:pt x="2579894" y="3061051"/>
                    <a:pt x="2588441" y="3049177"/>
                    <a:pt x="2592721" y="3044909"/>
                  </a:cubicBezTo>
                  <a:cubicBezTo>
                    <a:pt x="2596988" y="3040642"/>
                    <a:pt x="2600785" y="3039207"/>
                    <a:pt x="2604113" y="3037315"/>
                  </a:cubicBezTo>
                  <a:cubicBezTo>
                    <a:pt x="2607440" y="3035410"/>
                    <a:pt x="2608862" y="3034927"/>
                    <a:pt x="2614082" y="3034457"/>
                  </a:cubicBezTo>
                  <a:cubicBezTo>
                    <a:pt x="2619315" y="3033988"/>
                    <a:pt x="2623594" y="3024958"/>
                    <a:pt x="2625969" y="3021630"/>
                  </a:cubicBezTo>
                  <a:cubicBezTo>
                    <a:pt x="2628332" y="3018303"/>
                    <a:pt x="2632142" y="3013540"/>
                    <a:pt x="2632142" y="3013540"/>
                  </a:cubicBezTo>
                  <a:cubicBezTo>
                    <a:pt x="2632142" y="3013540"/>
                    <a:pt x="2640206" y="3016868"/>
                    <a:pt x="2643051" y="3017808"/>
                  </a:cubicBezTo>
                  <a:cubicBezTo>
                    <a:pt x="2645896" y="3018773"/>
                    <a:pt x="2651598" y="3022100"/>
                    <a:pt x="2657770" y="3012131"/>
                  </a:cubicBezTo>
                  <a:cubicBezTo>
                    <a:pt x="2663942" y="3002161"/>
                    <a:pt x="2664412" y="2995481"/>
                    <a:pt x="2665377" y="2991696"/>
                  </a:cubicBezTo>
                  <a:cubicBezTo>
                    <a:pt x="2666317" y="2987912"/>
                    <a:pt x="2666317" y="2987912"/>
                    <a:pt x="2666317" y="2987912"/>
                  </a:cubicBezTo>
                  <a:cubicBezTo>
                    <a:pt x="2666317" y="2987912"/>
                    <a:pt x="2669657" y="2984584"/>
                    <a:pt x="2672502" y="2984584"/>
                  </a:cubicBezTo>
                  <a:cubicBezTo>
                    <a:pt x="2675347" y="2984584"/>
                    <a:pt x="2683894" y="2983657"/>
                    <a:pt x="2683894" y="2983657"/>
                  </a:cubicBezTo>
                  <a:cubicBezTo>
                    <a:pt x="2683894" y="2983657"/>
                    <a:pt x="2689584" y="2982692"/>
                    <a:pt x="2691489" y="2978895"/>
                  </a:cubicBezTo>
                  <a:cubicBezTo>
                    <a:pt x="2693394" y="2975085"/>
                    <a:pt x="2692441" y="2966538"/>
                    <a:pt x="2688631" y="2965585"/>
                  </a:cubicBezTo>
                  <a:cubicBezTo>
                    <a:pt x="2684834" y="2964645"/>
                    <a:pt x="2684364" y="2960835"/>
                    <a:pt x="2683881" y="2954206"/>
                  </a:cubicBezTo>
                  <a:cubicBezTo>
                    <a:pt x="2683399" y="2947551"/>
                    <a:pt x="2683881" y="2938052"/>
                    <a:pt x="2677709" y="2938052"/>
                  </a:cubicBezTo>
                  <a:cubicBezTo>
                    <a:pt x="2671537" y="2938052"/>
                    <a:pt x="2662038" y="2939474"/>
                    <a:pt x="2661568" y="2932832"/>
                  </a:cubicBezTo>
                  <a:cubicBezTo>
                    <a:pt x="2661085" y="2926189"/>
                    <a:pt x="2663460" y="2927129"/>
                    <a:pt x="2669162" y="2927599"/>
                  </a:cubicBezTo>
                  <a:cubicBezTo>
                    <a:pt x="2674865" y="2928070"/>
                    <a:pt x="2676770" y="2925695"/>
                    <a:pt x="2676770" y="2921427"/>
                  </a:cubicBezTo>
                  <a:cubicBezTo>
                    <a:pt x="2676770" y="2917147"/>
                    <a:pt x="2671067" y="2916208"/>
                    <a:pt x="2668222" y="2910035"/>
                  </a:cubicBezTo>
                  <a:cubicBezTo>
                    <a:pt x="2665365" y="2903851"/>
                    <a:pt x="2670597" y="2899558"/>
                    <a:pt x="2673912" y="2895786"/>
                  </a:cubicBezTo>
                  <a:cubicBezTo>
                    <a:pt x="2677239" y="2891988"/>
                    <a:pt x="2683412" y="2883429"/>
                    <a:pt x="2683412" y="2883429"/>
                  </a:cubicBezTo>
                  <a:cubicBezTo>
                    <a:pt x="2683412" y="2883429"/>
                    <a:pt x="2692429" y="2888166"/>
                    <a:pt x="2695286" y="2891481"/>
                  </a:cubicBezTo>
                  <a:cubicBezTo>
                    <a:pt x="2698144" y="2894821"/>
                    <a:pt x="2704786" y="2899558"/>
                    <a:pt x="2705256" y="2892916"/>
                  </a:cubicBezTo>
                  <a:cubicBezTo>
                    <a:pt x="2705726" y="2886274"/>
                    <a:pt x="2703833" y="2886757"/>
                    <a:pt x="2711428" y="2883911"/>
                  </a:cubicBezTo>
                  <a:cubicBezTo>
                    <a:pt x="2719035" y="2881041"/>
                    <a:pt x="2721410" y="2882476"/>
                    <a:pt x="2719505" y="2876304"/>
                  </a:cubicBezTo>
                  <a:cubicBezTo>
                    <a:pt x="2717613" y="2870132"/>
                    <a:pt x="2721397" y="2868214"/>
                    <a:pt x="2723302" y="2860632"/>
                  </a:cubicBezTo>
                  <a:cubicBezTo>
                    <a:pt x="2725207" y="2853025"/>
                    <a:pt x="2726160" y="2851628"/>
                    <a:pt x="2726160" y="2851628"/>
                  </a:cubicBezTo>
                  <a:lnTo>
                    <a:pt x="2726160" y="2851628"/>
                  </a:lnTo>
                  <a:lnTo>
                    <a:pt x="2732332" y="2852568"/>
                  </a:lnTo>
                  <a:lnTo>
                    <a:pt x="2732332" y="2852568"/>
                  </a:lnTo>
                  <a:cubicBezTo>
                    <a:pt x="2732332" y="2852568"/>
                    <a:pt x="2733754" y="2842116"/>
                    <a:pt x="2733754" y="2839741"/>
                  </a:cubicBezTo>
                  <a:cubicBezTo>
                    <a:pt x="2733754" y="2837365"/>
                    <a:pt x="2737082" y="2834051"/>
                    <a:pt x="2739926" y="2835473"/>
                  </a:cubicBezTo>
                  <a:cubicBezTo>
                    <a:pt x="2742771" y="2836896"/>
                    <a:pt x="2743724" y="2840693"/>
                    <a:pt x="2749909" y="2844503"/>
                  </a:cubicBezTo>
                  <a:cubicBezTo>
                    <a:pt x="2756081" y="2848300"/>
                    <a:pt x="2764158" y="2850662"/>
                    <a:pt x="2769390" y="2852568"/>
                  </a:cubicBezTo>
                  <a:cubicBezTo>
                    <a:pt x="2774610" y="2854460"/>
                    <a:pt x="2770330" y="2855412"/>
                    <a:pt x="2777937" y="2856365"/>
                  </a:cubicBezTo>
                  <a:cubicBezTo>
                    <a:pt x="2777937" y="2856365"/>
                    <a:pt x="2782687" y="2857800"/>
                    <a:pt x="2787907" y="2857800"/>
                  </a:cubicBezTo>
                  <a:cubicBezTo>
                    <a:pt x="2793139" y="2857800"/>
                    <a:pt x="2795502" y="2860163"/>
                    <a:pt x="2795502" y="2860163"/>
                  </a:cubicBezTo>
                  <a:lnTo>
                    <a:pt x="2795502" y="2860163"/>
                  </a:lnTo>
                  <a:lnTo>
                    <a:pt x="2810691" y="2880597"/>
                  </a:lnTo>
                  <a:lnTo>
                    <a:pt x="2810691" y="2880597"/>
                  </a:lnTo>
                  <a:cubicBezTo>
                    <a:pt x="2810691" y="2880597"/>
                    <a:pt x="2821905" y="2869015"/>
                    <a:pt x="2822769" y="2867567"/>
                  </a:cubicBezTo>
                  <a:cubicBezTo>
                    <a:pt x="2824394" y="2864823"/>
                    <a:pt x="2817333" y="2864341"/>
                    <a:pt x="2816393" y="2864912"/>
                  </a:cubicBezTo>
                  <a:cubicBezTo>
                    <a:pt x="2814018" y="2866335"/>
                    <a:pt x="2810691" y="2866335"/>
                    <a:pt x="2809269" y="2863503"/>
                  </a:cubicBezTo>
                  <a:cubicBezTo>
                    <a:pt x="2807846" y="2860645"/>
                    <a:pt x="2809269" y="2859223"/>
                    <a:pt x="2809269" y="2859223"/>
                  </a:cubicBezTo>
                  <a:lnTo>
                    <a:pt x="2809269" y="2859223"/>
                  </a:lnTo>
                  <a:lnTo>
                    <a:pt x="2828750" y="2851641"/>
                  </a:lnTo>
                  <a:lnTo>
                    <a:pt x="2828750" y="2851641"/>
                  </a:lnTo>
                  <a:cubicBezTo>
                    <a:pt x="2828750" y="2851641"/>
                    <a:pt x="2828687" y="2843018"/>
                    <a:pt x="2824889" y="2840630"/>
                  </a:cubicBezTo>
                  <a:cubicBezTo>
                    <a:pt x="2824051" y="2840109"/>
                    <a:pt x="2825613" y="2836985"/>
                    <a:pt x="2821245" y="2833340"/>
                  </a:cubicBezTo>
                  <a:lnTo>
                    <a:pt x="2821245" y="2833340"/>
                  </a:lnTo>
                  <a:lnTo>
                    <a:pt x="2820978" y="2829886"/>
                  </a:lnTo>
                  <a:lnTo>
                    <a:pt x="2820978" y="2829886"/>
                  </a:lnTo>
                  <a:cubicBezTo>
                    <a:pt x="2818120" y="2828450"/>
                    <a:pt x="2815898" y="2824653"/>
                    <a:pt x="2815898" y="2822278"/>
                  </a:cubicBezTo>
                  <a:lnTo>
                    <a:pt x="2815898" y="2822278"/>
                  </a:lnTo>
                  <a:lnTo>
                    <a:pt x="2812456" y="2817910"/>
                  </a:lnTo>
                  <a:lnTo>
                    <a:pt x="2812456" y="2817910"/>
                  </a:lnTo>
                  <a:cubicBezTo>
                    <a:pt x="2812456" y="2817910"/>
                    <a:pt x="2801890" y="2792903"/>
                    <a:pt x="2798385" y="2789004"/>
                  </a:cubicBezTo>
                  <a:cubicBezTo>
                    <a:pt x="2794879" y="2785105"/>
                    <a:pt x="2794257" y="2784318"/>
                    <a:pt x="2792670" y="2780851"/>
                  </a:cubicBezTo>
                  <a:cubicBezTo>
                    <a:pt x="2789812" y="2774679"/>
                    <a:pt x="2789444" y="2763300"/>
                    <a:pt x="2791819" y="2758550"/>
                  </a:cubicBezTo>
                  <a:cubicBezTo>
                    <a:pt x="2792924" y="2756353"/>
                    <a:pt x="2794994" y="2746688"/>
                    <a:pt x="2797216" y="2744415"/>
                  </a:cubicBezTo>
                  <a:cubicBezTo>
                    <a:pt x="2797216" y="2744415"/>
                    <a:pt x="2809345" y="2744084"/>
                    <a:pt x="2816228" y="2739170"/>
                  </a:cubicBezTo>
                  <a:cubicBezTo>
                    <a:pt x="2823111" y="2734255"/>
                    <a:pt x="2835240" y="2728679"/>
                    <a:pt x="2846060" y="2736541"/>
                  </a:cubicBezTo>
                  <a:lnTo>
                    <a:pt x="2846060" y="2736541"/>
                  </a:lnTo>
                  <a:lnTo>
                    <a:pt x="2861453" y="2739233"/>
                  </a:lnTo>
                  <a:lnTo>
                    <a:pt x="2861453" y="2739233"/>
                  </a:lnTo>
                  <a:cubicBezTo>
                    <a:pt x="2861453" y="2739233"/>
                    <a:pt x="2868349" y="2734661"/>
                    <a:pt x="2870241" y="2730394"/>
                  </a:cubicBezTo>
                  <a:cubicBezTo>
                    <a:pt x="2872146" y="2726127"/>
                    <a:pt x="2870241" y="2715662"/>
                    <a:pt x="2870241" y="2711877"/>
                  </a:cubicBezTo>
                  <a:cubicBezTo>
                    <a:pt x="2870241" y="2708080"/>
                    <a:pt x="2872629" y="2701425"/>
                    <a:pt x="2874039" y="2698580"/>
                  </a:cubicBezTo>
                  <a:cubicBezTo>
                    <a:pt x="2875461" y="2695735"/>
                    <a:pt x="2877366" y="2690986"/>
                    <a:pt x="2875461" y="2687671"/>
                  </a:cubicBezTo>
                  <a:cubicBezTo>
                    <a:pt x="2873556" y="2684343"/>
                    <a:pt x="2872146" y="2681486"/>
                    <a:pt x="2874039" y="2677206"/>
                  </a:cubicBezTo>
                  <a:cubicBezTo>
                    <a:pt x="2875931" y="2672939"/>
                    <a:pt x="2875931" y="2672939"/>
                    <a:pt x="2875931" y="2672939"/>
                  </a:cubicBezTo>
                  <a:cubicBezTo>
                    <a:pt x="2875931" y="2672939"/>
                    <a:pt x="2875931" y="2665801"/>
                    <a:pt x="2867397" y="2664379"/>
                  </a:cubicBezTo>
                  <a:cubicBezTo>
                    <a:pt x="2858837" y="2662956"/>
                    <a:pt x="2856005" y="2660112"/>
                    <a:pt x="2853617" y="2657254"/>
                  </a:cubicBezTo>
                  <a:cubicBezTo>
                    <a:pt x="2851229" y="2654409"/>
                    <a:pt x="2851229" y="2654409"/>
                    <a:pt x="2851229" y="2654409"/>
                  </a:cubicBezTo>
                  <a:cubicBezTo>
                    <a:pt x="2851229" y="2654409"/>
                    <a:pt x="2866431" y="2649647"/>
                    <a:pt x="2869276" y="2645392"/>
                  </a:cubicBezTo>
                  <a:cubicBezTo>
                    <a:pt x="2870635" y="2643347"/>
                    <a:pt x="2872616" y="2640363"/>
                    <a:pt x="2874648" y="2637226"/>
                  </a:cubicBezTo>
                  <a:cubicBezTo>
                    <a:pt x="2876896" y="2633746"/>
                    <a:pt x="2879182" y="2630089"/>
                    <a:pt x="2880681" y="2627333"/>
                  </a:cubicBezTo>
                  <a:cubicBezTo>
                    <a:pt x="2883526" y="2622113"/>
                    <a:pt x="2883157" y="2617491"/>
                    <a:pt x="2889812" y="2616525"/>
                  </a:cubicBezTo>
                  <a:lnTo>
                    <a:pt x="2889812" y="2616525"/>
                  </a:lnTo>
                  <a:lnTo>
                    <a:pt x="2897813" y="2613896"/>
                  </a:lnTo>
                  <a:lnTo>
                    <a:pt x="2897813" y="2613896"/>
                  </a:lnTo>
                  <a:cubicBezTo>
                    <a:pt x="2902030" y="2612626"/>
                    <a:pt x="2904798" y="2610810"/>
                    <a:pt x="2905852" y="2609756"/>
                  </a:cubicBezTo>
                  <a:cubicBezTo>
                    <a:pt x="2905852" y="2609756"/>
                    <a:pt x="2896505" y="2603152"/>
                    <a:pt x="2886675" y="2597907"/>
                  </a:cubicBezTo>
                  <a:cubicBezTo>
                    <a:pt x="2876845" y="2592662"/>
                    <a:pt x="2878801" y="2586109"/>
                    <a:pt x="2870280" y="2579555"/>
                  </a:cubicBezTo>
                  <a:cubicBezTo>
                    <a:pt x="2861758" y="2573002"/>
                    <a:pt x="2844067" y="2565141"/>
                    <a:pt x="2844714" y="2554651"/>
                  </a:cubicBezTo>
                  <a:lnTo>
                    <a:pt x="2844714" y="2554651"/>
                  </a:lnTo>
                  <a:lnTo>
                    <a:pt x="2843952" y="2535918"/>
                  </a:lnTo>
                  <a:lnTo>
                    <a:pt x="2843952" y="2535918"/>
                  </a:lnTo>
                  <a:cubicBezTo>
                    <a:pt x="2843952" y="2535918"/>
                    <a:pt x="2838873" y="2531397"/>
                    <a:pt x="2832700" y="2526647"/>
                  </a:cubicBezTo>
                  <a:cubicBezTo>
                    <a:pt x="2826528" y="2521897"/>
                    <a:pt x="2828903" y="2516677"/>
                    <a:pt x="2832218" y="2511915"/>
                  </a:cubicBezTo>
                  <a:cubicBezTo>
                    <a:pt x="2835545" y="2507165"/>
                    <a:pt x="2839139" y="2505501"/>
                    <a:pt x="2834859" y="2501234"/>
                  </a:cubicBezTo>
                  <a:lnTo>
                    <a:pt x="2834859" y="2501234"/>
                  </a:lnTo>
                  <a:lnTo>
                    <a:pt x="2831887" y="2498504"/>
                  </a:lnTo>
                  <a:lnTo>
                    <a:pt x="2831887" y="2498504"/>
                  </a:lnTo>
                  <a:cubicBezTo>
                    <a:pt x="2830516" y="2497132"/>
                    <a:pt x="2828611" y="2495519"/>
                    <a:pt x="2827265" y="2493893"/>
                  </a:cubicBezTo>
                  <a:lnTo>
                    <a:pt x="2827265" y="2493893"/>
                  </a:lnTo>
                  <a:lnTo>
                    <a:pt x="2826134" y="2490490"/>
                  </a:lnTo>
                  <a:lnTo>
                    <a:pt x="2826134" y="2490490"/>
                  </a:lnTo>
                  <a:cubicBezTo>
                    <a:pt x="2823290" y="2487048"/>
                    <a:pt x="2823455" y="2486134"/>
                    <a:pt x="2826998" y="2484851"/>
                  </a:cubicBezTo>
                  <a:cubicBezTo>
                    <a:pt x="2832217" y="2482959"/>
                    <a:pt x="2837450" y="2483416"/>
                    <a:pt x="2838872" y="2479149"/>
                  </a:cubicBezTo>
                  <a:cubicBezTo>
                    <a:pt x="2840295" y="2474881"/>
                    <a:pt x="2834123" y="2470132"/>
                    <a:pt x="2828903" y="2470132"/>
                  </a:cubicBezTo>
                  <a:cubicBezTo>
                    <a:pt x="2823670" y="2470132"/>
                    <a:pt x="2819403" y="2470601"/>
                    <a:pt x="2819403" y="2465382"/>
                  </a:cubicBezTo>
                  <a:cubicBezTo>
                    <a:pt x="2819403" y="2460150"/>
                    <a:pt x="2812761" y="2456365"/>
                    <a:pt x="2808951" y="2455400"/>
                  </a:cubicBezTo>
                  <a:cubicBezTo>
                    <a:pt x="2805154" y="2454447"/>
                    <a:pt x="2800887" y="2451602"/>
                    <a:pt x="2799451" y="2446852"/>
                  </a:cubicBezTo>
                  <a:cubicBezTo>
                    <a:pt x="2798029" y="2442103"/>
                    <a:pt x="2793774" y="2436400"/>
                    <a:pt x="2789482" y="2434025"/>
                  </a:cubicBezTo>
                  <a:cubicBezTo>
                    <a:pt x="2785215" y="2431650"/>
                    <a:pt x="2784237" y="2423104"/>
                    <a:pt x="2784719" y="2416931"/>
                  </a:cubicBezTo>
                  <a:cubicBezTo>
                    <a:pt x="2785202" y="2410759"/>
                    <a:pt x="2793749" y="2404574"/>
                    <a:pt x="2799921" y="2403164"/>
                  </a:cubicBezTo>
                  <a:cubicBezTo>
                    <a:pt x="2801077" y="2402897"/>
                    <a:pt x="2802220" y="2402656"/>
                    <a:pt x="2803325" y="2402440"/>
                  </a:cubicBezTo>
                  <a:lnTo>
                    <a:pt x="2803325" y="2402440"/>
                  </a:lnTo>
                  <a:lnTo>
                    <a:pt x="2809612" y="2401145"/>
                  </a:lnTo>
                  <a:lnTo>
                    <a:pt x="2809612" y="2401145"/>
                  </a:lnTo>
                  <a:cubicBezTo>
                    <a:pt x="2811936" y="2400522"/>
                    <a:pt x="2813612" y="2399710"/>
                    <a:pt x="2815123" y="2398414"/>
                  </a:cubicBezTo>
                  <a:cubicBezTo>
                    <a:pt x="2815708" y="2397906"/>
                    <a:pt x="2821219" y="2395214"/>
                    <a:pt x="2821765" y="2394719"/>
                  </a:cubicBezTo>
                  <a:cubicBezTo>
                    <a:pt x="2821765" y="2394719"/>
                    <a:pt x="2814564" y="2385537"/>
                    <a:pt x="2811275" y="2373078"/>
                  </a:cubicBezTo>
                  <a:cubicBezTo>
                    <a:pt x="2807999" y="2360632"/>
                    <a:pt x="2807999" y="2354726"/>
                    <a:pt x="2795552" y="2345557"/>
                  </a:cubicBezTo>
                  <a:cubicBezTo>
                    <a:pt x="2783094" y="2336388"/>
                    <a:pt x="2757529" y="2310162"/>
                    <a:pt x="2757529" y="2310162"/>
                  </a:cubicBezTo>
                  <a:lnTo>
                    <a:pt x="2757529" y="2310162"/>
                  </a:lnTo>
                  <a:lnTo>
                    <a:pt x="2754836" y="2309578"/>
                  </a:lnTo>
                  <a:lnTo>
                    <a:pt x="2754836" y="2309578"/>
                  </a:lnTo>
                  <a:cubicBezTo>
                    <a:pt x="2754836" y="2309578"/>
                    <a:pt x="2760259" y="2308295"/>
                    <a:pt x="2763574" y="2303076"/>
                  </a:cubicBezTo>
                  <a:cubicBezTo>
                    <a:pt x="2766901" y="2297844"/>
                    <a:pt x="2765949" y="2289779"/>
                    <a:pt x="2765949" y="2283137"/>
                  </a:cubicBezTo>
                  <a:cubicBezTo>
                    <a:pt x="2765949" y="2276495"/>
                    <a:pt x="2766723" y="2268887"/>
                    <a:pt x="2770508" y="2267935"/>
                  </a:cubicBezTo>
                  <a:cubicBezTo>
                    <a:pt x="2774318" y="2266982"/>
                    <a:pt x="2780198" y="2267935"/>
                    <a:pt x="2782103" y="2269827"/>
                  </a:cubicBezTo>
                  <a:cubicBezTo>
                    <a:pt x="2784008" y="2271719"/>
                    <a:pt x="2784948" y="2272380"/>
                    <a:pt x="2795387" y="2272380"/>
                  </a:cubicBezTo>
                  <a:cubicBezTo>
                    <a:pt x="2805839" y="2272380"/>
                    <a:pt x="2813904" y="2273155"/>
                    <a:pt x="2809167" y="2266982"/>
                  </a:cubicBezTo>
                  <a:cubicBezTo>
                    <a:pt x="2804417" y="2260810"/>
                    <a:pt x="2801090" y="2254155"/>
                    <a:pt x="2801090" y="2250358"/>
                  </a:cubicBezTo>
                  <a:cubicBezTo>
                    <a:pt x="2801090" y="2246561"/>
                    <a:pt x="2801572" y="2243704"/>
                    <a:pt x="2795387" y="2243234"/>
                  </a:cubicBezTo>
                  <a:cubicBezTo>
                    <a:pt x="2789228" y="2242751"/>
                    <a:pt x="2786370" y="2239436"/>
                    <a:pt x="2786370" y="2239436"/>
                  </a:cubicBezTo>
                  <a:cubicBezTo>
                    <a:pt x="2786370" y="2239436"/>
                    <a:pt x="2784948" y="2232311"/>
                    <a:pt x="2780198" y="2231359"/>
                  </a:cubicBezTo>
                  <a:cubicBezTo>
                    <a:pt x="2775448" y="2230406"/>
                    <a:pt x="2768806" y="2229467"/>
                    <a:pt x="2766431" y="2227092"/>
                  </a:cubicBezTo>
                  <a:cubicBezTo>
                    <a:pt x="2764044" y="2224717"/>
                    <a:pt x="2762621" y="2221389"/>
                    <a:pt x="2760259" y="2220920"/>
                  </a:cubicBezTo>
                  <a:cubicBezTo>
                    <a:pt x="2757884" y="2220437"/>
                    <a:pt x="2756932" y="2218532"/>
                    <a:pt x="2756462" y="2215230"/>
                  </a:cubicBezTo>
                  <a:cubicBezTo>
                    <a:pt x="2755979" y="2211903"/>
                    <a:pt x="2750759" y="2205248"/>
                    <a:pt x="2749807" y="2203356"/>
                  </a:cubicBezTo>
                  <a:cubicBezTo>
                    <a:pt x="2748855" y="2201451"/>
                    <a:pt x="2750290" y="2193843"/>
                    <a:pt x="2747432" y="2192434"/>
                  </a:cubicBezTo>
                  <a:cubicBezTo>
                    <a:pt x="2744575" y="2191024"/>
                    <a:pt x="2736040" y="2191951"/>
                    <a:pt x="2730808" y="2187214"/>
                  </a:cubicBezTo>
                  <a:cubicBezTo>
                    <a:pt x="2725575" y="2182452"/>
                    <a:pt x="2717028" y="2171542"/>
                    <a:pt x="2709904" y="2171060"/>
                  </a:cubicBezTo>
                  <a:cubicBezTo>
                    <a:pt x="2702779" y="2170590"/>
                    <a:pt x="2697559" y="2171542"/>
                    <a:pt x="2698499" y="2164888"/>
                  </a:cubicBezTo>
                  <a:cubicBezTo>
                    <a:pt x="2699464" y="2158245"/>
                    <a:pt x="2696607" y="2143513"/>
                    <a:pt x="2685685" y="2142574"/>
                  </a:cubicBezTo>
                  <a:cubicBezTo>
                    <a:pt x="2674763" y="2141621"/>
                    <a:pt x="2664311" y="2139716"/>
                    <a:pt x="2664311" y="2139716"/>
                  </a:cubicBezTo>
                  <a:cubicBezTo>
                    <a:pt x="2664311" y="2139716"/>
                    <a:pt x="2670013" y="2128324"/>
                    <a:pt x="2673328" y="2118812"/>
                  </a:cubicBezTo>
                  <a:cubicBezTo>
                    <a:pt x="2676655" y="2109313"/>
                    <a:pt x="2680453" y="2093641"/>
                    <a:pt x="2671905" y="2088408"/>
                  </a:cubicBezTo>
                  <a:cubicBezTo>
                    <a:pt x="2663346" y="2083188"/>
                    <a:pt x="2659548" y="2081283"/>
                    <a:pt x="2659548" y="2081283"/>
                  </a:cubicBezTo>
                  <a:lnTo>
                    <a:pt x="2659548" y="2081283"/>
                  </a:lnTo>
                  <a:lnTo>
                    <a:pt x="2660031" y="2069879"/>
                  </a:lnTo>
                  <a:lnTo>
                    <a:pt x="2660031" y="2069879"/>
                  </a:lnTo>
                  <a:cubicBezTo>
                    <a:pt x="2660031" y="2069879"/>
                    <a:pt x="2650049" y="2062754"/>
                    <a:pt x="2647661" y="2057064"/>
                  </a:cubicBezTo>
                  <a:cubicBezTo>
                    <a:pt x="2645286" y="2051375"/>
                    <a:pt x="2642911" y="2040440"/>
                    <a:pt x="2642911" y="2040440"/>
                  </a:cubicBezTo>
                  <a:lnTo>
                    <a:pt x="2642911" y="2040440"/>
                  </a:lnTo>
                  <a:lnTo>
                    <a:pt x="2611098" y="2038053"/>
                  </a:lnTo>
                  <a:lnTo>
                    <a:pt x="2611098" y="2038053"/>
                  </a:lnTo>
                  <a:cubicBezTo>
                    <a:pt x="2611098" y="2038053"/>
                    <a:pt x="2601598" y="2050410"/>
                    <a:pt x="2596848" y="2051832"/>
                  </a:cubicBezTo>
                  <a:cubicBezTo>
                    <a:pt x="2592099" y="2053254"/>
                    <a:pt x="2582129" y="2057534"/>
                    <a:pt x="2582129" y="2057534"/>
                  </a:cubicBezTo>
                  <a:cubicBezTo>
                    <a:pt x="2582129" y="2057534"/>
                    <a:pt x="2578802" y="2055159"/>
                    <a:pt x="2578802" y="2048505"/>
                  </a:cubicBezTo>
                  <a:cubicBezTo>
                    <a:pt x="2578802" y="2041862"/>
                    <a:pt x="2576922" y="2038535"/>
                    <a:pt x="2576922" y="2038535"/>
                  </a:cubicBezTo>
                  <a:cubicBezTo>
                    <a:pt x="2576922" y="2038535"/>
                    <a:pt x="2567410" y="2038535"/>
                    <a:pt x="2562660" y="2036160"/>
                  </a:cubicBezTo>
                  <a:cubicBezTo>
                    <a:pt x="2557910" y="2033773"/>
                    <a:pt x="2553148" y="2031410"/>
                    <a:pt x="2550303" y="2030928"/>
                  </a:cubicBezTo>
                  <a:cubicBezTo>
                    <a:pt x="2547471" y="2030445"/>
                    <a:pt x="2545553" y="2028553"/>
                    <a:pt x="2545553" y="2028553"/>
                  </a:cubicBezTo>
                  <a:cubicBezTo>
                    <a:pt x="2545553" y="2028553"/>
                    <a:pt x="2546506" y="2019536"/>
                    <a:pt x="2546506" y="2016196"/>
                  </a:cubicBezTo>
                  <a:cubicBezTo>
                    <a:pt x="2546506" y="2012868"/>
                    <a:pt x="2546506" y="2012868"/>
                    <a:pt x="2546506" y="2012868"/>
                  </a:cubicBezTo>
                  <a:lnTo>
                    <a:pt x="2546506" y="2012868"/>
                  </a:lnTo>
                  <a:lnTo>
                    <a:pt x="2527506" y="1991977"/>
                  </a:lnTo>
                  <a:lnTo>
                    <a:pt x="2521334" y="1984370"/>
                  </a:lnTo>
                  <a:lnTo>
                    <a:pt x="2513740" y="1973931"/>
                  </a:lnTo>
                  <a:lnTo>
                    <a:pt x="2508037" y="1967758"/>
                  </a:lnTo>
                  <a:lnTo>
                    <a:pt x="2489521" y="1965383"/>
                  </a:lnTo>
                  <a:lnTo>
                    <a:pt x="2489521" y="1965383"/>
                  </a:lnTo>
                  <a:cubicBezTo>
                    <a:pt x="2489521" y="1965383"/>
                    <a:pt x="2471957" y="1972991"/>
                    <a:pt x="2469099" y="1982008"/>
                  </a:cubicBezTo>
                  <a:cubicBezTo>
                    <a:pt x="2466254" y="1991024"/>
                    <a:pt x="2466254" y="1990085"/>
                    <a:pt x="2461974" y="1993400"/>
                  </a:cubicBezTo>
                  <a:cubicBezTo>
                    <a:pt x="2457707" y="1996727"/>
                    <a:pt x="2455332" y="1992930"/>
                    <a:pt x="2450100" y="1990555"/>
                  </a:cubicBezTo>
                  <a:cubicBezTo>
                    <a:pt x="2444880" y="1988180"/>
                    <a:pt x="2438708" y="1983430"/>
                    <a:pt x="2435368" y="1979633"/>
                  </a:cubicBezTo>
                  <a:cubicBezTo>
                    <a:pt x="2432053" y="1975835"/>
                    <a:pt x="2421119" y="1965866"/>
                    <a:pt x="2421119" y="1965866"/>
                  </a:cubicBezTo>
                  <a:lnTo>
                    <a:pt x="2421119" y="1965866"/>
                  </a:lnTo>
                  <a:lnTo>
                    <a:pt x="2404024" y="1955884"/>
                  </a:lnTo>
                  <a:lnTo>
                    <a:pt x="2394995" y="1928820"/>
                  </a:lnTo>
                  <a:lnTo>
                    <a:pt x="2391680" y="1925492"/>
                  </a:lnTo>
                  <a:lnTo>
                    <a:pt x="2379806" y="1923600"/>
                  </a:lnTo>
                  <a:lnTo>
                    <a:pt x="2350367" y="1897007"/>
                  </a:lnTo>
                  <a:lnTo>
                    <a:pt x="2341337" y="1901274"/>
                  </a:lnTo>
                  <a:lnTo>
                    <a:pt x="2341337" y="1901274"/>
                  </a:lnTo>
                  <a:cubicBezTo>
                    <a:pt x="2341337" y="1901274"/>
                    <a:pt x="2330149" y="1891812"/>
                    <a:pt x="2329222" y="1891444"/>
                  </a:cubicBezTo>
                  <a:cubicBezTo>
                    <a:pt x="2329222" y="1891444"/>
                    <a:pt x="2318643" y="1884764"/>
                    <a:pt x="2319951" y="1870997"/>
                  </a:cubicBezTo>
                  <a:lnTo>
                    <a:pt x="2319951" y="1870997"/>
                  </a:lnTo>
                  <a:lnTo>
                    <a:pt x="2318427" y="1841546"/>
                  </a:lnTo>
                  <a:lnTo>
                    <a:pt x="2318427" y="1841546"/>
                  </a:lnTo>
                  <a:cubicBezTo>
                    <a:pt x="2317004" y="1836326"/>
                    <a:pt x="2310527" y="1818267"/>
                    <a:pt x="2306247" y="1813047"/>
                  </a:cubicBezTo>
                  <a:cubicBezTo>
                    <a:pt x="2301980" y="1807828"/>
                    <a:pt x="2293903" y="1802126"/>
                    <a:pt x="2288201" y="1804030"/>
                  </a:cubicBezTo>
                  <a:cubicBezTo>
                    <a:pt x="2282511" y="1805923"/>
                    <a:pt x="2281076" y="1804983"/>
                    <a:pt x="2279184" y="1803078"/>
                  </a:cubicBezTo>
                  <a:cubicBezTo>
                    <a:pt x="2277279" y="1801186"/>
                    <a:pt x="2275869" y="1800233"/>
                    <a:pt x="2273012" y="1803078"/>
                  </a:cubicBezTo>
                  <a:cubicBezTo>
                    <a:pt x="2270167" y="1805935"/>
                    <a:pt x="2261620" y="1804970"/>
                    <a:pt x="2255917" y="1799750"/>
                  </a:cubicBezTo>
                  <a:cubicBezTo>
                    <a:pt x="2250215" y="1794531"/>
                    <a:pt x="2243560" y="1795471"/>
                    <a:pt x="2237388" y="1788359"/>
                  </a:cubicBezTo>
                  <a:cubicBezTo>
                    <a:pt x="2231216" y="1781221"/>
                    <a:pt x="2224574" y="1778846"/>
                    <a:pt x="2224574" y="1778846"/>
                  </a:cubicBezTo>
                  <a:cubicBezTo>
                    <a:pt x="2224574" y="1778846"/>
                    <a:pt x="2222681" y="1785501"/>
                    <a:pt x="2214134" y="1785018"/>
                  </a:cubicBezTo>
                  <a:cubicBezTo>
                    <a:pt x="2205575" y="1784536"/>
                    <a:pt x="2207949" y="1782643"/>
                    <a:pt x="2206997" y="1777894"/>
                  </a:cubicBezTo>
                  <a:cubicBezTo>
                    <a:pt x="2206044" y="1773144"/>
                    <a:pt x="2201777" y="1771251"/>
                    <a:pt x="2198920" y="1774096"/>
                  </a:cubicBezTo>
                  <a:cubicBezTo>
                    <a:pt x="2196075" y="1776954"/>
                    <a:pt x="2188950" y="1777894"/>
                    <a:pt x="2185153" y="1771721"/>
                  </a:cubicBezTo>
                  <a:cubicBezTo>
                    <a:pt x="2181356" y="1765549"/>
                    <a:pt x="2181838" y="1756049"/>
                    <a:pt x="2181838" y="1751769"/>
                  </a:cubicBezTo>
                  <a:cubicBezTo>
                    <a:pt x="2181838" y="1747502"/>
                    <a:pt x="2181356" y="1741800"/>
                    <a:pt x="2181356" y="1741800"/>
                  </a:cubicBezTo>
                  <a:cubicBezTo>
                    <a:pt x="2181356" y="1741800"/>
                    <a:pt x="2178028" y="1745127"/>
                    <a:pt x="2169481" y="1747972"/>
                  </a:cubicBezTo>
                  <a:cubicBezTo>
                    <a:pt x="2160934" y="1750829"/>
                    <a:pt x="2163779" y="1744174"/>
                    <a:pt x="2164249" y="1737533"/>
                  </a:cubicBezTo>
                  <a:cubicBezTo>
                    <a:pt x="2164731" y="1730890"/>
                    <a:pt x="2167106" y="1725176"/>
                    <a:pt x="2159499" y="1719003"/>
                  </a:cubicBezTo>
                  <a:cubicBezTo>
                    <a:pt x="2159499" y="1719003"/>
                    <a:pt x="2150622" y="1710088"/>
                    <a:pt x="2145681" y="1706786"/>
                  </a:cubicBezTo>
                  <a:cubicBezTo>
                    <a:pt x="2140741" y="1703496"/>
                    <a:pt x="2137998" y="1699648"/>
                    <a:pt x="2136906" y="1691419"/>
                  </a:cubicBezTo>
                  <a:cubicBezTo>
                    <a:pt x="2135814" y="1683189"/>
                    <a:pt x="2127584" y="1689222"/>
                    <a:pt x="2127025" y="1691419"/>
                  </a:cubicBezTo>
                  <a:cubicBezTo>
                    <a:pt x="2126479" y="1693616"/>
                    <a:pt x="2124904" y="1696359"/>
                    <a:pt x="2118796" y="1696905"/>
                  </a:cubicBezTo>
                  <a:cubicBezTo>
                    <a:pt x="2117792" y="1696994"/>
                    <a:pt x="2117170" y="1697172"/>
                    <a:pt x="2116535" y="1697426"/>
                  </a:cubicBezTo>
                  <a:lnTo>
                    <a:pt x="2116535" y="1697426"/>
                  </a:lnTo>
                  <a:lnTo>
                    <a:pt x="2114986" y="1699852"/>
                  </a:lnTo>
                  <a:lnTo>
                    <a:pt x="2114986" y="1699852"/>
                  </a:lnTo>
                  <a:cubicBezTo>
                    <a:pt x="2113208" y="1702011"/>
                    <a:pt x="2111290" y="1704640"/>
                    <a:pt x="2111290" y="1704640"/>
                  </a:cubicBezTo>
                  <a:cubicBezTo>
                    <a:pt x="2111290" y="1704640"/>
                    <a:pt x="2121056" y="1716946"/>
                    <a:pt x="2121056" y="1725468"/>
                  </a:cubicBezTo>
                  <a:cubicBezTo>
                    <a:pt x="2121056" y="1733990"/>
                    <a:pt x="2121717" y="1741203"/>
                    <a:pt x="2126301" y="1748417"/>
                  </a:cubicBezTo>
                  <a:cubicBezTo>
                    <a:pt x="2130886" y="1755618"/>
                    <a:pt x="2134163" y="1755618"/>
                    <a:pt x="2134163" y="1770705"/>
                  </a:cubicBezTo>
                  <a:cubicBezTo>
                    <a:pt x="2134163" y="1785780"/>
                    <a:pt x="2132207" y="1794302"/>
                    <a:pt x="2132207" y="1794302"/>
                  </a:cubicBezTo>
                  <a:lnTo>
                    <a:pt x="2132207" y="1794302"/>
                  </a:lnTo>
                  <a:lnTo>
                    <a:pt x="2124663" y="1789667"/>
                  </a:lnTo>
                  <a:lnTo>
                    <a:pt x="2124663" y="1789667"/>
                  </a:lnTo>
                  <a:cubicBezTo>
                    <a:pt x="2124663" y="1789667"/>
                    <a:pt x="2123241" y="1787292"/>
                    <a:pt x="2123711" y="1783964"/>
                  </a:cubicBezTo>
                  <a:cubicBezTo>
                    <a:pt x="2124181" y="1780650"/>
                    <a:pt x="2112319" y="1771607"/>
                    <a:pt x="2106617" y="1768292"/>
                  </a:cubicBezTo>
                  <a:cubicBezTo>
                    <a:pt x="2100914" y="1764965"/>
                    <a:pt x="2091478" y="1762895"/>
                    <a:pt x="2091478" y="1762895"/>
                  </a:cubicBezTo>
                  <a:cubicBezTo>
                    <a:pt x="2066002" y="1754539"/>
                    <a:pt x="2082563" y="1749788"/>
                    <a:pt x="2059868" y="1744683"/>
                  </a:cubicBezTo>
                  <a:cubicBezTo>
                    <a:pt x="2037160" y="1739578"/>
                    <a:pt x="2023622" y="1713010"/>
                    <a:pt x="2012980" y="1708844"/>
                  </a:cubicBezTo>
                  <a:cubicBezTo>
                    <a:pt x="1988253" y="1699141"/>
                    <a:pt x="1995720" y="1674846"/>
                    <a:pt x="1984150" y="1670198"/>
                  </a:cubicBezTo>
                  <a:cubicBezTo>
                    <a:pt x="1972555" y="1665563"/>
                    <a:pt x="1971171" y="1658603"/>
                    <a:pt x="1972555" y="1650716"/>
                  </a:cubicBezTo>
                  <a:cubicBezTo>
                    <a:pt x="1973952" y="1642817"/>
                    <a:pt x="1966066" y="1633076"/>
                    <a:pt x="1956236" y="1633533"/>
                  </a:cubicBezTo>
                  <a:cubicBezTo>
                    <a:pt x="1946393" y="1633990"/>
                    <a:pt x="1943726" y="1622751"/>
                    <a:pt x="1943726" y="1619499"/>
                  </a:cubicBezTo>
                  <a:cubicBezTo>
                    <a:pt x="1943726" y="1616248"/>
                    <a:pt x="1940475" y="1608832"/>
                    <a:pt x="1935852" y="1606038"/>
                  </a:cubicBezTo>
                  <a:cubicBezTo>
                    <a:pt x="1931217" y="1603256"/>
                    <a:pt x="1926581" y="1592588"/>
                    <a:pt x="1926581" y="1590620"/>
                  </a:cubicBezTo>
                  <a:cubicBezTo>
                    <a:pt x="1926581" y="1588664"/>
                    <a:pt x="1918606" y="1569728"/>
                    <a:pt x="1908408" y="1567874"/>
                  </a:cubicBezTo>
                  <a:cubicBezTo>
                    <a:pt x="1898222" y="1566007"/>
                    <a:pt x="1887567" y="1556736"/>
                    <a:pt x="1887567" y="1552088"/>
                  </a:cubicBezTo>
                  <a:cubicBezTo>
                    <a:pt x="1887567" y="1547453"/>
                    <a:pt x="1877267" y="1540848"/>
                    <a:pt x="1872175" y="1538982"/>
                  </a:cubicBezTo>
                  <a:cubicBezTo>
                    <a:pt x="1867082" y="1537127"/>
                    <a:pt x="1861062" y="1527843"/>
                    <a:pt x="1857354" y="1524135"/>
                  </a:cubicBezTo>
                  <a:cubicBezTo>
                    <a:pt x="1857354" y="1524135"/>
                    <a:pt x="1854979" y="1521405"/>
                    <a:pt x="1853289" y="1520922"/>
                  </a:cubicBezTo>
                  <a:cubicBezTo>
                    <a:pt x="1851600" y="1520440"/>
                    <a:pt x="1852565" y="1516096"/>
                    <a:pt x="1858357" y="1511994"/>
                  </a:cubicBezTo>
                  <a:cubicBezTo>
                    <a:pt x="1864148" y="1507892"/>
                    <a:pt x="1867044" y="1506685"/>
                    <a:pt x="1869215" y="1504996"/>
                  </a:cubicBezTo>
                  <a:cubicBezTo>
                    <a:pt x="1871387" y="1503320"/>
                    <a:pt x="1870409" y="1501618"/>
                    <a:pt x="1867043" y="1498977"/>
                  </a:cubicBezTo>
                  <a:cubicBezTo>
                    <a:pt x="1863665" y="1496322"/>
                    <a:pt x="1861976" y="1495827"/>
                    <a:pt x="1857163" y="1493668"/>
                  </a:cubicBezTo>
                  <a:cubicBezTo>
                    <a:pt x="1852337" y="1491496"/>
                    <a:pt x="1850165" y="1488118"/>
                    <a:pt x="1846304" y="1487635"/>
                  </a:cubicBezTo>
                  <a:cubicBezTo>
                    <a:pt x="1842444" y="1487153"/>
                    <a:pt x="1837376" y="1488118"/>
                    <a:pt x="1830861" y="1482809"/>
                  </a:cubicBezTo>
                  <a:cubicBezTo>
                    <a:pt x="1824346" y="1477501"/>
                    <a:pt x="1808903" y="1460368"/>
                    <a:pt x="1808903" y="1460368"/>
                  </a:cubicBezTo>
                  <a:cubicBezTo>
                    <a:pt x="1808903" y="1460368"/>
                    <a:pt x="1801422" y="1452660"/>
                    <a:pt x="1799022" y="1451936"/>
                  </a:cubicBezTo>
                  <a:cubicBezTo>
                    <a:pt x="1796609" y="1451199"/>
                    <a:pt x="1795161" y="1450247"/>
                    <a:pt x="1795161" y="1450247"/>
                  </a:cubicBezTo>
                  <a:cubicBezTo>
                    <a:pt x="1795161" y="1450247"/>
                    <a:pt x="1792748" y="1439871"/>
                    <a:pt x="1790818" y="1438423"/>
                  </a:cubicBezTo>
                  <a:cubicBezTo>
                    <a:pt x="1788875" y="1436975"/>
                    <a:pt x="1776823" y="1432632"/>
                    <a:pt x="1772479" y="1431425"/>
                  </a:cubicBezTo>
                  <a:cubicBezTo>
                    <a:pt x="1768136" y="1430219"/>
                    <a:pt x="1763551" y="1428771"/>
                    <a:pt x="1762345" y="1432149"/>
                  </a:cubicBezTo>
                  <a:cubicBezTo>
                    <a:pt x="1761138" y="1435540"/>
                    <a:pt x="1760656" y="1441331"/>
                    <a:pt x="1756071" y="1448317"/>
                  </a:cubicBezTo>
                  <a:cubicBezTo>
                    <a:pt x="1751486" y="1455302"/>
                    <a:pt x="1748108" y="1462312"/>
                    <a:pt x="1748108" y="1462312"/>
                  </a:cubicBezTo>
                  <a:cubicBezTo>
                    <a:pt x="1748108" y="1462312"/>
                    <a:pt x="1741593" y="1463760"/>
                    <a:pt x="1738697" y="1464001"/>
                  </a:cubicBezTo>
                  <a:cubicBezTo>
                    <a:pt x="1735802" y="1464242"/>
                    <a:pt x="1734354" y="1464242"/>
                    <a:pt x="1734595" y="1468827"/>
                  </a:cubicBezTo>
                  <a:cubicBezTo>
                    <a:pt x="1734837" y="1473411"/>
                    <a:pt x="1734113" y="1476777"/>
                    <a:pt x="1734113" y="1476777"/>
                  </a:cubicBezTo>
                  <a:cubicBezTo>
                    <a:pt x="1734113" y="1476777"/>
                    <a:pt x="1732182" y="1477742"/>
                    <a:pt x="1729769" y="1478708"/>
                  </a:cubicBezTo>
                  <a:cubicBezTo>
                    <a:pt x="1727356" y="1479673"/>
                    <a:pt x="1725426" y="1482568"/>
                    <a:pt x="1724702" y="1484740"/>
                  </a:cubicBezTo>
                  <a:cubicBezTo>
                    <a:pt x="1723978" y="1486912"/>
                    <a:pt x="1721565" y="1489325"/>
                    <a:pt x="1718911" y="1486188"/>
                  </a:cubicBezTo>
                  <a:cubicBezTo>
                    <a:pt x="1716256" y="1483051"/>
                    <a:pt x="1710211" y="1478467"/>
                    <a:pt x="1704179" y="1477019"/>
                  </a:cubicBezTo>
                  <a:cubicBezTo>
                    <a:pt x="1698146" y="1475571"/>
                    <a:pt x="1695492" y="1474606"/>
                    <a:pt x="1692838" y="1472675"/>
                  </a:cubicBezTo>
                  <a:cubicBezTo>
                    <a:pt x="1690183" y="1470745"/>
                    <a:pt x="1690424" y="1465436"/>
                    <a:pt x="1690424" y="1462782"/>
                  </a:cubicBezTo>
                  <a:cubicBezTo>
                    <a:pt x="1690424" y="1460141"/>
                    <a:pt x="1690424" y="1456026"/>
                    <a:pt x="1687288" y="1455785"/>
                  </a:cubicBezTo>
                  <a:cubicBezTo>
                    <a:pt x="1684151" y="1455531"/>
                    <a:pt x="1678601" y="1456509"/>
                    <a:pt x="1680772" y="1450718"/>
                  </a:cubicBezTo>
                  <a:cubicBezTo>
                    <a:pt x="1682931" y="1444926"/>
                    <a:pt x="1683681" y="1441548"/>
                    <a:pt x="1677877" y="1441548"/>
                  </a:cubicBezTo>
                  <a:cubicBezTo>
                    <a:pt x="1672073" y="1441548"/>
                    <a:pt x="1666053" y="1442768"/>
                    <a:pt x="1660021" y="1438653"/>
                  </a:cubicBezTo>
                  <a:cubicBezTo>
                    <a:pt x="1653988" y="1434551"/>
                    <a:pt x="1650610" y="1435033"/>
                    <a:pt x="1647232" y="1435275"/>
                  </a:cubicBezTo>
                  <a:cubicBezTo>
                    <a:pt x="1643854" y="1435516"/>
                    <a:pt x="1644336" y="1443720"/>
                    <a:pt x="1644095" y="1452166"/>
                  </a:cubicBezTo>
                  <a:cubicBezTo>
                    <a:pt x="1643841" y="1460611"/>
                    <a:pt x="1642876" y="1464472"/>
                    <a:pt x="1639510" y="1469780"/>
                  </a:cubicBezTo>
                  <a:cubicBezTo>
                    <a:pt x="1636145" y="1475089"/>
                    <a:pt x="1634684" y="1475571"/>
                    <a:pt x="1636132" y="1478950"/>
                  </a:cubicBezTo>
                  <a:cubicBezTo>
                    <a:pt x="1637580" y="1482328"/>
                    <a:pt x="1641682" y="1486189"/>
                    <a:pt x="1632995" y="1491497"/>
                  </a:cubicBezTo>
                  <a:cubicBezTo>
                    <a:pt x="1624308" y="1496806"/>
                    <a:pt x="1614415" y="1500184"/>
                    <a:pt x="1610313" y="1504527"/>
                  </a:cubicBezTo>
                  <a:cubicBezTo>
                    <a:pt x="1606211" y="1508871"/>
                    <a:pt x="1604522" y="1510319"/>
                    <a:pt x="1600902" y="1510801"/>
                  </a:cubicBezTo>
                  <a:cubicBezTo>
                    <a:pt x="1597283" y="1511296"/>
                    <a:pt x="1591009" y="1514903"/>
                    <a:pt x="1587148" y="1519005"/>
                  </a:cubicBezTo>
                  <a:cubicBezTo>
                    <a:pt x="1583275" y="1523107"/>
                    <a:pt x="1579185" y="1529127"/>
                    <a:pt x="1576048" y="1526244"/>
                  </a:cubicBezTo>
                  <a:cubicBezTo>
                    <a:pt x="1572911" y="1523362"/>
                    <a:pt x="1569051" y="1515386"/>
                    <a:pt x="1566879" y="1512249"/>
                  </a:cubicBezTo>
                  <a:cubicBezTo>
                    <a:pt x="1564707" y="1509112"/>
                    <a:pt x="1558916" y="1498495"/>
                    <a:pt x="1554090" y="1496806"/>
                  </a:cubicBezTo>
                  <a:lnTo>
                    <a:pt x="1554090" y="1496806"/>
                  </a:lnTo>
                  <a:lnTo>
                    <a:pt x="1540946" y="1490164"/>
                  </a:lnTo>
                  <a:lnTo>
                    <a:pt x="1540946" y="1490164"/>
                  </a:lnTo>
                  <a:cubicBezTo>
                    <a:pt x="1535853" y="1489237"/>
                    <a:pt x="1521489" y="1478556"/>
                    <a:pt x="1515469" y="1471126"/>
                  </a:cubicBezTo>
                  <a:cubicBezTo>
                    <a:pt x="1509437" y="1463697"/>
                    <a:pt x="1494514" y="1452915"/>
                    <a:pt x="1481078" y="1452915"/>
                  </a:cubicBezTo>
                  <a:cubicBezTo>
                    <a:pt x="1467628" y="1452915"/>
                    <a:pt x="1472734" y="1445485"/>
                    <a:pt x="1473661" y="1441777"/>
                  </a:cubicBezTo>
                  <a:cubicBezTo>
                    <a:pt x="1474588" y="1438068"/>
                    <a:pt x="1467184" y="1429699"/>
                    <a:pt x="1462434" y="1425990"/>
                  </a:cubicBezTo>
                  <a:cubicBezTo>
                    <a:pt x="1457684" y="1422282"/>
                    <a:pt x="1412295" y="1381223"/>
                    <a:pt x="1408129" y="1372854"/>
                  </a:cubicBezTo>
                  <a:cubicBezTo>
                    <a:pt x="1403951" y="1364497"/>
                    <a:pt x="1404878" y="1366364"/>
                    <a:pt x="1396089" y="1366364"/>
                  </a:cubicBezTo>
                  <a:cubicBezTo>
                    <a:pt x="1387276" y="1366364"/>
                    <a:pt x="1383110" y="1361259"/>
                    <a:pt x="1384964" y="1356154"/>
                  </a:cubicBezTo>
                  <a:cubicBezTo>
                    <a:pt x="1386818" y="1351048"/>
                    <a:pt x="1380786" y="1351048"/>
                    <a:pt x="1375122" y="1352445"/>
                  </a:cubicBezTo>
                  <a:cubicBezTo>
                    <a:pt x="1369457" y="1353842"/>
                    <a:pt x="1360771" y="1348267"/>
                    <a:pt x="1357062" y="1345486"/>
                  </a:cubicBezTo>
                  <a:cubicBezTo>
                    <a:pt x="1353354" y="1342704"/>
                    <a:pt x="1348261" y="1339809"/>
                    <a:pt x="1343168" y="1340380"/>
                  </a:cubicBezTo>
                  <a:cubicBezTo>
                    <a:pt x="1338076" y="1340952"/>
                    <a:pt x="1331472" y="1339808"/>
                    <a:pt x="1328246" y="1336557"/>
                  </a:cubicBezTo>
                  <a:cubicBezTo>
                    <a:pt x="1328246" y="1336557"/>
                    <a:pt x="1326455" y="1335402"/>
                    <a:pt x="1323814" y="1333929"/>
                  </a:cubicBezTo>
                  <a:cubicBezTo>
                    <a:pt x="1323814" y="1333929"/>
                    <a:pt x="1308802" y="1330614"/>
                    <a:pt x="1301462" y="1330233"/>
                  </a:cubicBezTo>
                  <a:cubicBezTo>
                    <a:pt x="1294121" y="1329839"/>
                    <a:pt x="1273255" y="1329077"/>
                    <a:pt x="1273255" y="1329077"/>
                  </a:cubicBezTo>
                  <a:cubicBezTo>
                    <a:pt x="1273255" y="1329077"/>
                    <a:pt x="1272480" y="1346425"/>
                    <a:pt x="1278665" y="1355747"/>
                  </a:cubicBezTo>
                  <a:cubicBezTo>
                    <a:pt x="1284850" y="1365056"/>
                    <a:pt x="1289105" y="1372016"/>
                    <a:pt x="1289105" y="1372016"/>
                  </a:cubicBezTo>
                  <a:lnTo>
                    <a:pt x="1289105" y="1372016"/>
                  </a:lnTo>
                  <a:lnTo>
                    <a:pt x="1281916" y="1379420"/>
                  </a:lnTo>
                  <a:lnTo>
                    <a:pt x="1281916" y="1379420"/>
                  </a:lnTo>
                  <a:cubicBezTo>
                    <a:pt x="1281637" y="1380017"/>
                    <a:pt x="1280608" y="1380513"/>
                    <a:pt x="1280138" y="1380894"/>
                  </a:cubicBezTo>
                  <a:cubicBezTo>
                    <a:pt x="1272721" y="1386825"/>
                    <a:pt x="1269737" y="1391295"/>
                    <a:pt x="1270245" y="1396235"/>
                  </a:cubicBezTo>
                  <a:cubicBezTo>
                    <a:pt x="1270740" y="1401188"/>
                    <a:pt x="1271731" y="1402674"/>
                    <a:pt x="1268264" y="1405646"/>
                  </a:cubicBezTo>
                  <a:cubicBezTo>
                    <a:pt x="1264809" y="1408618"/>
                    <a:pt x="1268759" y="1420492"/>
                    <a:pt x="1264301" y="1428430"/>
                  </a:cubicBezTo>
                  <a:cubicBezTo>
                    <a:pt x="1259844" y="1436354"/>
                    <a:pt x="1257863" y="1451201"/>
                    <a:pt x="1260339" y="1457157"/>
                  </a:cubicBezTo>
                  <a:lnTo>
                    <a:pt x="1260339" y="1457157"/>
                  </a:lnTo>
                  <a:lnTo>
                    <a:pt x="1259856" y="1463926"/>
                  </a:lnTo>
                  <a:lnTo>
                    <a:pt x="1259856" y="1463926"/>
                  </a:lnTo>
                  <a:cubicBezTo>
                    <a:pt x="1259856" y="1463926"/>
                    <a:pt x="1257888" y="1501950"/>
                    <a:pt x="1259196" y="1505874"/>
                  </a:cubicBezTo>
                  <a:lnTo>
                    <a:pt x="1259196" y="1505874"/>
                  </a:lnTo>
                  <a:lnTo>
                    <a:pt x="1260517" y="1514396"/>
                  </a:lnTo>
                  <a:lnTo>
                    <a:pt x="1261165" y="1519641"/>
                  </a:lnTo>
                  <a:lnTo>
                    <a:pt x="1263793" y="1525534"/>
                  </a:lnTo>
                  <a:lnTo>
                    <a:pt x="1263793" y="1525534"/>
                  </a:lnTo>
                  <a:cubicBezTo>
                    <a:pt x="1263793" y="1525534"/>
                    <a:pt x="1263133" y="1531426"/>
                    <a:pt x="1271007" y="1528162"/>
                  </a:cubicBezTo>
                  <a:cubicBezTo>
                    <a:pt x="1278868" y="1524886"/>
                    <a:pt x="1279529" y="1531439"/>
                    <a:pt x="1276252" y="1539301"/>
                  </a:cubicBezTo>
                  <a:cubicBezTo>
                    <a:pt x="1272976" y="1547162"/>
                    <a:pt x="1272315" y="1550439"/>
                    <a:pt x="1272315" y="1555023"/>
                  </a:cubicBezTo>
                  <a:cubicBezTo>
                    <a:pt x="1272315" y="1559608"/>
                    <a:pt x="1269686" y="1564205"/>
                    <a:pt x="1261825" y="1567482"/>
                  </a:cubicBezTo>
                  <a:lnTo>
                    <a:pt x="1261825" y="1567482"/>
                  </a:lnTo>
                  <a:lnTo>
                    <a:pt x="1255272" y="1570098"/>
                  </a:lnTo>
                  <a:lnTo>
                    <a:pt x="1249379" y="1572066"/>
                  </a:lnTo>
                  <a:lnTo>
                    <a:pt x="1241505" y="1572727"/>
                  </a:lnTo>
                  <a:lnTo>
                    <a:pt x="1241505" y="1572727"/>
                  </a:lnTo>
                  <a:cubicBezTo>
                    <a:pt x="1241505" y="1572727"/>
                    <a:pt x="1229059" y="1573387"/>
                    <a:pt x="1215940" y="1558973"/>
                  </a:cubicBezTo>
                  <a:lnTo>
                    <a:pt x="1215940" y="1558973"/>
                  </a:lnTo>
                  <a:lnTo>
                    <a:pt x="1210695" y="1555036"/>
                  </a:lnTo>
                  <a:lnTo>
                    <a:pt x="1206110" y="1551099"/>
                  </a:lnTo>
                  <a:lnTo>
                    <a:pt x="1199557" y="1544546"/>
                  </a:lnTo>
                  <a:lnTo>
                    <a:pt x="1199557" y="1544546"/>
                  </a:lnTo>
                  <a:cubicBezTo>
                    <a:pt x="1199557" y="1544546"/>
                    <a:pt x="1194972" y="1537345"/>
                    <a:pt x="1189727" y="1543885"/>
                  </a:cubicBezTo>
                  <a:cubicBezTo>
                    <a:pt x="1184482" y="1550438"/>
                    <a:pt x="1171376" y="1562237"/>
                    <a:pt x="1180558" y="1567482"/>
                  </a:cubicBezTo>
                  <a:cubicBezTo>
                    <a:pt x="1189727" y="1572727"/>
                    <a:pt x="1193004" y="1578620"/>
                    <a:pt x="1187759" y="1580588"/>
                  </a:cubicBezTo>
                  <a:lnTo>
                    <a:pt x="1187759" y="1580588"/>
                  </a:lnTo>
                  <a:lnTo>
                    <a:pt x="1181866" y="1581909"/>
                  </a:lnTo>
                  <a:lnTo>
                    <a:pt x="1174005" y="1583217"/>
                  </a:lnTo>
                  <a:lnTo>
                    <a:pt x="1166266" y="1583217"/>
                  </a:lnTo>
                  <a:lnTo>
                    <a:pt x="1166266" y="1583217"/>
                  </a:lnTo>
                  <a:cubicBezTo>
                    <a:pt x="1166266" y="1583217"/>
                    <a:pt x="1162989" y="1583878"/>
                    <a:pt x="1158405" y="1583217"/>
                  </a:cubicBezTo>
                  <a:cubicBezTo>
                    <a:pt x="1153820" y="1582570"/>
                    <a:pt x="1151851" y="1589770"/>
                    <a:pt x="1154468" y="1593707"/>
                  </a:cubicBezTo>
                  <a:cubicBezTo>
                    <a:pt x="1157084" y="1597644"/>
                    <a:pt x="1164958" y="1614027"/>
                    <a:pt x="1161681" y="1618612"/>
                  </a:cubicBezTo>
                  <a:lnTo>
                    <a:pt x="1161681" y="1618612"/>
                  </a:lnTo>
                  <a:lnTo>
                    <a:pt x="1158405" y="1623857"/>
                  </a:lnTo>
                  <a:lnTo>
                    <a:pt x="1155776" y="1628442"/>
                  </a:lnTo>
                  <a:lnTo>
                    <a:pt x="1151191" y="1633687"/>
                  </a:lnTo>
                  <a:lnTo>
                    <a:pt x="1151191" y="1633687"/>
                  </a:lnTo>
                  <a:cubicBezTo>
                    <a:pt x="1151191" y="1633687"/>
                    <a:pt x="1141361" y="1651391"/>
                    <a:pt x="1143990" y="1658591"/>
                  </a:cubicBezTo>
                  <a:cubicBezTo>
                    <a:pt x="1146619" y="1665805"/>
                    <a:pt x="1145946" y="1670389"/>
                    <a:pt x="1147267" y="1674987"/>
                  </a:cubicBezTo>
                  <a:cubicBezTo>
                    <a:pt x="1148575" y="1679571"/>
                    <a:pt x="1148575" y="1688093"/>
                    <a:pt x="1141374" y="1684816"/>
                  </a:cubicBezTo>
                  <a:cubicBezTo>
                    <a:pt x="1134160" y="1681540"/>
                    <a:pt x="1137437" y="1683508"/>
                    <a:pt x="1137437" y="1683508"/>
                  </a:cubicBezTo>
                  <a:lnTo>
                    <a:pt x="1137437" y="1683508"/>
                  </a:lnTo>
                  <a:lnTo>
                    <a:pt x="1132852" y="1681540"/>
                  </a:lnTo>
                  <a:lnTo>
                    <a:pt x="1127607" y="1678911"/>
                  </a:lnTo>
                  <a:lnTo>
                    <a:pt x="1120394" y="1674326"/>
                  </a:lnTo>
                  <a:lnTo>
                    <a:pt x="1120394" y="1674326"/>
                  </a:lnTo>
                  <a:cubicBezTo>
                    <a:pt x="1111491" y="1670859"/>
                    <a:pt x="1107770" y="1670618"/>
                    <a:pt x="1103312" y="1666147"/>
                  </a:cubicBezTo>
                  <a:cubicBezTo>
                    <a:pt x="1098854" y="1661690"/>
                    <a:pt x="1090244" y="1655962"/>
                    <a:pt x="1080414" y="1653346"/>
                  </a:cubicBezTo>
                  <a:cubicBezTo>
                    <a:pt x="1077684" y="1652609"/>
                    <a:pt x="1071892" y="1652038"/>
                    <a:pt x="1068616" y="1657930"/>
                  </a:cubicBezTo>
                  <a:lnTo>
                    <a:pt x="1068616" y="1657930"/>
                  </a:lnTo>
                  <a:lnTo>
                    <a:pt x="1062062" y="1665131"/>
                  </a:lnTo>
                  <a:lnTo>
                    <a:pt x="1060094" y="1670376"/>
                  </a:lnTo>
                  <a:lnTo>
                    <a:pt x="1053109" y="1678504"/>
                  </a:lnTo>
                  <a:lnTo>
                    <a:pt x="1053109" y="1678504"/>
                  </a:lnTo>
                  <a:cubicBezTo>
                    <a:pt x="1049235" y="1688766"/>
                    <a:pt x="1044067" y="1693935"/>
                    <a:pt x="1041412" y="1694379"/>
                  </a:cubicBezTo>
                  <a:cubicBezTo>
                    <a:pt x="1038440" y="1694875"/>
                    <a:pt x="1037958" y="1690417"/>
                    <a:pt x="1033487" y="1689922"/>
                  </a:cubicBezTo>
                  <a:cubicBezTo>
                    <a:pt x="1029030" y="1689426"/>
                    <a:pt x="1028039" y="1692398"/>
                    <a:pt x="1026553" y="1693884"/>
                  </a:cubicBezTo>
                  <a:cubicBezTo>
                    <a:pt x="1025067" y="1695370"/>
                    <a:pt x="1022096" y="1694379"/>
                    <a:pt x="1015161" y="1689426"/>
                  </a:cubicBezTo>
                  <a:cubicBezTo>
                    <a:pt x="1008227" y="1684473"/>
                    <a:pt x="987425" y="1669614"/>
                    <a:pt x="987425" y="1669614"/>
                  </a:cubicBezTo>
                  <a:cubicBezTo>
                    <a:pt x="987425" y="1669614"/>
                    <a:pt x="982891" y="1668205"/>
                    <a:pt x="978814" y="1669665"/>
                  </a:cubicBezTo>
                  <a:cubicBezTo>
                    <a:pt x="974737" y="1671113"/>
                    <a:pt x="969784" y="1669373"/>
                    <a:pt x="969784" y="1669373"/>
                  </a:cubicBezTo>
                  <a:lnTo>
                    <a:pt x="969784" y="1669373"/>
                  </a:lnTo>
                  <a:lnTo>
                    <a:pt x="950556" y="1647808"/>
                  </a:lnTo>
                  <a:lnTo>
                    <a:pt x="950556" y="1647808"/>
                  </a:lnTo>
                  <a:cubicBezTo>
                    <a:pt x="950556" y="1647808"/>
                    <a:pt x="951725" y="1642563"/>
                    <a:pt x="949972" y="1640227"/>
                  </a:cubicBezTo>
                  <a:cubicBezTo>
                    <a:pt x="948220" y="1637902"/>
                    <a:pt x="945603" y="1637026"/>
                    <a:pt x="945603" y="1637026"/>
                  </a:cubicBezTo>
                  <a:lnTo>
                    <a:pt x="945603" y="1637026"/>
                  </a:lnTo>
                  <a:lnTo>
                    <a:pt x="936853" y="1642563"/>
                  </a:lnTo>
                  <a:lnTo>
                    <a:pt x="936853" y="1642563"/>
                  </a:lnTo>
                  <a:cubicBezTo>
                    <a:pt x="936853" y="1642563"/>
                    <a:pt x="933069" y="1635857"/>
                    <a:pt x="933069" y="1629152"/>
                  </a:cubicBezTo>
                  <a:cubicBezTo>
                    <a:pt x="933069" y="1622447"/>
                    <a:pt x="929855" y="1606724"/>
                    <a:pt x="929576" y="1604387"/>
                  </a:cubicBezTo>
                  <a:cubicBezTo>
                    <a:pt x="929284" y="1602050"/>
                    <a:pt x="925791" y="1600310"/>
                    <a:pt x="922578" y="1600018"/>
                  </a:cubicBezTo>
                  <a:cubicBezTo>
                    <a:pt x="919378" y="1599739"/>
                    <a:pt x="913549" y="1597694"/>
                    <a:pt x="910056" y="1593020"/>
                  </a:cubicBezTo>
                  <a:cubicBezTo>
                    <a:pt x="906564" y="1588372"/>
                    <a:pt x="901598" y="1583419"/>
                    <a:pt x="901598" y="1583419"/>
                  </a:cubicBezTo>
                  <a:cubicBezTo>
                    <a:pt x="901598" y="1583419"/>
                    <a:pt x="881786" y="1586327"/>
                    <a:pt x="879754" y="1590125"/>
                  </a:cubicBezTo>
                  <a:cubicBezTo>
                    <a:pt x="877709" y="1593910"/>
                    <a:pt x="880046" y="1596526"/>
                    <a:pt x="874801" y="1595954"/>
                  </a:cubicBezTo>
                  <a:cubicBezTo>
                    <a:pt x="869556" y="1595370"/>
                    <a:pt x="862571" y="1595078"/>
                    <a:pt x="855865" y="1602939"/>
                  </a:cubicBezTo>
                  <a:cubicBezTo>
                    <a:pt x="849160" y="1610813"/>
                    <a:pt x="849744" y="1613429"/>
                    <a:pt x="843051" y="1613137"/>
                  </a:cubicBezTo>
                  <a:cubicBezTo>
                    <a:pt x="836358" y="1612858"/>
                    <a:pt x="829348" y="1612566"/>
                    <a:pt x="824407" y="1610229"/>
                  </a:cubicBezTo>
                  <a:cubicBezTo>
                    <a:pt x="819442" y="1607892"/>
                    <a:pt x="808088" y="1603828"/>
                    <a:pt x="802259" y="1604692"/>
                  </a:cubicBezTo>
                  <a:cubicBezTo>
                    <a:pt x="796442" y="1605568"/>
                    <a:pt x="796150" y="1607892"/>
                    <a:pt x="792060" y="1604108"/>
                  </a:cubicBezTo>
                  <a:cubicBezTo>
                    <a:pt x="787984" y="1600323"/>
                    <a:pt x="783031" y="1597415"/>
                    <a:pt x="776033" y="1601479"/>
                  </a:cubicBezTo>
                  <a:cubicBezTo>
                    <a:pt x="769035" y="1605556"/>
                    <a:pt x="766140" y="1609353"/>
                    <a:pt x="763219" y="1605848"/>
                  </a:cubicBezTo>
                  <a:cubicBezTo>
                    <a:pt x="760298" y="1602355"/>
                    <a:pt x="760018" y="1600603"/>
                    <a:pt x="756805" y="1597402"/>
                  </a:cubicBezTo>
                  <a:cubicBezTo>
                    <a:pt x="753605" y="1594201"/>
                    <a:pt x="750684" y="1587788"/>
                    <a:pt x="750684" y="1581959"/>
                  </a:cubicBezTo>
                  <a:cubicBezTo>
                    <a:pt x="750684" y="1576129"/>
                    <a:pt x="749223" y="1565944"/>
                    <a:pt x="745147" y="1564483"/>
                  </a:cubicBezTo>
                  <a:cubicBezTo>
                    <a:pt x="741057" y="1563023"/>
                    <a:pt x="736993" y="1560991"/>
                    <a:pt x="736117" y="1558362"/>
                  </a:cubicBezTo>
                  <a:cubicBezTo>
                    <a:pt x="736117" y="1558362"/>
                    <a:pt x="731812" y="1553943"/>
                    <a:pt x="730872" y="1552380"/>
                  </a:cubicBezTo>
                  <a:cubicBezTo>
                    <a:pt x="729932" y="1550806"/>
                    <a:pt x="728992" y="1546742"/>
                    <a:pt x="725855" y="1548939"/>
                  </a:cubicBezTo>
                  <a:cubicBezTo>
                    <a:pt x="722718" y="1551136"/>
                    <a:pt x="719264" y="1552698"/>
                    <a:pt x="714565" y="1552380"/>
                  </a:cubicBezTo>
                  <a:cubicBezTo>
                    <a:pt x="709853" y="1552076"/>
                    <a:pt x="703897" y="1550196"/>
                    <a:pt x="698563" y="1548939"/>
                  </a:cubicBezTo>
                  <a:cubicBezTo>
                    <a:pt x="693229" y="1547681"/>
                    <a:pt x="691032" y="1543910"/>
                    <a:pt x="685063" y="1543605"/>
                  </a:cubicBezTo>
                  <a:cubicBezTo>
                    <a:pt x="679094" y="1543287"/>
                    <a:pt x="672833" y="1542347"/>
                    <a:pt x="669378" y="1541090"/>
                  </a:cubicBezTo>
                  <a:cubicBezTo>
                    <a:pt x="665937" y="1539833"/>
                    <a:pt x="663105" y="1540467"/>
                    <a:pt x="660590" y="1543605"/>
                  </a:cubicBezTo>
                  <a:lnTo>
                    <a:pt x="660590" y="1543605"/>
                  </a:lnTo>
                  <a:lnTo>
                    <a:pt x="656386" y="1548418"/>
                  </a:lnTo>
                  <a:lnTo>
                    <a:pt x="656386" y="1548418"/>
                  </a:lnTo>
                  <a:cubicBezTo>
                    <a:pt x="653872" y="1551567"/>
                    <a:pt x="657148" y="1548469"/>
                    <a:pt x="649579" y="1553002"/>
                  </a:cubicBezTo>
                  <a:lnTo>
                    <a:pt x="649579" y="1553002"/>
                  </a:lnTo>
                  <a:lnTo>
                    <a:pt x="640435" y="1549472"/>
                  </a:lnTo>
                  <a:lnTo>
                    <a:pt x="640435" y="1549472"/>
                  </a:lnTo>
                  <a:cubicBezTo>
                    <a:pt x="631748" y="1547745"/>
                    <a:pt x="620102" y="1544976"/>
                    <a:pt x="610527" y="1544506"/>
                  </a:cubicBezTo>
                  <a:cubicBezTo>
                    <a:pt x="604151" y="1544201"/>
                    <a:pt x="595261" y="1543909"/>
                    <a:pt x="587540" y="1543592"/>
                  </a:cubicBezTo>
                  <a:lnTo>
                    <a:pt x="587540" y="1543592"/>
                  </a:lnTo>
                  <a:lnTo>
                    <a:pt x="579297" y="1543122"/>
                  </a:lnTo>
                  <a:lnTo>
                    <a:pt x="579297" y="1543122"/>
                  </a:lnTo>
                  <a:cubicBezTo>
                    <a:pt x="575246" y="1542970"/>
                    <a:pt x="567245" y="1543173"/>
                    <a:pt x="564324" y="1543020"/>
                  </a:cubicBezTo>
                  <a:cubicBezTo>
                    <a:pt x="564324" y="1543020"/>
                    <a:pt x="555104" y="1531260"/>
                    <a:pt x="554558" y="1519322"/>
                  </a:cubicBezTo>
                  <a:cubicBezTo>
                    <a:pt x="554012" y="1507384"/>
                    <a:pt x="551307" y="1497084"/>
                    <a:pt x="546963" y="1486239"/>
                  </a:cubicBezTo>
                  <a:cubicBezTo>
                    <a:pt x="542620" y="1475393"/>
                    <a:pt x="537743" y="1458197"/>
                    <a:pt x="541007" y="1445726"/>
                  </a:cubicBezTo>
                  <a:cubicBezTo>
                    <a:pt x="544258" y="1433254"/>
                    <a:pt x="543166" y="1426206"/>
                    <a:pt x="542620" y="1413188"/>
                  </a:cubicBezTo>
                  <a:cubicBezTo>
                    <a:pt x="542086" y="1400171"/>
                    <a:pt x="540461" y="1394202"/>
                    <a:pt x="540461" y="1394202"/>
                  </a:cubicBezTo>
                  <a:lnTo>
                    <a:pt x="540461" y="1394202"/>
                  </a:lnTo>
                  <a:lnTo>
                    <a:pt x="528027" y="1395789"/>
                  </a:lnTo>
                  <a:lnTo>
                    <a:pt x="528027" y="1395789"/>
                  </a:lnTo>
                  <a:cubicBezTo>
                    <a:pt x="525487" y="1395370"/>
                    <a:pt x="526783" y="1395472"/>
                    <a:pt x="521081" y="1396450"/>
                  </a:cubicBezTo>
                  <a:lnTo>
                    <a:pt x="521081" y="1396450"/>
                  </a:lnTo>
                  <a:lnTo>
                    <a:pt x="510908" y="1395992"/>
                  </a:lnTo>
                  <a:lnTo>
                    <a:pt x="510908" y="1395992"/>
                  </a:lnTo>
                  <a:cubicBezTo>
                    <a:pt x="501802" y="1397554"/>
                    <a:pt x="508520" y="1396450"/>
                    <a:pt x="494728" y="1395192"/>
                  </a:cubicBezTo>
                  <a:cubicBezTo>
                    <a:pt x="480923" y="1393935"/>
                    <a:pt x="461467" y="1390481"/>
                    <a:pt x="456133" y="1390163"/>
                  </a:cubicBezTo>
                  <a:cubicBezTo>
                    <a:pt x="450799" y="1389858"/>
                    <a:pt x="436041" y="1392995"/>
                    <a:pt x="423506" y="1391738"/>
                  </a:cubicBezTo>
                  <a:cubicBezTo>
                    <a:pt x="410959" y="1390481"/>
                    <a:pt x="409384" y="1390481"/>
                    <a:pt x="404368" y="1388601"/>
                  </a:cubicBezTo>
                  <a:cubicBezTo>
                    <a:pt x="399338" y="1386721"/>
                    <a:pt x="397459" y="1386086"/>
                    <a:pt x="391185" y="1386086"/>
                  </a:cubicBezTo>
                  <a:cubicBezTo>
                    <a:pt x="384911" y="1386086"/>
                    <a:pt x="377063" y="1381387"/>
                    <a:pt x="373621" y="1377615"/>
                  </a:cubicBezTo>
                  <a:cubicBezTo>
                    <a:pt x="370166" y="1373856"/>
                    <a:pt x="364528" y="1364433"/>
                    <a:pt x="363270" y="1358159"/>
                  </a:cubicBezTo>
                  <a:cubicBezTo>
                    <a:pt x="362013" y="1351885"/>
                    <a:pt x="363905" y="1346551"/>
                    <a:pt x="366102" y="1344989"/>
                  </a:cubicBezTo>
                  <a:cubicBezTo>
                    <a:pt x="368287" y="1343414"/>
                    <a:pt x="372059" y="1342157"/>
                    <a:pt x="375196" y="1344989"/>
                  </a:cubicBezTo>
                  <a:cubicBezTo>
                    <a:pt x="378333" y="1347808"/>
                    <a:pt x="382727" y="1346869"/>
                    <a:pt x="387121" y="1347808"/>
                  </a:cubicBezTo>
                  <a:cubicBezTo>
                    <a:pt x="389623" y="1348342"/>
                    <a:pt x="392950" y="1348875"/>
                    <a:pt x="395338" y="1349243"/>
                  </a:cubicBezTo>
                  <a:cubicBezTo>
                    <a:pt x="397141" y="1349510"/>
                    <a:pt x="397764" y="1348456"/>
                    <a:pt x="397764" y="1348456"/>
                  </a:cubicBezTo>
                  <a:lnTo>
                    <a:pt x="397764" y="1348456"/>
                  </a:lnTo>
                  <a:lnTo>
                    <a:pt x="399122" y="1345129"/>
                  </a:lnTo>
                  <a:lnTo>
                    <a:pt x="401853" y="1327717"/>
                  </a:lnTo>
                  <a:lnTo>
                    <a:pt x="392404" y="1326917"/>
                  </a:lnTo>
                  <a:lnTo>
                    <a:pt x="367220" y="1298202"/>
                  </a:lnTo>
                  <a:lnTo>
                    <a:pt x="367220" y="1298202"/>
                  </a:lnTo>
                  <a:cubicBezTo>
                    <a:pt x="367220" y="1298202"/>
                    <a:pt x="342938" y="1295713"/>
                    <a:pt x="327367" y="1292513"/>
                  </a:cubicBezTo>
                  <a:cubicBezTo>
                    <a:pt x="311785" y="1289300"/>
                    <a:pt x="285153" y="1285566"/>
                    <a:pt x="263436" y="1282251"/>
                  </a:cubicBezTo>
                  <a:cubicBezTo>
                    <a:pt x="241719" y="1278937"/>
                    <a:pt x="220687" y="1276079"/>
                    <a:pt x="220687" y="1276079"/>
                  </a:cubicBezTo>
                  <a:cubicBezTo>
                    <a:pt x="220687" y="1276079"/>
                    <a:pt x="220827" y="1264662"/>
                    <a:pt x="222707" y="1258693"/>
                  </a:cubicBezTo>
                  <a:cubicBezTo>
                    <a:pt x="224586" y="1252724"/>
                    <a:pt x="225209" y="1249282"/>
                    <a:pt x="226148" y="1243631"/>
                  </a:cubicBezTo>
                  <a:cubicBezTo>
                    <a:pt x="227088" y="1237979"/>
                    <a:pt x="228968" y="1223552"/>
                    <a:pt x="225526" y="1220720"/>
                  </a:cubicBezTo>
                  <a:cubicBezTo>
                    <a:pt x="222377" y="1218142"/>
                    <a:pt x="220522" y="1218840"/>
                    <a:pt x="218871" y="1216834"/>
                  </a:cubicBezTo>
                  <a:cubicBezTo>
                    <a:pt x="216827" y="1214396"/>
                    <a:pt x="216738" y="1210687"/>
                    <a:pt x="216738" y="1210687"/>
                  </a:cubicBezTo>
                  <a:cubicBezTo>
                    <a:pt x="216738" y="1210687"/>
                    <a:pt x="216738" y="1196882"/>
                    <a:pt x="217043" y="1193110"/>
                  </a:cubicBezTo>
                  <a:cubicBezTo>
                    <a:pt x="217360" y="1189351"/>
                    <a:pt x="211709" y="1181185"/>
                    <a:pt x="206057" y="1180880"/>
                  </a:cubicBezTo>
                  <a:cubicBezTo>
                    <a:pt x="200418" y="1180575"/>
                    <a:pt x="193509" y="1184957"/>
                    <a:pt x="189750" y="1188093"/>
                  </a:cubicBezTo>
                  <a:cubicBezTo>
                    <a:pt x="186321" y="1190951"/>
                    <a:pt x="179031" y="1193021"/>
                    <a:pt x="174904" y="1192907"/>
                  </a:cubicBezTo>
                  <a:cubicBezTo>
                    <a:pt x="174485" y="1192894"/>
                    <a:pt x="174104" y="1192869"/>
                    <a:pt x="173748" y="1192805"/>
                  </a:cubicBezTo>
                  <a:cubicBezTo>
                    <a:pt x="169989" y="1192183"/>
                    <a:pt x="162763" y="1189364"/>
                    <a:pt x="160883" y="1186227"/>
                  </a:cubicBezTo>
                  <a:cubicBezTo>
                    <a:pt x="159004" y="1183077"/>
                    <a:pt x="153035" y="1178060"/>
                    <a:pt x="149580" y="1178060"/>
                  </a:cubicBezTo>
                  <a:cubicBezTo>
                    <a:pt x="146138" y="1178060"/>
                    <a:pt x="141414" y="1183077"/>
                    <a:pt x="138290" y="1185274"/>
                  </a:cubicBezTo>
                  <a:cubicBezTo>
                    <a:pt x="135153" y="1187458"/>
                    <a:pt x="130441" y="1187141"/>
                    <a:pt x="126377" y="1183699"/>
                  </a:cubicBezTo>
                  <a:cubicBezTo>
                    <a:pt x="122301" y="1180245"/>
                    <a:pt x="114757" y="1178987"/>
                    <a:pt x="112877" y="1180562"/>
                  </a:cubicBezTo>
                  <a:cubicBezTo>
                    <a:pt x="110998" y="1182124"/>
                    <a:pt x="100647" y="1183382"/>
                    <a:pt x="94678" y="1182442"/>
                  </a:cubicBezTo>
                  <a:cubicBezTo>
                    <a:pt x="88722" y="1181502"/>
                    <a:pt x="52019" y="1177413"/>
                    <a:pt x="52019" y="1177413"/>
                  </a:cubicBezTo>
                  <a:cubicBezTo>
                    <a:pt x="52019" y="1177413"/>
                    <a:pt x="46685" y="1177413"/>
                    <a:pt x="44805" y="1175216"/>
                  </a:cubicBezTo>
                  <a:cubicBezTo>
                    <a:pt x="42926" y="1173018"/>
                    <a:pt x="38214" y="1170504"/>
                    <a:pt x="34455" y="1173958"/>
                  </a:cubicBezTo>
                  <a:cubicBezTo>
                    <a:pt x="31242" y="1176905"/>
                    <a:pt x="28473" y="1179635"/>
                    <a:pt x="27546" y="1182912"/>
                  </a:cubicBezTo>
                  <a:lnTo>
                    <a:pt x="27546" y="1182912"/>
                  </a:lnTo>
                  <a:lnTo>
                    <a:pt x="27241" y="1184639"/>
                  </a:lnTo>
                  <a:lnTo>
                    <a:pt x="27241" y="1184639"/>
                  </a:lnTo>
                  <a:cubicBezTo>
                    <a:pt x="26936" y="1188716"/>
                    <a:pt x="26174" y="1191395"/>
                    <a:pt x="23964" y="1192780"/>
                  </a:cubicBezTo>
                  <a:cubicBezTo>
                    <a:pt x="21437" y="1194367"/>
                    <a:pt x="19735" y="1193427"/>
                    <a:pt x="13754" y="1191230"/>
                  </a:cubicBezTo>
                  <a:cubicBezTo>
                    <a:pt x="7810" y="1189387"/>
                    <a:pt x="5384" y="1192346"/>
                    <a:pt x="5384" y="1192346"/>
                  </a:cubicBezTo>
                  <a:lnTo>
                    <a:pt x="5384" y="1192346"/>
                  </a:lnTo>
                  <a:lnTo>
                    <a:pt x="5384" y="1192346"/>
                  </a:lnTo>
                  <a:close/>
                </a:path>
              </a:pathLst>
            </a:cu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7" name="任意多边形 104">
              <a:extLst>
                <a:ext uri="{FF2B5EF4-FFF2-40B4-BE49-F238E27FC236}">
                  <a16:creationId xmlns:a16="http://schemas.microsoft.com/office/drawing/2014/main" id="{1E140D91-2791-4905-A9D7-1C5563EAA353}"/>
                </a:ext>
              </a:extLst>
            </p:cNvPr>
            <p:cNvSpPr/>
            <p:nvPr/>
          </p:nvSpPr>
          <p:spPr>
            <a:xfrm>
              <a:off x="2185418" y="2780425"/>
              <a:ext cx="2044117" cy="1349093"/>
            </a:xfrm>
            <a:custGeom>
              <a:avLst/>
              <a:gdLst>
                <a:gd name="connsiteX0" fmla="*/ 5805238 w 6104375"/>
                <a:gd name="connsiteY0" fmla="*/ 2136019 h 4028814"/>
                <a:gd name="connsiteX1" fmla="*/ 5789630 w 6104375"/>
                <a:gd name="connsiteY1" fmla="*/ 2135791 h 4028814"/>
                <a:gd name="connsiteX2" fmla="*/ 5775216 w 6104375"/>
                <a:gd name="connsiteY2" fmla="*/ 2139169 h 4028814"/>
                <a:gd name="connsiteX3" fmla="*/ 5749740 w 6104375"/>
                <a:gd name="connsiteY3" fmla="*/ 2130711 h 4028814"/>
                <a:gd name="connsiteX4" fmla="*/ 5727159 w 6104375"/>
                <a:gd name="connsiteY4" fmla="*/ 2123472 h 4028814"/>
                <a:gd name="connsiteX5" fmla="*/ 5711297 w 6104375"/>
                <a:gd name="connsiteY5" fmla="*/ 2116677 h 4028814"/>
                <a:gd name="connsiteX6" fmla="*/ 5704566 w 6104375"/>
                <a:gd name="connsiteY6" fmla="*/ 2107990 h 4028814"/>
                <a:gd name="connsiteX7" fmla="*/ 5696158 w 6104375"/>
                <a:gd name="connsiteY7" fmla="*/ 2111610 h 4028814"/>
                <a:gd name="connsiteX8" fmla="*/ 5681020 w 6104375"/>
                <a:gd name="connsiteY8" fmla="*/ 2113299 h 4028814"/>
                <a:gd name="connsiteX9" fmla="*/ 5675737 w 6104375"/>
                <a:gd name="connsiteY9" fmla="*/ 2122722 h 4028814"/>
                <a:gd name="connsiteX10" fmla="*/ 5683903 w 6104375"/>
                <a:gd name="connsiteY10" fmla="*/ 2130215 h 4028814"/>
                <a:gd name="connsiteX11" fmla="*/ 5690634 w 6104375"/>
                <a:gd name="connsiteY11" fmla="*/ 2134089 h 4028814"/>
                <a:gd name="connsiteX12" fmla="*/ 5688233 w 6104375"/>
                <a:gd name="connsiteY12" fmla="*/ 2138432 h 4028814"/>
                <a:gd name="connsiteX13" fmla="*/ 5688233 w 6104375"/>
                <a:gd name="connsiteY13" fmla="*/ 2138432 h 4028814"/>
                <a:gd name="connsiteX14" fmla="*/ 5686798 w 6104375"/>
                <a:gd name="connsiteY14" fmla="*/ 2140147 h 4028814"/>
                <a:gd name="connsiteX15" fmla="*/ 5686798 w 6104375"/>
                <a:gd name="connsiteY15" fmla="*/ 2140147 h 4028814"/>
                <a:gd name="connsiteX16" fmla="*/ 5677870 w 6104375"/>
                <a:gd name="connsiteY16" fmla="*/ 2148707 h 4028814"/>
                <a:gd name="connsiteX17" fmla="*/ 5678784 w 6104375"/>
                <a:gd name="connsiteY17" fmla="*/ 2162156 h 4028814"/>
                <a:gd name="connsiteX18" fmla="*/ 5694558 w 6104375"/>
                <a:gd name="connsiteY18" fmla="*/ 2174805 h 4028814"/>
                <a:gd name="connsiteX19" fmla="*/ 5688182 w 6104375"/>
                <a:gd name="connsiteY19" fmla="*/ 2183708 h 4028814"/>
                <a:gd name="connsiteX20" fmla="*/ 5687205 w 6104375"/>
                <a:gd name="connsiteY20" fmla="*/ 2187200 h 4028814"/>
                <a:gd name="connsiteX21" fmla="*/ 5677337 w 6104375"/>
                <a:gd name="connsiteY21" fmla="*/ 2196103 h 4028814"/>
                <a:gd name="connsiteX22" fmla="*/ 5680588 w 6104375"/>
                <a:gd name="connsiteY22" fmla="*/ 2197487 h 4028814"/>
                <a:gd name="connsiteX23" fmla="*/ 5680588 w 6104375"/>
                <a:gd name="connsiteY23" fmla="*/ 2197487 h 4028814"/>
                <a:gd name="connsiteX24" fmla="*/ 5690532 w 6104375"/>
                <a:gd name="connsiteY24" fmla="*/ 2203863 h 4028814"/>
                <a:gd name="connsiteX25" fmla="*/ 5690532 w 6104375"/>
                <a:gd name="connsiteY25" fmla="*/ 2203863 h 4028814"/>
                <a:gd name="connsiteX26" fmla="*/ 5687166 w 6104375"/>
                <a:gd name="connsiteY26" fmla="*/ 2208028 h 4028814"/>
                <a:gd name="connsiteX27" fmla="*/ 5672269 w 6104375"/>
                <a:gd name="connsiteY27" fmla="*/ 2207762 h 4028814"/>
                <a:gd name="connsiteX28" fmla="*/ 5661296 w 6104375"/>
                <a:gd name="connsiteY28" fmla="*/ 2204904 h 4028814"/>
                <a:gd name="connsiteX29" fmla="*/ 5649206 w 6104375"/>
                <a:gd name="connsiteY29" fmla="*/ 2218773 h 4028814"/>
                <a:gd name="connsiteX30" fmla="*/ 5643580 w 6104375"/>
                <a:gd name="connsiteY30" fmla="*/ 2244795 h 4028814"/>
                <a:gd name="connsiteX31" fmla="*/ 5648165 w 6104375"/>
                <a:gd name="connsiteY31" fmla="*/ 2283784 h 4028814"/>
                <a:gd name="connsiteX32" fmla="*/ 5636722 w 6104375"/>
                <a:gd name="connsiteY32" fmla="*/ 2284953 h 4028814"/>
                <a:gd name="connsiteX33" fmla="*/ 5619678 w 6104375"/>
                <a:gd name="connsiteY33" fmla="*/ 2270818 h 4028814"/>
                <a:gd name="connsiteX34" fmla="*/ 5618548 w 6104375"/>
                <a:gd name="connsiteY34" fmla="*/ 2280711 h 4028814"/>
                <a:gd name="connsiteX35" fmla="*/ 5621368 w 6104375"/>
                <a:gd name="connsiteY35" fmla="*/ 2293157 h 4028814"/>
                <a:gd name="connsiteX36" fmla="*/ 5612097 w 6104375"/>
                <a:gd name="connsiteY36" fmla="*/ 2292039 h 4028814"/>
                <a:gd name="connsiteX37" fmla="*/ 5606191 w 6104375"/>
                <a:gd name="connsiteY37" fmla="*/ 2295989 h 4028814"/>
                <a:gd name="connsiteX38" fmla="*/ 5596920 w 6104375"/>
                <a:gd name="connsiteY38" fmla="*/ 2297945 h 4028814"/>
                <a:gd name="connsiteX39" fmla="*/ 5578086 w 6104375"/>
                <a:gd name="connsiteY39" fmla="*/ 2285791 h 4028814"/>
                <a:gd name="connsiteX40" fmla="*/ 5570771 w 6104375"/>
                <a:gd name="connsiteY40" fmla="*/ 2279860 h 4028814"/>
                <a:gd name="connsiteX41" fmla="*/ 5558401 w 6104375"/>
                <a:gd name="connsiteY41" fmla="*/ 2269967 h 4028814"/>
                <a:gd name="connsiteX42" fmla="*/ 5540126 w 6104375"/>
                <a:gd name="connsiteY42" fmla="*/ 2276189 h 4028814"/>
                <a:gd name="connsiteX43" fmla="*/ 5544342 w 6104375"/>
                <a:gd name="connsiteY43" fmla="*/ 2288915 h 4028814"/>
                <a:gd name="connsiteX44" fmla="*/ 5545879 w 6104375"/>
                <a:gd name="connsiteY44" fmla="*/ 2299634 h 4028814"/>
                <a:gd name="connsiteX45" fmla="*/ 5529305 w 6104375"/>
                <a:gd name="connsiteY45" fmla="*/ 2304320 h 4028814"/>
                <a:gd name="connsiteX46" fmla="*/ 5517050 w 6104375"/>
                <a:gd name="connsiteY46" fmla="*/ 2317274 h 4028814"/>
                <a:gd name="connsiteX47" fmla="*/ 5493085 w 6104375"/>
                <a:gd name="connsiteY47" fmla="*/ 2299113 h 4028814"/>
                <a:gd name="connsiteX48" fmla="*/ 5489999 w 6104375"/>
                <a:gd name="connsiteY48" fmla="*/ 2301170 h 4028814"/>
                <a:gd name="connsiteX49" fmla="*/ 5476588 w 6104375"/>
                <a:gd name="connsiteY49" fmla="*/ 2295569 h 4028814"/>
                <a:gd name="connsiteX50" fmla="*/ 5465069 w 6104375"/>
                <a:gd name="connsiteY50" fmla="*/ 2290489 h 4028814"/>
                <a:gd name="connsiteX51" fmla="*/ 5461132 w 6104375"/>
                <a:gd name="connsiteY51" fmla="*/ 2299519 h 4028814"/>
                <a:gd name="connsiteX52" fmla="*/ 5472193 w 6104375"/>
                <a:gd name="connsiteY52" fmla="*/ 2312562 h 4028814"/>
                <a:gd name="connsiteX53" fmla="*/ 5478937 w 6104375"/>
                <a:gd name="connsiteY53" fmla="*/ 2332628 h 4028814"/>
                <a:gd name="connsiteX54" fmla="*/ 5484271 w 6104375"/>
                <a:gd name="connsiteY54" fmla="*/ 2345061 h 4028814"/>
                <a:gd name="connsiteX55" fmla="*/ 5471330 w 6104375"/>
                <a:gd name="connsiteY55" fmla="*/ 2348757 h 4028814"/>
                <a:gd name="connsiteX56" fmla="*/ 5467393 w 6104375"/>
                <a:gd name="connsiteY56" fmla="*/ 2362054 h 4028814"/>
                <a:gd name="connsiteX57" fmla="*/ 5469920 w 6104375"/>
                <a:gd name="connsiteY57" fmla="*/ 2375897 h 4028814"/>
                <a:gd name="connsiteX58" fmla="*/ 5480893 w 6104375"/>
                <a:gd name="connsiteY58" fmla="*/ 2386387 h 4028814"/>
                <a:gd name="connsiteX59" fmla="*/ 5484830 w 6104375"/>
                <a:gd name="connsiteY59" fmla="*/ 2397969 h 4028814"/>
                <a:gd name="connsiteX60" fmla="*/ 5485960 w 6104375"/>
                <a:gd name="connsiteY60" fmla="*/ 2407862 h 4028814"/>
                <a:gd name="connsiteX61" fmla="*/ 5478924 w 6104375"/>
                <a:gd name="connsiteY61" fmla="*/ 2416892 h 4028814"/>
                <a:gd name="connsiteX62" fmla="*/ 5462338 w 6104375"/>
                <a:gd name="connsiteY62" fmla="*/ 2419724 h 4028814"/>
                <a:gd name="connsiteX63" fmla="*/ 5450806 w 6104375"/>
                <a:gd name="connsiteY63" fmla="*/ 2408408 h 4028814"/>
                <a:gd name="connsiteX64" fmla="*/ 5442374 w 6104375"/>
                <a:gd name="connsiteY64" fmla="*/ 2395111 h 4028814"/>
                <a:gd name="connsiteX65" fmla="*/ 5437306 w 6104375"/>
                <a:gd name="connsiteY65" fmla="*/ 2403620 h 4028814"/>
                <a:gd name="connsiteX66" fmla="*/ 5426905 w 6104375"/>
                <a:gd name="connsiteY66" fmla="*/ 2399645 h 4028814"/>
                <a:gd name="connsiteX67" fmla="*/ 5417913 w 6104375"/>
                <a:gd name="connsiteY67" fmla="*/ 2390019 h 4028814"/>
                <a:gd name="connsiteX68" fmla="*/ 5406661 w 6104375"/>
                <a:gd name="connsiteY68" fmla="*/ 2399074 h 4028814"/>
                <a:gd name="connsiteX69" fmla="*/ 5390926 w 6104375"/>
                <a:gd name="connsiteY69" fmla="*/ 2387492 h 4028814"/>
                <a:gd name="connsiteX70" fmla="*/ 5370962 w 6104375"/>
                <a:gd name="connsiteY70" fmla="*/ 2370233 h 4028814"/>
                <a:gd name="connsiteX71" fmla="*/ 5357182 w 6104375"/>
                <a:gd name="connsiteY71" fmla="*/ 2346496 h 4028814"/>
                <a:gd name="connsiteX72" fmla="*/ 5356623 w 6104375"/>
                <a:gd name="connsiteY72" fmla="*/ 2329504 h 4028814"/>
                <a:gd name="connsiteX73" fmla="*/ 5355214 w 6104375"/>
                <a:gd name="connsiteY73" fmla="*/ 2322163 h 4028814"/>
                <a:gd name="connsiteX74" fmla="*/ 5337497 w 6104375"/>
                <a:gd name="connsiteY74" fmla="*/ 2321591 h 4028814"/>
                <a:gd name="connsiteX75" fmla="*/ 5329623 w 6104375"/>
                <a:gd name="connsiteY75" fmla="*/ 2315635 h 4028814"/>
                <a:gd name="connsiteX76" fmla="*/ 5323438 w 6104375"/>
                <a:gd name="connsiteY76" fmla="*/ 2307444 h 4028814"/>
                <a:gd name="connsiteX77" fmla="*/ 5318942 w 6104375"/>
                <a:gd name="connsiteY77" fmla="*/ 2308587 h 4028814"/>
                <a:gd name="connsiteX78" fmla="*/ 5311627 w 6104375"/>
                <a:gd name="connsiteY78" fmla="*/ 2314238 h 4028814"/>
                <a:gd name="connsiteX79" fmla="*/ 5300096 w 6104375"/>
                <a:gd name="connsiteY79" fmla="*/ 2317070 h 4028814"/>
                <a:gd name="connsiteX80" fmla="*/ 5306839 w 6104375"/>
                <a:gd name="connsiteY80" fmla="*/ 2327243 h 4028814"/>
                <a:gd name="connsiteX81" fmla="*/ 5304579 w 6104375"/>
                <a:gd name="connsiteY81" fmla="*/ 2338559 h 4028814"/>
                <a:gd name="connsiteX82" fmla="*/ 5294469 w 6104375"/>
                <a:gd name="connsiteY82" fmla="*/ 2346763 h 4028814"/>
                <a:gd name="connsiteX83" fmla="*/ 5294190 w 6104375"/>
                <a:gd name="connsiteY83" fmla="*/ 2357228 h 4028814"/>
                <a:gd name="connsiteX84" fmla="*/ 5297276 w 6104375"/>
                <a:gd name="connsiteY84" fmla="*/ 2366283 h 4028814"/>
                <a:gd name="connsiteX85" fmla="*/ 5302064 w 6104375"/>
                <a:gd name="connsiteY85" fmla="*/ 2373623 h 4028814"/>
                <a:gd name="connsiteX86" fmla="*/ 5305430 w 6104375"/>
                <a:gd name="connsiteY86" fmla="*/ 2380697 h 4028814"/>
                <a:gd name="connsiteX87" fmla="*/ 5309659 w 6104375"/>
                <a:gd name="connsiteY87" fmla="*/ 2394566 h 4028814"/>
                <a:gd name="connsiteX88" fmla="*/ 5300096 w 6104375"/>
                <a:gd name="connsiteY88" fmla="*/ 2408701 h 4028814"/>
                <a:gd name="connsiteX89" fmla="*/ 5292222 w 6104375"/>
                <a:gd name="connsiteY89" fmla="*/ 2416042 h 4028814"/>
                <a:gd name="connsiteX90" fmla="*/ 5284627 w 6104375"/>
                <a:gd name="connsiteY90" fmla="*/ 2418950 h 4028814"/>
                <a:gd name="connsiteX91" fmla="*/ 5277744 w 6104375"/>
                <a:gd name="connsiteY91" fmla="*/ 2417337 h 4028814"/>
                <a:gd name="connsiteX92" fmla="*/ 5269641 w 6104375"/>
                <a:gd name="connsiteY92" fmla="*/ 2412473 h 4028814"/>
                <a:gd name="connsiteX93" fmla="*/ 5268028 w 6104375"/>
                <a:gd name="connsiteY93" fmla="*/ 2388978 h 4028814"/>
                <a:gd name="connsiteX94" fmla="*/ 5256281 w 6104375"/>
                <a:gd name="connsiteY94" fmla="*/ 2382895 h 4028814"/>
                <a:gd name="connsiteX95" fmla="*/ 5251823 w 6104375"/>
                <a:gd name="connsiteY95" fmla="*/ 2376024 h 4028814"/>
                <a:gd name="connsiteX96" fmla="*/ 5236037 w 6104375"/>
                <a:gd name="connsiteY96" fmla="*/ 2365877 h 4028814"/>
                <a:gd name="connsiteX97" fmla="*/ 5226715 w 6104375"/>
                <a:gd name="connsiteY97" fmla="*/ 2347246 h 4028814"/>
                <a:gd name="connsiteX98" fmla="*/ 5215780 w 6104375"/>
                <a:gd name="connsiteY98" fmla="*/ 2334279 h 4028814"/>
                <a:gd name="connsiteX99" fmla="*/ 5203220 w 6104375"/>
                <a:gd name="connsiteY99" fmla="*/ 2344007 h 4028814"/>
                <a:gd name="connsiteX100" fmla="*/ 5191485 w 6104375"/>
                <a:gd name="connsiteY100" fmla="*/ 2358587 h 4028814"/>
                <a:gd name="connsiteX101" fmla="*/ 5184995 w 6104375"/>
                <a:gd name="connsiteY101" fmla="*/ 2373598 h 4028814"/>
                <a:gd name="connsiteX102" fmla="*/ 5176080 w 6104375"/>
                <a:gd name="connsiteY102" fmla="*/ 2373179 h 4028814"/>
                <a:gd name="connsiteX103" fmla="*/ 5167584 w 6104375"/>
                <a:gd name="connsiteY103" fmla="*/ 2358193 h 4028814"/>
                <a:gd name="connsiteX104" fmla="*/ 5153004 w 6104375"/>
                <a:gd name="connsiteY104" fmla="*/ 2342788 h 4028814"/>
                <a:gd name="connsiteX105" fmla="*/ 5134386 w 6104375"/>
                <a:gd name="connsiteY105" fmla="*/ 2336311 h 4028814"/>
                <a:gd name="connsiteX106" fmla="*/ 5122232 w 6104375"/>
                <a:gd name="connsiteY106" fmla="*/ 2333085 h 4028814"/>
                <a:gd name="connsiteX107" fmla="*/ 5118181 w 6104375"/>
                <a:gd name="connsiteY107" fmla="*/ 2338737 h 4028814"/>
                <a:gd name="connsiteX108" fmla="*/ 5109265 w 6104375"/>
                <a:gd name="connsiteY108" fmla="*/ 2343995 h 4028814"/>
                <a:gd name="connsiteX109" fmla="*/ 5090634 w 6104375"/>
                <a:gd name="connsiteY109" fmla="*/ 2347246 h 4028814"/>
                <a:gd name="connsiteX110" fmla="*/ 5066339 w 6104375"/>
                <a:gd name="connsiteY110" fmla="*/ 2307952 h 4028814"/>
                <a:gd name="connsiteX111" fmla="*/ 5052573 w 6104375"/>
                <a:gd name="connsiteY111" fmla="*/ 2271516 h 4028814"/>
                <a:gd name="connsiteX112" fmla="*/ 5047302 w 6104375"/>
                <a:gd name="connsiteY112" fmla="*/ 2264620 h 4028814"/>
                <a:gd name="connsiteX113" fmla="*/ 5054592 w 6104375"/>
                <a:gd name="connsiteY113" fmla="*/ 2250040 h 4028814"/>
                <a:gd name="connsiteX114" fmla="*/ 5066746 w 6104375"/>
                <a:gd name="connsiteY114" fmla="*/ 2243563 h 4028814"/>
                <a:gd name="connsiteX115" fmla="*/ 5076868 w 6104375"/>
                <a:gd name="connsiteY115" fmla="*/ 2241950 h 4028814"/>
                <a:gd name="connsiteX116" fmla="*/ 5073629 w 6104375"/>
                <a:gd name="connsiteY116" fmla="*/ 2230584 h 4028814"/>
                <a:gd name="connsiteX117" fmla="*/ 5076461 w 6104375"/>
                <a:gd name="connsiteY117" fmla="*/ 2221681 h 4028814"/>
                <a:gd name="connsiteX118" fmla="*/ 5086177 w 6104375"/>
                <a:gd name="connsiteY118" fmla="*/ 2216030 h 4028814"/>
                <a:gd name="connsiteX119" fmla="*/ 5080513 w 6104375"/>
                <a:gd name="connsiteY119" fmla="*/ 2205095 h 4028814"/>
                <a:gd name="connsiteX120" fmla="*/ 5075661 w 6104375"/>
                <a:gd name="connsiteY120" fmla="*/ 2195799 h 4028814"/>
                <a:gd name="connsiteX121" fmla="*/ 5075661 w 6104375"/>
                <a:gd name="connsiteY121" fmla="*/ 2179174 h 4028814"/>
                <a:gd name="connsiteX122" fmla="*/ 5060675 w 6104375"/>
                <a:gd name="connsiteY122" fmla="*/ 2179987 h 4028814"/>
                <a:gd name="connsiteX123" fmla="*/ 5052992 w 6104375"/>
                <a:gd name="connsiteY123" fmla="*/ 2193754 h 4028814"/>
                <a:gd name="connsiteX124" fmla="*/ 5044076 w 6104375"/>
                <a:gd name="connsiteY124" fmla="*/ 2186858 h 4028814"/>
                <a:gd name="connsiteX125" fmla="*/ 5036786 w 6104375"/>
                <a:gd name="connsiteY125" fmla="*/ 2170666 h 4028814"/>
                <a:gd name="connsiteX126" fmla="*/ 5033142 w 6104375"/>
                <a:gd name="connsiteY126" fmla="*/ 2153673 h 4028814"/>
                <a:gd name="connsiteX127" fmla="*/ 5029497 w 6104375"/>
                <a:gd name="connsiteY127" fmla="*/ 2130978 h 4028814"/>
                <a:gd name="connsiteX128" fmla="*/ 5027134 w 6104375"/>
                <a:gd name="connsiteY128" fmla="*/ 2127206 h 4028814"/>
                <a:gd name="connsiteX129" fmla="*/ 5016936 w 6104375"/>
                <a:gd name="connsiteY129" fmla="*/ 2125720 h 4028814"/>
                <a:gd name="connsiteX130" fmla="*/ 4993860 w 6104375"/>
                <a:gd name="connsiteY130" fmla="*/ 2128552 h 4028814"/>
                <a:gd name="connsiteX131" fmla="*/ 4990216 w 6104375"/>
                <a:gd name="connsiteY131" fmla="*/ 2116817 h 4028814"/>
                <a:gd name="connsiteX132" fmla="*/ 5012085 w 6104375"/>
                <a:gd name="connsiteY132" fmla="*/ 2112753 h 4028814"/>
                <a:gd name="connsiteX133" fmla="*/ 5031935 w 6104375"/>
                <a:gd name="connsiteY133" fmla="*/ 2111534 h 4028814"/>
                <a:gd name="connsiteX134" fmla="*/ 5036393 w 6104375"/>
                <a:gd name="connsiteY134" fmla="*/ 2105451 h 4028814"/>
                <a:gd name="connsiteX135" fmla="*/ 5029103 w 6104375"/>
                <a:gd name="connsiteY135" fmla="*/ 2090896 h 4028814"/>
                <a:gd name="connsiteX136" fmla="*/ 5026258 w 6104375"/>
                <a:gd name="connsiteY136" fmla="*/ 2084000 h 4028814"/>
                <a:gd name="connsiteX137" fmla="*/ 5008846 w 6104375"/>
                <a:gd name="connsiteY137" fmla="*/ 2087645 h 4028814"/>
                <a:gd name="connsiteX138" fmla="*/ 4980094 w 6104375"/>
                <a:gd name="connsiteY138" fmla="*/ 2076304 h 4028814"/>
                <a:gd name="connsiteX139" fmla="*/ 4961056 w 6104375"/>
                <a:gd name="connsiteY139" fmla="*/ 2064544 h 4028814"/>
                <a:gd name="connsiteX140" fmla="*/ 4942032 w 6104375"/>
                <a:gd name="connsiteY140" fmla="*/ 2066182 h 4028814"/>
                <a:gd name="connsiteX141" fmla="*/ 4941321 w 6104375"/>
                <a:gd name="connsiteY141" fmla="*/ 2055438 h 4028814"/>
                <a:gd name="connsiteX142" fmla="*/ 4930691 w 6104375"/>
                <a:gd name="connsiteY142" fmla="*/ 2047627 h 4028814"/>
                <a:gd name="connsiteX143" fmla="*/ 4917699 w 6104375"/>
                <a:gd name="connsiteY143" fmla="*/ 2038776 h 4028814"/>
                <a:gd name="connsiteX144" fmla="*/ 4911984 w 6104375"/>
                <a:gd name="connsiteY144" fmla="*/ 2019002 h 4028814"/>
                <a:gd name="connsiteX145" fmla="*/ 4905227 w 6104375"/>
                <a:gd name="connsiteY145" fmla="*/ 2007317 h 4028814"/>
                <a:gd name="connsiteX146" fmla="*/ 4895118 w 6104375"/>
                <a:gd name="connsiteY146" fmla="*/ 1992763 h 4028814"/>
                <a:gd name="connsiteX147" fmla="*/ 4870188 w 6104375"/>
                <a:gd name="connsiteY147" fmla="*/ 1970640 h 4028814"/>
                <a:gd name="connsiteX148" fmla="*/ 4858758 w 6104375"/>
                <a:gd name="connsiteY148" fmla="*/ 1968583 h 4028814"/>
                <a:gd name="connsiteX149" fmla="*/ 4834628 w 6104375"/>
                <a:gd name="connsiteY149" fmla="*/ 1981829 h 4028814"/>
                <a:gd name="connsiteX150" fmla="*/ 4815400 w 6104375"/>
                <a:gd name="connsiteY150" fmla="*/ 1985473 h 4028814"/>
                <a:gd name="connsiteX151" fmla="*/ 4798534 w 6104375"/>
                <a:gd name="connsiteY151" fmla="*/ 1983886 h 4028814"/>
                <a:gd name="connsiteX152" fmla="*/ 4789187 w 6104375"/>
                <a:gd name="connsiteY152" fmla="*/ 1987556 h 4028814"/>
                <a:gd name="connsiteX153" fmla="*/ 4756739 w 6104375"/>
                <a:gd name="connsiteY153" fmla="*/ 2001590 h 4028814"/>
                <a:gd name="connsiteX154" fmla="*/ 4727402 w 6104375"/>
                <a:gd name="connsiteY154" fmla="*/ 2005756 h 4028814"/>
                <a:gd name="connsiteX155" fmla="*/ 4712327 w 6104375"/>
                <a:gd name="connsiteY155" fmla="*/ 2016424 h 4028814"/>
                <a:gd name="connsiteX156" fmla="*/ 4697773 w 6104375"/>
                <a:gd name="connsiteY156" fmla="*/ 2015903 h 4028814"/>
                <a:gd name="connsiteX157" fmla="*/ 4677796 w 6104375"/>
                <a:gd name="connsiteY157" fmla="*/ 2010963 h 4028814"/>
                <a:gd name="connsiteX158" fmla="*/ 4671065 w 6104375"/>
                <a:gd name="connsiteY158" fmla="*/ 2011013 h 4028814"/>
                <a:gd name="connsiteX159" fmla="*/ 4666264 w 6104375"/>
                <a:gd name="connsiteY159" fmla="*/ 2008486 h 4028814"/>
                <a:gd name="connsiteX160" fmla="*/ 4665553 w 6104375"/>
                <a:gd name="connsiteY160" fmla="*/ 2002110 h 4028814"/>
                <a:gd name="connsiteX161" fmla="*/ 4665553 w 6104375"/>
                <a:gd name="connsiteY161" fmla="*/ 1999926 h 4028814"/>
                <a:gd name="connsiteX162" fmla="*/ 4664321 w 6104375"/>
                <a:gd name="connsiteY162" fmla="*/ 1996802 h 4028814"/>
                <a:gd name="connsiteX163" fmla="*/ 4657806 w 6104375"/>
                <a:gd name="connsiteY163" fmla="*/ 1995443 h 4028814"/>
                <a:gd name="connsiteX164" fmla="*/ 4655012 w 6104375"/>
                <a:gd name="connsiteY164" fmla="*/ 1998961 h 4028814"/>
                <a:gd name="connsiteX165" fmla="*/ 4648293 w 6104375"/>
                <a:gd name="connsiteY165" fmla="*/ 2004397 h 4028814"/>
                <a:gd name="connsiteX166" fmla="*/ 4643620 w 6104375"/>
                <a:gd name="connsiteY166" fmla="*/ 2001895 h 4028814"/>
                <a:gd name="connsiteX167" fmla="*/ 4640305 w 6104375"/>
                <a:gd name="connsiteY167" fmla="*/ 1998923 h 4028814"/>
                <a:gd name="connsiteX168" fmla="*/ 4630374 w 6104375"/>
                <a:gd name="connsiteY168" fmla="*/ 1998148 h 4028814"/>
                <a:gd name="connsiteX169" fmla="*/ 4627034 w 6104375"/>
                <a:gd name="connsiteY169" fmla="*/ 1995913 h 4028814"/>
                <a:gd name="connsiteX170" fmla="*/ 4629434 w 6104375"/>
                <a:gd name="connsiteY170" fmla="*/ 1989411 h 4028814"/>
                <a:gd name="connsiteX171" fmla="*/ 4628024 w 6104375"/>
                <a:gd name="connsiteY171" fmla="*/ 1982769 h 4028814"/>
                <a:gd name="connsiteX172" fmla="*/ 4625814 w 6104375"/>
                <a:gd name="connsiteY172" fmla="*/ 1980508 h 4028814"/>
                <a:gd name="connsiteX173" fmla="*/ 4624430 w 6104375"/>
                <a:gd name="connsiteY173" fmla="*/ 1976812 h 4028814"/>
                <a:gd name="connsiteX174" fmla="*/ 4623782 w 6104375"/>
                <a:gd name="connsiteY174" fmla="*/ 1974183 h 4028814"/>
                <a:gd name="connsiteX175" fmla="*/ 4622678 w 6104375"/>
                <a:gd name="connsiteY175" fmla="*/ 1971872 h 4028814"/>
                <a:gd name="connsiteX176" fmla="*/ 4621420 w 6104375"/>
                <a:gd name="connsiteY176" fmla="*/ 1968989 h 4028814"/>
                <a:gd name="connsiteX177" fmla="*/ 4617191 w 6104375"/>
                <a:gd name="connsiteY177" fmla="*/ 1964696 h 4028814"/>
                <a:gd name="connsiteX178" fmla="*/ 4605850 w 6104375"/>
                <a:gd name="connsiteY178" fmla="*/ 1960747 h 4028814"/>
                <a:gd name="connsiteX179" fmla="*/ 4595004 w 6104375"/>
                <a:gd name="connsiteY179" fmla="*/ 1959083 h 4028814"/>
                <a:gd name="connsiteX180" fmla="*/ 4587041 w 6104375"/>
                <a:gd name="connsiteY180" fmla="*/ 1956505 h 4028814"/>
                <a:gd name="connsiteX181" fmla="*/ 4580882 w 6104375"/>
                <a:gd name="connsiteY181" fmla="*/ 1955730 h 4028814"/>
                <a:gd name="connsiteX182" fmla="*/ 4576246 w 6104375"/>
                <a:gd name="connsiteY182" fmla="*/ 1955578 h 4028814"/>
                <a:gd name="connsiteX183" fmla="*/ 4571370 w 6104375"/>
                <a:gd name="connsiteY183" fmla="*/ 1954778 h 4028814"/>
                <a:gd name="connsiteX184" fmla="*/ 4564258 w 6104375"/>
                <a:gd name="connsiteY184" fmla="*/ 1953787 h 4028814"/>
                <a:gd name="connsiteX185" fmla="*/ 4563280 w 6104375"/>
                <a:gd name="connsiteY185" fmla="*/ 1957114 h 4028814"/>
                <a:gd name="connsiteX186" fmla="*/ 4563026 w 6104375"/>
                <a:gd name="connsiteY186" fmla="*/ 1960912 h 4028814"/>
                <a:gd name="connsiteX187" fmla="*/ 4561387 w 6104375"/>
                <a:gd name="connsiteY187" fmla="*/ 1963388 h 4028814"/>
                <a:gd name="connsiteX188" fmla="*/ 4557984 w 6104375"/>
                <a:gd name="connsiteY188" fmla="*/ 1967999 h 4028814"/>
                <a:gd name="connsiteX189" fmla="*/ 4551481 w 6104375"/>
                <a:gd name="connsiteY189" fmla="*/ 1967948 h 4028814"/>
                <a:gd name="connsiteX190" fmla="*/ 4545665 w 6104375"/>
                <a:gd name="connsiteY190" fmla="*/ 1969281 h 4028814"/>
                <a:gd name="connsiteX191" fmla="*/ 4541347 w 6104375"/>
                <a:gd name="connsiteY191" fmla="*/ 1972037 h 4028814"/>
                <a:gd name="connsiteX192" fmla="*/ 4537422 w 6104375"/>
                <a:gd name="connsiteY192" fmla="*/ 1975530 h 4028814"/>
                <a:gd name="connsiteX193" fmla="*/ 4528672 w 6104375"/>
                <a:gd name="connsiteY193" fmla="*/ 1977689 h 4028814"/>
                <a:gd name="connsiteX194" fmla="*/ 4525180 w 6104375"/>
                <a:gd name="connsiteY194" fmla="*/ 1977791 h 4028814"/>
                <a:gd name="connsiteX195" fmla="*/ 4525421 w 6104375"/>
                <a:gd name="connsiteY195" fmla="*/ 1968761 h 4028814"/>
                <a:gd name="connsiteX196" fmla="*/ 4520011 w 6104375"/>
                <a:gd name="connsiteY196" fmla="*/ 1967301 h 4028814"/>
                <a:gd name="connsiteX197" fmla="*/ 4517141 w 6104375"/>
                <a:gd name="connsiteY197" fmla="*/ 1965345 h 4028814"/>
                <a:gd name="connsiteX198" fmla="*/ 4516823 w 6104375"/>
                <a:gd name="connsiteY198" fmla="*/ 1954309 h 4028814"/>
                <a:gd name="connsiteX199" fmla="*/ 4517191 w 6104375"/>
                <a:gd name="connsiteY199" fmla="*/ 1951972 h 4028814"/>
                <a:gd name="connsiteX200" fmla="*/ 4511070 w 6104375"/>
                <a:gd name="connsiteY200" fmla="*/ 1946791 h 4028814"/>
                <a:gd name="connsiteX201" fmla="*/ 4503755 w 6104375"/>
                <a:gd name="connsiteY201" fmla="*/ 1946562 h 4028814"/>
                <a:gd name="connsiteX202" fmla="*/ 4500148 w 6104375"/>
                <a:gd name="connsiteY202" fmla="*/ 1947883 h 4028814"/>
                <a:gd name="connsiteX203" fmla="*/ 4497570 w 6104375"/>
                <a:gd name="connsiteY203" fmla="*/ 1950245 h 4028814"/>
                <a:gd name="connsiteX204" fmla="*/ 4489632 w 6104375"/>
                <a:gd name="connsiteY204" fmla="*/ 1953369 h 4028814"/>
                <a:gd name="connsiteX205" fmla="*/ 4487575 w 6104375"/>
                <a:gd name="connsiteY205" fmla="*/ 1954042 h 4028814"/>
                <a:gd name="connsiteX206" fmla="*/ 4485086 w 6104375"/>
                <a:gd name="connsiteY206" fmla="*/ 1944365 h 4028814"/>
                <a:gd name="connsiteX207" fmla="*/ 4475700 w 6104375"/>
                <a:gd name="connsiteY207" fmla="*/ 1932389 h 4028814"/>
                <a:gd name="connsiteX208" fmla="*/ 4472005 w 6104375"/>
                <a:gd name="connsiteY208" fmla="*/ 1927728 h 4028814"/>
                <a:gd name="connsiteX209" fmla="*/ 4462988 w 6104375"/>
                <a:gd name="connsiteY209" fmla="*/ 1919168 h 4028814"/>
                <a:gd name="connsiteX210" fmla="*/ 4454707 w 6104375"/>
                <a:gd name="connsiteY210" fmla="*/ 1914203 h 4028814"/>
                <a:gd name="connsiteX211" fmla="*/ 4454834 w 6104375"/>
                <a:gd name="connsiteY211" fmla="*/ 1905871 h 4028814"/>
                <a:gd name="connsiteX212" fmla="*/ 4452066 w 6104375"/>
                <a:gd name="connsiteY212" fmla="*/ 1895546 h 4028814"/>
                <a:gd name="connsiteX213" fmla="*/ 4443125 w 6104375"/>
                <a:gd name="connsiteY213" fmla="*/ 1895254 h 4028814"/>
                <a:gd name="connsiteX214" fmla="*/ 4434171 w 6104375"/>
                <a:gd name="connsiteY214" fmla="*/ 1888930 h 4028814"/>
                <a:gd name="connsiteX215" fmla="*/ 4429091 w 6104375"/>
                <a:gd name="connsiteY215" fmla="*/ 1884320 h 4028814"/>
                <a:gd name="connsiteX216" fmla="*/ 4424011 w 6104375"/>
                <a:gd name="connsiteY216" fmla="*/ 1887367 h 4028814"/>
                <a:gd name="connsiteX217" fmla="*/ 4407222 w 6104375"/>
                <a:gd name="connsiteY217" fmla="*/ 1902722 h 4028814"/>
                <a:gd name="connsiteX218" fmla="*/ 4395792 w 6104375"/>
                <a:gd name="connsiteY218" fmla="*/ 1898036 h 4028814"/>
                <a:gd name="connsiteX219" fmla="*/ 4392960 w 6104375"/>
                <a:gd name="connsiteY219" fmla="*/ 1889209 h 4028814"/>
                <a:gd name="connsiteX220" fmla="*/ 4392960 w 6104375"/>
                <a:gd name="connsiteY220" fmla="*/ 1889209 h 4028814"/>
                <a:gd name="connsiteX221" fmla="*/ 4392960 w 6104375"/>
                <a:gd name="connsiteY221" fmla="*/ 1875938 h 4028814"/>
                <a:gd name="connsiteX222" fmla="*/ 4392960 w 6104375"/>
                <a:gd name="connsiteY222" fmla="*/ 1875938 h 4028814"/>
                <a:gd name="connsiteX223" fmla="*/ 4376323 w 6104375"/>
                <a:gd name="connsiteY223" fmla="*/ 1857700 h 4028814"/>
                <a:gd name="connsiteX224" fmla="*/ 4360219 w 6104375"/>
                <a:gd name="connsiteY224" fmla="*/ 1864469 h 4028814"/>
                <a:gd name="connsiteX225" fmla="*/ 4350631 w 6104375"/>
                <a:gd name="connsiteY225" fmla="*/ 1866057 h 4028814"/>
                <a:gd name="connsiteX226" fmla="*/ 4340242 w 6104375"/>
                <a:gd name="connsiteY226" fmla="*/ 1866057 h 4028814"/>
                <a:gd name="connsiteX227" fmla="*/ 4329892 w 6104375"/>
                <a:gd name="connsiteY227" fmla="*/ 1857967 h 4028814"/>
                <a:gd name="connsiteX228" fmla="*/ 4321243 w 6104375"/>
                <a:gd name="connsiteY228" fmla="*/ 1855986 h 4028814"/>
                <a:gd name="connsiteX229" fmla="*/ 4314893 w 6104375"/>
                <a:gd name="connsiteY229" fmla="*/ 1854868 h 4028814"/>
                <a:gd name="connsiteX230" fmla="*/ 4306867 w 6104375"/>
                <a:gd name="connsiteY230" fmla="*/ 1852239 h 4028814"/>
                <a:gd name="connsiteX231" fmla="*/ 4304555 w 6104375"/>
                <a:gd name="connsiteY231" fmla="*/ 1842536 h 4028814"/>
                <a:gd name="connsiteX232" fmla="*/ 4298548 w 6104375"/>
                <a:gd name="connsiteY232" fmla="*/ 1837748 h 4028814"/>
                <a:gd name="connsiteX233" fmla="*/ 4286521 w 6104375"/>
                <a:gd name="connsiteY233" fmla="*/ 1844695 h 4028814"/>
                <a:gd name="connsiteX234" fmla="*/ 4267878 w 6104375"/>
                <a:gd name="connsiteY234" fmla="*/ 1843920 h 4028814"/>
                <a:gd name="connsiteX235" fmla="*/ 4263280 w 6104375"/>
                <a:gd name="connsiteY235" fmla="*/ 1841317 h 4028814"/>
                <a:gd name="connsiteX236" fmla="*/ 4251431 w 6104375"/>
                <a:gd name="connsiteY236" fmla="*/ 1840275 h 4028814"/>
                <a:gd name="connsiteX237" fmla="*/ 4251431 w 6104375"/>
                <a:gd name="connsiteY237" fmla="*/ 1840275 h 4028814"/>
                <a:gd name="connsiteX238" fmla="*/ 4238350 w 6104375"/>
                <a:gd name="connsiteY238" fmla="*/ 1838193 h 4028814"/>
                <a:gd name="connsiteX239" fmla="*/ 4232635 w 6104375"/>
                <a:gd name="connsiteY239" fmla="*/ 1837672 h 4028814"/>
                <a:gd name="connsiteX240" fmla="*/ 4222170 w 6104375"/>
                <a:gd name="connsiteY240" fmla="*/ 1832681 h 4028814"/>
                <a:gd name="connsiteX241" fmla="*/ 4222170 w 6104375"/>
                <a:gd name="connsiteY241" fmla="*/ 1832681 h 4028814"/>
                <a:gd name="connsiteX242" fmla="*/ 4213446 w 6104375"/>
                <a:gd name="connsiteY242" fmla="*/ 1822813 h 4028814"/>
                <a:gd name="connsiteX243" fmla="*/ 4204606 w 6104375"/>
                <a:gd name="connsiteY243" fmla="*/ 1819168 h 4028814"/>
                <a:gd name="connsiteX244" fmla="*/ 4192135 w 6104375"/>
                <a:gd name="connsiteY244" fmla="*/ 1815002 h 4028814"/>
                <a:gd name="connsiteX245" fmla="*/ 4184871 w 6104375"/>
                <a:gd name="connsiteY245" fmla="*/ 1813441 h 4028814"/>
                <a:gd name="connsiteX246" fmla="*/ 4173961 w 6104375"/>
                <a:gd name="connsiteY246" fmla="*/ 1815523 h 4028814"/>
                <a:gd name="connsiteX247" fmla="*/ 4160728 w 6104375"/>
                <a:gd name="connsiteY247" fmla="*/ 1813961 h 4028814"/>
                <a:gd name="connsiteX248" fmla="*/ 4138452 w 6104375"/>
                <a:gd name="connsiteY248" fmla="*/ 1813390 h 4028814"/>
                <a:gd name="connsiteX249" fmla="*/ 4130591 w 6104375"/>
                <a:gd name="connsiteY249" fmla="*/ 1802303 h 4028814"/>
                <a:gd name="connsiteX250" fmla="*/ 4130591 w 6104375"/>
                <a:gd name="connsiteY250" fmla="*/ 1802303 h 4028814"/>
                <a:gd name="connsiteX251" fmla="*/ 4135988 w 6104375"/>
                <a:gd name="connsiteY251" fmla="*/ 1795978 h 4028814"/>
                <a:gd name="connsiteX252" fmla="*/ 4132280 w 6104375"/>
                <a:gd name="connsiteY252" fmla="*/ 1787520 h 4028814"/>
                <a:gd name="connsiteX253" fmla="*/ 4148777 w 6104375"/>
                <a:gd name="connsiteY253" fmla="*/ 1769486 h 4028814"/>
                <a:gd name="connsiteX254" fmla="*/ 4128419 w 6104375"/>
                <a:gd name="connsiteY254" fmla="*/ 1757129 h 4028814"/>
                <a:gd name="connsiteX255" fmla="*/ 4125498 w 6104375"/>
                <a:gd name="connsiteY255" fmla="*/ 1748493 h 4028814"/>
                <a:gd name="connsiteX256" fmla="*/ 4125498 w 6104375"/>
                <a:gd name="connsiteY256" fmla="*/ 1748493 h 4028814"/>
                <a:gd name="connsiteX257" fmla="*/ 4122869 w 6104375"/>
                <a:gd name="connsiteY257" fmla="*/ 1749268 h 4028814"/>
                <a:gd name="connsiteX258" fmla="*/ 4114398 w 6104375"/>
                <a:gd name="connsiteY258" fmla="*/ 1756977 h 4028814"/>
                <a:gd name="connsiteX259" fmla="*/ 4102371 w 6104375"/>
                <a:gd name="connsiteY259" fmla="*/ 1753129 h 4028814"/>
                <a:gd name="connsiteX260" fmla="*/ 4100187 w 6104375"/>
                <a:gd name="connsiteY260" fmla="*/ 1752380 h 4028814"/>
                <a:gd name="connsiteX261" fmla="*/ 4094027 w 6104375"/>
                <a:gd name="connsiteY261" fmla="*/ 1763391 h 4028814"/>
                <a:gd name="connsiteX262" fmla="*/ 4088351 w 6104375"/>
                <a:gd name="connsiteY262" fmla="*/ 1768077 h 4028814"/>
                <a:gd name="connsiteX263" fmla="*/ 4088351 w 6104375"/>
                <a:gd name="connsiteY263" fmla="*/ 1768077 h 4028814"/>
                <a:gd name="connsiteX264" fmla="*/ 4083448 w 6104375"/>
                <a:gd name="connsiteY264" fmla="*/ 1763391 h 4028814"/>
                <a:gd name="connsiteX265" fmla="*/ 4080362 w 6104375"/>
                <a:gd name="connsiteY265" fmla="*/ 1756342 h 4028814"/>
                <a:gd name="connsiteX266" fmla="*/ 4075079 w 6104375"/>
                <a:gd name="connsiteY266" fmla="*/ 1751923 h 4028814"/>
                <a:gd name="connsiteX267" fmla="*/ 4059128 w 6104375"/>
                <a:gd name="connsiteY267" fmla="*/ 1741699 h 4028814"/>
                <a:gd name="connsiteX268" fmla="*/ 4059128 w 6104375"/>
                <a:gd name="connsiteY268" fmla="*/ 1741699 h 4028814"/>
                <a:gd name="connsiteX269" fmla="*/ 4051089 w 6104375"/>
                <a:gd name="connsiteY269" fmla="*/ 1735146 h 4028814"/>
                <a:gd name="connsiteX270" fmla="*/ 4047215 w 6104375"/>
                <a:gd name="connsiteY270" fmla="*/ 1729190 h 4028814"/>
                <a:gd name="connsiteX271" fmla="*/ 4040967 w 6104375"/>
                <a:gd name="connsiteY271" fmla="*/ 1724694 h 4028814"/>
                <a:gd name="connsiteX272" fmla="*/ 4040967 w 6104375"/>
                <a:gd name="connsiteY272" fmla="*/ 1724694 h 4028814"/>
                <a:gd name="connsiteX273" fmla="*/ 4036204 w 6104375"/>
                <a:gd name="connsiteY273" fmla="*/ 1714877 h 4028814"/>
                <a:gd name="connsiteX274" fmla="*/ 4036496 w 6104375"/>
                <a:gd name="connsiteY274" fmla="*/ 1706266 h 4028814"/>
                <a:gd name="connsiteX275" fmla="*/ 4036496 w 6104375"/>
                <a:gd name="connsiteY275" fmla="*/ 1706266 h 4028814"/>
                <a:gd name="connsiteX276" fmla="*/ 4029105 w 6104375"/>
                <a:gd name="connsiteY276" fmla="*/ 1705669 h 4028814"/>
                <a:gd name="connsiteX277" fmla="*/ 4023707 w 6104375"/>
                <a:gd name="connsiteY277" fmla="*/ 1707333 h 4028814"/>
                <a:gd name="connsiteX278" fmla="*/ 4018577 w 6104375"/>
                <a:gd name="connsiteY278" fmla="*/ 1711842 h 4028814"/>
                <a:gd name="connsiteX279" fmla="*/ 4010906 w 6104375"/>
                <a:gd name="connsiteY279" fmla="*/ 1707968 h 4028814"/>
                <a:gd name="connsiteX280" fmla="*/ 3997634 w 6104375"/>
                <a:gd name="connsiteY280" fmla="*/ 1698189 h 4028814"/>
                <a:gd name="connsiteX281" fmla="*/ 3987767 w 6104375"/>
                <a:gd name="connsiteY281" fmla="*/ 1690874 h 4028814"/>
                <a:gd name="connsiteX282" fmla="*/ 3982572 w 6104375"/>
                <a:gd name="connsiteY282" fmla="*/ 1679940 h 4028814"/>
                <a:gd name="connsiteX283" fmla="*/ 3969072 w 6104375"/>
                <a:gd name="connsiteY283" fmla="*/ 1672396 h 4028814"/>
                <a:gd name="connsiteX284" fmla="*/ 3960004 w 6104375"/>
                <a:gd name="connsiteY284" fmla="*/ 1659925 h 4028814"/>
                <a:gd name="connsiteX285" fmla="*/ 3954645 w 6104375"/>
                <a:gd name="connsiteY285" fmla="*/ 1646704 h 4028814"/>
                <a:gd name="connsiteX286" fmla="*/ 3950428 w 6104375"/>
                <a:gd name="connsiteY286" fmla="*/ 1634131 h 4028814"/>
                <a:gd name="connsiteX287" fmla="*/ 3946250 w 6104375"/>
                <a:gd name="connsiteY287" fmla="*/ 1631744 h 4028814"/>
                <a:gd name="connsiteX288" fmla="*/ 3946250 w 6104375"/>
                <a:gd name="connsiteY288" fmla="*/ 1631744 h 4028814"/>
                <a:gd name="connsiteX289" fmla="*/ 3931239 w 6104375"/>
                <a:gd name="connsiteY289" fmla="*/ 1641218 h 4028814"/>
                <a:gd name="connsiteX290" fmla="*/ 3931239 w 6104375"/>
                <a:gd name="connsiteY290" fmla="*/ 1641218 h 4028814"/>
                <a:gd name="connsiteX291" fmla="*/ 3909509 w 6104375"/>
                <a:gd name="connsiteY291" fmla="*/ 1621571 h 4028814"/>
                <a:gd name="connsiteX292" fmla="*/ 3885100 w 6104375"/>
                <a:gd name="connsiteY292" fmla="*/ 1605773 h 4028814"/>
                <a:gd name="connsiteX293" fmla="*/ 3868425 w 6104375"/>
                <a:gd name="connsiteY293" fmla="*/ 1595651 h 4028814"/>
                <a:gd name="connsiteX294" fmla="*/ 3853235 w 6104375"/>
                <a:gd name="connsiteY294" fmla="*/ 1598038 h 4028814"/>
                <a:gd name="connsiteX295" fmla="*/ 3853235 w 6104375"/>
                <a:gd name="connsiteY295" fmla="*/ 1598038 h 4028814"/>
                <a:gd name="connsiteX296" fmla="*/ 3839837 w 6104375"/>
                <a:gd name="connsiteY296" fmla="*/ 1610243 h 4028814"/>
                <a:gd name="connsiteX297" fmla="*/ 3815720 w 6104375"/>
                <a:gd name="connsiteY297" fmla="*/ 1587319 h 4028814"/>
                <a:gd name="connsiteX298" fmla="*/ 3807985 w 6104375"/>
                <a:gd name="connsiteY298" fmla="*/ 1592082 h 4028814"/>
                <a:gd name="connsiteX299" fmla="*/ 3807985 w 6104375"/>
                <a:gd name="connsiteY299" fmla="*/ 1592082 h 4028814"/>
                <a:gd name="connsiteX300" fmla="*/ 3802626 w 6104375"/>
                <a:gd name="connsiteY300" fmla="*/ 1585834 h 4028814"/>
                <a:gd name="connsiteX301" fmla="*/ 3799349 w 6104375"/>
                <a:gd name="connsiteY301" fmla="*/ 1581071 h 4028814"/>
                <a:gd name="connsiteX302" fmla="*/ 3789519 w 6104375"/>
                <a:gd name="connsiteY302" fmla="*/ 1580779 h 4028814"/>
                <a:gd name="connsiteX303" fmla="*/ 3786256 w 6104375"/>
                <a:gd name="connsiteY303" fmla="*/ 1589707 h 4028814"/>
                <a:gd name="connsiteX304" fmla="*/ 3784160 w 6104375"/>
                <a:gd name="connsiteY304" fmla="*/ 1592983 h 4028814"/>
                <a:gd name="connsiteX305" fmla="*/ 3779994 w 6104375"/>
                <a:gd name="connsiteY305" fmla="*/ 1587332 h 4028814"/>
                <a:gd name="connsiteX306" fmla="*/ 3777188 w 6104375"/>
                <a:gd name="connsiteY306" fmla="*/ 1583458 h 4028814"/>
                <a:gd name="connsiteX307" fmla="*/ 3777188 w 6104375"/>
                <a:gd name="connsiteY307" fmla="*/ 1583458 h 4028814"/>
                <a:gd name="connsiteX308" fmla="*/ 3744434 w 6104375"/>
                <a:gd name="connsiteY308" fmla="*/ 1577032 h 4028814"/>
                <a:gd name="connsiteX309" fmla="*/ 3717637 w 6104375"/>
                <a:gd name="connsiteY309" fmla="*/ 1571977 h 4028814"/>
                <a:gd name="connsiteX310" fmla="*/ 3686091 w 6104375"/>
                <a:gd name="connsiteY310" fmla="*/ 1549930 h 4028814"/>
                <a:gd name="connsiteX311" fmla="*/ 3686091 w 6104375"/>
                <a:gd name="connsiteY311" fmla="*/ 1549930 h 4028814"/>
                <a:gd name="connsiteX312" fmla="*/ 3672692 w 6104375"/>
                <a:gd name="connsiteY312" fmla="*/ 1532671 h 4028814"/>
                <a:gd name="connsiteX313" fmla="*/ 3663459 w 6104375"/>
                <a:gd name="connsiteY313" fmla="*/ 1522257 h 4028814"/>
                <a:gd name="connsiteX314" fmla="*/ 3663459 w 6104375"/>
                <a:gd name="connsiteY314" fmla="*/ 1522257 h 4028814"/>
                <a:gd name="connsiteX315" fmla="*/ 3650061 w 6104375"/>
                <a:gd name="connsiteY315" fmla="*/ 1523146 h 4028814"/>
                <a:gd name="connsiteX316" fmla="*/ 3642910 w 6104375"/>
                <a:gd name="connsiteY316" fmla="*/ 1515132 h 4028814"/>
                <a:gd name="connsiteX317" fmla="*/ 3636065 w 6104375"/>
                <a:gd name="connsiteY317" fmla="*/ 1515399 h 4028814"/>
                <a:gd name="connsiteX318" fmla="*/ 3601826 w 6104375"/>
                <a:gd name="connsiteY318" fmla="*/ 1458820 h 4028814"/>
                <a:gd name="connsiteX319" fmla="*/ 3594676 w 6104375"/>
                <a:gd name="connsiteY319" fmla="*/ 1434411 h 4028814"/>
                <a:gd name="connsiteX320" fmla="*/ 3556563 w 6104375"/>
                <a:gd name="connsiteY320" fmla="*/ 1415653 h 4028814"/>
                <a:gd name="connsiteX321" fmla="*/ 3558646 w 6104375"/>
                <a:gd name="connsiteY321" fmla="*/ 1390330 h 4028814"/>
                <a:gd name="connsiteX322" fmla="*/ 3535430 w 6104375"/>
                <a:gd name="connsiteY322" fmla="*/ 1373096 h 4028814"/>
                <a:gd name="connsiteX323" fmla="*/ 3536027 w 6104375"/>
                <a:gd name="connsiteY323" fmla="*/ 1367419 h 4028814"/>
                <a:gd name="connsiteX324" fmla="*/ 3535138 w 6104375"/>
                <a:gd name="connsiteY324" fmla="*/ 1361767 h 4028814"/>
                <a:gd name="connsiteX325" fmla="*/ 3538110 w 6104375"/>
                <a:gd name="connsiteY325" fmla="*/ 1354617 h 4028814"/>
                <a:gd name="connsiteX326" fmla="*/ 3544955 w 6104375"/>
                <a:gd name="connsiteY326" fmla="*/ 1342120 h 4028814"/>
                <a:gd name="connsiteX327" fmla="*/ 3540790 w 6104375"/>
                <a:gd name="connsiteY327" fmla="*/ 1333485 h 4028814"/>
                <a:gd name="connsiteX328" fmla="*/ 3531862 w 6104375"/>
                <a:gd name="connsiteY328" fmla="*/ 1315921 h 4028814"/>
                <a:gd name="connsiteX329" fmla="*/ 3522629 w 6104375"/>
                <a:gd name="connsiteY329" fmla="*/ 1316213 h 4028814"/>
                <a:gd name="connsiteX330" fmla="*/ 3524419 w 6104375"/>
                <a:gd name="connsiteY330" fmla="*/ 1303995 h 4028814"/>
                <a:gd name="connsiteX331" fmla="*/ 3539901 w 6104375"/>
                <a:gd name="connsiteY331" fmla="*/ 1290000 h 4028814"/>
                <a:gd name="connsiteX332" fmla="*/ 3539901 w 6104375"/>
                <a:gd name="connsiteY332" fmla="*/ 1290000 h 4028814"/>
                <a:gd name="connsiteX333" fmla="*/ 3523530 w 6104375"/>
                <a:gd name="connsiteY333" fmla="*/ 1276297 h 4028814"/>
                <a:gd name="connsiteX334" fmla="*/ 3520851 w 6104375"/>
                <a:gd name="connsiteY334" fmla="*/ 1268854 h 4028814"/>
                <a:gd name="connsiteX335" fmla="*/ 3519657 w 6104375"/>
                <a:gd name="connsiteY335" fmla="*/ 1266848 h 4028814"/>
                <a:gd name="connsiteX336" fmla="*/ 3508748 w 6104375"/>
                <a:gd name="connsiteY336" fmla="*/ 1262670 h 4028814"/>
                <a:gd name="connsiteX337" fmla="*/ 3497076 w 6104375"/>
                <a:gd name="connsiteY337" fmla="*/ 1249436 h 4028814"/>
                <a:gd name="connsiteX338" fmla="*/ 3482535 w 6104375"/>
                <a:gd name="connsiteY338" fmla="*/ 1226526 h 4028814"/>
                <a:gd name="connsiteX339" fmla="*/ 3477848 w 6104375"/>
                <a:gd name="connsiteY339" fmla="*/ 1211705 h 4028814"/>
                <a:gd name="connsiteX340" fmla="*/ 3470063 w 6104375"/>
                <a:gd name="connsiteY340" fmla="*/ 1197125 h 4028814"/>
                <a:gd name="connsiteX341" fmla="*/ 3474216 w 6104375"/>
                <a:gd name="connsiteY341" fmla="*/ 1184654 h 4028814"/>
                <a:gd name="connsiteX342" fmla="*/ 3483043 w 6104375"/>
                <a:gd name="connsiteY342" fmla="*/ 1173719 h 4028814"/>
                <a:gd name="connsiteX343" fmla="*/ 3501229 w 6104375"/>
                <a:gd name="connsiteY343" fmla="*/ 1164639 h 4028814"/>
                <a:gd name="connsiteX344" fmla="*/ 3514463 w 6104375"/>
                <a:gd name="connsiteY344" fmla="*/ 1161489 h 4028814"/>
                <a:gd name="connsiteX345" fmla="*/ 3526934 w 6104375"/>
                <a:gd name="connsiteY345" fmla="*/ 1156282 h 4028814"/>
                <a:gd name="connsiteX346" fmla="*/ 3535240 w 6104375"/>
                <a:gd name="connsiteY346" fmla="*/ 1141195 h 4028814"/>
                <a:gd name="connsiteX347" fmla="*/ 3544841 w 6104375"/>
                <a:gd name="connsiteY347" fmla="*/ 1113877 h 4028814"/>
                <a:gd name="connsiteX348" fmla="*/ 3560424 w 6104375"/>
                <a:gd name="connsiteY348" fmla="*/ 1093062 h 4028814"/>
                <a:gd name="connsiteX349" fmla="*/ 3545870 w 6104375"/>
                <a:gd name="connsiteY349" fmla="*/ 1074075 h 4028814"/>
                <a:gd name="connsiteX350" fmla="*/ 3550543 w 6104375"/>
                <a:gd name="connsiteY350" fmla="*/ 1058988 h 4028814"/>
                <a:gd name="connsiteX351" fmla="*/ 3552626 w 6104375"/>
                <a:gd name="connsiteY351" fmla="*/ 1045221 h 4028814"/>
                <a:gd name="connsiteX352" fmla="*/ 3554696 w 6104375"/>
                <a:gd name="connsiteY352" fmla="*/ 1026475 h 4028814"/>
                <a:gd name="connsiteX353" fmla="*/ 3550543 w 6104375"/>
                <a:gd name="connsiteY353" fmla="*/ 1010854 h 4028814"/>
                <a:gd name="connsiteX354" fmla="*/ 3549730 w 6104375"/>
                <a:gd name="connsiteY354" fmla="*/ 999996 h 4028814"/>
                <a:gd name="connsiteX355" fmla="*/ 3561351 w 6104375"/>
                <a:gd name="connsiteY355" fmla="*/ 988375 h 4028814"/>
                <a:gd name="connsiteX356" fmla="*/ 3557782 w 6104375"/>
                <a:gd name="connsiteY356" fmla="*/ 979739 h 4028814"/>
                <a:gd name="connsiteX357" fmla="*/ 3541704 w 6104375"/>
                <a:gd name="connsiteY357" fmla="*/ 974672 h 4028814"/>
                <a:gd name="connsiteX358" fmla="*/ 3541996 w 6104375"/>
                <a:gd name="connsiteY358" fmla="*/ 963064 h 4028814"/>
                <a:gd name="connsiteX359" fmla="*/ 3547355 w 6104375"/>
                <a:gd name="connsiteY359" fmla="*/ 950859 h 4028814"/>
                <a:gd name="connsiteX360" fmla="*/ 3556880 w 6104375"/>
                <a:gd name="connsiteY360" fmla="*/ 943113 h 4028814"/>
                <a:gd name="connsiteX361" fmla="*/ 3577721 w 6104375"/>
                <a:gd name="connsiteY361" fmla="*/ 939836 h 4028814"/>
                <a:gd name="connsiteX362" fmla="*/ 3582192 w 6104375"/>
                <a:gd name="connsiteY362" fmla="*/ 923466 h 4028814"/>
                <a:gd name="connsiteX363" fmla="*/ 3592301 w 6104375"/>
                <a:gd name="connsiteY363" fmla="*/ 920786 h 4028814"/>
                <a:gd name="connsiteX364" fmla="*/ 3596187 w 6104375"/>
                <a:gd name="connsiteY364" fmla="*/ 913928 h 4028814"/>
                <a:gd name="connsiteX365" fmla="*/ 3596187 w 6104375"/>
                <a:gd name="connsiteY365" fmla="*/ 913928 h 4028814"/>
                <a:gd name="connsiteX366" fmla="*/ 3584871 w 6104375"/>
                <a:gd name="connsiteY366" fmla="*/ 903197 h 4028814"/>
                <a:gd name="connsiteX367" fmla="*/ 3584871 w 6104375"/>
                <a:gd name="connsiteY367" fmla="*/ 903197 h 4028814"/>
                <a:gd name="connsiteX368" fmla="*/ 3582484 w 6104375"/>
                <a:gd name="connsiteY368" fmla="*/ 893087 h 4028814"/>
                <a:gd name="connsiteX369" fmla="*/ 3576235 w 6104375"/>
                <a:gd name="connsiteY369" fmla="*/ 882966 h 4028814"/>
                <a:gd name="connsiteX370" fmla="*/ 3562837 w 6104375"/>
                <a:gd name="connsiteY370" fmla="*/ 882966 h 4028814"/>
                <a:gd name="connsiteX371" fmla="*/ 3557477 w 6104375"/>
                <a:gd name="connsiteY371" fmla="*/ 872844 h 4028814"/>
                <a:gd name="connsiteX372" fmla="*/ 3557477 w 6104375"/>
                <a:gd name="connsiteY372" fmla="*/ 872844 h 4028814"/>
                <a:gd name="connsiteX373" fmla="*/ 3531277 w 6104375"/>
                <a:gd name="connsiteY373" fmla="*/ 890103 h 4028814"/>
                <a:gd name="connsiteX374" fmla="*/ 3511325 w 6104375"/>
                <a:gd name="connsiteY374" fmla="*/ 875523 h 4028814"/>
                <a:gd name="connsiteX375" fmla="*/ 3511325 w 6104375"/>
                <a:gd name="connsiteY375" fmla="*/ 875523 h 4028814"/>
                <a:gd name="connsiteX376" fmla="*/ 3509840 w 6104375"/>
                <a:gd name="connsiteY376" fmla="*/ 868081 h 4028814"/>
                <a:gd name="connsiteX377" fmla="*/ 3510322 w 6104375"/>
                <a:gd name="connsiteY377" fmla="*/ 862582 h 4028814"/>
                <a:gd name="connsiteX378" fmla="*/ 3527340 w 6104375"/>
                <a:gd name="connsiteY378" fmla="*/ 822818 h 4028814"/>
                <a:gd name="connsiteX379" fmla="*/ 3536484 w 6104375"/>
                <a:gd name="connsiteY379" fmla="*/ 807311 h 4028814"/>
                <a:gd name="connsiteX380" fmla="*/ 3534541 w 6104375"/>
                <a:gd name="connsiteY380" fmla="*/ 794142 h 4028814"/>
                <a:gd name="connsiteX381" fmla="*/ 3519441 w 6104375"/>
                <a:gd name="connsiteY381" fmla="*/ 778635 h 4028814"/>
                <a:gd name="connsiteX382" fmla="*/ 3511694 w 6104375"/>
                <a:gd name="connsiteY382" fmla="*/ 763128 h 4028814"/>
                <a:gd name="connsiteX383" fmla="*/ 3499134 w 6104375"/>
                <a:gd name="connsiteY383" fmla="*/ 748396 h 4028814"/>
                <a:gd name="connsiteX384" fmla="*/ 3512634 w 6104375"/>
                <a:gd name="connsiteY384" fmla="*/ 738325 h 4028814"/>
                <a:gd name="connsiteX385" fmla="*/ 3527035 w 6104375"/>
                <a:gd name="connsiteY385" fmla="*/ 733448 h 4028814"/>
                <a:gd name="connsiteX386" fmla="*/ 3516571 w 6104375"/>
                <a:gd name="connsiteY386" fmla="*/ 727631 h 4028814"/>
                <a:gd name="connsiteX387" fmla="*/ 3520838 w 6104375"/>
                <a:gd name="connsiteY387" fmla="*/ 719884 h 4028814"/>
                <a:gd name="connsiteX388" fmla="*/ 3530528 w 6104375"/>
                <a:gd name="connsiteY388" fmla="*/ 712138 h 4028814"/>
                <a:gd name="connsiteX389" fmla="*/ 3527416 w 6104375"/>
                <a:gd name="connsiteY389" fmla="*/ 704772 h 4028814"/>
                <a:gd name="connsiteX390" fmla="*/ 3527035 w 6104375"/>
                <a:gd name="connsiteY390" fmla="*/ 695475 h 4028814"/>
                <a:gd name="connsiteX391" fmla="*/ 3535951 w 6104375"/>
                <a:gd name="connsiteY391" fmla="*/ 692758 h 4028814"/>
                <a:gd name="connsiteX392" fmla="*/ 3547584 w 6104375"/>
                <a:gd name="connsiteY392" fmla="*/ 691208 h 4028814"/>
                <a:gd name="connsiteX393" fmla="*/ 3563472 w 6104375"/>
                <a:gd name="connsiteY393" fmla="*/ 688097 h 4028814"/>
                <a:gd name="connsiteX394" fmla="*/ 3580909 w 6104375"/>
                <a:gd name="connsiteY394" fmla="*/ 686941 h 4028814"/>
                <a:gd name="connsiteX395" fmla="*/ 3590205 w 6104375"/>
                <a:gd name="connsiteY395" fmla="*/ 691970 h 4028814"/>
                <a:gd name="connsiteX396" fmla="*/ 3596403 w 6104375"/>
                <a:gd name="connsiteY396" fmla="*/ 678026 h 4028814"/>
                <a:gd name="connsiteX397" fmla="*/ 3606093 w 6104375"/>
                <a:gd name="connsiteY397" fmla="*/ 671053 h 4028814"/>
                <a:gd name="connsiteX398" fmla="*/ 3619263 w 6104375"/>
                <a:gd name="connsiteY398" fmla="*/ 664462 h 4028814"/>
                <a:gd name="connsiteX399" fmla="*/ 3608023 w 6104375"/>
                <a:gd name="connsiteY399" fmla="*/ 657489 h 4028814"/>
                <a:gd name="connsiteX400" fmla="*/ 3600276 w 6104375"/>
                <a:gd name="connsiteY400" fmla="*/ 653616 h 4028814"/>
                <a:gd name="connsiteX401" fmla="*/ 3600276 w 6104375"/>
                <a:gd name="connsiteY401" fmla="*/ 653616 h 4028814"/>
                <a:gd name="connsiteX402" fmla="*/ 3603921 w 6104375"/>
                <a:gd name="connsiteY402" fmla="*/ 635125 h 4028814"/>
                <a:gd name="connsiteX403" fmla="*/ 3603921 w 6104375"/>
                <a:gd name="connsiteY403" fmla="*/ 635125 h 4028814"/>
                <a:gd name="connsiteX404" fmla="*/ 3622209 w 6104375"/>
                <a:gd name="connsiteY404" fmla="*/ 639709 h 4028814"/>
                <a:gd name="connsiteX405" fmla="*/ 3622908 w 6104375"/>
                <a:gd name="connsiteY405" fmla="*/ 633956 h 4028814"/>
                <a:gd name="connsiteX406" fmla="*/ 3613218 w 6104375"/>
                <a:gd name="connsiteY406" fmla="*/ 618462 h 4028814"/>
                <a:gd name="connsiteX407" fmla="*/ 3613218 w 6104375"/>
                <a:gd name="connsiteY407" fmla="*/ 618462 h 4028814"/>
                <a:gd name="connsiteX408" fmla="*/ 3610500 w 6104375"/>
                <a:gd name="connsiteY408" fmla="*/ 612252 h 4028814"/>
                <a:gd name="connsiteX409" fmla="*/ 3610500 w 6104375"/>
                <a:gd name="connsiteY409" fmla="*/ 612252 h 4028814"/>
                <a:gd name="connsiteX410" fmla="*/ 3613396 w 6104375"/>
                <a:gd name="connsiteY410" fmla="*/ 610245 h 4028814"/>
                <a:gd name="connsiteX411" fmla="*/ 3619796 w 6104375"/>
                <a:gd name="connsiteY411" fmla="*/ 599463 h 4028814"/>
                <a:gd name="connsiteX412" fmla="*/ 3622501 w 6104375"/>
                <a:gd name="connsiteY412" fmla="*/ 579702 h 4028814"/>
                <a:gd name="connsiteX413" fmla="*/ 3628547 w 6104375"/>
                <a:gd name="connsiteY413" fmla="*/ 575320 h 4028814"/>
                <a:gd name="connsiteX414" fmla="*/ 3641107 w 6104375"/>
                <a:gd name="connsiteY414" fmla="*/ 571676 h 4028814"/>
                <a:gd name="connsiteX415" fmla="*/ 3641501 w 6104375"/>
                <a:gd name="connsiteY415" fmla="*/ 560830 h 4028814"/>
                <a:gd name="connsiteX416" fmla="*/ 3641501 w 6104375"/>
                <a:gd name="connsiteY416" fmla="*/ 551533 h 4028814"/>
                <a:gd name="connsiteX417" fmla="*/ 3641501 w 6104375"/>
                <a:gd name="connsiteY417" fmla="*/ 551533 h 4028814"/>
                <a:gd name="connsiteX418" fmla="*/ 3648765 w 6104375"/>
                <a:gd name="connsiteY418" fmla="*/ 542872 h 4028814"/>
                <a:gd name="connsiteX419" fmla="*/ 3651013 w 6104375"/>
                <a:gd name="connsiteY419" fmla="*/ 538427 h 4028814"/>
                <a:gd name="connsiteX420" fmla="*/ 3646708 w 6104375"/>
                <a:gd name="connsiteY420" fmla="*/ 534591 h 4028814"/>
                <a:gd name="connsiteX421" fmla="*/ 3646708 w 6104375"/>
                <a:gd name="connsiteY421" fmla="*/ 534591 h 4028814"/>
                <a:gd name="connsiteX422" fmla="*/ 3626159 w 6104375"/>
                <a:gd name="connsiteY422" fmla="*/ 536535 h 4028814"/>
                <a:gd name="connsiteX423" fmla="*/ 3605623 w 6104375"/>
                <a:gd name="connsiteY423" fmla="*/ 532014 h 4028814"/>
                <a:gd name="connsiteX424" fmla="*/ 3582763 w 6104375"/>
                <a:gd name="connsiteY424" fmla="*/ 529067 h 4028814"/>
                <a:gd name="connsiteX425" fmla="*/ 3574127 w 6104375"/>
                <a:gd name="connsiteY425" fmla="*/ 518475 h 4028814"/>
                <a:gd name="connsiteX426" fmla="*/ 3564551 w 6104375"/>
                <a:gd name="connsiteY426" fmla="*/ 511630 h 4028814"/>
                <a:gd name="connsiteX427" fmla="*/ 3548270 w 6104375"/>
                <a:gd name="connsiteY427" fmla="*/ 495349 h 4028814"/>
                <a:gd name="connsiteX428" fmla="*/ 3555242 w 6104375"/>
                <a:gd name="connsiteY428" fmla="*/ 474813 h 4028814"/>
                <a:gd name="connsiteX429" fmla="*/ 3547495 w 6104375"/>
                <a:gd name="connsiteY429" fmla="*/ 461249 h 4028814"/>
                <a:gd name="connsiteX430" fmla="*/ 3547495 w 6104375"/>
                <a:gd name="connsiteY430" fmla="*/ 461249 h 4028814"/>
                <a:gd name="connsiteX431" fmla="*/ 3552144 w 6104375"/>
                <a:gd name="connsiteY431" fmla="*/ 449616 h 4028814"/>
                <a:gd name="connsiteX432" fmla="*/ 3554468 w 6104375"/>
                <a:gd name="connsiteY432" fmla="*/ 438770 h 4028814"/>
                <a:gd name="connsiteX433" fmla="*/ 3554468 w 6104375"/>
                <a:gd name="connsiteY433" fmla="*/ 438770 h 4028814"/>
                <a:gd name="connsiteX434" fmla="*/ 3556906 w 6104375"/>
                <a:gd name="connsiteY434" fmla="*/ 439850 h 4028814"/>
                <a:gd name="connsiteX435" fmla="*/ 3569962 w 6104375"/>
                <a:gd name="connsiteY435" fmla="*/ 449235 h 4028814"/>
                <a:gd name="connsiteX436" fmla="*/ 3591666 w 6104375"/>
                <a:gd name="connsiteY436" fmla="*/ 460475 h 4028814"/>
                <a:gd name="connsiteX437" fmla="*/ 3596390 w 6104375"/>
                <a:gd name="connsiteY437" fmla="*/ 459801 h 4028814"/>
                <a:gd name="connsiteX438" fmla="*/ 3596390 w 6104375"/>
                <a:gd name="connsiteY438" fmla="*/ 459801 h 4028814"/>
                <a:gd name="connsiteX439" fmla="*/ 3605433 w 6104375"/>
                <a:gd name="connsiteY439" fmla="*/ 459713 h 4028814"/>
                <a:gd name="connsiteX440" fmla="*/ 3605433 w 6104375"/>
                <a:gd name="connsiteY440" fmla="*/ 459713 h 4028814"/>
                <a:gd name="connsiteX441" fmla="*/ 3609751 w 6104375"/>
                <a:gd name="connsiteY441" fmla="*/ 458748 h 4028814"/>
                <a:gd name="connsiteX442" fmla="*/ 3611834 w 6104375"/>
                <a:gd name="connsiteY442" fmla="*/ 458532 h 4028814"/>
                <a:gd name="connsiteX443" fmla="*/ 3611834 w 6104375"/>
                <a:gd name="connsiteY443" fmla="*/ 458532 h 4028814"/>
                <a:gd name="connsiteX444" fmla="*/ 3617891 w 6104375"/>
                <a:gd name="connsiteY444" fmla="*/ 457541 h 4028814"/>
                <a:gd name="connsiteX445" fmla="*/ 3617891 w 6104375"/>
                <a:gd name="connsiteY445" fmla="*/ 457541 h 4028814"/>
                <a:gd name="connsiteX446" fmla="*/ 3628077 w 6104375"/>
                <a:gd name="connsiteY446" fmla="*/ 453490 h 4028814"/>
                <a:gd name="connsiteX447" fmla="*/ 3638846 w 6104375"/>
                <a:gd name="connsiteY447" fmla="*/ 441615 h 4028814"/>
                <a:gd name="connsiteX448" fmla="*/ 3618704 w 6104375"/>
                <a:gd name="connsiteY448" fmla="*/ 431659 h 4028814"/>
                <a:gd name="connsiteX449" fmla="*/ 3603566 w 6104375"/>
                <a:gd name="connsiteY449" fmla="*/ 420788 h 4028814"/>
                <a:gd name="connsiteX450" fmla="*/ 3602791 w 6104375"/>
                <a:gd name="connsiteY450" fmla="*/ 414577 h 4028814"/>
                <a:gd name="connsiteX451" fmla="*/ 3588034 w 6104375"/>
                <a:gd name="connsiteY451" fmla="*/ 413409 h 4028814"/>
                <a:gd name="connsiteX452" fmla="*/ 3568222 w 6104375"/>
                <a:gd name="connsiteY452" fmla="*/ 393990 h 4028814"/>
                <a:gd name="connsiteX453" fmla="*/ 3555788 w 6104375"/>
                <a:gd name="connsiteY453" fmla="*/ 372629 h 4028814"/>
                <a:gd name="connsiteX454" fmla="*/ 3535596 w 6104375"/>
                <a:gd name="connsiteY454" fmla="*/ 370292 h 4028814"/>
                <a:gd name="connsiteX455" fmla="*/ 3529385 w 6104375"/>
                <a:gd name="connsiteY455" fmla="*/ 353198 h 4028814"/>
                <a:gd name="connsiteX456" fmla="*/ 3523569 w 6104375"/>
                <a:gd name="connsiteY456" fmla="*/ 337666 h 4028814"/>
                <a:gd name="connsiteX457" fmla="*/ 3506868 w 6104375"/>
                <a:gd name="connsiteY457" fmla="*/ 347382 h 4028814"/>
                <a:gd name="connsiteX458" fmla="*/ 3488605 w 6104375"/>
                <a:gd name="connsiteY458" fmla="*/ 354773 h 4028814"/>
                <a:gd name="connsiteX459" fmla="*/ 3473073 w 6104375"/>
                <a:gd name="connsiteY459" fmla="*/ 330694 h 4028814"/>
                <a:gd name="connsiteX460" fmla="*/ 3458316 w 6104375"/>
                <a:gd name="connsiteY460" fmla="*/ 329144 h 4028814"/>
                <a:gd name="connsiteX461" fmla="*/ 3441996 w 6104375"/>
                <a:gd name="connsiteY461" fmla="*/ 319822 h 4028814"/>
                <a:gd name="connsiteX462" fmla="*/ 3430731 w 6104375"/>
                <a:gd name="connsiteY462" fmla="*/ 300391 h 4028814"/>
                <a:gd name="connsiteX463" fmla="*/ 3419860 w 6104375"/>
                <a:gd name="connsiteY463" fmla="*/ 293013 h 4028814"/>
                <a:gd name="connsiteX464" fmla="*/ 3400823 w 6104375"/>
                <a:gd name="connsiteY464" fmla="*/ 308939 h 4028814"/>
                <a:gd name="connsiteX465" fmla="*/ 3388390 w 6104375"/>
                <a:gd name="connsiteY465" fmla="*/ 317473 h 4028814"/>
                <a:gd name="connsiteX466" fmla="*/ 3380998 w 6104375"/>
                <a:gd name="connsiteY466" fmla="*/ 301547 h 4028814"/>
                <a:gd name="connsiteX467" fmla="*/ 3374407 w 6104375"/>
                <a:gd name="connsiteY467" fmla="*/ 280186 h 4028814"/>
                <a:gd name="connsiteX468" fmla="*/ 3358862 w 6104375"/>
                <a:gd name="connsiteY468" fmla="*/ 277087 h 4028814"/>
                <a:gd name="connsiteX469" fmla="*/ 3354201 w 6104375"/>
                <a:gd name="connsiteY469" fmla="*/ 265035 h 4028814"/>
                <a:gd name="connsiteX470" fmla="*/ 3350315 w 6104375"/>
                <a:gd name="connsiteY470" fmla="*/ 250277 h 4028814"/>
                <a:gd name="connsiteX471" fmla="*/ 3335545 w 6104375"/>
                <a:gd name="connsiteY471" fmla="*/ 244448 h 4028814"/>
                <a:gd name="connsiteX472" fmla="*/ 3322731 w 6104375"/>
                <a:gd name="connsiteY472" fmla="*/ 237463 h 4028814"/>
                <a:gd name="connsiteX473" fmla="*/ 3316990 w 6104375"/>
                <a:gd name="connsiteY473" fmla="*/ 223074 h 4028814"/>
                <a:gd name="connsiteX474" fmla="*/ 3301788 w 6104375"/>
                <a:gd name="connsiteY474" fmla="*/ 222121 h 4028814"/>
                <a:gd name="connsiteX475" fmla="*/ 3281176 w 6104375"/>
                <a:gd name="connsiteY475" fmla="*/ 221918 h 4028814"/>
                <a:gd name="connsiteX476" fmla="*/ 3273785 w 6104375"/>
                <a:gd name="connsiteY476" fmla="*/ 229297 h 4028814"/>
                <a:gd name="connsiteX477" fmla="*/ 3255916 w 6104375"/>
                <a:gd name="connsiteY477" fmla="*/ 221918 h 4028814"/>
                <a:gd name="connsiteX478" fmla="*/ 3246200 w 6104375"/>
                <a:gd name="connsiteY478" fmla="*/ 226198 h 4028814"/>
                <a:gd name="connsiteX479" fmla="*/ 3238428 w 6104375"/>
                <a:gd name="connsiteY479" fmla="*/ 226973 h 4028814"/>
                <a:gd name="connsiteX480" fmla="*/ 3227938 w 6104375"/>
                <a:gd name="connsiteY480" fmla="*/ 226973 h 4028814"/>
                <a:gd name="connsiteX481" fmla="*/ 3204252 w 6104375"/>
                <a:gd name="connsiteY481" fmla="*/ 224255 h 4028814"/>
                <a:gd name="connsiteX482" fmla="*/ 3184834 w 6104375"/>
                <a:gd name="connsiteY482" fmla="*/ 217652 h 4028814"/>
                <a:gd name="connsiteX483" fmla="*/ 3163473 w 6104375"/>
                <a:gd name="connsiteY483" fmla="*/ 211822 h 4028814"/>
                <a:gd name="connsiteX484" fmla="*/ 3154532 w 6104375"/>
                <a:gd name="connsiteY484" fmla="*/ 217258 h 4028814"/>
                <a:gd name="connsiteX485" fmla="*/ 3156869 w 6104375"/>
                <a:gd name="connsiteY485" fmla="*/ 225805 h 4028814"/>
                <a:gd name="connsiteX486" fmla="*/ 3128129 w 6104375"/>
                <a:gd name="connsiteY486" fmla="*/ 225030 h 4028814"/>
                <a:gd name="connsiteX487" fmla="*/ 3109866 w 6104375"/>
                <a:gd name="connsiteY487" fmla="*/ 226580 h 4028814"/>
                <a:gd name="connsiteX488" fmla="*/ 3087730 w 6104375"/>
                <a:gd name="connsiteY488" fmla="*/ 224636 h 4028814"/>
                <a:gd name="connsiteX489" fmla="*/ 3066051 w 6104375"/>
                <a:gd name="connsiteY489" fmla="*/ 219975 h 4028814"/>
                <a:gd name="connsiteX490" fmla="*/ 3050125 w 6104375"/>
                <a:gd name="connsiteY490" fmla="*/ 226579 h 4028814"/>
                <a:gd name="connsiteX491" fmla="*/ 3050125 w 6104375"/>
                <a:gd name="connsiteY491" fmla="*/ 226579 h 4028814"/>
                <a:gd name="connsiteX492" fmla="*/ 3032180 w 6104375"/>
                <a:gd name="connsiteY492" fmla="*/ 216089 h 4028814"/>
                <a:gd name="connsiteX493" fmla="*/ 3032180 w 6104375"/>
                <a:gd name="connsiteY493" fmla="*/ 216089 h 4028814"/>
                <a:gd name="connsiteX494" fmla="*/ 3023633 w 6104375"/>
                <a:gd name="connsiteY494" fmla="*/ 205218 h 4028814"/>
                <a:gd name="connsiteX495" fmla="*/ 3022858 w 6104375"/>
                <a:gd name="connsiteY495" fmla="*/ 188518 h 4028814"/>
                <a:gd name="connsiteX496" fmla="*/ 3011200 w 6104375"/>
                <a:gd name="connsiteY496" fmla="*/ 185025 h 4028814"/>
                <a:gd name="connsiteX497" fmla="*/ 3005383 w 6104375"/>
                <a:gd name="connsiteY497" fmla="*/ 181533 h 4028814"/>
                <a:gd name="connsiteX498" fmla="*/ 2994512 w 6104375"/>
                <a:gd name="connsiteY498" fmla="*/ 182701 h 4028814"/>
                <a:gd name="connsiteX499" fmla="*/ 2977799 w 6104375"/>
                <a:gd name="connsiteY499" fmla="*/ 195516 h 4028814"/>
                <a:gd name="connsiteX500" fmla="*/ 2949059 w 6104375"/>
                <a:gd name="connsiteY500" fmla="*/ 194741 h 4028814"/>
                <a:gd name="connsiteX501" fmla="*/ 2930796 w 6104375"/>
                <a:gd name="connsiteY501" fmla="*/ 202907 h 4028814"/>
                <a:gd name="connsiteX502" fmla="*/ 2936232 w 6104375"/>
                <a:gd name="connsiteY502" fmla="*/ 212216 h 4028814"/>
                <a:gd name="connsiteX503" fmla="*/ 2927291 w 6104375"/>
                <a:gd name="connsiteY503" fmla="*/ 213778 h 4028814"/>
                <a:gd name="connsiteX504" fmla="*/ 2911771 w 6104375"/>
                <a:gd name="connsiteY504" fmla="*/ 209117 h 4028814"/>
                <a:gd name="connsiteX505" fmla="*/ 2897001 w 6104375"/>
                <a:gd name="connsiteY505" fmla="*/ 201739 h 4028814"/>
                <a:gd name="connsiteX506" fmla="*/ 2889229 w 6104375"/>
                <a:gd name="connsiteY506" fmla="*/ 204075 h 4028814"/>
                <a:gd name="connsiteX507" fmla="*/ 2889229 w 6104375"/>
                <a:gd name="connsiteY507" fmla="*/ 204075 h 4028814"/>
                <a:gd name="connsiteX508" fmla="*/ 2873722 w 6104375"/>
                <a:gd name="connsiteY508" fmla="*/ 205980 h 4028814"/>
                <a:gd name="connsiteX509" fmla="*/ 2873722 w 6104375"/>
                <a:gd name="connsiteY509" fmla="*/ 205980 h 4028814"/>
                <a:gd name="connsiteX510" fmla="*/ 2857136 w 6104375"/>
                <a:gd name="connsiteY510" fmla="*/ 201980 h 4028814"/>
                <a:gd name="connsiteX511" fmla="*/ 2838429 w 6104375"/>
                <a:gd name="connsiteY511" fmla="*/ 196785 h 4028814"/>
                <a:gd name="connsiteX512" fmla="*/ 2823113 w 6104375"/>
                <a:gd name="connsiteY512" fmla="*/ 193141 h 4028814"/>
                <a:gd name="connsiteX513" fmla="*/ 2810642 w 6104375"/>
                <a:gd name="connsiteY513" fmla="*/ 197306 h 4028814"/>
                <a:gd name="connsiteX514" fmla="*/ 2791947 w 6104375"/>
                <a:gd name="connsiteY514" fmla="*/ 203034 h 4028814"/>
                <a:gd name="connsiteX515" fmla="*/ 2777673 w 6104375"/>
                <a:gd name="connsiteY515" fmla="*/ 204596 h 4028814"/>
                <a:gd name="connsiteX516" fmla="*/ 2760007 w 6104375"/>
                <a:gd name="connsiteY516" fmla="*/ 204062 h 4028814"/>
                <a:gd name="connsiteX517" fmla="*/ 2746773 w 6104375"/>
                <a:gd name="connsiteY517" fmla="*/ 202501 h 4028814"/>
                <a:gd name="connsiteX518" fmla="*/ 2730149 w 6104375"/>
                <a:gd name="connsiteY518" fmla="*/ 205625 h 4028814"/>
                <a:gd name="connsiteX519" fmla="*/ 2726694 w 6104375"/>
                <a:gd name="connsiteY519" fmla="*/ 199821 h 4028814"/>
                <a:gd name="connsiteX520" fmla="*/ 2720941 w 6104375"/>
                <a:gd name="connsiteY520" fmla="*/ 194322 h 4028814"/>
                <a:gd name="connsiteX521" fmla="*/ 2714477 w 6104375"/>
                <a:gd name="connsiteY521" fmla="*/ 191832 h 4028814"/>
                <a:gd name="connsiteX522" fmla="*/ 2709676 w 6104375"/>
                <a:gd name="connsiteY522" fmla="*/ 196302 h 4028814"/>
                <a:gd name="connsiteX523" fmla="*/ 2705028 w 6104375"/>
                <a:gd name="connsiteY523" fmla="*/ 202767 h 4028814"/>
                <a:gd name="connsiteX524" fmla="*/ 2692608 w 6104375"/>
                <a:gd name="connsiteY524" fmla="*/ 207567 h 4028814"/>
                <a:gd name="connsiteX525" fmla="*/ 2678854 w 6104375"/>
                <a:gd name="connsiteY525" fmla="*/ 205738 h 4028814"/>
                <a:gd name="connsiteX526" fmla="*/ 2672237 w 6104375"/>
                <a:gd name="connsiteY526" fmla="*/ 207567 h 4028814"/>
                <a:gd name="connsiteX527" fmla="*/ 2662140 w 6104375"/>
                <a:gd name="connsiteY527" fmla="*/ 207224 h 4028814"/>
                <a:gd name="connsiteX528" fmla="*/ 2651028 w 6104375"/>
                <a:gd name="connsiteY528" fmla="*/ 207897 h 4028814"/>
                <a:gd name="connsiteX529" fmla="*/ 2644119 w 6104375"/>
                <a:gd name="connsiteY529" fmla="*/ 219963 h 4028814"/>
                <a:gd name="connsiteX530" fmla="*/ 2641389 w 6104375"/>
                <a:gd name="connsiteY530" fmla="*/ 225678 h 4028814"/>
                <a:gd name="connsiteX531" fmla="*/ 2638747 w 6104375"/>
                <a:gd name="connsiteY531" fmla="*/ 231888 h 4028814"/>
                <a:gd name="connsiteX532" fmla="*/ 2626809 w 6104375"/>
                <a:gd name="connsiteY532" fmla="*/ 251141 h 4028814"/>
                <a:gd name="connsiteX533" fmla="*/ 2617081 w 6104375"/>
                <a:gd name="connsiteY533" fmla="*/ 258088 h 4028814"/>
                <a:gd name="connsiteX534" fmla="*/ 2615252 w 6104375"/>
                <a:gd name="connsiteY534" fmla="*/ 273493 h 4028814"/>
                <a:gd name="connsiteX535" fmla="*/ 2607632 w 6104375"/>
                <a:gd name="connsiteY535" fmla="*/ 278624 h 4028814"/>
                <a:gd name="connsiteX536" fmla="*/ 2596024 w 6104375"/>
                <a:gd name="connsiteY536" fmla="*/ 285749 h 4028814"/>
                <a:gd name="connsiteX537" fmla="*/ 2592874 w 6104375"/>
                <a:gd name="connsiteY537" fmla="*/ 297509 h 4028814"/>
                <a:gd name="connsiteX538" fmla="*/ 2585089 w 6104375"/>
                <a:gd name="connsiteY538" fmla="*/ 307123 h 4028814"/>
                <a:gd name="connsiteX539" fmla="*/ 2570014 w 6104375"/>
                <a:gd name="connsiteY539" fmla="*/ 310437 h 4028814"/>
                <a:gd name="connsiteX540" fmla="*/ 2553289 w 6104375"/>
                <a:gd name="connsiteY540" fmla="*/ 316889 h 4028814"/>
                <a:gd name="connsiteX541" fmla="*/ 2536880 w 6104375"/>
                <a:gd name="connsiteY541" fmla="*/ 311758 h 4028814"/>
                <a:gd name="connsiteX542" fmla="*/ 2520637 w 6104375"/>
                <a:gd name="connsiteY542" fmla="*/ 316724 h 4028814"/>
                <a:gd name="connsiteX543" fmla="*/ 2498615 w 6104375"/>
                <a:gd name="connsiteY543" fmla="*/ 315733 h 4028814"/>
                <a:gd name="connsiteX544" fmla="*/ 2475679 w 6104375"/>
                <a:gd name="connsiteY544" fmla="*/ 319797 h 4028814"/>
                <a:gd name="connsiteX545" fmla="*/ 2445300 w 6104375"/>
                <a:gd name="connsiteY545" fmla="*/ 339584 h 4028814"/>
                <a:gd name="connsiteX546" fmla="*/ 2438823 w 6104375"/>
                <a:gd name="connsiteY546" fmla="*/ 348537 h 4028814"/>
                <a:gd name="connsiteX547" fmla="*/ 2424739 w 6104375"/>
                <a:gd name="connsiteY547" fmla="*/ 349858 h 4028814"/>
                <a:gd name="connsiteX548" fmla="*/ 2411823 w 6104375"/>
                <a:gd name="connsiteY548" fmla="*/ 339762 h 4028814"/>
                <a:gd name="connsiteX549" fmla="*/ 2406350 w 6104375"/>
                <a:gd name="connsiteY549" fmla="*/ 323531 h 4028814"/>
                <a:gd name="connsiteX550" fmla="*/ 2389446 w 6104375"/>
                <a:gd name="connsiteY550" fmla="*/ 317562 h 4028814"/>
                <a:gd name="connsiteX551" fmla="*/ 2376682 w 6104375"/>
                <a:gd name="connsiteY551" fmla="*/ 307783 h 4028814"/>
                <a:gd name="connsiteX552" fmla="*/ 2371717 w 6104375"/>
                <a:gd name="connsiteY552" fmla="*/ 290714 h 4028814"/>
                <a:gd name="connsiteX553" fmla="*/ 2362166 w 6104375"/>
                <a:gd name="connsiteY553" fmla="*/ 279170 h 4028814"/>
                <a:gd name="connsiteX554" fmla="*/ 2360122 w 6104375"/>
                <a:gd name="connsiteY554" fmla="*/ 274484 h 4028814"/>
                <a:gd name="connsiteX555" fmla="*/ 2348336 w 6104375"/>
                <a:gd name="connsiteY555" fmla="*/ 275068 h 4028814"/>
                <a:gd name="connsiteX556" fmla="*/ 2335776 w 6104375"/>
                <a:gd name="connsiteY556" fmla="*/ 267537 h 4028814"/>
                <a:gd name="connsiteX557" fmla="*/ 2328880 w 6104375"/>
                <a:gd name="connsiteY557" fmla="*/ 269886 h 4028814"/>
                <a:gd name="connsiteX558" fmla="*/ 2328143 w 6104375"/>
                <a:gd name="connsiteY558" fmla="*/ 278141 h 4028814"/>
                <a:gd name="connsiteX559" fmla="*/ 2306769 w 6104375"/>
                <a:gd name="connsiteY559" fmla="*/ 278459 h 4028814"/>
                <a:gd name="connsiteX560" fmla="*/ 2293853 w 6104375"/>
                <a:gd name="connsiteY560" fmla="*/ 271169 h 4028814"/>
                <a:gd name="connsiteX561" fmla="*/ 2282423 w 6104375"/>
                <a:gd name="connsiteY561" fmla="*/ 264552 h 4028814"/>
                <a:gd name="connsiteX562" fmla="*/ 2268339 w 6104375"/>
                <a:gd name="connsiteY562" fmla="*/ 271829 h 4028814"/>
                <a:gd name="connsiteX563" fmla="*/ 2255245 w 6104375"/>
                <a:gd name="connsiteY563" fmla="*/ 282599 h 4028814"/>
                <a:gd name="connsiteX564" fmla="*/ 2240501 w 6104375"/>
                <a:gd name="connsiteY564" fmla="*/ 284085 h 4028814"/>
                <a:gd name="connsiteX565" fmla="*/ 2240501 w 6104375"/>
                <a:gd name="connsiteY565" fmla="*/ 284085 h 4028814"/>
                <a:gd name="connsiteX566" fmla="*/ 2235738 w 6104375"/>
                <a:gd name="connsiteY566" fmla="*/ 284161 h 4028814"/>
                <a:gd name="connsiteX567" fmla="*/ 2235738 w 6104375"/>
                <a:gd name="connsiteY567" fmla="*/ 284161 h 4028814"/>
                <a:gd name="connsiteX568" fmla="*/ 2221184 w 6104375"/>
                <a:gd name="connsiteY568" fmla="*/ 289368 h 4028814"/>
                <a:gd name="connsiteX569" fmla="*/ 2186132 w 6104375"/>
                <a:gd name="connsiteY569" fmla="*/ 293000 h 4028814"/>
                <a:gd name="connsiteX570" fmla="*/ 2161456 w 6104375"/>
                <a:gd name="connsiteY570" fmla="*/ 293000 h 4028814"/>
                <a:gd name="connsiteX571" fmla="*/ 2124054 w 6104375"/>
                <a:gd name="connsiteY571" fmla="*/ 293000 h 4028814"/>
                <a:gd name="connsiteX572" fmla="*/ 2098375 w 6104375"/>
                <a:gd name="connsiteY572" fmla="*/ 293000 h 4028814"/>
                <a:gd name="connsiteX573" fmla="*/ 2102007 w 6104375"/>
                <a:gd name="connsiteY573" fmla="*/ 303135 h 4028814"/>
                <a:gd name="connsiteX574" fmla="*/ 2086424 w 6104375"/>
                <a:gd name="connsiteY574" fmla="*/ 322388 h 4028814"/>
                <a:gd name="connsiteX575" fmla="*/ 2043574 w 6104375"/>
                <a:gd name="connsiteY575" fmla="*/ 329678 h 4028814"/>
                <a:gd name="connsiteX576" fmla="*/ 2034748 w 6104375"/>
                <a:gd name="connsiteY576" fmla="*/ 333272 h 4028814"/>
                <a:gd name="connsiteX577" fmla="*/ 2020499 w 6104375"/>
                <a:gd name="connsiteY577" fmla="*/ 336599 h 4028814"/>
                <a:gd name="connsiteX578" fmla="*/ 2009729 w 6104375"/>
                <a:gd name="connsiteY578" fmla="*/ 329970 h 4028814"/>
                <a:gd name="connsiteX579" fmla="*/ 2000775 w 6104375"/>
                <a:gd name="connsiteY579" fmla="*/ 327976 h 4028814"/>
                <a:gd name="connsiteX580" fmla="*/ 1990666 w 6104375"/>
                <a:gd name="connsiteY580" fmla="*/ 328979 h 4028814"/>
                <a:gd name="connsiteX581" fmla="*/ 1982563 w 6104375"/>
                <a:gd name="connsiteY581" fmla="*/ 313904 h 4028814"/>
                <a:gd name="connsiteX582" fmla="*/ 1962015 w 6104375"/>
                <a:gd name="connsiteY582" fmla="*/ 300810 h 4028814"/>
                <a:gd name="connsiteX583" fmla="*/ 1941974 w 6104375"/>
                <a:gd name="connsiteY583" fmla="*/ 300976 h 4028814"/>
                <a:gd name="connsiteX584" fmla="*/ 1927903 w 6104375"/>
                <a:gd name="connsiteY584" fmla="*/ 313396 h 4028814"/>
                <a:gd name="connsiteX585" fmla="*/ 1919279 w 6104375"/>
                <a:gd name="connsiteY585" fmla="*/ 312075 h 4028814"/>
                <a:gd name="connsiteX586" fmla="*/ 1903709 w 6104375"/>
                <a:gd name="connsiteY586" fmla="*/ 314552 h 4028814"/>
                <a:gd name="connsiteX587" fmla="*/ 1894273 w 6104375"/>
                <a:gd name="connsiteY587" fmla="*/ 309091 h 4028814"/>
                <a:gd name="connsiteX588" fmla="*/ 1874563 w 6104375"/>
                <a:gd name="connsiteY588" fmla="*/ 296835 h 4028814"/>
                <a:gd name="connsiteX589" fmla="*/ 1862307 w 6104375"/>
                <a:gd name="connsiteY589" fmla="*/ 301306 h 4028814"/>
                <a:gd name="connsiteX590" fmla="*/ 1852033 w 6104375"/>
                <a:gd name="connsiteY590" fmla="*/ 299312 h 4028814"/>
                <a:gd name="connsiteX591" fmla="*/ 1837136 w 6104375"/>
                <a:gd name="connsiteY591" fmla="*/ 291857 h 4028814"/>
                <a:gd name="connsiteX592" fmla="*/ 1816422 w 6104375"/>
                <a:gd name="connsiteY592" fmla="*/ 282090 h 4028814"/>
                <a:gd name="connsiteX593" fmla="*/ 1807646 w 6104375"/>
                <a:gd name="connsiteY593" fmla="*/ 274965 h 4028814"/>
                <a:gd name="connsiteX594" fmla="*/ 1797702 w 6104375"/>
                <a:gd name="connsiteY594" fmla="*/ 275969 h 4028814"/>
                <a:gd name="connsiteX595" fmla="*/ 1791251 w 6104375"/>
                <a:gd name="connsiteY595" fmla="*/ 278280 h 4028814"/>
                <a:gd name="connsiteX596" fmla="*/ 1786615 w 6104375"/>
                <a:gd name="connsiteY596" fmla="*/ 276617 h 4028814"/>
                <a:gd name="connsiteX597" fmla="*/ 1786615 w 6104375"/>
                <a:gd name="connsiteY597" fmla="*/ 276617 h 4028814"/>
                <a:gd name="connsiteX598" fmla="*/ 1790755 w 6104375"/>
                <a:gd name="connsiteY598" fmla="*/ 268006 h 4028814"/>
                <a:gd name="connsiteX599" fmla="*/ 1790755 w 6104375"/>
                <a:gd name="connsiteY599" fmla="*/ 268006 h 4028814"/>
                <a:gd name="connsiteX600" fmla="*/ 1775681 w 6104375"/>
                <a:gd name="connsiteY600" fmla="*/ 263358 h 4028814"/>
                <a:gd name="connsiteX601" fmla="*/ 1758447 w 6104375"/>
                <a:gd name="connsiteY601" fmla="*/ 252588 h 4028814"/>
                <a:gd name="connsiteX602" fmla="*/ 1750674 w 6104375"/>
                <a:gd name="connsiteY602" fmla="*/ 242657 h 4028814"/>
                <a:gd name="connsiteX603" fmla="*/ 1738076 w 6104375"/>
                <a:gd name="connsiteY603" fmla="*/ 248778 h 4028814"/>
                <a:gd name="connsiteX604" fmla="*/ 1724169 w 6104375"/>
                <a:gd name="connsiteY604" fmla="*/ 244803 h 4028814"/>
                <a:gd name="connsiteX605" fmla="*/ 1717705 w 6104375"/>
                <a:gd name="connsiteY605" fmla="*/ 237843 h 4028814"/>
                <a:gd name="connsiteX606" fmla="*/ 1707278 w 6104375"/>
                <a:gd name="connsiteY606" fmla="*/ 227074 h 4028814"/>
                <a:gd name="connsiteX607" fmla="*/ 1691365 w 6104375"/>
                <a:gd name="connsiteY607" fmla="*/ 216152 h 4028814"/>
                <a:gd name="connsiteX608" fmla="*/ 1691365 w 6104375"/>
                <a:gd name="connsiteY608" fmla="*/ 205878 h 4028814"/>
                <a:gd name="connsiteX609" fmla="*/ 1677624 w 6104375"/>
                <a:gd name="connsiteY609" fmla="*/ 192949 h 4028814"/>
                <a:gd name="connsiteX610" fmla="*/ 1681091 w 6104375"/>
                <a:gd name="connsiteY610" fmla="*/ 184338 h 4028814"/>
                <a:gd name="connsiteX611" fmla="*/ 1683580 w 6104375"/>
                <a:gd name="connsiteY611" fmla="*/ 181367 h 4028814"/>
                <a:gd name="connsiteX612" fmla="*/ 1683580 w 6104375"/>
                <a:gd name="connsiteY612" fmla="*/ 181367 h 4028814"/>
                <a:gd name="connsiteX613" fmla="*/ 1684406 w 6104375"/>
                <a:gd name="connsiteY613" fmla="*/ 179868 h 4028814"/>
                <a:gd name="connsiteX614" fmla="*/ 1684406 w 6104375"/>
                <a:gd name="connsiteY614" fmla="*/ 179868 h 4028814"/>
                <a:gd name="connsiteX615" fmla="*/ 1687619 w 6104375"/>
                <a:gd name="connsiteY615" fmla="*/ 175918 h 4028814"/>
                <a:gd name="connsiteX616" fmla="*/ 1687619 w 6104375"/>
                <a:gd name="connsiteY616" fmla="*/ 157973 h 4028814"/>
                <a:gd name="connsiteX617" fmla="*/ 1682412 w 6104375"/>
                <a:gd name="connsiteY617" fmla="*/ 139240 h 4028814"/>
                <a:gd name="connsiteX618" fmla="*/ 1682412 w 6104375"/>
                <a:gd name="connsiteY618" fmla="*/ 139240 h 4028814"/>
                <a:gd name="connsiteX619" fmla="*/ 1674131 w 6104375"/>
                <a:gd name="connsiteY619" fmla="*/ 137132 h 4028814"/>
                <a:gd name="connsiteX620" fmla="*/ 1674131 w 6104375"/>
                <a:gd name="connsiteY620" fmla="*/ 137132 h 4028814"/>
                <a:gd name="connsiteX621" fmla="*/ 1669826 w 6104375"/>
                <a:gd name="connsiteY621" fmla="*/ 132002 h 4028814"/>
                <a:gd name="connsiteX622" fmla="*/ 1669318 w 6104375"/>
                <a:gd name="connsiteY622" fmla="*/ 126363 h 4028814"/>
                <a:gd name="connsiteX623" fmla="*/ 1655564 w 6104375"/>
                <a:gd name="connsiteY623" fmla="*/ 121728 h 4028814"/>
                <a:gd name="connsiteX624" fmla="*/ 1648935 w 6104375"/>
                <a:gd name="connsiteY624" fmla="*/ 119073 h 4028814"/>
                <a:gd name="connsiteX625" fmla="*/ 1637505 w 6104375"/>
                <a:gd name="connsiteY625" fmla="*/ 127849 h 4028814"/>
                <a:gd name="connsiteX626" fmla="*/ 1631777 w 6104375"/>
                <a:gd name="connsiteY626" fmla="*/ 132738 h 4028814"/>
                <a:gd name="connsiteX627" fmla="*/ 1610212 w 6104375"/>
                <a:gd name="connsiteY627" fmla="*/ 116089 h 4028814"/>
                <a:gd name="connsiteX628" fmla="*/ 1593436 w 6104375"/>
                <a:gd name="connsiteY628" fmla="*/ 100683 h 4028814"/>
                <a:gd name="connsiteX629" fmla="*/ 1581015 w 6104375"/>
                <a:gd name="connsiteY629" fmla="*/ 91730 h 4028814"/>
                <a:gd name="connsiteX630" fmla="*/ 1568086 w 6104375"/>
                <a:gd name="connsiteY630" fmla="*/ 94880 h 4028814"/>
                <a:gd name="connsiteX631" fmla="*/ 1556657 w 6104375"/>
                <a:gd name="connsiteY631" fmla="*/ 86599 h 4028814"/>
                <a:gd name="connsiteX632" fmla="*/ 1546230 w 6104375"/>
                <a:gd name="connsiteY632" fmla="*/ 80795 h 4028814"/>
                <a:gd name="connsiteX633" fmla="*/ 1533631 w 6104375"/>
                <a:gd name="connsiteY633" fmla="*/ 89736 h 4028814"/>
                <a:gd name="connsiteX634" fmla="*/ 1524856 w 6104375"/>
                <a:gd name="connsiteY634" fmla="*/ 99680 h 4028814"/>
                <a:gd name="connsiteX635" fmla="*/ 1520373 w 6104375"/>
                <a:gd name="connsiteY635" fmla="*/ 102995 h 4028814"/>
                <a:gd name="connsiteX636" fmla="*/ 1519395 w 6104375"/>
                <a:gd name="connsiteY636" fmla="*/ 117905 h 4028814"/>
                <a:gd name="connsiteX637" fmla="*/ 1515407 w 6104375"/>
                <a:gd name="connsiteY637" fmla="*/ 131646 h 4028814"/>
                <a:gd name="connsiteX638" fmla="*/ 1515407 w 6104375"/>
                <a:gd name="connsiteY638" fmla="*/ 131646 h 4028814"/>
                <a:gd name="connsiteX639" fmla="*/ 1498351 w 6104375"/>
                <a:gd name="connsiteY639" fmla="*/ 132154 h 4028814"/>
                <a:gd name="connsiteX640" fmla="*/ 1489905 w 6104375"/>
                <a:gd name="connsiteY640" fmla="*/ 125194 h 4028814"/>
                <a:gd name="connsiteX641" fmla="*/ 1484267 w 6104375"/>
                <a:gd name="connsiteY641" fmla="*/ 132154 h 4028814"/>
                <a:gd name="connsiteX642" fmla="*/ 1471173 w 6104375"/>
                <a:gd name="connsiteY642" fmla="*/ 133818 h 4028814"/>
                <a:gd name="connsiteX643" fmla="*/ 1471173 w 6104375"/>
                <a:gd name="connsiteY643" fmla="*/ 133818 h 4028814"/>
                <a:gd name="connsiteX644" fmla="*/ 1463883 w 6104375"/>
                <a:gd name="connsiteY644" fmla="*/ 141603 h 4028814"/>
                <a:gd name="connsiteX645" fmla="*/ 1456441 w 6104375"/>
                <a:gd name="connsiteY645" fmla="*/ 140943 h 4028814"/>
                <a:gd name="connsiteX646" fmla="*/ 1451462 w 6104375"/>
                <a:gd name="connsiteY646" fmla="*/ 136968 h 4028814"/>
                <a:gd name="connsiteX647" fmla="*/ 1442014 w 6104375"/>
                <a:gd name="connsiteY647" fmla="*/ 140943 h 4028814"/>
                <a:gd name="connsiteX648" fmla="*/ 1430901 w 6104375"/>
                <a:gd name="connsiteY648" fmla="*/ 141768 h 4028814"/>
                <a:gd name="connsiteX649" fmla="*/ 1410200 w 6104375"/>
                <a:gd name="connsiteY649" fmla="*/ 149045 h 4028814"/>
                <a:gd name="connsiteX650" fmla="*/ 1407724 w 6104375"/>
                <a:gd name="connsiteY650" fmla="*/ 166609 h 4028814"/>
                <a:gd name="connsiteX651" fmla="*/ 1399760 w 6104375"/>
                <a:gd name="connsiteY651" fmla="*/ 188149 h 4028814"/>
                <a:gd name="connsiteX652" fmla="*/ 1388496 w 6104375"/>
                <a:gd name="connsiteY652" fmla="*/ 186993 h 4028814"/>
                <a:gd name="connsiteX653" fmla="*/ 1379225 w 6104375"/>
                <a:gd name="connsiteY653" fmla="*/ 182675 h 4028814"/>
                <a:gd name="connsiteX654" fmla="*/ 1365470 w 6104375"/>
                <a:gd name="connsiteY654" fmla="*/ 195426 h 4028814"/>
                <a:gd name="connsiteX655" fmla="*/ 1344274 w 6104375"/>
                <a:gd name="connsiteY655" fmla="*/ 195426 h 4028814"/>
                <a:gd name="connsiteX656" fmla="*/ 1327548 w 6104375"/>
                <a:gd name="connsiteY656" fmla="*/ 189787 h 4028814"/>
                <a:gd name="connsiteX657" fmla="*/ 1320563 w 6104375"/>
                <a:gd name="connsiteY657" fmla="*/ 183576 h 4028814"/>
                <a:gd name="connsiteX658" fmla="*/ 1310149 w 6104375"/>
                <a:gd name="connsiteY658" fmla="*/ 183500 h 4028814"/>
                <a:gd name="connsiteX659" fmla="*/ 1284965 w 6104375"/>
                <a:gd name="connsiteY659" fmla="*/ 185329 h 4028814"/>
                <a:gd name="connsiteX660" fmla="*/ 1269065 w 6104375"/>
                <a:gd name="connsiteY660" fmla="*/ 180516 h 4028814"/>
                <a:gd name="connsiteX661" fmla="*/ 1259552 w 6104375"/>
                <a:gd name="connsiteY661" fmla="*/ 177988 h 4028814"/>
                <a:gd name="connsiteX662" fmla="*/ 1247868 w 6104375"/>
                <a:gd name="connsiteY662" fmla="*/ 174877 h 4028814"/>
                <a:gd name="connsiteX663" fmla="*/ 1244795 w 6104375"/>
                <a:gd name="connsiteY663" fmla="*/ 160310 h 4028814"/>
                <a:gd name="connsiteX664" fmla="*/ 1246928 w 6104375"/>
                <a:gd name="connsiteY664" fmla="*/ 153897 h 4028814"/>
                <a:gd name="connsiteX665" fmla="*/ 1244795 w 6104375"/>
                <a:gd name="connsiteY665" fmla="*/ 145552 h 4028814"/>
                <a:gd name="connsiteX666" fmla="*/ 1237606 w 6104375"/>
                <a:gd name="connsiteY666" fmla="*/ 134872 h 4028814"/>
                <a:gd name="connsiteX667" fmla="*/ 1233136 w 6104375"/>
                <a:gd name="connsiteY667" fmla="*/ 125931 h 4028814"/>
                <a:gd name="connsiteX668" fmla="*/ 1218175 w 6104375"/>
                <a:gd name="connsiteY668" fmla="*/ 126502 h 4028814"/>
                <a:gd name="connsiteX669" fmla="*/ 1202059 w 6104375"/>
                <a:gd name="connsiteY669" fmla="*/ 116012 h 4028814"/>
                <a:gd name="connsiteX670" fmla="*/ 1184000 w 6104375"/>
                <a:gd name="connsiteY670" fmla="*/ 115428 h 4028814"/>
                <a:gd name="connsiteX671" fmla="*/ 1169001 w 6104375"/>
                <a:gd name="connsiteY671" fmla="*/ 117562 h 4028814"/>
                <a:gd name="connsiteX672" fmla="*/ 1166867 w 6104375"/>
                <a:gd name="connsiteY672" fmla="*/ 107084 h 4028814"/>
                <a:gd name="connsiteX673" fmla="*/ 1156580 w 6104375"/>
                <a:gd name="connsiteY673" fmla="*/ 98347 h 4028814"/>
                <a:gd name="connsiteX674" fmla="*/ 1144731 w 6104375"/>
                <a:gd name="connsiteY674" fmla="*/ 88822 h 4028814"/>
                <a:gd name="connsiteX675" fmla="*/ 1143372 w 6104375"/>
                <a:gd name="connsiteY675" fmla="*/ 81062 h 4028814"/>
                <a:gd name="connsiteX676" fmla="*/ 1143893 w 6104375"/>
                <a:gd name="connsiteY676" fmla="*/ 78154 h 4028814"/>
                <a:gd name="connsiteX677" fmla="*/ 1136578 w 6104375"/>
                <a:gd name="connsiteY677" fmla="*/ 73874 h 4028814"/>
                <a:gd name="connsiteX678" fmla="*/ 1127840 w 6104375"/>
                <a:gd name="connsiteY678" fmla="*/ 77569 h 4028814"/>
                <a:gd name="connsiteX679" fmla="*/ 1120055 w 6104375"/>
                <a:gd name="connsiteY679" fmla="*/ 86218 h 4028814"/>
                <a:gd name="connsiteX680" fmla="*/ 1116893 w 6104375"/>
                <a:gd name="connsiteY680" fmla="*/ 93229 h 4028814"/>
                <a:gd name="connsiteX681" fmla="*/ 1119712 w 6104375"/>
                <a:gd name="connsiteY681" fmla="*/ 107275 h 4028814"/>
                <a:gd name="connsiteX682" fmla="*/ 1119712 w 6104375"/>
                <a:gd name="connsiteY682" fmla="*/ 107275 h 4028814"/>
                <a:gd name="connsiteX683" fmla="*/ 1115623 w 6104375"/>
                <a:gd name="connsiteY683" fmla="*/ 111351 h 4028814"/>
                <a:gd name="connsiteX684" fmla="*/ 1093880 w 6104375"/>
                <a:gd name="connsiteY684" fmla="*/ 100671 h 4028814"/>
                <a:gd name="connsiteX685" fmla="*/ 1085905 w 6104375"/>
                <a:gd name="connsiteY685" fmla="*/ 90955 h 4028814"/>
                <a:gd name="connsiteX686" fmla="*/ 1074653 w 6104375"/>
                <a:gd name="connsiteY686" fmla="*/ 88821 h 4028814"/>
                <a:gd name="connsiteX687" fmla="*/ 1069217 w 6104375"/>
                <a:gd name="connsiteY687" fmla="*/ 78915 h 4028814"/>
                <a:gd name="connsiteX688" fmla="*/ 1048046 w 6104375"/>
                <a:gd name="connsiteY688" fmla="*/ 71931 h 4028814"/>
                <a:gd name="connsiteX689" fmla="*/ 1025529 w 6104375"/>
                <a:gd name="connsiteY689" fmla="*/ 73099 h 4028814"/>
                <a:gd name="connsiteX690" fmla="*/ 1021643 w 6104375"/>
                <a:gd name="connsiteY690" fmla="*/ 65340 h 4028814"/>
                <a:gd name="connsiteX691" fmla="*/ 1019103 w 6104375"/>
                <a:gd name="connsiteY691" fmla="*/ 54849 h 4028814"/>
                <a:gd name="connsiteX692" fmla="*/ 1007838 w 6104375"/>
                <a:gd name="connsiteY692" fmla="*/ 44169 h 4028814"/>
                <a:gd name="connsiteX693" fmla="*/ 997932 w 6104375"/>
                <a:gd name="connsiteY693" fmla="*/ 46505 h 4028814"/>
                <a:gd name="connsiteX694" fmla="*/ 990172 w 6104375"/>
                <a:gd name="connsiteY694" fmla="*/ 40486 h 4028814"/>
                <a:gd name="connsiteX695" fmla="*/ 979873 w 6104375"/>
                <a:gd name="connsiteY695" fmla="*/ 37183 h 4028814"/>
                <a:gd name="connsiteX696" fmla="*/ 977536 w 6104375"/>
                <a:gd name="connsiteY696" fmla="*/ 27874 h 4028814"/>
                <a:gd name="connsiteX697" fmla="*/ 974818 w 6104375"/>
                <a:gd name="connsiteY697" fmla="*/ 20102 h 4028814"/>
                <a:gd name="connsiteX698" fmla="*/ 969954 w 6104375"/>
                <a:gd name="connsiteY698" fmla="*/ 9612 h 4028814"/>
                <a:gd name="connsiteX699" fmla="*/ 957915 w 6104375"/>
                <a:gd name="connsiteY699" fmla="*/ 9815 h 4028814"/>
                <a:gd name="connsiteX700" fmla="*/ 933645 w 6104375"/>
                <a:gd name="connsiteY700" fmla="*/ 17194 h 4028814"/>
                <a:gd name="connsiteX701" fmla="*/ 919853 w 6104375"/>
                <a:gd name="connsiteY701" fmla="*/ 28065 h 4028814"/>
                <a:gd name="connsiteX702" fmla="*/ 907661 w 6104375"/>
                <a:gd name="connsiteY702" fmla="*/ 40892 h 4028814"/>
                <a:gd name="connsiteX703" fmla="*/ 902416 w 6104375"/>
                <a:gd name="connsiteY703" fmla="*/ 49629 h 4028814"/>
                <a:gd name="connsiteX704" fmla="*/ 914646 w 6104375"/>
                <a:gd name="connsiteY704" fmla="*/ 70000 h 4028814"/>
                <a:gd name="connsiteX705" fmla="*/ 917364 w 6104375"/>
                <a:gd name="connsiteY705" fmla="*/ 80884 h 4028814"/>
                <a:gd name="connsiteX706" fmla="*/ 903584 w 6104375"/>
                <a:gd name="connsiteY706" fmla="*/ 78560 h 4028814"/>
                <a:gd name="connsiteX707" fmla="*/ 886452 w 6104375"/>
                <a:gd name="connsiteY707" fmla="*/ 75448 h 4028814"/>
                <a:gd name="connsiteX708" fmla="*/ 881829 w 6104375"/>
                <a:gd name="connsiteY708" fmla="*/ 87373 h 4028814"/>
                <a:gd name="connsiteX709" fmla="*/ 881829 w 6104375"/>
                <a:gd name="connsiteY709" fmla="*/ 95730 h 4028814"/>
                <a:gd name="connsiteX710" fmla="*/ 862169 w 6104375"/>
                <a:gd name="connsiteY710" fmla="*/ 104582 h 4028814"/>
                <a:gd name="connsiteX711" fmla="*/ 846053 w 6104375"/>
                <a:gd name="connsiteY711" fmla="*/ 114107 h 4028814"/>
                <a:gd name="connsiteX712" fmla="*/ 834407 w 6104375"/>
                <a:gd name="connsiteY712" fmla="*/ 117015 h 4028814"/>
                <a:gd name="connsiteX713" fmla="*/ 827231 w 6104375"/>
                <a:gd name="connsiteY713" fmla="*/ 111973 h 4028814"/>
                <a:gd name="connsiteX714" fmla="*/ 803724 w 6104375"/>
                <a:gd name="connsiteY714" fmla="*/ 110995 h 4028814"/>
                <a:gd name="connsiteX715" fmla="*/ 803724 w 6104375"/>
                <a:gd name="connsiteY715" fmla="*/ 110995 h 4028814"/>
                <a:gd name="connsiteX716" fmla="*/ 798669 w 6104375"/>
                <a:gd name="connsiteY716" fmla="*/ 112164 h 4028814"/>
                <a:gd name="connsiteX717" fmla="*/ 798669 w 6104375"/>
                <a:gd name="connsiteY717" fmla="*/ 112164 h 4028814"/>
                <a:gd name="connsiteX718" fmla="*/ 800840 w 6104375"/>
                <a:gd name="connsiteY718" fmla="*/ 127505 h 4028814"/>
                <a:gd name="connsiteX719" fmla="*/ 792103 w 6104375"/>
                <a:gd name="connsiteY719" fmla="*/ 147889 h 4028814"/>
                <a:gd name="connsiteX720" fmla="*/ 790947 w 6104375"/>
                <a:gd name="connsiteY720" fmla="*/ 162062 h 4028814"/>
                <a:gd name="connsiteX721" fmla="*/ 779860 w 6104375"/>
                <a:gd name="connsiteY721" fmla="*/ 167879 h 4028814"/>
                <a:gd name="connsiteX722" fmla="*/ 769764 w 6104375"/>
                <a:gd name="connsiteY722" fmla="*/ 171778 h 4028814"/>
                <a:gd name="connsiteX723" fmla="*/ 757914 w 6104375"/>
                <a:gd name="connsiteY723" fmla="*/ 168273 h 4028814"/>
                <a:gd name="connsiteX724" fmla="*/ 753063 w 6104375"/>
                <a:gd name="connsiteY724" fmla="*/ 176236 h 4028814"/>
                <a:gd name="connsiteX725" fmla="*/ 759477 w 6104375"/>
                <a:gd name="connsiteY725" fmla="*/ 184783 h 4028814"/>
                <a:gd name="connsiteX726" fmla="*/ 759477 w 6104375"/>
                <a:gd name="connsiteY726" fmla="*/ 184783 h 4028814"/>
                <a:gd name="connsiteX727" fmla="*/ 738458 w 6104375"/>
                <a:gd name="connsiteY727" fmla="*/ 216635 h 4028814"/>
                <a:gd name="connsiteX728" fmla="*/ 738458 w 6104375"/>
                <a:gd name="connsiteY728" fmla="*/ 216635 h 4028814"/>
                <a:gd name="connsiteX729" fmla="*/ 735741 w 6104375"/>
                <a:gd name="connsiteY729" fmla="*/ 225563 h 4028814"/>
                <a:gd name="connsiteX730" fmla="*/ 739436 w 6104375"/>
                <a:gd name="connsiteY730" fmla="*/ 235088 h 4028814"/>
                <a:gd name="connsiteX731" fmla="*/ 739436 w 6104375"/>
                <a:gd name="connsiteY731" fmla="*/ 235088 h 4028814"/>
                <a:gd name="connsiteX732" fmla="*/ 733035 w 6104375"/>
                <a:gd name="connsiteY732" fmla="*/ 238974 h 4028814"/>
                <a:gd name="connsiteX733" fmla="*/ 733035 w 6104375"/>
                <a:gd name="connsiteY733" fmla="*/ 238974 h 4028814"/>
                <a:gd name="connsiteX734" fmla="*/ 724298 w 6104375"/>
                <a:gd name="connsiteY734" fmla="*/ 236447 h 4028814"/>
                <a:gd name="connsiteX735" fmla="*/ 715941 w 6104375"/>
                <a:gd name="connsiteY735" fmla="*/ 243444 h 4028814"/>
                <a:gd name="connsiteX736" fmla="*/ 720361 w 6104375"/>
                <a:gd name="connsiteY736" fmla="*/ 251115 h 4028814"/>
                <a:gd name="connsiteX737" fmla="*/ 706861 w 6104375"/>
                <a:gd name="connsiteY737" fmla="*/ 266457 h 4028814"/>
                <a:gd name="connsiteX738" fmla="*/ 703737 w 6104375"/>
                <a:gd name="connsiteY738" fmla="*/ 283106 h 4028814"/>
                <a:gd name="connsiteX739" fmla="*/ 700104 w 6104375"/>
                <a:gd name="connsiteY739" fmla="*/ 292987 h 4028814"/>
                <a:gd name="connsiteX740" fmla="*/ 686871 w 6104375"/>
                <a:gd name="connsiteY740" fmla="*/ 299236 h 4028814"/>
                <a:gd name="connsiteX741" fmla="*/ 675555 w 6104375"/>
                <a:gd name="connsiteY741" fmla="*/ 298207 h 4028814"/>
                <a:gd name="connsiteX742" fmla="*/ 667199 w 6104375"/>
                <a:gd name="connsiteY742" fmla="*/ 301319 h 4028814"/>
                <a:gd name="connsiteX743" fmla="*/ 656328 w 6104375"/>
                <a:gd name="connsiteY743" fmla="*/ 289266 h 4028814"/>
                <a:gd name="connsiteX744" fmla="*/ 648162 w 6104375"/>
                <a:gd name="connsiteY744" fmla="*/ 286561 h 4028814"/>
                <a:gd name="connsiteX745" fmla="*/ 641558 w 6104375"/>
                <a:gd name="connsiteY745" fmla="*/ 293355 h 4028814"/>
                <a:gd name="connsiteX746" fmla="*/ 637786 w 6104375"/>
                <a:gd name="connsiteY746" fmla="*/ 296111 h 4028814"/>
                <a:gd name="connsiteX747" fmla="*/ 605325 w 6104375"/>
                <a:gd name="connsiteY747" fmla="*/ 282586 h 4028814"/>
                <a:gd name="connsiteX748" fmla="*/ 593374 w 6104375"/>
                <a:gd name="connsiteY748" fmla="*/ 279983 h 4028814"/>
                <a:gd name="connsiteX749" fmla="*/ 583087 w 6104375"/>
                <a:gd name="connsiteY749" fmla="*/ 283069 h 4028814"/>
                <a:gd name="connsiteX750" fmla="*/ 561345 w 6104375"/>
                <a:gd name="connsiteY750" fmla="*/ 277672 h 4028814"/>
                <a:gd name="connsiteX751" fmla="*/ 551045 w 6104375"/>
                <a:gd name="connsiteY751" fmla="*/ 267143 h 4028814"/>
                <a:gd name="connsiteX752" fmla="*/ 526763 w 6104375"/>
                <a:gd name="connsiteY752" fmla="*/ 263448 h 4028814"/>
                <a:gd name="connsiteX753" fmla="*/ 510443 w 6104375"/>
                <a:gd name="connsiteY753" fmla="*/ 269861 h 4028814"/>
                <a:gd name="connsiteX754" fmla="*/ 505744 w 6104375"/>
                <a:gd name="connsiteY754" fmla="*/ 267588 h 4028814"/>
                <a:gd name="connsiteX755" fmla="*/ 496651 w 6104375"/>
                <a:gd name="connsiteY755" fmla="*/ 258990 h 4028814"/>
                <a:gd name="connsiteX756" fmla="*/ 496638 w 6104375"/>
                <a:gd name="connsiteY756" fmla="*/ 251484 h 4028814"/>
                <a:gd name="connsiteX757" fmla="*/ 497324 w 6104375"/>
                <a:gd name="connsiteY757" fmla="*/ 248322 h 4028814"/>
                <a:gd name="connsiteX758" fmla="*/ 496194 w 6104375"/>
                <a:gd name="connsiteY758" fmla="*/ 246620 h 4028814"/>
                <a:gd name="connsiteX759" fmla="*/ 493946 w 6104375"/>
                <a:gd name="connsiteY759" fmla="*/ 246836 h 4028814"/>
                <a:gd name="connsiteX760" fmla="*/ 493946 w 6104375"/>
                <a:gd name="connsiteY760" fmla="*/ 246836 h 4028814"/>
                <a:gd name="connsiteX761" fmla="*/ 490707 w 6104375"/>
                <a:gd name="connsiteY761" fmla="*/ 248754 h 4028814"/>
                <a:gd name="connsiteX762" fmla="*/ 486046 w 6104375"/>
                <a:gd name="connsiteY762" fmla="*/ 248754 h 4028814"/>
                <a:gd name="connsiteX763" fmla="*/ 482858 w 6104375"/>
                <a:gd name="connsiteY763" fmla="*/ 248893 h 4028814"/>
                <a:gd name="connsiteX764" fmla="*/ 482858 w 6104375"/>
                <a:gd name="connsiteY764" fmla="*/ 248893 h 4028814"/>
                <a:gd name="connsiteX765" fmla="*/ 476839 w 6104375"/>
                <a:gd name="connsiteY765" fmla="*/ 249465 h 4028814"/>
                <a:gd name="connsiteX766" fmla="*/ 467529 w 6104375"/>
                <a:gd name="connsiteY766" fmla="*/ 246151 h 4028814"/>
                <a:gd name="connsiteX767" fmla="*/ 462868 w 6104375"/>
                <a:gd name="connsiteY767" fmla="*/ 244411 h 4028814"/>
                <a:gd name="connsiteX768" fmla="*/ 451400 w 6104375"/>
                <a:gd name="connsiteY768" fmla="*/ 247319 h 4028814"/>
                <a:gd name="connsiteX769" fmla="*/ 451209 w 6104375"/>
                <a:gd name="connsiteY769" fmla="*/ 254317 h 4028814"/>
                <a:gd name="connsiteX770" fmla="*/ 455121 w 6104375"/>
                <a:gd name="connsiteY770" fmla="*/ 259879 h 4028814"/>
                <a:gd name="connsiteX771" fmla="*/ 460925 w 6104375"/>
                <a:gd name="connsiteY771" fmla="*/ 270827 h 4028814"/>
                <a:gd name="connsiteX772" fmla="*/ 451387 w 6104375"/>
                <a:gd name="connsiteY772" fmla="*/ 268566 h 4028814"/>
                <a:gd name="connsiteX773" fmla="*/ 451387 w 6104375"/>
                <a:gd name="connsiteY773" fmla="*/ 268566 h 4028814"/>
                <a:gd name="connsiteX774" fmla="*/ 443069 w 6104375"/>
                <a:gd name="connsiteY774" fmla="*/ 272655 h 4028814"/>
                <a:gd name="connsiteX775" fmla="*/ 443069 w 6104375"/>
                <a:gd name="connsiteY775" fmla="*/ 272655 h 4028814"/>
                <a:gd name="connsiteX776" fmla="*/ 435043 w 6104375"/>
                <a:gd name="connsiteY776" fmla="*/ 287514 h 4028814"/>
                <a:gd name="connsiteX777" fmla="*/ 421936 w 6104375"/>
                <a:gd name="connsiteY777" fmla="*/ 294499 h 4028814"/>
                <a:gd name="connsiteX778" fmla="*/ 390846 w 6104375"/>
                <a:gd name="connsiteY778" fmla="*/ 288530 h 4028814"/>
                <a:gd name="connsiteX779" fmla="*/ 390846 w 6104375"/>
                <a:gd name="connsiteY779" fmla="*/ 288530 h 4028814"/>
                <a:gd name="connsiteX780" fmla="*/ 386478 w 6104375"/>
                <a:gd name="connsiteY780" fmla="*/ 294639 h 4028814"/>
                <a:gd name="connsiteX781" fmla="*/ 386478 w 6104375"/>
                <a:gd name="connsiteY781" fmla="*/ 294639 h 4028814"/>
                <a:gd name="connsiteX782" fmla="*/ 361129 w 6104375"/>
                <a:gd name="connsiteY782" fmla="*/ 314743 h 4028814"/>
                <a:gd name="connsiteX783" fmla="*/ 338408 w 6104375"/>
                <a:gd name="connsiteY783" fmla="*/ 315606 h 4028814"/>
                <a:gd name="connsiteX784" fmla="*/ 338408 w 6104375"/>
                <a:gd name="connsiteY784" fmla="*/ 315606 h 4028814"/>
                <a:gd name="connsiteX785" fmla="*/ 326178 w 6104375"/>
                <a:gd name="connsiteY785" fmla="*/ 320851 h 4028814"/>
                <a:gd name="connsiteX786" fmla="*/ 326178 w 6104375"/>
                <a:gd name="connsiteY786" fmla="*/ 320851 h 4028814"/>
                <a:gd name="connsiteX787" fmla="*/ 296473 w 6104375"/>
                <a:gd name="connsiteY787" fmla="*/ 322604 h 4028814"/>
                <a:gd name="connsiteX788" fmla="*/ 284243 w 6104375"/>
                <a:gd name="connsiteY788" fmla="*/ 329589 h 4028814"/>
                <a:gd name="connsiteX789" fmla="*/ 282490 w 6104375"/>
                <a:gd name="connsiteY789" fmla="*/ 341819 h 4028814"/>
                <a:gd name="connsiteX790" fmla="*/ 282490 w 6104375"/>
                <a:gd name="connsiteY790" fmla="*/ 341819 h 4028814"/>
                <a:gd name="connsiteX791" fmla="*/ 285119 w 6104375"/>
                <a:gd name="connsiteY791" fmla="*/ 348817 h 4028814"/>
                <a:gd name="connsiteX792" fmla="*/ 285119 w 6104375"/>
                <a:gd name="connsiteY792" fmla="*/ 348817 h 4028814"/>
                <a:gd name="connsiteX793" fmla="*/ 292104 w 6104375"/>
                <a:gd name="connsiteY793" fmla="*/ 360183 h 4028814"/>
                <a:gd name="connsiteX794" fmla="*/ 292980 w 6104375"/>
                <a:gd name="connsiteY794" fmla="*/ 393381 h 4028814"/>
                <a:gd name="connsiteX795" fmla="*/ 286859 w 6104375"/>
                <a:gd name="connsiteY795" fmla="*/ 417854 h 4028814"/>
                <a:gd name="connsiteX796" fmla="*/ 252264 w 6104375"/>
                <a:gd name="connsiteY796" fmla="*/ 479563 h 4028814"/>
                <a:gd name="connsiteX797" fmla="*/ 261522 w 6104375"/>
                <a:gd name="connsiteY797" fmla="*/ 502614 h 4028814"/>
                <a:gd name="connsiteX798" fmla="*/ 261522 w 6104375"/>
                <a:gd name="connsiteY798" fmla="*/ 502614 h 4028814"/>
                <a:gd name="connsiteX799" fmla="*/ 269155 w 6104375"/>
                <a:gd name="connsiteY799" fmla="*/ 577366 h 4028814"/>
                <a:gd name="connsiteX800" fmla="*/ 278515 w 6104375"/>
                <a:gd name="connsiteY800" fmla="*/ 594841 h 4028814"/>
                <a:gd name="connsiteX801" fmla="*/ 278515 w 6104375"/>
                <a:gd name="connsiteY801" fmla="*/ 594841 h 4028814"/>
                <a:gd name="connsiteX802" fmla="*/ 284624 w 6104375"/>
                <a:gd name="connsiteY802" fmla="*/ 607072 h 4028814"/>
                <a:gd name="connsiteX803" fmla="*/ 284624 w 6104375"/>
                <a:gd name="connsiteY803" fmla="*/ 607072 h 4028814"/>
                <a:gd name="connsiteX804" fmla="*/ 289869 w 6104375"/>
                <a:gd name="connsiteY804" fmla="*/ 621054 h 4028814"/>
                <a:gd name="connsiteX805" fmla="*/ 300359 w 6104375"/>
                <a:gd name="connsiteY805" fmla="*/ 640282 h 4028814"/>
                <a:gd name="connsiteX806" fmla="*/ 305604 w 6104375"/>
                <a:gd name="connsiteY806" fmla="*/ 660387 h 4028814"/>
                <a:gd name="connsiteX807" fmla="*/ 307356 w 6104375"/>
                <a:gd name="connsiteY807" fmla="*/ 675246 h 4028814"/>
                <a:gd name="connsiteX808" fmla="*/ 307356 w 6104375"/>
                <a:gd name="connsiteY808" fmla="*/ 675246 h 4028814"/>
                <a:gd name="connsiteX809" fmla="*/ 306480 w 6104375"/>
                <a:gd name="connsiteY809" fmla="*/ 684859 h 4028814"/>
                <a:gd name="connsiteX810" fmla="*/ 306480 w 6104375"/>
                <a:gd name="connsiteY810" fmla="*/ 684859 h 4028814"/>
                <a:gd name="connsiteX811" fmla="*/ 317846 w 6104375"/>
                <a:gd name="connsiteY811" fmla="*/ 711948 h 4028814"/>
                <a:gd name="connsiteX812" fmla="*/ 314354 w 6104375"/>
                <a:gd name="connsiteY812" fmla="*/ 728560 h 4028814"/>
                <a:gd name="connsiteX813" fmla="*/ 312601 w 6104375"/>
                <a:gd name="connsiteY813" fmla="*/ 751281 h 4028814"/>
                <a:gd name="connsiteX814" fmla="*/ 312601 w 6104375"/>
                <a:gd name="connsiteY814" fmla="*/ 751281 h 4028814"/>
                <a:gd name="connsiteX815" fmla="*/ 312601 w 6104375"/>
                <a:gd name="connsiteY815" fmla="*/ 759142 h 4028814"/>
                <a:gd name="connsiteX816" fmla="*/ 312601 w 6104375"/>
                <a:gd name="connsiteY816" fmla="*/ 759142 h 4028814"/>
                <a:gd name="connsiteX817" fmla="*/ 316094 w 6104375"/>
                <a:gd name="connsiteY817" fmla="*/ 783615 h 4028814"/>
                <a:gd name="connsiteX818" fmla="*/ 337176 w 6104375"/>
                <a:gd name="connsiteY818" fmla="*/ 816177 h 4028814"/>
                <a:gd name="connsiteX819" fmla="*/ 331931 w 6104375"/>
                <a:gd name="connsiteY819" fmla="*/ 834529 h 4028814"/>
                <a:gd name="connsiteX820" fmla="*/ 331931 w 6104375"/>
                <a:gd name="connsiteY820" fmla="*/ 834529 h 4028814"/>
                <a:gd name="connsiteX821" fmla="*/ 329302 w 6104375"/>
                <a:gd name="connsiteY821" fmla="*/ 845883 h 4028814"/>
                <a:gd name="connsiteX822" fmla="*/ 329302 w 6104375"/>
                <a:gd name="connsiteY822" fmla="*/ 845883 h 4028814"/>
                <a:gd name="connsiteX823" fmla="*/ 334547 w 6104375"/>
                <a:gd name="connsiteY823" fmla="*/ 867727 h 4028814"/>
                <a:gd name="connsiteX824" fmla="*/ 329302 w 6104375"/>
                <a:gd name="connsiteY824" fmla="*/ 899198 h 4028814"/>
                <a:gd name="connsiteX825" fmla="*/ 315522 w 6104375"/>
                <a:gd name="connsiteY825" fmla="*/ 911339 h 4028814"/>
                <a:gd name="connsiteX826" fmla="*/ 281448 w 6104375"/>
                <a:gd name="connsiteY826" fmla="*/ 918323 h 4028814"/>
                <a:gd name="connsiteX827" fmla="*/ 281448 w 6104375"/>
                <a:gd name="connsiteY827" fmla="*/ 918323 h 4028814"/>
                <a:gd name="connsiteX828" fmla="*/ 273587 w 6104375"/>
                <a:gd name="connsiteY828" fmla="*/ 930554 h 4028814"/>
                <a:gd name="connsiteX829" fmla="*/ 273587 w 6104375"/>
                <a:gd name="connsiteY829" fmla="*/ 930554 h 4028814"/>
                <a:gd name="connsiteX830" fmla="*/ 207382 w 6104375"/>
                <a:gd name="connsiteY830" fmla="*/ 924470 h 4028814"/>
                <a:gd name="connsiteX831" fmla="*/ 180966 w 6104375"/>
                <a:gd name="connsiteY831" fmla="*/ 887729 h 4028814"/>
                <a:gd name="connsiteX832" fmla="*/ 185335 w 6104375"/>
                <a:gd name="connsiteY832" fmla="*/ 870254 h 4028814"/>
                <a:gd name="connsiteX833" fmla="*/ 185335 w 6104375"/>
                <a:gd name="connsiteY833" fmla="*/ 870254 h 4028814"/>
                <a:gd name="connsiteX834" fmla="*/ 188256 w 6104375"/>
                <a:gd name="connsiteY834" fmla="*/ 821460 h 4028814"/>
                <a:gd name="connsiteX835" fmla="*/ 175569 w 6104375"/>
                <a:gd name="connsiteY835" fmla="*/ 807478 h 4028814"/>
                <a:gd name="connsiteX836" fmla="*/ 62539 w 6104375"/>
                <a:gd name="connsiteY836" fmla="*/ 837449 h 4028814"/>
                <a:gd name="connsiteX837" fmla="*/ 29252 w 6104375"/>
                <a:gd name="connsiteY837" fmla="*/ 894333 h 4028814"/>
                <a:gd name="connsiteX838" fmla="*/ 32744 w 6104375"/>
                <a:gd name="connsiteY838" fmla="*/ 913561 h 4028814"/>
                <a:gd name="connsiteX839" fmla="*/ 32744 w 6104375"/>
                <a:gd name="connsiteY839" fmla="*/ 913561 h 4028814"/>
                <a:gd name="connsiteX840" fmla="*/ 31868 w 6104375"/>
                <a:gd name="connsiteY840" fmla="*/ 924927 h 4028814"/>
                <a:gd name="connsiteX841" fmla="*/ 31868 w 6104375"/>
                <a:gd name="connsiteY841" fmla="*/ 924927 h 4028814"/>
                <a:gd name="connsiteX842" fmla="*/ 8284 w 6104375"/>
                <a:gd name="connsiteY842" fmla="*/ 982597 h 4028814"/>
                <a:gd name="connsiteX843" fmla="*/ 8284 w 6104375"/>
                <a:gd name="connsiteY843" fmla="*/ 982597 h 4028814"/>
                <a:gd name="connsiteX844" fmla="*/ 3039 w 6104375"/>
                <a:gd name="connsiteY844" fmla="*/ 1009687 h 4028814"/>
                <a:gd name="connsiteX845" fmla="*/ 15269 w 6104375"/>
                <a:gd name="connsiteY845" fmla="*/ 1030667 h 4028814"/>
                <a:gd name="connsiteX846" fmla="*/ 26636 w 6104375"/>
                <a:gd name="connsiteY846" fmla="*/ 1040268 h 4028814"/>
                <a:gd name="connsiteX847" fmla="*/ 31881 w 6104375"/>
                <a:gd name="connsiteY847" fmla="*/ 1058785 h 4028814"/>
                <a:gd name="connsiteX848" fmla="*/ 35996 w 6104375"/>
                <a:gd name="connsiteY848" fmla="*/ 1077048 h 4028814"/>
                <a:gd name="connsiteX849" fmla="*/ 56963 w 6104375"/>
                <a:gd name="connsiteY849" fmla="*/ 1097152 h 4028814"/>
                <a:gd name="connsiteX850" fmla="*/ 56963 w 6104375"/>
                <a:gd name="connsiteY850" fmla="*/ 1097152 h 4028814"/>
                <a:gd name="connsiteX851" fmla="*/ 63085 w 6104375"/>
                <a:gd name="connsiteY851" fmla="*/ 1099781 h 4028814"/>
                <a:gd name="connsiteX852" fmla="*/ 63085 w 6104375"/>
                <a:gd name="connsiteY852" fmla="*/ 1099781 h 4028814"/>
                <a:gd name="connsiteX853" fmla="*/ 49102 w 6104375"/>
                <a:gd name="connsiteY853" fmla="*/ 1124241 h 4028814"/>
                <a:gd name="connsiteX854" fmla="*/ 32503 w 6104375"/>
                <a:gd name="connsiteY854" fmla="*/ 1137360 h 4028814"/>
                <a:gd name="connsiteX855" fmla="*/ 32503 w 6104375"/>
                <a:gd name="connsiteY855" fmla="*/ 1137360 h 4028814"/>
                <a:gd name="connsiteX856" fmla="*/ 29874 w 6104375"/>
                <a:gd name="connsiteY856" fmla="*/ 1150466 h 4028814"/>
                <a:gd name="connsiteX857" fmla="*/ 29874 w 6104375"/>
                <a:gd name="connsiteY857" fmla="*/ 1150466 h 4028814"/>
                <a:gd name="connsiteX858" fmla="*/ 32503 w 6104375"/>
                <a:gd name="connsiteY858" fmla="*/ 1162697 h 4028814"/>
                <a:gd name="connsiteX859" fmla="*/ 35995 w 6104375"/>
                <a:gd name="connsiteY859" fmla="*/ 1181048 h 4028814"/>
                <a:gd name="connsiteX860" fmla="*/ 35995 w 6104375"/>
                <a:gd name="connsiteY860" fmla="*/ 1181048 h 4028814"/>
                <a:gd name="connsiteX861" fmla="*/ 35995 w 6104375"/>
                <a:gd name="connsiteY861" fmla="*/ 1189786 h 4028814"/>
                <a:gd name="connsiteX862" fmla="*/ 35995 w 6104375"/>
                <a:gd name="connsiteY862" fmla="*/ 1189786 h 4028814"/>
                <a:gd name="connsiteX863" fmla="*/ 46473 w 6104375"/>
                <a:gd name="connsiteY863" fmla="*/ 1204632 h 4028814"/>
                <a:gd name="connsiteX864" fmla="*/ 52594 w 6104375"/>
                <a:gd name="connsiteY864" fmla="*/ 1221231 h 4028814"/>
                <a:gd name="connsiteX865" fmla="*/ 41228 w 6104375"/>
                <a:gd name="connsiteY865" fmla="*/ 1242199 h 4028814"/>
                <a:gd name="connsiteX866" fmla="*/ 41228 w 6104375"/>
                <a:gd name="connsiteY866" fmla="*/ 1242199 h 4028814"/>
                <a:gd name="connsiteX867" fmla="*/ 12805 w 6104375"/>
                <a:gd name="connsiteY867" fmla="*/ 1290103 h 4028814"/>
                <a:gd name="connsiteX868" fmla="*/ 15891 w 6104375"/>
                <a:gd name="connsiteY868" fmla="*/ 1291132 h 4028814"/>
                <a:gd name="connsiteX869" fmla="*/ 1693 w 6104375"/>
                <a:gd name="connsiteY869" fmla="*/ 1308975 h 4028814"/>
                <a:gd name="connsiteX870" fmla="*/ 25035 w 6104375"/>
                <a:gd name="connsiteY870" fmla="*/ 1332292 h 4028814"/>
                <a:gd name="connsiteX871" fmla="*/ 68660 w 6104375"/>
                <a:gd name="connsiteY871" fmla="*/ 1400822 h 4028814"/>
                <a:gd name="connsiteX872" fmla="*/ 51375 w 6104375"/>
                <a:gd name="connsiteY872" fmla="*/ 1447697 h 4028814"/>
                <a:gd name="connsiteX873" fmla="*/ 51375 w 6104375"/>
                <a:gd name="connsiteY873" fmla="*/ 1447697 h 4028814"/>
                <a:gd name="connsiteX874" fmla="*/ 83557 w 6104375"/>
                <a:gd name="connsiteY874" fmla="*/ 1474888 h 4028814"/>
                <a:gd name="connsiteX875" fmla="*/ 103814 w 6104375"/>
                <a:gd name="connsiteY875" fmla="*/ 1493150 h 4028814"/>
                <a:gd name="connsiteX876" fmla="*/ 103814 w 6104375"/>
                <a:gd name="connsiteY876" fmla="*/ 1493150 h 4028814"/>
                <a:gd name="connsiteX877" fmla="*/ 155833 w 6104375"/>
                <a:gd name="connsiteY877" fmla="*/ 1482089 h 4028814"/>
                <a:gd name="connsiteX878" fmla="*/ 189450 w 6104375"/>
                <a:gd name="connsiteY878" fmla="*/ 1516747 h 4028814"/>
                <a:gd name="connsiteX879" fmla="*/ 243628 w 6104375"/>
                <a:gd name="connsiteY879" fmla="*/ 1542096 h 4028814"/>
                <a:gd name="connsiteX880" fmla="*/ 258474 w 6104375"/>
                <a:gd name="connsiteY880" fmla="*/ 1560422 h 4028814"/>
                <a:gd name="connsiteX881" fmla="*/ 282947 w 6104375"/>
                <a:gd name="connsiteY881" fmla="*/ 1604999 h 4028814"/>
                <a:gd name="connsiteX882" fmla="*/ 293437 w 6104375"/>
                <a:gd name="connsiteY882" fmla="*/ 1649577 h 4028814"/>
                <a:gd name="connsiteX883" fmla="*/ 293437 w 6104375"/>
                <a:gd name="connsiteY883" fmla="*/ 1649577 h 4028814"/>
                <a:gd name="connsiteX884" fmla="*/ 301705 w 6104375"/>
                <a:gd name="connsiteY884" fmla="*/ 1687054 h 4028814"/>
                <a:gd name="connsiteX885" fmla="*/ 325009 w 6104375"/>
                <a:gd name="connsiteY885" fmla="*/ 1711984 h 4028814"/>
                <a:gd name="connsiteX886" fmla="*/ 361916 w 6104375"/>
                <a:gd name="connsiteY886" fmla="*/ 1736419 h 4028814"/>
                <a:gd name="connsiteX887" fmla="*/ 391176 w 6104375"/>
                <a:gd name="connsiteY887" fmla="*/ 1778761 h 4028814"/>
                <a:gd name="connsiteX888" fmla="*/ 450599 w 6104375"/>
                <a:gd name="connsiteY888" fmla="*/ 1819833 h 4028814"/>
                <a:gd name="connsiteX889" fmla="*/ 540604 w 6104375"/>
                <a:gd name="connsiteY889" fmla="*/ 1922056 h 4028814"/>
                <a:gd name="connsiteX890" fmla="*/ 540604 w 6104375"/>
                <a:gd name="connsiteY890" fmla="*/ 1922056 h 4028814"/>
                <a:gd name="connsiteX891" fmla="*/ 547602 w 6104375"/>
                <a:gd name="connsiteY891" fmla="*/ 1935175 h 4028814"/>
                <a:gd name="connsiteX892" fmla="*/ 547602 w 6104375"/>
                <a:gd name="connsiteY892" fmla="*/ 1935175 h 4028814"/>
                <a:gd name="connsiteX893" fmla="*/ 545849 w 6104375"/>
                <a:gd name="connsiteY893" fmla="*/ 1985847 h 4028814"/>
                <a:gd name="connsiteX894" fmla="*/ 545849 w 6104375"/>
                <a:gd name="connsiteY894" fmla="*/ 1985847 h 4028814"/>
                <a:gd name="connsiteX895" fmla="*/ 544973 w 6104375"/>
                <a:gd name="connsiteY895" fmla="*/ 1992845 h 4028814"/>
                <a:gd name="connsiteX896" fmla="*/ 544973 w 6104375"/>
                <a:gd name="connsiteY896" fmla="*/ 1992845 h 4028814"/>
                <a:gd name="connsiteX897" fmla="*/ 553711 w 6104375"/>
                <a:gd name="connsiteY897" fmla="*/ 2015565 h 4028814"/>
                <a:gd name="connsiteX898" fmla="*/ 607254 w 6104375"/>
                <a:gd name="connsiteY898" fmla="*/ 2015464 h 4028814"/>
                <a:gd name="connsiteX899" fmla="*/ 607254 w 6104375"/>
                <a:gd name="connsiteY899" fmla="*/ 2015464 h 4028814"/>
                <a:gd name="connsiteX900" fmla="*/ 625593 w 6104375"/>
                <a:gd name="connsiteY900" fmla="*/ 2013724 h 4028814"/>
                <a:gd name="connsiteX901" fmla="*/ 625593 w 6104375"/>
                <a:gd name="connsiteY901" fmla="*/ 2013724 h 4028814"/>
                <a:gd name="connsiteX902" fmla="*/ 648452 w 6104375"/>
                <a:gd name="connsiteY902" fmla="*/ 2038108 h 4028814"/>
                <a:gd name="connsiteX903" fmla="*/ 644084 w 6104375"/>
                <a:gd name="connsiteY903" fmla="*/ 2011019 h 4028814"/>
                <a:gd name="connsiteX904" fmla="*/ 655450 w 6104375"/>
                <a:gd name="connsiteY904" fmla="*/ 2000554 h 4028814"/>
                <a:gd name="connsiteX905" fmla="*/ 664734 w 6104375"/>
                <a:gd name="connsiteY905" fmla="*/ 2002840 h 4028814"/>
                <a:gd name="connsiteX906" fmla="*/ 673471 w 6104375"/>
                <a:gd name="connsiteY906" fmla="*/ 2006333 h 4028814"/>
                <a:gd name="connsiteX907" fmla="*/ 693893 w 6104375"/>
                <a:gd name="connsiteY907" fmla="*/ 1988298 h 4028814"/>
                <a:gd name="connsiteX908" fmla="*/ 704383 w 6104375"/>
                <a:gd name="connsiteY908" fmla="*/ 1972576 h 4028814"/>
                <a:gd name="connsiteX909" fmla="*/ 707012 w 6104375"/>
                <a:gd name="connsiteY909" fmla="*/ 1964715 h 4028814"/>
                <a:gd name="connsiteX910" fmla="*/ 707012 w 6104375"/>
                <a:gd name="connsiteY910" fmla="*/ 1964715 h 4028814"/>
                <a:gd name="connsiteX911" fmla="*/ 708764 w 6104375"/>
                <a:gd name="connsiteY911" fmla="*/ 1956854 h 4028814"/>
                <a:gd name="connsiteX912" fmla="*/ 708764 w 6104375"/>
                <a:gd name="connsiteY912" fmla="*/ 1956854 h 4028814"/>
                <a:gd name="connsiteX913" fmla="*/ 718378 w 6104375"/>
                <a:gd name="connsiteY913" fmla="*/ 1934997 h 4028814"/>
                <a:gd name="connsiteX914" fmla="*/ 727992 w 6104375"/>
                <a:gd name="connsiteY914" fmla="*/ 1927136 h 4028814"/>
                <a:gd name="connsiteX915" fmla="*/ 745467 w 6104375"/>
                <a:gd name="connsiteY915" fmla="*/ 1941131 h 4028814"/>
                <a:gd name="connsiteX916" fmla="*/ 745467 w 6104375"/>
                <a:gd name="connsiteY916" fmla="*/ 1941131 h 4028814"/>
                <a:gd name="connsiteX917" fmla="*/ 752808 w 6104375"/>
                <a:gd name="connsiteY917" fmla="*/ 1951799 h 4028814"/>
                <a:gd name="connsiteX918" fmla="*/ 752808 w 6104375"/>
                <a:gd name="connsiteY918" fmla="*/ 1951799 h 4028814"/>
                <a:gd name="connsiteX919" fmla="*/ 762066 w 6104375"/>
                <a:gd name="connsiteY919" fmla="*/ 1941131 h 4028814"/>
                <a:gd name="connsiteX920" fmla="*/ 763666 w 6104375"/>
                <a:gd name="connsiteY920" fmla="*/ 1907996 h 4028814"/>
                <a:gd name="connsiteX921" fmla="*/ 775033 w 6104375"/>
                <a:gd name="connsiteY921" fmla="*/ 1904504 h 4028814"/>
                <a:gd name="connsiteX922" fmla="*/ 801245 w 6104375"/>
                <a:gd name="connsiteY922" fmla="*/ 1923732 h 4028814"/>
                <a:gd name="connsiteX923" fmla="*/ 801245 w 6104375"/>
                <a:gd name="connsiteY923" fmla="*/ 1923732 h 4028814"/>
                <a:gd name="connsiteX924" fmla="*/ 810859 w 6104375"/>
                <a:gd name="connsiteY924" fmla="*/ 1935987 h 4028814"/>
                <a:gd name="connsiteX925" fmla="*/ 810859 w 6104375"/>
                <a:gd name="connsiteY925" fmla="*/ 1935987 h 4028814"/>
                <a:gd name="connsiteX926" fmla="*/ 819571 w 6104375"/>
                <a:gd name="connsiteY926" fmla="*/ 1960219 h 4028814"/>
                <a:gd name="connsiteX927" fmla="*/ 844032 w 6104375"/>
                <a:gd name="connsiteY927" fmla="*/ 1980310 h 4028814"/>
                <a:gd name="connsiteX928" fmla="*/ 844032 w 6104375"/>
                <a:gd name="connsiteY928" fmla="*/ 1980310 h 4028814"/>
                <a:gd name="connsiteX929" fmla="*/ 858561 w 6104375"/>
                <a:gd name="connsiteY929" fmla="*/ 1981720 h 4028814"/>
                <a:gd name="connsiteX930" fmla="*/ 858561 w 6104375"/>
                <a:gd name="connsiteY930" fmla="*/ 1981720 h 4028814"/>
                <a:gd name="connsiteX931" fmla="*/ 883897 w 6104375"/>
                <a:gd name="connsiteY931" fmla="*/ 1995715 h 4028814"/>
                <a:gd name="connsiteX932" fmla="*/ 872543 w 6104375"/>
                <a:gd name="connsiteY932" fmla="*/ 2035898 h 4028814"/>
                <a:gd name="connsiteX933" fmla="*/ 872543 w 6104375"/>
                <a:gd name="connsiteY933" fmla="*/ 2035898 h 4028814"/>
                <a:gd name="connsiteX934" fmla="*/ 877788 w 6104375"/>
                <a:gd name="connsiteY934" fmla="*/ 2046388 h 4028814"/>
                <a:gd name="connsiteX935" fmla="*/ 877788 w 6104375"/>
                <a:gd name="connsiteY935" fmla="*/ 2046388 h 4028814"/>
                <a:gd name="connsiteX936" fmla="*/ 886272 w 6104375"/>
                <a:gd name="connsiteY936" fmla="*/ 2070518 h 4028814"/>
                <a:gd name="connsiteX937" fmla="*/ 966193 w 6104375"/>
                <a:gd name="connsiteY937" fmla="*/ 2152573 h 4028814"/>
                <a:gd name="connsiteX938" fmla="*/ 988964 w 6104375"/>
                <a:gd name="connsiteY938" fmla="*/ 2187002 h 4028814"/>
                <a:gd name="connsiteX939" fmla="*/ 989167 w 6104375"/>
                <a:gd name="connsiteY939" fmla="*/ 2201810 h 4028814"/>
                <a:gd name="connsiteX940" fmla="*/ 1017399 w 6104375"/>
                <a:gd name="connsiteY940" fmla="*/ 2211107 h 4028814"/>
                <a:gd name="connsiteX941" fmla="*/ 1005372 w 6104375"/>
                <a:gd name="connsiteY941" fmla="*/ 2245955 h 4028814"/>
                <a:gd name="connsiteX942" fmla="*/ 1032461 w 6104375"/>
                <a:gd name="connsiteY942" fmla="*/ 2264827 h 4028814"/>
                <a:gd name="connsiteX943" fmla="*/ 1056045 w 6104375"/>
                <a:gd name="connsiteY943" fmla="*/ 2284919 h 4028814"/>
                <a:gd name="connsiteX944" fmla="*/ 1056045 w 6104375"/>
                <a:gd name="connsiteY944" fmla="*/ 2284919 h 4028814"/>
                <a:gd name="connsiteX945" fmla="*/ 1094501 w 6104375"/>
                <a:gd name="connsiteY945" fmla="*/ 2305899 h 4028814"/>
                <a:gd name="connsiteX946" fmla="*/ 1108598 w 6104375"/>
                <a:gd name="connsiteY946" fmla="*/ 2354197 h 4028814"/>
                <a:gd name="connsiteX947" fmla="*/ 1108598 w 6104375"/>
                <a:gd name="connsiteY947" fmla="*/ 2354197 h 4028814"/>
                <a:gd name="connsiteX948" fmla="*/ 1165430 w 6104375"/>
                <a:gd name="connsiteY948" fmla="*/ 2362313 h 4028814"/>
                <a:gd name="connsiteX949" fmla="*/ 1174168 w 6104375"/>
                <a:gd name="connsiteY949" fmla="*/ 2397263 h 4028814"/>
                <a:gd name="connsiteX950" fmla="*/ 1174168 w 6104375"/>
                <a:gd name="connsiteY950" fmla="*/ 2397263 h 4028814"/>
                <a:gd name="connsiteX951" fmla="*/ 1180276 w 6104375"/>
                <a:gd name="connsiteY951" fmla="*/ 2406865 h 4028814"/>
                <a:gd name="connsiteX952" fmla="*/ 1180276 w 6104375"/>
                <a:gd name="connsiteY952" fmla="*/ 2406865 h 4028814"/>
                <a:gd name="connsiteX953" fmla="*/ 1195135 w 6104375"/>
                <a:gd name="connsiteY953" fmla="*/ 2435706 h 4028814"/>
                <a:gd name="connsiteX954" fmla="*/ 1197752 w 6104375"/>
                <a:gd name="connsiteY954" fmla="*/ 2464535 h 4028814"/>
                <a:gd name="connsiteX955" fmla="*/ 1197752 w 6104375"/>
                <a:gd name="connsiteY955" fmla="*/ 2464535 h 4028814"/>
                <a:gd name="connsiteX956" fmla="*/ 1202997 w 6104375"/>
                <a:gd name="connsiteY956" fmla="*/ 2484652 h 4028814"/>
                <a:gd name="connsiteX957" fmla="*/ 1202997 w 6104375"/>
                <a:gd name="connsiteY957" fmla="*/ 2484652 h 4028814"/>
                <a:gd name="connsiteX958" fmla="*/ 1281635 w 6104375"/>
                <a:gd name="connsiteY958" fmla="*/ 2527464 h 4028814"/>
                <a:gd name="connsiteX959" fmla="*/ 1378587 w 6104375"/>
                <a:gd name="connsiteY959" fmla="*/ 2521838 h 4028814"/>
                <a:gd name="connsiteX960" fmla="*/ 1395236 w 6104375"/>
                <a:gd name="connsiteY960" fmla="*/ 2539694 h 4028814"/>
                <a:gd name="connsiteX961" fmla="*/ 1395236 w 6104375"/>
                <a:gd name="connsiteY961" fmla="*/ 2539694 h 4028814"/>
                <a:gd name="connsiteX962" fmla="*/ 1414464 w 6104375"/>
                <a:gd name="connsiteY962" fmla="*/ 2558922 h 4028814"/>
                <a:gd name="connsiteX963" fmla="*/ 1411213 w 6104375"/>
                <a:gd name="connsiteY963" fmla="*/ 2576512 h 4028814"/>
                <a:gd name="connsiteX964" fmla="*/ 1408330 w 6104375"/>
                <a:gd name="connsiteY964" fmla="*/ 2607868 h 4028814"/>
                <a:gd name="connsiteX965" fmla="*/ 1408330 w 6104375"/>
                <a:gd name="connsiteY965" fmla="*/ 2607868 h 4028814"/>
                <a:gd name="connsiteX966" fmla="*/ 1415328 w 6104375"/>
                <a:gd name="connsiteY966" fmla="*/ 2636697 h 4028814"/>
                <a:gd name="connsiteX967" fmla="*/ 1407467 w 6104375"/>
                <a:gd name="connsiteY967" fmla="*/ 2698762 h 4028814"/>
                <a:gd name="connsiteX968" fmla="*/ 1407467 w 6104375"/>
                <a:gd name="connsiteY968" fmla="*/ 2698762 h 4028814"/>
                <a:gd name="connsiteX969" fmla="*/ 1432803 w 6104375"/>
                <a:gd name="connsiteY969" fmla="*/ 2709227 h 4028814"/>
                <a:gd name="connsiteX970" fmla="*/ 1453771 w 6104375"/>
                <a:gd name="connsiteY970" fmla="*/ 2733712 h 4028814"/>
                <a:gd name="connsiteX971" fmla="*/ 1453771 w 6104375"/>
                <a:gd name="connsiteY971" fmla="*/ 2733712 h 4028814"/>
                <a:gd name="connsiteX972" fmla="*/ 1491350 w 6104375"/>
                <a:gd name="connsiteY972" fmla="*/ 2767799 h 4028814"/>
                <a:gd name="connsiteX973" fmla="*/ 1491350 w 6104375"/>
                <a:gd name="connsiteY973" fmla="*/ 2767799 h 4028814"/>
                <a:gd name="connsiteX974" fmla="*/ 1521830 w 6104375"/>
                <a:gd name="connsiteY974" fmla="*/ 2796602 h 4028814"/>
                <a:gd name="connsiteX975" fmla="*/ 1594652 w 6104375"/>
                <a:gd name="connsiteY975" fmla="*/ 2824809 h 4028814"/>
                <a:gd name="connsiteX976" fmla="*/ 1632739 w 6104375"/>
                <a:gd name="connsiteY976" fmla="*/ 2820250 h 4028814"/>
                <a:gd name="connsiteX977" fmla="*/ 1630174 w 6104375"/>
                <a:gd name="connsiteY977" fmla="*/ 2824364 h 4028814"/>
                <a:gd name="connsiteX978" fmla="*/ 1675094 w 6104375"/>
                <a:gd name="connsiteY978" fmla="*/ 2812997 h 4028814"/>
                <a:gd name="connsiteX979" fmla="*/ 1685216 w 6104375"/>
                <a:gd name="connsiteY979" fmla="*/ 2833088 h 4028814"/>
                <a:gd name="connsiteX980" fmla="*/ 1685216 w 6104375"/>
                <a:gd name="connsiteY980" fmla="*/ 2833088 h 4028814"/>
                <a:gd name="connsiteX981" fmla="*/ 1634822 w 6104375"/>
                <a:gd name="connsiteY981" fmla="*/ 2878338 h 4028814"/>
                <a:gd name="connsiteX982" fmla="*/ 1623544 w 6104375"/>
                <a:gd name="connsiteY982" fmla="*/ 2919842 h 4028814"/>
                <a:gd name="connsiteX983" fmla="*/ 1623544 w 6104375"/>
                <a:gd name="connsiteY983" fmla="*/ 2919842 h 4028814"/>
                <a:gd name="connsiteX984" fmla="*/ 1620915 w 6104375"/>
                <a:gd name="connsiteY984" fmla="*/ 2933837 h 4028814"/>
                <a:gd name="connsiteX985" fmla="*/ 1620915 w 6104375"/>
                <a:gd name="connsiteY985" fmla="*/ 2933837 h 4028814"/>
                <a:gd name="connsiteX986" fmla="*/ 1631406 w 6104375"/>
                <a:gd name="connsiteY986" fmla="*/ 2963556 h 4028814"/>
                <a:gd name="connsiteX987" fmla="*/ 1668045 w 6104375"/>
                <a:gd name="connsiteY987" fmla="*/ 2982110 h 4028814"/>
                <a:gd name="connsiteX988" fmla="*/ 1665480 w 6104375"/>
                <a:gd name="connsiteY988" fmla="*/ 2983647 h 4028814"/>
                <a:gd name="connsiteX989" fmla="*/ 1712457 w 6104375"/>
                <a:gd name="connsiteY989" fmla="*/ 2984967 h 4028814"/>
                <a:gd name="connsiteX990" fmla="*/ 1754316 w 6104375"/>
                <a:gd name="connsiteY990" fmla="*/ 3000500 h 4028814"/>
                <a:gd name="connsiteX991" fmla="*/ 1754316 w 6104375"/>
                <a:gd name="connsiteY991" fmla="*/ 3000500 h 4028814"/>
                <a:gd name="connsiteX992" fmla="*/ 1765975 w 6104375"/>
                <a:gd name="connsiteY992" fmla="*/ 3016502 h 4028814"/>
                <a:gd name="connsiteX993" fmla="*/ 1790753 w 6104375"/>
                <a:gd name="connsiteY993" fmla="*/ 3015728 h 4028814"/>
                <a:gd name="connsiteX994" fmla="*/ 1814641 w 6104375"/>
                <a:gd name="connsiteY994" fmla="*/ 2986213 h 4028814"/>
                <a:gd name="connsiteX995" fmla="*/ 1811149 w 6104375"/>
                <a:gd name="connsiteY995" fmla="*/ 3019398 h 4028814"/>
                <a:gd name="connsiteX996" fmla="*/ 1811149 w 6104375"/>
                <a:gd name="connsiteY996" fmla="*/ 3019398 h 4028814"/>
                <a:gd name="connsiteX997" fmla="*/ 1812025 w 6104375"/>
                <a:gd name="connsiteY997" fmla="*/ 3035120 h 4028814"/>
                <a:gd name="connsiteX998" fmla="*/ 1812025 w 6104375"/>
                <a:gd name="connsiteY998" fmla="*/ 3035120 h 4028814"/>
                <a:gd name="connsiteX999" fmla="*/ 1831558 w 6104375"/>
                <a:gd name="connsiteY999" fmla="*/ 3057815 h 4028814"/>
                <a:gd name="connsiteX1000" fmla="*/ 1867892 w 6104375"/>
                <a:gd name="connsiteY1000" fmla="*/ 3145153 h 4028814"/>
                <a:gd name="connsiteX1001" fmla="*/ 1881507 w 6104375"/>
                <a:gd name="connsiteY1001" fmla="*/ 3172954 h 4028814"/>
                <a:gd name="connsiteX1002" fmla="*/ 1911911 w 6104375"/>
                <a:gd name="connsiteY1002" fmla="*/ 3150233 h 4028814"/>
                <a:gd name="connsiteX1003" fmla="*/ 1913460 w 6104375"/>
                <a:gd name="connsiteY1003" fmla="*/ 3152291 h 4028814"/>
                <a:gd name="connsiteX1004" fmla="*/ 1926566 w 6104375"/>
                <a:gd name="connsiteY1004" fmla="*/ 3119080 h 4028814"/>
                <a:gd name="connsiteX1005" fmla="*/ 1964273 w 6104375"/>
                <a:gd name="connsiteY1005" fmla="*/ 3086238 h 4028814"/>
                <a:gd name="connsiteX1006" fmla="*/ 1968337 w 6104375"/>
                <a:gd name="connsiteY1006" fmla="*/ 3100500 h 4028814"/>
                <a:gd name="connsiteX1007" fmla="*/ 1968337 w 6104375"/>
                <a:gd name="connsiteY1007" fmla="*/ 3100500 h 4028814"/>
                <a:gd name="connsiteX1008" fmla="*/ 1956970 w 6104375"/>
                <a:gd name="connsiteY1008" fmla="*/ 3127589 h 4028814"/>
                <a:gd name="connsiteX1009" fmla="*/ 1976185 w 6104375"/>
                <a:gd name="connsiteY1009" fmla="*/ 3167797 h 4028814"/>
                <a:gd name="connsiteX1010" fmla="*/ 2029754 w 6104375"/>
                <a:gd name="connsiteY1010" fmla="*/ 3189159 h 4028814"/>
                <a:gd name="connsiteX1011" fmla="*/ 2051966 w 6104375"/>
                <a:gd name="connsiteY1011" fmla="*/ 3161358 h 4028814"/>
                <a:gd name="connsiteX1012" fmla="*/ 2066203 w 6104375"/>
                <a:gd name="connsiteY1012" fmla="*/ 3142461 h 4028814"/>
                <a:gd name="connsiteX1013" fmla="*/ 2080185 w 6104375"/>
                <a:gd name="connsiteY1013" fmla="*/ 3143325 h 4028814"/>
                <a:gd name="connsiteX1014" fmla="*/ 2105306 w 6104375"/>
                <a:gd name="connsiteY1014" fmla="*/ 3168128 h 4028814"/>
                <a:gd name="connsiteX1015" fmla="*/ 2105306 w 6104375"/>
                <a:gd name="connsiteY1015" fmla="*/ 3168128 h 4028814"/>
                <a:gd name="connsiteX1016" fmla="*/ 2118412 w 6104375"/>
                <a:gd name="connsiteY1016" fmla="*/ 3168128 h 4028814"/>
                <a:gd name="connsiteX1017" fmla="*/ 2118412 w 6104375"/>
                <a:gd name="connsiteY1017" fmla="*/ 3168128 h 4028814"/>
                <a:gd name="connsiteX1018" fmla="*/ 2134859 w 6104375"/>
                <a:gd name="connsiteY1018" fmla="*/ 3199458 h 4028814"/>
                <a:gd name="connsiteX1019" fmla="*/ 2152486 w 6104375"/>
                <a:gd name="connsiteY1019" fmla="*/ 3209186 h 4028814"/>
                <a:gd name="connsiteX1020" fmla="*/ 2165593 w 6104375"/>
                <a:gd name="connsiteY1020" fmla="*/ 3225785 h 4028814"/>
                <a:gd name="connsiteX1021" fmla="*/ 2165593 w 6104375"/>
                <a:gd name="connsiteY1021" fmla="*/ 3225785 h 4028814"/>
                <a:gd name="connsiteX1022" fmla="*/ 2186815 w 6104375"/>
                <a:gd name="connsiteY1022" fmla="*/ 3233952 h 4028814"/>
                <a:gd name="connsiteX1023" fmla="*/ 2212773 w 6104375"/>
                <a:gd name="connsiteY1023" fmla="*/ 3274210 h 4028814"/>
                <a:gd name="connsiteX1024" fmla="*/ 2212773 w 6104375"/>
                <a:gd name="connsiteY1024" fmla="*/ 3274731 h 4028814"/>
                <a:gd name="connsiteX1025" fmla="*/ 2219759 w 6104375"/>
                <a:gd name="connsiteY1025" fmla="*/ 3293959 h 4028814"/>
                <a:gd name="connsiteX1026" fmla="*/ 2219759 w 6104375"/>
                <a:gd name="connsiteY1026" fmla="*/ 3293959 h 4028814"/>
                <a:gd name="connsiteX1027" fmla="*/ 2259306 w 6104375"/>
                <a:gd name="connsiteY1027" fmla="*/ 3284903 h 4028814"/>
                <a:gd name="connsiteX1028" fmla="*/ 2316990 w 6104375"/>
                <a:gd name="connsiteY1028" fmla="*/ 3292765 h 4028814"/>
                <a:gd name="connsiteX1029" fmla="*/ 2386027 w 6104375"/>
                <a:gd name="connsiteY1029" fmla="*/ 3320718 h 4028814"/>
                <a:gd name="connsiteX1030" fmla="*/ 2420584 w 6104375"/>
                <a:gd name="connsiteY1030" fmla="*/ 3339425 h 4028814"/>
                <a:gd name="connsiteX1031" fmla="*/ 2462227 w 6104375"/>
                <a:gd name="connsiteY1031" fmla="*/ 3313872 h 4028814"/>
                <a:gd name="connsiteX1032" fmla="*/ 2471993 w 6104375"/>
                <a:gd name="connsiteY1032" fmla="*/ 3334484 h 4028814"/>
                <a:gd name="connsiteX1033" fmla="*/ 2539125 w 6104375"/>
                <a:gd name="connsiteY1033" fmla="*/ 3347654 h 4028814"/>
                <a:gd name="connsiteX1034" fmla="*/ 2562189 w 6104375"/>
                <a:gd name="connsiteY1034" fmla="*/ 3348467 h 4028814"/>
                <a:gd name="connsiteX1035" fmla="*/ 2595361 w 6104375"/>
                <a:gd name="connsiteY1035" fmla="*/ 3353128 h 4028814"/>
                <a:gd name="connsiteX1036" fmla="*/ 2595361 w 6104375"/>
                <a:gd name="connsiteY1036" fmla="*/ 3353128 h 4028814"/>
                <a:gd name="connsiteX1037" fmla="*/ 2600606 w 6104375"/>
                <a:gd name="connsiteY1037" fmla="*/ 3348759 h 4028814"/>
                <a:gd name="connsiteX1038" fmla="*/ 2620697 w 6104375"/>
                <a:gd name="connsiteY1038" fmla="*/ 3337392 h 4028814"/>
                <a:gd name="connsiteX1039" fmla="*/ 2676628 w 6104375"/>
                <a:gd name="connsiteY1039" fmla="*/ 3322559 h 4028814"/>
                <a:gd name="connsiteX1040" fmla="*/ 2692351 w 6104375"/>
                <a:gd name="connsiteY1040" fmla="*/ 3317301 h 4028814"/>
                <a:gd name="connsiteX1041" fmla="*/ 2711579 w 6104375"/>
                <a:gd name="connsiteY1041" fmla="*/ 3305934 h 4028814"/>
                <a:gd name="connsiteX1042" fmla="*/ 2711579 w 6104375"/>
                <a:gd name="connsiteY1042" fmla="*/ 3305934 h 4028814"/>
                <a:gd name="connsiteX1043" fmla="*/ 2734667 w 6104375"/>
                <a:gd name="connsiteY1043" fmla="*/ 3327537 h 4028814"/>
                <a:gd name="connsiteX1044" fmla="*/ 2734667 w 6104375"/>
                <a:gd name="connsiteY1044" fmla="*/ 3327537 h 4028814"/>
                <a:gd name="connsiteX1045" fmla="*/ 2767903 w 6104375"/>
                <a:gd name="connsiteY1045" fmla="*/ 3314582 h 4028814"/>
                <a:gd name="connsiteX1046" fmla="*/ 2767903 w 6104375"/>
                <a:gd name="connsiteY1046" fmla="*/ 3314582 h 4028814"/>
                <a:gd name="connsiteX1047" fmla="*/ 2751673 w 6104375"/>
                <a:gd name="connsiteY1047" fmla="*/ 3364137 h 4028814"/>
                <a:gd name="connsiteX1048" fmla="*/ 2751673 w 6104375"/>
                <a:gd name="connsiteY1048" fmla="*/ 3364137 h 4028814"/>
                <a:gd name="connsiteX1049" fmla="*/ 2750796 w 6104375"/>
                <a:gd name="connsiteY1049" fmla="*/ 3373764 h 4028814"/>
                <a:gd name="connsiteX1050" fmla="*/ 2750796 w 6104375"/>
                <a:gd name="connsiteY1050" fmla="*/ 3373764 h 4028814"/>
                <a:gd name="connsiteX1051" fmla="*/ 2733321 w 6104375"/>
                <a:gd name="connsiteY1051" fmla="*/ 3427942 h 4028814"/>
                <a:gd name="connsiteX1052" fmla="*/ 2733321 w 6104375"/>
                <a:gd name="connsiteY1052" fmla="*/ 3427942 h 4028814"/>
                <a:gd name="connsiteX1053" fmla="*/ 2728952 w 6104375"/>
                <a:gd name="connsiteY1053" fmla="*/ 3435804 h 4028814"/>
                <a:gd name="connsiteX1054" fmla="*/ 2728952 w 6104375"/>
                <a:gd name="connsiteY1054" fmla="*/ 3435804 h 4028814"/>
                <a:gd name="connsiteX1055" fmla="*/ 2709725 w 6104375"/>
                <a:gd name="connsiteY1055" fmla="*/ 3463756 h 4028814"/>
                <a:gd name="connsiteX1056" fmla="*/ 2700034 w 6104375"/>
                <a:gd name="connsiteY1056" fmla="*/ 3502300 h 4028814"/>
                <a:gd name="connsiteX1057" fmla="*/ 2700034 w 6104375"/>
                <a:gd name="connsiteY1057" fmla="*/ 3502300 h 4028814"/>
                <a:gd name="connsiteX1058" fmla="*/ 2698282 w 6104375"/>
                <a:gd name="connsiteY1058" fmla="*/ 3509273 h 4028814"/>
                <a:gd name="connsiteX1059" fmla="*/ 2698282 w 6104375"/>
                <a:gd name="connsiteY1059" fmla="*/ 3509273 h 4028814"/>
                <a:gd name="connsiteX1060" fmla="*/ 2699158 w 6104375"/>
                <a:gd name="connsiteY1060" fmla="*/ 3536387 h 4028814"/>
                <a:gd name="connsiteX1061" fmla="*/ 2707032 w 6104375"/>
                <a:gd name="connsiteY1061" fmla="*/ 3548618 h 4028814"/>
                <a:gd name="connsiteX1062" fmla="*/ 2707032 w 6104375"/>
                <a:gd name="connsiteY1062" fmla="*/ 3548618 h 4028814"/>
                <a:gd name="connsiteX1063" fmla="*/ 2709648 w 6104375"/>
                <a:gd name="connsiteY1063" fmla="*/ 3553850 h 4028814"/>
                <a:gd name="connsiteX1064" fmla="*/ 2709648 w 6104375"/>
                <a:gd name="connsiteY1064" fmla="*/ 3553850 h 4028814"/>
                <a:gd name="connsiteX1065" fmla="*/ 2726247 w 6104375"/>
                <a:gd name="connsiteY1065" fmla="*/ 3588800 h 4028814"/>
                <a:gd name="connsiteX1066" fmla="*/ 2726247 w 6104375"/>
                <a:gd name="connsiteY1066" fmla="*/ 3588800 h 4028814"/>
                <a:gd name="connsiteX1067" fmla="*/ 2724507 w 6104375"/>
                <a:gd name="connsiteY1067" fmla="*/ 3597551 h 4028814"/>
                <a:gd name="connsiteX1068" fmla="*/ 2724507 w 6104375"/>
                <a:gd name="connsiteY1068" fmla="*/ 3597551 h 4028814"/>
                <a:gd name="connsiteX1069" fmla="*/ 2795005 w 6104375"/>
                <a:gd name="connsiteY1069" fmla="*/ 3605565 h 4028814"/>
                <a:gd name="connsiteX1070" fmla="*/ 2795005 w 6104375"/>
                <a:gd name="connsiteY1070" fmla="*/ 3605565 h 4028814"/>
                <a:gd name="connsiteX1071" fmla="*/ 2826882 w 6104375"/>
                <a:gd name="connsiteY1071" fmla="*/ 3605489 h 4028814"/>
                <a:gd name="connsiteX1072" fmla="*/ 2826882 w 6104375"/>
                <a:gd name="connsiteY1072" fmla="*/ 3605489 h 4028814"/>
                <a:gd name="connsiteX1073" fmla="*/ 2849602 w 6104375"/>
                <a:gd name="connsiteY1073" fmla="*/ 3594122 h 4028814"/>
                <a:gd name="connsiteX1074" fmla="*/ 2859216 w 6104375"/>
                <a:gd name="connsiteY1074" fmla="*/ 3572265 h 4028814"/>
                <a:gd name="connsiteX1075" fmla="*/ 2859216 w 6104375"/>
                <a:gd name="connsiteY1075" fmla="*/ 3572265 h 4028814"/>
                <a:gd name="connsiteX1076" fmla="*/ 2858353 w 6104375"/>
                <a:gd name="connsiteY1076" fmla="*/ 3564403 h 4028814"/>
                <a:gd name="connsiteX1077" fmla="*/ 2858353 w 6104375"/>
                <a:gd name="connsiteY1077" fmla="*/ 3564403 h 4028814"/>
                <a:gd name="connsiteX1078" fmla="*/ 2860969 w 6104375"/>
                <a:gd name="connsiteY1078" fmla="*/ 3517223 h 4028814"/>
                <a:gd name="connsiteX1079" fmla="*/ 2860969 w 6104375"/>
                <a:gd name="connsiteY1079" fmla="*/ 3517223 h 4028814"/>
                <a:gd name="connsiteX1080" fmla="*/ 2869706 w 6104375"/>
                <a:gd name="connsiteY1080" fmla="*/ 3513730 h 4028814"/>
                <a:gd name="connsiteX1081" fmla="*/ 2869706 w 6104375"/>
                <a:gd name="connsiteY1081" fmla="*/ 3513730 h 4028814"/>
                <a:gd name="connsiteX1082" fmla="*/ 2871446 w 6104375"/>
                <a:gd name="connsiteY1082" fmla="*/ 3492750 h 4028814"/>
                <a:gd name="connsiteX1083" fmla="*/ 2888045 w 6104375"/>
                <a:gd name="connsiteY1083" fmla="*/ 3464797 h 4028814"/>
                <a:gd name="connsiteX1084" fmla="*/ 2906841 w 6104375"/>
                <a:gd name="connsiteY1084" fmla="*/ 3419432 h 4028814"/>
                <a:gd name="connsiteX1085" fmla="*/ 2959927 w 6104375"/>
                <a:gd name="connsiteY1085" fmla="*/ 3396483 h 4028814"/>
                <a:gd name="connsiteX1086" fmla="*/ 2959927 w 6104375"/>
                <a:gd name="connsiteY1086" fmla="*/ 3396483 h 4028814"/>
                <a:gd name="connsiteX1087" fmla="*/ 2965172 w 6104375"/>
                <a:gd name="connsiteY1087" fmla="*/ 3386857 h 4028814"/>
                <a:gd name="connsiteX1088" fmla="*/ 2965172 w 6104375"/>
                <a:gd name="connsiteY1088" fmla="*/ 3386857 h 4028814"/>
                <a:gd name="connsiteX1089" fmla="*/ 2999246 w 6104375"/>
                <a:gd name="connsiteY1089" fmla="*/ 3358028 h 4028814"/>
                <a:gd name="connsiteX1090" fmla="*/ 3022843 w 6104375"/>
                <a:gd name="connsiteY1090" fmla="*/ 3348401 h 4028814"/>
                <a:gd name="connsiteX1091" fmla="*/ 3054301 w 6104375"/>
                <a:gd name="connsiteY1091" fmla="*/ 3347538 h 4028814"/>
                <a:gd name="connsiteX1092" fmla="*/ 3071776 w 6104375"/>
                <a:gd name="connsiteY1092" fmla="*/ 3341442 h 4028814"/>
                <a:gd name="connsiteX1093" fmla="*/ 3087511 w 6104375"/>
                <a:gd name="connsiteY1093" fmla="*/ 3329186 h 4028814"/>
                <a:gd name="connsiteX1094" fmla="*/ 3087511 w 6104375"/>
                <a:gd name="connsiteY1094" fmla="*/ 3329186 h 4028814"/>
                <a:gd name="connsiteX1095" fmla="*/ 3098002 w 6104375"/>
                <a:gd name="connsiteY1095" fmla="*/ 3329186 h 4028814"/>
                <a:gd name="connsiteX1096" fmla="*/ 3098002 w 6104375"/>
                <a:gd name="connsiteY1096" fmla="*/ 3329186 h 4028814"/>
                <a:gd name="connsiteX1097" fmla="*/ 3120722 w 6104375"/>
                <a:gd name="connsiteY1097" fmla="*/ 3350166 h 4028814"/>
                <a:gd name="connsiteX1098" fmla="*/ 3146935 w 6104375"/>
                <a:gd name="connsiteY1098" fmla="*/ 3370257 h 4028814"/>
                <a:gd name="connsiteX1099" fmla="*/ 3146935 w 6104375"/>
                <a:gd name="connsiteY1099" fmla="*/ 3370257 h 4028814"/>
                <a:gd name="connsiteX1100" fmla="*/ 3209711 w 6104375"/>
                <a:gd name="connsiteY1100" fmla="*/ 3373166 h 4028814"/>
                <a:gd name="connsiteX1101" fmla="*/ 3307933 w 6104375"/>
                <a:gd name="connsiteY1101" fmla="*/ 3436741 h 4028814"/>
                <a:gd name="connsiteX1102" fmla="*/ 3317331 w 6104375"/>
                <a:gd name="connsiteY1102" fmla="*/ 3444526 h 4028814"/>
                <a:gd name="connsiteX1103" fmla="*/ 3328761 w 6104375"/>
                <a:gd name="connsiteY1103" fmla="*/ 3448946 h 4028814"/>
                <a:gd name="connsiteX1104" fmla="*/ 3353907 w 6104375"/>
                <a:gd name="connsiteY1104" fmla="*/ 3445771 h 4028814"/>
                <a:gd name="connsiteX1105" fmla="*/ 3441638 w 6104375"/>
                <a:gd name="connsiteY1105" fmla="*/ 3491085 h 4028814"/>
                <a:gd name="connsiteX1106" fmla="*/ 3441638 w 6104375"/>
                <a:gd name="connsiteY1106" fmla="*/ 3491085 h 4028814"/>
                <a:gd name="connsiteX1107" fmla="*/ 3447747 w 6104375"/>
                <a:gd name="connsiteY1107" fmla="*/ 3495453 h 4028814"/>
                <a:gd name="connsiteX1108" fmla="*/ 3447747 w 6104375"/>
                <a:gd name="connsiteY1108" fmla="*/ 3495453 h 4028814"/>
                <a:gd name="connsiteX1109" fmla="*/ 3457424 w 6104375"/>
                <a:gd name="connsiteY1109" fmla="*/ 3543993 h 4028814"/>
                <a:gd name="connsiteX1110" fmla="*/ 3466162 w 6104375"/>
                <a:gd name="connsiteY1110" fmla="*/ 3544882 h 4028814"/>
                <a:gd name="connsiteX1111" fmla="*/ 3474900 w 6104375"/>
                <a:gd name="connsiteY1111" fmla="*/ 3526531 h 4028814"/>
                <a:gd name="connsiteX1112" fmla="*/ 3475776 w 6104375"/>
                <a:gd name="connsiteY1112" fmla="*/ 3517793 h 4028814"/>
                <a:gd name="connsiteX1113" fmla="*/ 3475776 w 6104375"/>
                <a:gd name="connsiteY1113" fmla="*/ 3517793 h 4028814"/>
                <a:gd name="connsiteX1114" fmla="*/ 3480145 w 6104375"/>
                <a:gd name="connsiteY1114" fmla="*/ 3518657 h 4028814"/>
                <a:gd name="connsiteX1115" fmla="*/ 3480145 w 6104375"/>
                <a:gd name="connsiteY1115" fmla="*/ 3518657 h 4028814"/>
                <a:gd name="connsiteX1116" fmla="*/ 3555596 w 6104375"/>
                <a:gd name="connsiteY1116" fmla="*/ 3508408 h 4028814"/>
                <a:gd name="connsiteX1117" fmla="*/ 3569883 w 6104375"/>
                <a:gd name="connsiteY1117" fmla="*/ 3528080 h 4028814"/>
                <a:gd name="connsiteX1118" fmla="*/ 3605964 w 6104375"/>
                <a:gd name="connsiteY1118" fmla="*/ 3571146 h 4028814"/>
                <a:gd name="connsiteX1119" fmla="*/ 3599499 w 6104375"/>
                <a:gd name="connsiteY1119" fmla="*/ 3603835 h 4028814"/>
                <a:gd name="connsiteX1120" fmla="*/ 3612961 w 6104375"/>
                <a:gd name="connsiteY1120" fmla="*/ 3616510 h 4028814"/>
                <a:gd name="connsiteX1121" fmla="*/ 3576182 w 6104375"/>
                <a:gd name="connsiteY1121" fmla="*/ 3632410 h 4028814"/>
                <a:gd name="connsiteX1122" fmla="*/ 3576182 w 6104375"/>
                <a:gd name="connsiteY1122" fmla="*/ 3632410 h 4028814"/>
                <a:gd name="connsiteX1123" fmla="*/ 3590102 w 6104375"/>
                <a:gd name="connsiteY1123" fmla="*/ 3652895 h 4028814"/>
                <a:gd name="connsiteX1124" fmla="*/ 3590102 w 6104375"/>
                <a:gd name="connsiteY1124" fmla="*/ 3652895 h 4028814"/>
                <a:gd name="connsiteX1125" fmla="*/ 3589225 w 6104375"/>
                <a:gd name="connsiteY1125" fmla="*/ 3658127 h 4028814"/>
                <a:gd name="connsiteX1126" fmla="*/ 3589225 w 6104375"/>
                <a:gd name="connsiteY1126" fmla="*/ 3658127 h 4028814"/>
                <a:gd name="connsiteX1127" fmla="*/ 3699690 w 6104375"/>
                <a:gd name="connsiteY1127" fmla="*/ 3726212 h 4028814"/>
                <a:gd name="connsiteX1128" fmla="*/ 3713317 w 6104375"/>
                <a:gd name="connsiteY1128" fmla="*/ 3753377 h 4028814"/>
                <a:gd name="connsiteX1129" fmla="*/ 3713317 w 6104375"/>
                <a:gd name="connsiteY1129" fmla="*/ 3753377 h 4028814"/>
                <a:gd name="connsiteX1130" fmla="*/ 3715946 w 6104375"/>
                <a:gd name="connsiteY1130" fmla="*/ 3760375 h 4028814"/>
                <a:gd name="connsiteX1131" fmla="*/ 3715946 w 6104375"/>
                <a:gd name="connsiteY1131" fmla="*/ 3760375 h 4028814"/>
                <a:gd name="connsiteX1132" fmla="*/ 3724683 w 6104375"/>
                <a:gd name="connsiteY1132" fmla="*/ 3788328 h 4028814"/>
                <a:gd name="connsiteX1133" fmla="*/ 3715069 w 6104375"/>
                <a:gd name="connsiteY1133" fmla="*/ 3816280 h 4028814"/>
                <a:gd name="connsiteX1134" fmla="*/ 3715069 w 6104375"/>
                <a:gd name="connsiteY1134" fmla="*/ 3816280 h 4028814"/>
                <a:gd name="connsiteX1135" fmla="*/ 3711577 w 6104375"/>
                <a:gd name="connsiteY1135" fmla="*/ 3821538 h 4028814"/>
                <a:gd name="connsiteX1136" fmla="*/ 3711577 w 6104375"/>
                <a:gd name="connsiteY1136" fmla="*/ 3821538 h 4028814"/>
                <a:gd name="connsiteX1137" fmla="*/ 3708351 w 6104375"/>
                <a:gd name="connsiteY1137" fmla="*/ 3886029 h 4028814"/>
                <a:gd name="connsiteX1138" fmla="*/ 3708351 w 6104375"/>
                <a:gd name="connsiteY1138" fmla="*/ 3886029 h 4028814"/>
                <a:gd name="connsiteX1139" fmla="*/ 3709227 w 6104375"/>
                <a:gd name="connsiteY1139" fmla="*/ 3894779 h 4028814"/>
                <a:gd name="connsiteX1140" fmla="*/ 3709227 w 6104375"/>
                <a:gd name="connsiteY1140" fmla="*/ 3894779 h 4028814"/>
                <a:gd name="connsiteX1141" fmla="*/ 3720594 w 6104375"/>
                <a:gd name="connsiteY1141" fmla="*/ 3920103 h 4028814"/>
                <a:gd name="connsiteX1142" fmla="*/ 3743314 w 6104375"/>
                <a:gd name="connsiteY1142" fmla="*/ 3965544 h 4028814"/>
                <a:gd name="connsiteX1143" fmla="*/ 3945638 w 6104375"/>
                <a:gd name="connsiteY1143" fmla="*/ 3978892 h 4028814"/>
                <a:gd name="connsiteX1144" fmla="*/ 4033116 w 6104375"/>
                <a:gd name="connsiteY1144" fmla="*/ 4007238 h 4028814"/>
                <a:gd name="connsiteX1145" fmla="*/ 4115640 w 6104375"/>
                <a:gd name="connsiteY1145" fmla="*/ 4021323 h 4028814"/>
                <a:gd name="connsiteX1146" fmla="*/ 4154096 w 6104375"/>
                <a:gd name="connsiteY1146" fmla="*/ 4023063 h 4028814"/>
                <a:gd name="connsiteX1147" fmla="*/ 4150984 w 6104375"/>
                <a:gd name="connsiteY1147" fmla="*/ 4026962 h 4028814"/>
                <a:gd name="connsiteX1148" fmla="*/ 4268078 w 6104375"/>
                <a:gd name="connsiteY1148" fmla="*/ 4026099 h 4028814"/>
                <a:gd name="connsiteX1149" fmla="*/ 4325457 w 6104375"/>
                <a:gd name="connsiteY1149" fmla="*/ 3981102 h 4028814"/>
                <a:gd name="connsiteX1150" fmla="*/ 4339732 w 6104375"/>
                <a:gd name="connsiteY1150" fmla="*/ 3954432 h 4028814"/>
                <a:gd name="connsiteX1151" fmla="*/ 4339732 w 6104375"/>
                <a:gd name="connsiteY1151" fmla="*/ 3954432 h 4028814"/>
                <a:gd name="connsiteX1152" fmla="*/ 4347593 w 6104375"/>
                <a:gd name="connsiteY1152" fmla="*/ 3946571 h 4028814"/>
                <a:gd name="connsiteX1153" fmla="*/ 4347593 w 6104375"/>
                <a:gd name="connsiteY1153" fmla="*/ 3946571 h 4028814"/>
                <a:gd name="connsiteX1154" fmla="*/ 4453511 w 6104375"/>
                <a:gd name="connsiteY1154" fmla="*/ 3848590 h 4028814"/>
                <a:gd name="connsiteX1155" fmla="*/ 4453511 w 6104375"/>
                <a:gd name="connsiteY1155" fmla="*/ 3848590 h 4028814"/>
                <a:gd name="connsiteX1156" fmla="*/ 4458756 w 6104375"/>
                <a:gd name="connsiteY1156" fmla="*/ 3840728 h 4028814"/>
                <a:gd name="connsiteX1157" fmla="*/ 4458756 w 6104375"/>
                <a:gd name="connsiteY1157" fmla="*/ 3840728 h 4028814"/>
                <a:gd name="connsiteX1158" fmla="*/ 4565411 w 6104375"/>
                <a:gd name="connsiteY1158" fmla="*/ 3831826 h 4028814"/>
                <a:gd name="connsiteX1159" fmla="*/ 4676790 w 6104375"/>
                <a:gd name="connsiteY1159" fmla="*/ 3796977 h 4028814"/>
                <a:gd name="connsiteX1160" fmla="*/ 4679127 w 6104375"/>
                <a:gd name="connsiteY1160" fmla="*/ 3800876 h 4028814"/>
                <a:gd name="connsiteX1161" fmla="*/ 4687280 w 6104375"/>
                <a:gd name="connsiteY1161" fmla="*/ 3792621 h 4028814"/>
                <a:gd name="connsiteX1162" fmla="*/ 4689617 w 6104375"/>
                <a:gd name="connsiteY1162" fmla="*/ 3796520 h 4028814"/>
                <a:gd name="connsiteX1163" fmla="*/ 4763899 w 6104375"/>
                <a:gd name="connsiteY1163" fmla="*/ 3770306 h 4028814"/>
                <a:gd name="connsiteX1164" fmla="*/ 4763899 w 6104375"/>
                <a:gd name="connsiteY1164" fmla="*/ 3770306 h 4028814"/>
                <a:gd name="connsiteX1165" fmla="*/ 4774389 w 6104375"/>
                <a:gd name="connsiteY1165" fmla="*/ 3765938 h 4028814"/>
                <a:gd name="connsiteX1166" fmla="*/ 4774389 w 6104375"/>
                <a:gd name="connsiteY1166" fmla="*/ 3765938 h 4028814"/>
                <a:gd name="connsiteX1167" fmla="*/ 4836429 w 6104375"/>
                <a:gd name="connsiteY1167" fmla="*/ 3730124 h 4028814"/>
                <a:gd name="connsiteX1168" fmla="*/ 4836429 w 6104375"/>
                <a:gd name="connsiteY1168" fmla="*/ 3730124 h 4028814"/>
                <a:gd name="connsiteX1169" fmla="*/ 4839058 w 6104375"/>
                <a:gd name="connsiteY1169" fmla="*/ 3722262 h 4028814"/>
                <a:gd name="connsiteX1170" fmla="*/ 4839058 w 6104375"/>
                <a:gd name="connsiteY1170" fmla="*/ 3722262 h 4028814"/>
                <a:gd name="connsiteX1171" fmla="*/ 4962273 w 6104375"/>
                <a:gd name="connsiteY1171" fmla="*/ 3655841 h 4028814"/>
                <a:gd name="connsiteX1172" fmla="*/ 4962273 w 6104375"/>
                <a:gd name="connsiteY1172" fmla="*/ 3655841 h 4028814"/>
                <a:gd name="connsiteX1173" fmla="*/ 5039070 w 6104375"/>
                <a:gd name="connsiteY1173" fmla="*/ 3675146 h 4028814"/>
                <a:gd name="connsiteX1174" fmla="*/ 5047617 w 6104375"/>
                <a:gd name="connsiteY1174" fmla="*/ 3680606 h 4028814"/>
                <a:gd name="connsiteX1175" fmla="*/ 5156608 w 6104375"/>
                <a:gd name="connsiteY1175" fmla="*/ 3741871 h 4028814"/>
                <a:gd name="connsiteX1176" fmla="*/ 5163797 w 6104375"/>
                <a:gd name="connsiteY1176" fmla="*/ 3767639 h 4028814"/>
                <a:gd name="connsiteX1177" fmla="*/ 5211853 w 6104375"/>
                <a:gd name="connsiteY1177" fmla="*/ 3776377 h 4028814"/>
                <a:gd name="connsiteX1178" fmla="*/ 5230205 w 6104375"/>
                <a:gd name="connsiteY1178" fmla="*/ 3803466 h 4028814"/>
                <a:gd name="connsiteX1179" fmla="*/ 5249420 w 6104375"/>
                <a:gd name="connsiteY1179" fmla="*/ 3817461 h 4028814"/>
                <a:gd name="connsiteX1180" fmla="*/ 5273741 w 6104375"/>
                <a:gd name="connsiteY1180" fmla="*/ 3816102 h 4028814"/>
                <a:gd name="connsiteX1181" fmla="*/ 5298213 w 6104375"/>
                <a:gd name="connsiteY1181" fmla="*/ 3830961 h 4028814"/>
                <a:gd name="connsiteX1182" fmla="*/ 5313072 w 6104375"/>
                <a:gd name="connsiteY1182" fmla="*/ 3851052 h 4028814"/>
                <a:gd name="connsiteX1183" fmla="*/ 5334040 w 6104375"/>
                <a:gd name="connsiteY1183" fmla="*/ 3854545 h 4028814"/>
                <a:gd name="connsiteX1184" fmla="*/ 5347147 w 6104375"/>
                <a:gd name="connsiteY1184" fmla="*/ 3858913 h 4028814"/>
                <a:gd name="connsiteX1185" fmla="*/ 5380255 w 6104375"/>
                <a:gd name="connsiteY1185" fmla="*/ 3888403 h 4028814"/>
                <a:gd name="connsiteX1186" fmla="*/ 5400042 w 6104375"/>
                <a:gd name="connsiteY1186" fmla="*/ 3916724 h 4028814"/>
                <a:gd name="connsiteX1187" fmla="*/ 5453395 w 6104375"/>
                <a:gd name="connsiteY1187" fmla="*/ 3873493 h 4028814"/>
                <a:gd name="connsiteX1188" fmla="*/ 5496854 w 6104375"/>
                <a:gd name="connsiteY1188" fmla="*/ 3838467 h 4028814"/>
                <a:gd name="connsiteX1189" fmla="*/ 5497642 w 6104375"/>
                <a:gd name="connsiteY1189" fmla="*/ 3796925 h 4028814"/>
                <a:gd name="connsiteX1190" fmla="*/ 5493082 w 6104375"/>
                <a:gd name="connsiteY1190" fmla="*/ 3782015 h 4028814"/>
                <a:gd name="connsiteX1191" fmla="*/ 5493082 w 6104375"/>
                <a:gd name="connsiteY1191" fmla="*/ 3782015 h 4028814"/>
                <a:gd name="connsiteX1192" fmla="*/ 5535208 w 6104375"/>
                <a:gd name="connsiteY1192" fmla="*/ 3728713 h 4028814"/>
                <a:gd name="connsiteX1193" fmla="*/ 5599089 w 6104375"/>
                <a:gd name="connsiteY1193" fmla="*/ 3659752 h 4028814"/>
                <a:gd name="connsiteX1194" fmla="*/ 5608424 w 6104375"/>
                <a:gd name="connsiteY1194" fmla="*/ 3667537 h 4028814"/>
                <a:gd name="connsiteX1195" fmla="*/ 5626775 w 6104375"/>
                <a:gd name="connsiteY1195" fmla="*/ 3689393 h 4028814"/>
                <a:gd name="connsiteX1196" fmla="*/ 5632604 w 6104375"/>
                <a:gd name="connsiteY1196" fmla="*/ 3695489 h 4028814"/>
                <a:gd name="connsiteX1197" fmla="*/ 5674680 w 6104375"/>
                <a:gd name="connsiteY1197" fmla="*/ 3692187 h 4028814"/>
                <a:gd name="connsiteX1198" fmla="*/ 5717110 w 6104375"/>
                <a:gd name="connsiteY1198" fmla="*/ 3759357 h 4028814"/>
                <a:gd name="connsiteX1199" fmla="*/ 5717110 w 6104375"/>
                <a:gd name="connsiteY1199" fmla="*/ 3759357 h 4028814"/>
                <a:gd name="connsiteX1200" fmla="*/ 5724095 w 6104375"/>
                <a:gd name="connsiteY1200" fmla="*/ 3760221 h 4028814"/>
                <a:gd name="connsiteX1201" fmla="*/ 5724095 w 6104375"/>
                <a:gd name="connsiteY1201" fmla="*/ 3760221 h 4028814"/>
                <a:gd name="connsiteX1202" fmla="*/ 5739831 w 6104375"/>
                <a:gd name="connsiteY1202" fmla="*/ 3775969 h 4028814"/>
                <a:gd name="connsiteX1203" fmla="*/ 5739831 w 6104375"/>
                <a:gd name="connsiteY1203" fmla="*/ 3775969 h 4028814"/>
                <a:gd name="connsiteX1204" fmla="*/ 5738954 w 6104375"/>
                <a:gd name="connsiteY1204" fmla="*/ 3771575 h 4028814"/>
                <a:gd name="connsiteX1205" fmla="*/ 5738954 w 6104375"/>
                <a:gd name="connsiteY1205" fmla="*/ 3771575 h 4028814"/>
                <a:gd name="connsiteX1206" fmla="*/ 5767796 w 6104375"/>
                <a:gd name="connsiteY1206" fmla="*/ 3744485 h 4028814"/>
                <a:gd name="connsiteX1207" fmla="*/ 5777791 w 6104375"/>
                <a:gd name="connsiteY1207" fmla="*/ 3712787 h 4028814"/>
                <a:gd name="connsiteX1208" fmla="*/ 5782642 w 6104375"/>
                <a:gd name="connsiteY1208" fmla="*/ 3685952 h 4028814"/>
                <a:gd name="connsiteX1209" fmla="*/ 5803902 w 6104375"/>
                <a:gd name="connsiteY1209" fmla="*/ 3688136 h 4028814"/>
                <a:gd name="connsiteX1210" fmla="*/ 5821098 w 6104375"/>
                <a:gd name="connsiteY1210" fmla="*/ 3744499 h 4028814"/>
                <a:gd name="connsiteX1211" fmla="*/ 5830699 w 6104375"/>
                <a:gd name="connsiteY1211" fmla="*/ 3788199 h 4028814"/>
                <a:gd name="connsiteX1212" fmla="*/ 5862170 w 6104375"/>
                <a:gd name="connsiteY1212" fmla="*/ 3775080 h 4028814"/>
                <a:gd name="connsiteX1213" fmla="*/ 5884014 w 6104375"/>
                <a:gd name="connsiteY1213" fmla="*/ 3773340 h 4028814"/>
                <a:gd name="connsiteX1214" fmla="*/ 5919840 w 6104375"/>
                <a:gd name="connsiteY1214" fmla="*/ 3760220 h 4028814"/>
                <a:gd name="connsiteX1215" fmla="*/ 5931194 w 6104375"/>
                <a:gd name="connsiteY1215" fmla="*/ 3727035 h 4028814"/>
                <a:gd name="connsiteX1216" fmla="*/ 5929454 w 6104375"/>
                <a:gd name="connsiteY1216" fmla="*/ 3685088 h 4028814"/>
                <a:gd name="connsiteX1217" fmla="*/ 5911103 w 6104375"/>
                <a:gd name="connsiteY1217" fmla="*/ 3644016 h 4028814"/>
                <a:gd name="connsiteX1218" fmla="*/ 5911103 w 6104375"/>
                <a:gd name="connsiteY1218" fmla="*/ 3591577 h 4028814"/>
                <a:gd name="connsiteX1219" fmla="*/ 5930331 w 6104375"/>
                <a:gd name="connsiteY1219" fmla="*/ 3581976 h 4028814"/>
                <a:gd name="connsiteX1220" fmla="*/ 5930331 w 6104375"/>
                <a:gd name="connsiteY1220" fmla="*/ 3581976 h 4028814"/>
                <a:gd name="connsiteX1221" fmla="*/ 5937189 w 6104375"/>
                <a:gd name="connsiteY1221" fmla="*/ 3578534 h 4028814"/>
                <a:gd name="connsiteX1222" fmla="*/ 5937189 w 6104375"/>
                <a:gd name="connsiteY1222" fmla="*/ 3578534 h 4028814"/>
                <a:gd name="connsiteX1223" fmla="*/ 5935906 w 6104375"/>
                <a:gd name="connsiteY1223" fmla="*/ 3525499 h 4028814"/>
                <a:gd name="connsiteX1224" fmla="*/ 5935906 w 6104375"/>
                <a:gd name="connsiteY1224" fmla="*/ 3525499 h 4028814"/>
                <a:gd name="connsiteX1225" fmla="*/ 5934699 w 6104375"/>
                <a:gd name="connsiteY1225" fmla="*/ 3528674 h 4028814"/>
                <a:gd name="connsiteX1226" fmla="*/ 5934699 w 6104375"/>
                <a:gd name="connsiteY1226" fmla="*/ 3528674 h 4028814"/>
                <a:gd name="connsiteX1227" fmla="*/ 5933836 w 6104375"/>
                <a:gd name="connsiteY1227" fmla="*/ 3491095 h 4028814"/>
                <a:gd name="connsiteX1228" fmla="*/ 5933836 w 6104375"/>
                <a:gd name="connsiteY1228" fmla="*/ 3491095 h 4028814"/>
                <a:gd name="connsiteX1229" fmla="*/ 5939945 w 6104375"/>
                <a:gd name="connsiteY1229" fmla="*/ 3486726 h 4028814"/>
                <a:gd name="connsiteX1230" fmla="*/ 5939945 w 6104375"/>
                <a:gd name="connsiteY1230" fmla="*/ 3486726 h 4028814"/>
                <a:gd name="connsiteX1231" fmla="*/ 5958347 w 6104375"/>
                <a:gd name="connsiteY1231" fmla="*/ 3481912 h 4028814"/>
                <a:gd name="connsiteX1232" fmla="*/ 5975187 w 6104375"/>
                <a:gd name="connsiteY1232" fmla="*/ 3470825 h 4028814"/>
                <a:gd name="connsiteX1233" fmla="*/ 5988001 w 6104375"/>
                <a:gd name="connsiteY1233" fmla="*/ 3501585 h 4028814"/>
                <a:gd name="connsiteX1234" fmla="*/ 5992370 w 6104375"/>
                <a:gd name="connsiteY1234" fmla="*/ 3553134 h 4028814"/>
                <a:gd name="connsiteX1235" fmla="*/ 6016843 w 6104375"/>
                <a:gd name="connsiteY1235" fmla="*/ 3547039 h 4028814"/>
                <a:gd name="connsiteX1236" fmla="*/ 6025581 w 6104375"/>
                <a:gd name="connsiteY1236" fmla="*/ 3531316 h 4028814"/>
                <a:gd name="connsiteX1237" fmla="*/ 6022952 w 6104375"/>
                <a:gd name="connsiteY1237" fmla="*/ 3499833 h 4028814"/>
                <a:gd name="connsiteX1238" fmla="*/ 6043932 w 6104375"/>
                <a:gd name="connsiteY1238" fmla="*/ 3473620 h 4028814"/>
                <a:gd name="connsiteX1239" fmla="*/ 6057813 w 6104375"/>
                <a:gd name="connsiteY1239" fmla="*/ 3446581 h 4028814"/>
                <a:gd name="connsiteX1240" fmla="*/ 6055451 w 6104375"/>
                <a:gd name="connsiteY1240" fmla="*/ 3408139 h 4028814"/>
                <a:gd name="connsiteX1241" fmla="*/ 6086744 w 6104375"/>
                <a:gd name="connsiteY1241" fmla="*/ 3408977 h 4028814"/>
                <a:gd name="connsiteX1242" fmla="*/ 6095558 w 6104375"/>
                <a:gd name="connsiteY1242" fmla="*/ 3408139 h 4028814"/>
                <a:gd name="connsiteX1243" fmla="*/ 6092319 w 6104375"/>
                <a:gd name="connsiteY1243" fmla="*/ 3393584 h 4028814"/>
                <a:gd name="connsiteX1244" fmla="*/ 6081829 w 6104375"/>
                <a:gd name="connsiteY1244" fmla="*/ 3368236 h 4028814"/>
                <a:gd name="connsiteX1245" fmla="*/ 6082705 w 6104375"/>
                <a:gd name="connsiteY1245" fmla="*/ 3314933 h 4028814"/>
                <a:gd name="connsiteX1246" fmla="*/ 6073091 w 6104375"/>
                <a:gd name="connsiteY1246" fmla="*/ 3256399 h 4028814"/>
                <a:gd name="connsiteX1247" fmla="*/ 6087950 w 6104375"/>
                <a:gd name="connsiteY1247" fmla="*/ 3189102 h 4028814"/>
                <a:gd name="connsiteX1248" fmla="*/ 6101933 w 6104375"/>
                <a:gd name="connsiteY1248" fmla="*/ 3160272 h 4028814"/>
                <a:gd name="connsiteX1249" fmla="*/ 6095824 w 6104375"/>
                <a:gd name="connsiteY1249" fmla="*/ 3079018 h 4028814"/>
                <a:gd name="connsiteX1250" fmla="*/ 6090579 w 6104375"/>
                <a:gd name="connsiteY1250" fmla="*/ 3025715 h 4028814"/>
                <a:gd name="connsiteX1251" fmla="*/ 6094948 w 6104375"/>
                <a:gd name="connsiteY1251" fmla="*/ 2974141 h 4028814"/>
                <a:gd name="connsiteX1252" fmla="*/ 6092319 w 6104375"/>
                <a:gd name="connsiteY1252" fmla="*/ 2936562 h 4028814"/>
                <a:gd name="connsiteX1253" fmla="*/ 6088827 w 6104375"/>
                <a:gd name="connsiteY1253" fmla="*/ 2885889 h 4028814"/>
                <a:gd name="connsiteX1254" fmla="*/ 6100193 w 6104375"/>
                <a:gd name="connsiteY1254" fmla="*/ 2848310 h 4028814"/>
                <a:gd name="connsiteX1255" fmla="*/ 6076596 w 6104375"/>
                <a:gd name="connsiteY1255" fmla="*/ 2797637 h 4028814"/>
                <a:gd name="connsiteX1256" fmla="*/ 6064366 w 6104375"/>
                <a:gd name="connsiteY1256" fmla="*/ 2762686 h 4028814"/>
                <a:gd name="connsiteX1257" fmla="*/ 6059121 w 6104375"/>
                <a:gd name="connsiteY1257" fmla="*/ 2734734 h 4028814"/>
                <a:gd name="connsiteX1258" fmla="*/ 6046891 w 6104375"/>
                <a:gd name="connsiteY1258" fmla="*/ 2705016 h 4028814"/>
                <a:gd name="connsiteX1259" fmla="*/ 6028540 w 6104375"/>
                <a:gd name="connsiteY1259" fmla="*/ 2676174 h 4028814"/>
                <a:gd name="connsiteX1260" fmla="*/ 6018926 w 6104375"/>
                <a:gd name="connsiteY1260" fmla="*/ 2619367 h 4028814"/>
                <a:gd name="connsiteX1261" fmla="*/ 6049507 w 6104375"/>
                <a:gd name="connsiteY1261" fmla="*/ 2625489 h 4028814"/>
                <a:gd name="connsiteX1262" fmla="*/ 6075720 w 6104375"/>
                <a:gd name="connsiteY1262" fmla="*/ 2629857 h 4028814"/>
                <a:gd name="connsiteX1263" fmla="*/ 6098440 w 6104375"/>
                <a:gd name="connsiteY1263" fmla="*/ 2614998 h 4028814"/>
                <a:gd name="connsiteX1264" fmla="*/ 6086210 w 6104375"/>
                <a:gd name="connsiteY1264" fmla="*/ 2576555 h 4028814"/>
                <a:gd name="connsiteX1265" fmla="*/ 6035525 w 6104375"/>
                <a:gd name="connsiteY1265" fmla="*/ 2519748 h 4028814"/>
                <a:gd name="connsiteX1266" fmla="*/ 6014557 w 6104375"/>
                <a:gd name="connsiteY1266" fmla="*/ 2479565 h 4028814"/>
                <a:gd name="connsiteX1267" fmla="*/ 5997082 w 6104375"/>
                <a:gd name="connsiteY1267" fmla="*/ 2451613 h 4028814"/>
                <a:gd name="connsiteX1268" fmla="*/ 5983988 w 6104375"/>
                <a:gd name="connsiteY1268" fmla="*/ 2429756 h 4028814"/>
                <a:gd name="connsiteX1269" fmla="*/ 5974374 w 6104375"/>
                <a:gd name="connsiteY1269" fmla="*/ 2408776 h 4028814"/>
                <a:gd name="connsiteX1270" fmla="*/ 5976127 w 6104375"/>
                <a:gd name="connsiteY1270" fmla="*/ 2390424 h 4028814"/>
                <a:gd name="connsiteX1271" fmla="*/ 5980496 w 6104375"/>
                <a:gd name="connsiteY1271" fmla="*/ 2366840 h 4028814"/>
                <a:gd name="connsiteX1272" fmla="*/ 5970882 w 6104375"/>
                <a:gd name="connsiteY1272" fmla="*/ 2334518 h 4028814"/>
                <a:gd name="connsiteX1273" fmla="*/ 5941164 w 6104375"/>
                <a:gd name="connsiteY1273" fmla="*/ 2287312 h 4028814"/>
                <a:gd name="connsiteX1274" fmla="*/ 5931550 w 6104375"/>
                <a:gd name="connsiteY1274" fmla="*/ 2254127 h 4028814"/>
                <a:gd name="connsiteX1275" fmla="*/ 5921936 w 6104375"/>
                <a:gd name="connsiteY1275" fmla="*/ 2213055 h 4028814"/>
                <a:gd name="connsiteX1276" fmla="*/ 5876495 w 6104375"/>
                <a:gd name="connsiteY1276" fmla="*/ 2183337 h 4028814"/>
                <a:gd name="connsiteX1277" fmla="*/ 5834547 w 6104375"/>
                <a:gd name="connsiteY1277" fmla="*/ 2159754 h 4028814"/>
                <a:gd name="connsiteX1278" fmla="*/ 5796104 w 6104375"/>
                <a:gd name="connsiteY1278" fmla="*/ 2132664 h 4028814"/>
                <a:gd name="connsiteX1279" fmla="*/ 5796104 w 6104375"/>
                <a:gd name="connsiteY1279" fmla="*/ 2132664 h 4028814"/>
                <a:gd name="connsiteX1280" fmla="*/ 5805238 w 6104375"/>
                <a:gd name="connsiteY1280" fmla="*/ 2136019 h 4028814"/>
                <a:gd name="connsiteX1281" fmla="*/ 5805238 w 6104375"/>
                <a:gd name="connsiteY1281" fmla="*/ 2136019 h 4028814"/>
                <a:gd name="connsiteX0" fmla="*/ 5805238 w 6104375"/>
                <a:gd name="connsiteY0" fmla="*/ 2136019 h 4028814"/>
                <a:gd name="connsiteX1" fmla="*/ 5789630 w 6104375"/>
                <a:gd name="connsiteY1" fmla="*/ 2135791 h 4028814"/>
                <a:gd name="connsiteX2" fmla="*/ 5775216 w 6104375"/>
                <a:gd name="connsiteY2" fmla="*/ 2139169 h 4028814"/>
                <a:gd name="connsiteX3" fmla="*/ 5749740 w 6104375"/>
                <a:gd name="connsiteY3" fmla="*/ 2130711 h 4028814"/>
                <a:gd name="connsiteX4" fmla="*/ 5727159 w 6104375"/>
                <a:gd name="connsiteY4" fmla="*/ 2123472 h 4028814"/>
                <a:gd name="connsiteX5" fmla="*/ 5711297 w 6104375"/>
                <a:gd name="connsiteY5" fmla="*/ 2116677 h 4028814"/>
                <a:gd name="connsiteX6" fmla="*/ 5704566 w 6104375"/>
                <a:gd name="connsiteY6" fmla="*/ 2107990 h 4028814"/>
                <a:gd name="connsiteX7" fmla="*/ 5696158 w 6104375"/>
                <a:gd name="connsiteY7" fmla="*/ 2111610 h 4028814"/>
                <a:gd name="connsiteX8" fmla="*/ 5681020 w 6104375"/>
                <a:gd name="connsiteY8" fmla="*/ 2113299 h 4028814"/>
                <a:gd name="connsiteX9" fmla="*/ 5675737 w 6104375"/>
                <a:gd name="connsiteY9" fmla="*/ 2122722 h 4028814"/>
                <a:gd name="connsiteX10" fmla="*/ 5683903 w 6104375"/>
                <a:gd name="connsiteY10" fmla="*/ 2130215 h 4028814"/>
                <a:gd name="connsiteX11" fmla="*/ 5690634 w 6104375"/>
                <a:gd name="connsiteY11" fmla="*/ 2134089 h 4028814"/>
                <a:gd name="connsiteX12" fmla="*/ 5688233 w 6104375"/>
                <a:gd name="connsiteY12" fmla="*/ 2138432 h 4028814"/>
                <a:gd name="connsiteX13" fmla="*/ 5688233 w 6104375"/>
                <a:gd name="connsiteY13" fmla="*/ 2138432 h 4028814"/>
                <a:gd name="connsiteX14" fmla="*/ 5686798 w 6104375"/>
                <a:gd name="connsiteY14" fmla="*/ 2140147 h 4028814"/>
                <a:gd name="connsiteX15" fmla="*/ 5686798 w 6104375"/>
                <a:gd name="connsiteY15" fmla="*/ 2140147 h 4028814"/>
                <a:gd name="connsiteX16" fmla="*/ 5677870 w 6104375"/>
                <a:gd name="connsiteY16" fmla="*/ 2148707 h 4028814"/>
                <a:gd name="connsiteX17" fmla="*/ 5678784 w 6104375"/>
                <a:gd name="connsiteY17" fmla="*/ 2162156 h 4028814"/>
                <a:gd name="connsiteX18" fmla="*/ 5694558 w 6104375"/>
                <a:gd name="connsiteY18" fmla="*/ 2174805 h 4028814"/>
                <a:gd name="connsiteX19" fmla="*/ 5688182 w 6104375"/>
                <a:gd name="connsiteY19" fmla="*/ 2183708 h 4028814"/>
                <a:gd name="connsiteX20" fmla="*/ 5687205 w 6104375"/>
                <a:gd name="connsiteY20" fmla="*/ 2187200 h 4028814"/>
                <a:gd name="connsiteX21" fmla="*/ 5677337 w 6104375"/>
                <a:gd name="connsiteY21" fmla="*/ 2196103 h 4028814"/>
                <a:gd name="connsiteX22" fmla="*/ 5680588 w 6104375"/>
                <a:gd name="connsiteY22" fmla="*/ 2197487 h 4028814"/>
                <a:gd name="connsiteX23" fmla="*/ 5680588 w 6104375"/>
                <a:gd name="connsiteY23" fmla="*/ 2197487 h 4028814"/>
                <a:gd name="connsiteX24" fmla="*/ 5690532 w 6104375"/>
                <a:gd name="connsiteY24" fmla="*/ 2203863 h 4028814"/>
                <a:gd name="connsiteX25" fmla="*/ 5690532 w 6104375"/>
                <a:gd name="connsiteY25" fmla="*/ 2203863 h 4028814"/>
                <a:gd name="connsiteX26" fmla="*/ 5687166 w 6104375"/>
                <a:gd name="connsiteY26" fmla="*/ 2208028 h 4028814"/>
                <a:gd name="connsiteX27" fmla="*/ 5672269 w 6104375"/>
                <a:gd name="connsiteY27" fmla="*/ 2207762 h 4028814"/>
                <a:gd name="connsiteX28" fmla="*/ 5661296 w 6104375"/>
                <a:gd name="connsiteY28" fmla="*/ 2204904 h 4028814"/>
                <a:gd name="connsiteX29" fmla="*/ 5649206 w 6104375"/>
                <a:gd name="connsiteY29" fmla="*/ 2218773 h 4028814"/>
                <a:gd name="connsiteX30" fmla="*/ 5643580 w 6104375"/>
                <a:gd name="connsiteY30" fmla="*/ 2244795 h 4028814"/>
                <a:gd name="connsiteX31" fmla="*/ 5648165 w 6104375"/>
                <a:gd name="connsiteY31" fmla="*/ 2283784 h 4028814"/>
                <a:gd name="connsiteX32" fmla="*/ 5636722 w 6104375"/>
                <a:gd name="connsiteY32" fmla="*/ 2284953 h 4028814"/>
                <a:gd name="connsiteX33" fmla="*/ 5619678 w 6104375"/>
                <a:gd name="connsiteY33" fmla="*/ 2270818 h 4028814"/>
                <a:gd name="connsiteX34" fmla="*/ 5618548 w 6104375"/>
                <a:gd name="connsiteY34" fmla="*/ 2280711 h 4028814"/>
                <a:gd name="connsiteX35" fmla="*/ 5621368 w 6104375"/>
                <a:gd name="connsiteY35" fmla="*/ 2293157 h 4028814"/>
                <a:gd name="connsiteX36" fmla="*/ 5612097 w 6104375"/>
                <a:gd name="connsiteY36" fmla="*/ 2292039 h 4028814"/>
                <a:gd name="connsiteX37" fmla="*/ 5606191 w 6104375"/>
                <a:gd name="connsiteY37" fmla="*/ 2295989 h 4028814"/>
                <a:gd name="connsiteX38" fmla="*/ 5596920 w 6104375"/>
                <a:gd name="connsiteY38" fmla="*/ 2297945 h 4028814"/>
                <a:gd name="connsiteX39" fmla="*/ 5578086 w 6104375"/>
                <a:gd name="connsiteY39" fmla="*/ 2285791 h 4028814"/>
                <a:gd name="connsiteX40" fmla="*/ 5570771 w 6104375"/>
                <a:gd name="connsiteY40" fmla="*/ 2279860 h 4028814"/>
                <a:gd name="connsiteX41" fmla="*/ 5558401 w 6104375"/>
                <a:gd name="connsiteY41" fmla="*/ 2269967 h 4028814"/>
                <a:gd name="connsiteX42" fmla="*/ 5540126 w 6104375"/>
                <a:gd name="connsiteY42" fmla="*/ 2276189 h 4028814"/>
                <a:gd name="connsiteX43" fmla="*/ 5544342 w 6104375"/>
                <a:gd name="connsiteY43" fmla="*/ 2288915 h 4028814"/>
                <a:gd name="connsiteX44" fmla="*/ 5545879 w 6104375"/>
                <a:gd name="connsiteY44" fmla="*/ 2299634 h 4028814"/>
                <a:gd name="connsiteX45" fmla="*/ 5529305 w 6104375"/>
                <a:gd name="connsiteY45" fmla="*/ 2304320 h 4028814"/>
                <a:gd name="connsiteX46" fmla="*/ 5517050 w 6104375"/>
                <a:gd name="connsiteY46" fmla="*/ 2317274 h 4028814"/>
                <a:gd name="connsiteX47" fmla="*/ 5493085 w 6104375"/>
                <a:gd name="connsiteY47" fmla="*/ 2299113 h 4028814"/>
                <a:gd name="connsiteX48" fmla="*/ 5489999 w 6104375"/>
                <a:gd name="connsiteY48" fmla="*/ 2301170 h 4028814"/>
                <a:gd name="connsiteX49" fmla="*/ 5476588 w 6104375"/>
                <a:gd name="connsiteY49" fmla="*/ 2295569 h 4028814"/>
                <a:gd name="connsiteX50" fmla="*/ 5465069 w 6104375"/>
                <a:gd name="connsiteY50" fmla="*/ 2290489 h 4028814"/>
                <a:gd name="connsiteX51" fmla="*/ 5461132 w 6104375"/>
                <a:gd name="connsiteY51" fmla="*/ 2299519 h 4028814"/>
                <a:gd name="connsiteX52" fmla="*/ 5472193 w 6104375"/>
                <a:gd name="connsiteY52" fmla="*/ 2312562 h 4028814"/>
                <a:gd name="connsiteX53" fmla="*/ 5478937 w 6104375"/>
                <a:gd name="connsiteY53" fmla="*/ 2332628 h 4028814"/>
                <a:gd name="connsiteX54" fmla="*/ 5484271 w 6104375"/>
                <a:gd name="connsiteY54" fmla="*/ 2345061 h 4028814"/>
                <a:gd name="connsiteX55" fmla="*/ 5471330 w 6104375"/>
                <a:gd name="connsiteY55" fmla="*/ 2348757 h 4028814"/>
                <a:gd name="connsiteX56" fmla="*/ 5467393 w 6104375"/>
                <a:gd name="connsiteY56" fmla="*/ 2362054 h 4028814"/>
                <a:gd name="connsiteX57" fmla="*/ 5469920 w 6104375"/>
                <a:gd name="connsiteY57" fmla="*/ 2375897 h 4028814"/>
                <a:gd name="connsiteX58" fmla="*/ 5480893 w 6104375"/>
                <a:gd name="connsiteY58" fmla="*/ 2386387 h 4028814"/>
                <a:gd name="connsiteX59" fmla="*/ 5484830 w 6104375"/>
                <a:gd name="connsiteY59" fmla="*/ 2397969 h 4028814"/>
                <a:gd name="connsiteX60" fmla="*/ 5485960 w 6104375"/>
                <a:gd name="connsiteY60" fmla="*/ 2407862 h 4028814"/>
                <a:gd name="connsiteX61" fmla="*/ 5478924 w 6104375"/>
                <a:gd name="connsiteY61" fmla="*/ 2416892 h 4028814"/>
                <a:gd name="connsiteX62" fmla="*/ 5462338 w 6104375"/>
                <a:gd name="connsiteY62" fmla="*/ 2419724 h 4028814"/>
                <a:gd name="connsiteX63" fmla="*/ 5450806 w 6104375"/>
                <a:gd name="connsiteY63" fmla="*/ 2408408 h 4028814"/>
                <a:gd name="connsiteX64" fmla="*/ 5442374 w 6104375"/>
                <a:gd name="connsiteY64" fmla="*/ 2395111 h 4028814"/>
                <a:gd name="connsiteX65" fmla="*/ 5437306 w 6104375"/>
                <a:gd name="connsiteY65" fmla="*/ 2403620 h 4028814"/>
                <a:gd name="connsiteX66" fmla="*/ 5426905 w 6104375"/>
                <a:gd name="connsiteY66" fmla="*/ 2399645 h 4028814"/>
                <a:gd name="connsiteX67" fmla="*/ 5417913 w 6104375"/>
                <a:gd name="connsiteY67" fmla="*/ 2390019 h 4028814"/>
                <a:gd name="connsiteX68" fmla="*/ 5406661 w 6104375"/>
                <a:gd name="connsiteY68" fmla="*/ 2399074 h 4028814"/>
                <a:gd name="connsiteX69" fmla="*/ 5390926 w 6104375"/>
                <a:gd name="connsiteY69" fmla="*/ 2387492 h 4028814"/>
                <a:gd name="connsiteX70" fmla="*/ 5370962 w 6104375"/>
                <a:gd name="connsiteY70" fmla="*/ 2370233 h 4028814"/>
                <a:gd name="connsiteX71" fmla="*/ 5357182 w 6104375"/>
                <a:gd name="connsiteY71" fmla="*/ 2346496 h 4028814"/>
                <a:gd name="connsiteX72" fmla="*/ 5356623 w 6104375"/>
                <a:gd name="connsiteY72" fmla="*/ 2329504 h 4028814"/>
                <a:gd name="connsiteX73" fmla="*/ 5355214 w 6104375"/>
                <a:gd name="connsiteY73" fmla="*/ 2322163 h 4028814"/>
                <a:gd name="connsiteX74" fmla="*/ 5337497 w 6104375"/>
                <a:gd name="connsiteY74" fmla="*/ 2321591 h 4028814"/>
                <a:gd name="connsiteX75" fmla="*/ 5329623 w 6104375"/>
                <a:gd name="connsiteY75" fmla="*/ 2315635 h 4028814"/>
                <a:gd name="connsiteX76" fmla="*/ 5323438 w 6104375"/>
                <a:gd name="connsiteY76" fmla="*/ 2307444 h 4028814"/>
                <a:gd name="connsiteX77" fmla="*/ 5318942 w 6104375"/>
                <a:gd name="connsiteY77" fmla="*/ 2308587 h 4028814"/>
                <a:gd name="connsiteX78" fmla="*/ 5311627 w 6104375"/>
                <a:gd name="connsiteY78" fmla="*/ 2314238 h 4028814"/>
                <a:gd name="connsiteX79" fmla="*/ 5300096 w 6104375"/>
                <a:gd name="connsiteY79" fmla="*/ 2317070 h 4028814"/>
                <a:gd name="connsiteX80" fmla="*/ 5306839 w 6104375"/>
                <a:gd name="connsiteY80" fmla="*/ 2327243 h 4028814"/>
                <a:gd name="connsiteX81" fmla="*/ 5304579 w 6104375"/>
                <a:gd name="connsiteY81" fmla="*/ 2338559 h 4028814"/>
                <a:gd name="connsiteX82" fmla="*/ 5294469 w 6104375"/>
                <a:gd name="connsiteY82" fmla="*/ 2346763 h 4028814"/>
                <a:gd name="connsiteX83" fmla="*/ 5294190 w 6104375"/>
                <a:gd name="connsiteY83" fmla="*/ 2357228 h 4028814"/>
                <a:gd name="connsiteX84" fmla="*/ 5297276 w 6104375"/>
                <a:gd name="connsiteY84" fmla="*/ 2366283 h 4028814"/>
                <a:gd name="connsiteX85" fmla="*/ 5302064 w 6104375"/>
                <a:gd name="connsiteY85" fmla="*/ 2373623 h 4028814"/>
                <a:gd name="connsiteX86" fmla="*/ 5305430 w 6104375"/>
                <a:gd name="connsiteY86" fmla="*/ 2380697 h 4028814"/>
                <a:gd name="connsiteX87" fmla="*/ 5309659 w 6104375"/>
                <a:gd name="connsiteY87" fmla="*/ 2394566 h 4028814"/>
                <a:gd name="connsiteX88" fmla="*/ 5300096 w 6104375"/>
                <a:gd name="connsiteY88" fmla="*/ 2408701 h 4028814"/>
                <a:gd name="connsiteX89" fmla="*/ 5292222 w 6104375"/>
                <a:gd name="connsiteY89" fmla="*/ 2416042 h 4028814"/>
                <a:gd name="connsiteX90" fmla="*/ 5284627 w 6104375"/>
                <a:gd name="connsiteY90" fmla="*/ 2418950 h 4028814"/>
                <a:gd name="connsiteX91" fmla="*/ 5277744 w 6104375"/>
                <a:gd name="connsiteY91" fmla="*/ 2417337 h 4028814"/>
                <a:gd name="connsiteX92" fmla="*/ 5269641 w 6104375"/>
                <a:gd name="connsiteY92" fmla="*/ 2412473 h 4028814"/>
                <a:gd name="connsiteX93" fmla="*/ 5268028 w 6104375"/>
                <a:gd name="connsiteY93" fmla="*/ 2388978 h 4028814"/>
                <a:gd name="connsiteX94" fmla="*/ 5256281 w 6104375"/>
                <a:gd name="connsiteY94" fmla="*/ 2382895 h 4028814"/>
                <a:gd name="connsiteX95" fmla="*/ 5251823 w 6104375"/>
                <a:gd name="connsiteY95" fmla="*/ 2376024 h 4028814"/>
                <a:gd name="connsiteX96" fmla="*/ 5236037 w 6104375"/>
                <a:gd name="connsiteY96" fmla="*/ 2365877 h 4028814"/>
                <a:gd name="connsiteX97" fmla="*/ 5226715 w 6104375"/>
                <a:gd name="connsiteY97" fmla="*/ 2347246 h 4028814"/>
                <a:gd name="connsiteX98" fmla="*/ 5215780 w 6104375"/>
                <a:gd name="connsiteY98" fmla="*/ 2334279 h 4028814"/>
                <a:gd name="connsiteX99" fmla="*/ 5203220 w 6104375"/>
                <a:gd name="connsiteY99" fmla="*/ 2344007 h 4028814"/>
                <a:gd name="connsiteX100" fmla="*/ 5191485 w 6104375"/>
                <a:gd name="connsiteY100" fmla="*/ 2358587 h 4028814"/>
                <a:gd name="connsiteX101" fmla="*/ 5184995 w 6104375"/>
                <a:gd name="connsiteY101" fmla="*/ 2373598 h 4028814"/>
                <a:gd name="connsiteX102" fmla="*/ 5176080 w 6104375"/>
                <a:gd name="connsiteY102" fmla="*/ 2373179 h 4028814"/>
                <a:gd name="connsiteX103" fmla="*/ 5167584 w 6104375"/>
                <a:gd name="connsiteY103" fmla="*/ 2358193 h 4028814"/>
                <a:gd name="connsiteX104" fmla="*/ 5153004 w 6104375"/>
                <a:gd name="connsiteY104" fmla="*/ 2342788 h 4028814"/>
                <a:gd name="connsiteX105" fmla="*/ 5134386 w 6104375"/>
                <a:gd name="connsiteY105" fmla="*/ 2336311 h 4028814"/>
                <a:gd name="connsiteX106" fmla="*/ 5122232 w 6104375"/>
                <a:gd name="connsiteY106" fmla="*/ 2333085 h 4028814"/>
                <a:gd name="connsiteX107" fmla="*/ 5118181 w 6104375"/>
                <a:gd name="connsiteY107" fmla="*/ 2338737 h 4028814"/>
                <a:gd name="connsiteX108" fmla="*/ 5109265 w 6104375"/>
                <a:gd name="connsiteY108" fmla="*/ 2343995 h 4028814"/>
                <a:gd name="connsiteX109" fmla="*/ 5090634 w 6104375"/>
                <a:gd name="connsiteY109" fmla="*/ 2347246 h 4028814"/>
                <a:gd name="connsiteX110" fmla="*/ 5066339 w 6104375"/>
                <a:gd name="connsiteY110" fmla="*/ 2307952 h 4028814"/>
                <a:gd name="connsiteX111" fmla="*/ 5052573 w 6104375"/>
                <a:gd name="connsiteY111" fmla="*/ 2271516 h 4028814"/>
                <a:gd name="connsiteX112" fmla="*/ 5047302 w 6104375"/>
                <a:gd name="connsiteY112" fmla="*/ 2264620 h 4028814"/>
                <a:gd name="connsiteX113" fmla="*/ 5054592 w 6104375"/>
                <a:gd name="connsiteY113" fmla="*/ 2250040 h 4028814"/>
                <a:gd name="connsiteX114" fmla="*/ 5066746 w 6104375"/>
                <a:gd name="connsiteY114" fmla="*/ 2243563 h 4028814"/>
                <a:gd name="connsiteX115" fmla="*/ 5076868 w 6104375"/>
                <a:gd name="connsiteY115" fmla="*/ 2241950 h 4028814"/>
                <a:gd name="connsiteX116" fmla="*/ 5073629 w 6104375"/>
                <a:gd name="connsiteY116" fmla="*/ 2230584 h 4028814"/>
                <a:gd name="connsiteX117" fmla="*/ 5076461 w 6104375"/>
                <a:gd name="connsiteY117" fmla="*/ 2221681 h 4028814"/>
                <a:gd name="connsiteX118" fmla="*/ 5086177 w 6104375"/>
                <a:gd name="connsiteY118" fmla="*/ 2216030 h 4028814"/>
                <a:gd name="connsiteX119" fmla="*/ 5080513 w 6104375"/>
                <a:gd name="connsiteY119" fmla="*/ 2205095 h 4028814"/>
                <a:gd name="connsiteX120" fmla="*/ 5075661 w 6104375"/>
                <a:gd name="connsiteY120" fmla="*/ 2195799 h 4028814"/>
                <a:gd name="connsiteX121" fmla="*/ 5075661 w 6104375"/>
                <a:gd name="connsiteY121" fmla="*/ 2179174 h 4028814"/>
                <a:gd name="connsiteX122" fmla="*/ 5060675 w 6104375"/>
                <a:gd name="connsiteY122" fmla="*/ 2179987 h 4028814"/>
                <a:gd name="connsiteX123" fmla="*/ 5052992 w 6104375"/>
                <a:gd name="connsiteY123" fmla="*/ 2193754 h 4028814"/>
                <a:gd name="connsiteX124" fmla="*/ 5044076 w 6104375"/>
                <a:gd name="connsiteY124" fmla="*/ 2186858 h 4028814"/>
                <a:gd name="connsiteX125" fmla="*/ 5036786 w 6104375"/>
                <a:gd name="connsiteY125" fmla="*/ 2170666 h 4028814"/>
                <a:gd name="connsiteX126" fmla="*/ 5033142 w 6104375"/>
                <a:gd name="connsiteY126" fmla="*/ 2153673 h 4028814"/>
                <a:gd name="connsiteX127" fmla="*/ 5029497 w 6104375"/>
                <a:gd name="connsiteY127" fmla="*/ 2130978 h 4028814"/>
                <a:gd name="connsiteX128" fmla="*/ 5027134 w 6104375"/>
                <a:gd name="connsiteY128" fmla="*/ 2127206 h 4028814"/>
                <a:gd name="connsiteX129" fmla="*/ 5016936 w 6104375"/>
                <a:gd name="connsiteY129" fmla="*/ 2125720 h 4028814"/>
                <a:gd name="connsiteX130" fmla="*/ 4993860 w 6104375"/>
                <a:gd name="connsiteY130" fmla="*/ 2128552 h 4028814"/>
                <a:gd name="connsiteX131" fmla="*/ 4990216 w 6104375"/>
                <a:gd name="connsiteY131" fmla="*/ 2116817 h 4028814"/>
                <a:gd name="connsiteX132" fmla="*/ 5012085 w 6104375"/>
                <a:gd name="connsiteY132" fmla="*/ 2112753 h 4028814"/>
                <a:gd name="connsiteX133" fmla="*/ 5031935 w 6104375"/>
                <a:gd name="connsiteY133" fmla="*/ 2111534 h 4028814"/>
                <a:gd name="connsiteX134" fmla="*/ 5036393 w 6104375"/>
                <a:gd name="connsiteY134" fmla="*/ 2105451 h 4028814"/>
                <a:gd name="connsiteX135" fmla="*/ 5029103 w 6104375"/>
                <a:gd name="connsiteY135" fmla="*/ 2090896 h 4028814"/>
                <a:gd name="connsiteX136" fmla="*/ 5026258 w 6104375"/>
                <a:gd name="connsiteY136" fmla="*/ 2084000 h 4028814"/>
                <a:gd name="connsiteX137" fmla="*/ 5008846 w 6104375"/>
                <a:gd name="connsiteY137" fmla="*/ 2087645 h 4028814"/>
                <a:gd name="connsiteX138" fmla="*/ 4980094 w 6104375"/>
                <a:gd name="connsiteY138" fmla="*/ 2076304 h 4028814"/>
                <a:gd name="connsiteX139" fmla="*/ 4961056 w 6104375"/>
                <a:gd name="connsiteY139" fmla="*/ 2064544 h 4028814"/>
                <a:gd name="connsiteX140" fmla="*/ 4942032 w 6104375"/>
                <a:gd name="connsiteY140" fmla="*/ 2066182 h 4028814"/>
                <a:gd name="connsiteX141" fmla="*/ 4941321 w 6104375"/>
                <a:gd name="connsiteY141" fmla="*/ 2055438 h 4028814"/>
                <a:gd name="connsiteX142" fmla="*/ 4930691 w 6104375"/>
                <a:gd name="connsiteY142" fmla="*/ 2047627 h 4028814"/>
                <a:gd name="connsiteX143" fmla="*/ 4917699 w 6104375"/>
                <a:gd name="connsiteY143" fmla="*/ 2038776 h 4028814"/>
                <a:gd name="connsiteX144" fmla="*/ 4911984 w 6104375"/>
                <a:gd name="connsiteY144" fmla="*/ 2019002 h 4028814"/>
                <a:gd name="connsiteX145" fmla="*/ 4905227 w 6104375"/>
                <a:gd name="connsiteY145" fmla="*/ 2007317 h 4028814"/>
                <a:gd name="connsiteX146" fmla="*/ 4895118 w 6104375"/>
                <a:gd name="connsiteY146" fmla="*/ 1992763 h 4028814"/>
                <a:gd name="connsiteX147" fmla="*/ 4870188 w 6104375"/>
                <a:gd name="connsiteY147" fmla="*/ 1970640 h 4028814"/>
                <a:gd name="connsiteX148" fmla="*/ 4858758 w 6104375"/>
                <a:gd name="connsiteY148" fmla="*/ 1968583 h 4028814"/>
                <a:gd name="connsiteX149" fmla="*/ 4834628 w 6104375"/>
                <a:gd name="connsiteY149" fmla="*/ 1981829 h 4028814"/>
                <a:gd name="connsiteX150" fmla="*/ 4815400 w 6104375"/>
                <a:gd name="connsiteY150" fmla="*/ 1985473 h 4028814"/>
                <a:gd name="connsiteX151" fmla="*/ 4798534 w 6104375"/>
                <a:gd name="connsiteY151" fmla="*/ 1983886 h 4028814"/>
                <a:gd name="connsiteX152" fmla="*/ 4789187 w 6104375"/>
                <a:gd name="connsiteY152" fmla="*/ 1987556 h 4028814"/>
                <a:gd name="connsiteX153" fmla="*/ 4756739 w 6104375"/>
                <a:gd name="connsiteY153" fmla="*/ 2001590 h 4028814"/>
                <a:gd name="connsiteX154" fmla="*/ 4727402 w 6104375"/>
                <a:gd name="connsiteY154" fmla="*/ 2005756 h 4028814"/>
                <a:gd name="connsiteX155" fmla="*/ 4712327 w 6104375"/>
                <a:gd name="connsiteY155" fmla="*/ 2016424 h 4028814"/>
                <a:gd name="connsiteX156" fmla="*/ 4697773 w 6104375"/>
                <a:gd name="connsiteY156" fmla="*/ 2015903 h 4028814"/>
                <a:gd name="connsiteX157" fmla="*/ 4677796 w 6104375"/>
                <a:gd name="connsiteY157" fmla="*/ 2010963 h 4028814"/>
                <a:gd name="connsiteX158" fmla="*/ 4671065 w 6104375"/>
                <a:gd name="connsiteY158" fmla="*/ 2011013 h 4028814"/>
                <a:gd name="connsiteX159" fmla="*/ 4666264 w 6104375"/>
                <a:gd name="connsiteY159" fmla="*/ 2008486 h 4028814"/>
                <a:gd name="connsiteX160" fmla="*/ 4665553 w 6104375"/>
                <a:gd name="connsiteY160" fmla="*/ 2002110 h 4028814"/>
                <a:gd name="connsiteX161" fmla="*/ 4665553 w 6104375"/>
                <a:gd name="connsiteY161" fmla="*/ 1999926 h 4028814"/>
                <a:gd name="connsiteX162" fmla="*/ 4664321 w 6104375"/>
                <a:gd name="connsiteY162" fmla="*/ 1996802 h 4028814"/>
                <a:gd name="connsiteX163" fmla="*/ 4657806 w 6104375"/>
                <a:gd name="connsiteY163" fmla="*/ 1995443 h 4028814"/>
                <a:gd name="connsiteX164" fmla="*/ 4655012 w 6104375"/>
                <a:gd name="connsiteY164" fmla="*/ 1998961 h 4028814"/>
                <a:gd name="connsiteX165" fmla="*/ 4648293 w 6104375"/>
                <a:gd name="connsiteY165" fmla="*/ 2004397 h 4028814"/>
                <a:gd name="connsiteX166" fmla="*/ 4643620 w 6104375"/>
                <a:gd name="connsiteY166" fmla="*/ 2001895 h 4028814"/>
                <a:gd name="connsiteX167" fmla="*/ 4640305 w 6104375"/>
                <a:gd name="connsiteY167" fmla="*/ 1998923 h 4028814"/>
                <a:gd name="connsiteX168" fmla="*/ 4630374 w 6104375"/>
                <a:gd name="connsiteY168" fmla="*/ 1998148 h 4028814"/>
                <a:gd name="connsiteX169" fmla="*/ 4627034 w 6104375"/>
                <a:gd name="connsiteY169" fmla="*/ 1995913 h 4028814"/>
                <a:gd name="connsiteX170" fmla="*/ 4629434 w 6104375"/>
                <a:gd name="connsiteY170" fmla="*/ 1989411 h 4028814"/>
                <a:gd name="connsiteX171" fmla="*/ 4628024 w 6104375"/>
                <a:gd name="connsiteY171" fmla="*/ 1982769 h 4028814"/>
                <a:gd name="connsiteX172" fmla="*/ 4625814 w 6104375"/>
                <a:gd name="connsiteY172" fmla="*/ 1980508 h 4028814"/>
                <a:gd name="connsiteX173" fmla="*/ 4624430 w 6104375"/>
                <a:gd name="connsiteY173" fmla="*/ 1976812 h 4028814"/>
                <a:gd name="connsiteX174" fmla="*/ 4623782 w 6104375"/>
                <a:gd name="connsiteY174" fmla="*/ 1974183 h 4028814"/>
                <a:gd name="connsiteX175" fmla="*/ 4622678 w 6104375"/>
                <a:gd name="connsiteY175" fmla="*/ 1971872 h 4028814"/>
                <a:gd name="connsiteX176" fmla="*/ 4621420 w 6104375"/>
                <a:gd name="connsiteY176" fmla="*/ 1968989 h 4028814"/>
                <a:gd name="connsiteX177" fmla="*/ 4617191 w 6104375"/>
                <a:gd name="connsiteY177" fmla="*/ 1964696 h 4028814"/>
                <a:gd name="connsiteX178" fmla="*/ 4605850 w 6104375"/>
                <a:gd name="connsiteY178" fmla="*/ 1960747 h 4028814"/>
                <a:gd name="connsiteX179" fmla="*/ 4595004 w 6104375"/>
                <a:gd name="connsiteY179" fmla="*/ 1959083 h 4028814"/>
                <a:gd name="connsiteX180" fmla="*/ 4587041 w 6104375"/>
                <a:gd name="connsiteY180" fmla="*/ 1956505 h 4028814"/>
                <a:gd name="connsiteX181" fmla="*/ 4580882 w 6104375"/>
                <a:gd name="connsiteY181" fmla="*/ 1955730 h 4028814"/>
                <a:gd name="connsiteX182" fmla="*/ 4576246 w 6104375"/>
                <a:gd name="connsiteY182" fmla="*/ 1955578 h 4028814"/>
                <a:gd name="connsiteX183" fmla="*/ 4571370 w 6104375"/>
                <a:gd name="connsiteY183" fmla="*/ 1954778 h 4028814"/>
                <a:gd name="connsiteX184" fmla="*/ 4564258 w 6104375"/>
                <a:gd name="connsiteY184" fmla="*/ 1953787 h 4028814"/>
                <a:gd name="connsiteX185" fmla="*/ 4563280 w 6104375"/>
                <a:gd name="connsiteY185" fmla="*/ 1957114 h 4028814"/>
                <a:gd name="connsiteX186" fmla="*/ 4563026 w 6104375"/>
                <a:gd name="connsiteY186" fmla="*/ 1960912 h 4028814"/>
                <a:gd name="connsiteX187" fmla="*/ 4561387 w 6104375"/>
                <a:gd name="connsiteY187" fmla="*/ 1963388 h 4028814"/>
                <a:gd name="connsiteX188" fmla="*/ 4557984 w 6104375"/>
                <a:gd name="connsiteY188" fmla="*/ 1967999 h 4028814"/>
                <a:gd name="connsiteX189" fmla="*/ 4551481 w 6104375"/>
                <a:gd name="connsiteY189" fmla="*/ 1967948 h 4028814"/>
                <a:gd name="connsiteX190" fmla="*/ 4545665 w 6104375"/>
                <a:gd name="connsiteY190" fmla="*/ 1969281 h 4028814"/>
                <a:gd name="connsiteX191" fmla="*/ 4541347 w 6104375"/>
                <a:gd name="connsiteY191" fmla="*/ 1972037 h 4028814"/>
                <a:gd name="connsiteX192" fmla="*/ 4537422 w 6104375"/>
                <a:gd name="connsiteY192" fmla="*/ 1975530 h 4028814"/>
                <a:gd name="connsiteX193" fmla="*/ 4528672 w 6104375"/>
                <a:gd name="connsiteY193" fmla="*/ 1977689 h 4028814"/>
                <a:gd name="connsiteX194" fmla="*/ 4525180 w 6104375"/>
                <a:gd name="connsiteY194" fmla="*/ 1977791 h 4028814"/>
                <a:gd name="connsiteX195" fmla="*/ 4525421 w 6104375"/>
                <a:gd name="connsiteY195" fmla="*/ 1968761 h 4028814"/>
                <a:gd name="connsiteX196" fmla="*/ 4520011 w 6104375"/>
                <a:gd name="connsiteY196" fmla="*/ 1967301 h 4028814"/>
                <a:gd name="connsiteX197" fmla="*/ 4517141 w 6104375"/>
                <a:gd name="connsiteY197" fmla="*/ 1965345 h 4028814"/>
                <a:gd name="connsiteX198" fmla="*/ 4516823 w 6104375"/>
                <a:gd name="connsiteY198" fmla="*/ 1954309 h 4028814"/>
                <a:gd name="connsiteX199" fmla="*/ 4517191 w 6104375"/>
                <a:gd name="connsiteY199" fmla="*/ 1951972 h 4028814"/>
                <a:gd name="connsiteX200" fmla="*/ 4511070 w 6104375"/>
                <a:gd name="connsiteY200" fmla="*/ 1946791 h 4028814"/>
                <a:gd name="connsiteX201" fmla="*/ 4503755 w 6104375"/>
                <a:gd name="connsiteY201" fmla="*/ 1946562 h 4028814"/>
                <a:gd name="connsiteX202" fmla="*/ 4500148 w 6104375"/>
                <a:gd name="connsiteY202" fmla="*/ 1947883 h 4028814"/>
                <a:gd name="connsiteX203" fmla="*/ 4497570 w 6104375"/>
                <a:gd name="connsiteY203" fmla="*/ 1950245 h 4028814"/>
                <a:gd name="connsiteX204" fmla="*/ 4489632 w 6104375"/>
                <a:gd name="connsiteY204" fmla="*/ 1953369 h 4028814"/>
                <a:gd name="connsiteX205" fmla="*/ 4487575 w 6104375"/>
                <a:gd name="connsiteY205" fmla="*/ 1954042 h 4028814"/>
                <a:gd name="connsiteX206" fmla="*/ 4485086 w 6104375"/>
                <a:gd name="connsiteY206" fmla="*/ 1944365 h 4028814"/>
                <a:gd name="connsiteX207" fmla="*/ 4475700 w 6104375"/>
                <a:gd name="connsiteY207" fmla="*/ 1932389 h 4028814"/>
                <a:gd name="connsiteX208" fmla="*/ 4472005 w 6104375"/>
                <a:gd name="connsiteY208" fmla="*/ 1927728 h 4028814"/>
                <a:gd name="connsiteX209" fmla="*/ 4462988 w 6104375"/>
                <a:gd name="connsiteY209" fmla="*/ 1919168 h 4028814"/>
                <a:gd name="connsiteX210" fmla="*/ 4454707 w 6104375"/>
                <a:gd name="connsiteY210" fmla="*/ 1914203 h 4028814"/>
                <a:gd name="connsiteX211" fmla="*/ 4454834 w 6104375"/>
                <a:gd name="connsiteY211" fmla="*/ 1905871 h 4028814"/>
                <a:gd name="connsiteX212" fmla="*/ 4452066 w 6104375"/>
                <a:gd name="connsiteY212" fmla="*/ 1895546 h 4028814"/>
                <a:gd name="connsiteX213" fmla="*/ 4443125 w 6104375"/>
                <a:gd name="connsiteY213" fmla="*/ 1895254 h 4028814"/>
                <a:gd name="connsiteX214" fmla="*/ 4434171 w 6104375"/>
                <a:gd name="connsiteY214" fmla="*/ 1888930 h 4028814"/>
                <a:gd name="connsiteX215" fmla="*/ 4429091 w 6104375"/>
                <a:gd name="connsiteY215" fmla="*/ 1884320 h 4028814"/>
                <a:gd name="connsiteX216" fmla="*/ 4424011 w 6104375"/>
                <a:gd name="connsiteY216" fmla="*/ 1887367 h 4028814"/>
                <a:gd name="connsiteX217" fmla="*/ 4407222 w 6104375"/>
                <a:gd name="connsiteY217" fmla="*/ 1902722 h 4028814"/>
                <a:gd name="connsiteX218" fmla="*/ 4395792 w 6104375"/>
                <a:gd name="connsiteY218" fmla="*/ 1898036 h 4028814"/>
                <a:gd name="connsiteX219" fmla="*/ 4392960 w 6104375"/>
                <a:gd name="connsiteY219" fmla="*/ 1889209 h 4028814"/>
                <a:gd name="connsiteX220" fmla="*/ 4392960 w 6104375"/>
                <a:gd name="connsiteY220" fmla="*/ 1889209 h 4028814"/>
                <a:gd name="connsiteX221" fmla="*/ 4392960 w 6104375"/>
                <a:gd name="connsiteY221" fmla="*/ 1875938 h 4028814"/>
                <a:gd name="connsiteX222" fmla="*/ 4392960 w 6104375"/>
                <a:gd name="connsiteY222" fmla="*/ 1875938 h 4028814"/>
                <a:gd name="connsiteX223" fmla="*/ 4376323 w 6104375"/>
                <a:gd name="connsiteY223" fmla="*/ 1857700 h 4028814"/>
                <a:gd name="connsiteX224" fmla="*/ 4360219 w 6104375"/>
                <a:gd name="connsiteY224" fmla="*/ 1864469 h 4028814"/>
                <a:gd name="connsiteX225" fmla="*/ 4350631 w 6104375"/>
                <a:gd name="connsiteY225" fmla="*/ 1866057 h 4028814"/>
                <a:gd name="connsiteX226" fmla="*/ 4340242 w 6104375"/>
                <a:gd name="connsiteY226" fmla="*/ 1866057 h 4028814"/>
                <a:gd name="connsiteX227" fmla="*/ 4329892 w 6104375"/>
                <a:gd name="connsiteY227" fmla="*/ 1857967 h 4028814"/>
                <a:gd name="connsiteX228" fmla="*/ 4321243 w 6104375"/>
                <a:gd name="connsiteY228" fmla="*/ 1855986 h 4028814"/>
                <a:gd name="connsiteX229" fmla="*/ 4314893 w 6104375"/>
                <a:gd name="connsiteY229" fmla="*/ 1854868 h 4028814"/>
                <a:gd name="connsiteX230" fmla="*/ 4306867 w 6104375"/>
                <a:gd name="connsiteY230" fmla="*/ 1852239 h 4028814"/>
                <a:gd name="connsiteX231" fmla="*/ 4304555 w 6104375"/>
                <a:gd name="connsiteY231" fmla="*/ 1842536 h 4028814"/>
                <a:gd name="connsiteX232" fmla="*/ 4298548 w 6104375"/>
                <a:gd name="connsiteY232" fmla="*/ 1837748 h 4028814"/>
                <a:gd name="connsiteX233" fmla="*/ 4286521 w 6104375"/>
                <a:gd name="connsiteY233" fmla="*/ 1844695 h 4028814"/>
                <a:gd name="connsiteX234" fmla="*/ 4267878 w 6104375"/>
                <a:gd name="connsiteY234" fmla="*/ 1843920 h 4028814"/>
                <a:gd name="connsiteX235" fmla="*/ 4263280 w 6104375"/>
                <a:gd name="connsiteY235" fmla="*/ 1841317 h 4028814"/>
                <a:gd name="connsiteX236" fmla="*/ 4251431 w 6104375"/>
                <a:gd name="connsiteY236" fmla="*/ 1840275 h 4028814"/>
                <a:gd name="connsiteX237" fmla="*/ 4251431 w 6104375"/>
                <a:gd name="connsiteY237" fmla="*/ 1840275 h 4028814"/>
                <a:gd name="connsiteX238" fmla="*/ 4238350 w 6104375"/>
                <a:gd name="connsiteY238" fmla="*/ 1838193 h 4028814"/>
                <a:gd name="connsiteX239" fmla="*/ 4232635 w 6104375"/>
                <a:gd name="connsiteY239" fmla="*/ 1837672 h 4028814"/>
                <a:gd name="connsiteX240" fmla="*/ 4222170 w 6104375"/>
                <a:gd name="connsiteY240" fmla="*/ 1832681 h 4028814"/>
                <a:gd name="connsiteX241" fmla="*/ 4222170 w 6104375"/>
                <a:gd name="connsiteY241" fmla="*/ 1832681 h 4028814"/>
                <a:gd name="connsiteX242" fmla="*/ 4213446 w 6104375"/>
                <a:gd name="connsiteY242" fmla="*/ 1822813 h 4028814"/>
                <a:gd name="connsiteX243" fmla="*/ 4204606 w 6104375"/>
                <a:gd name="connsiteY243" fmla="*/ 1819168 h 4028814"/>
                <a:gd name="connsiteX244" fmla="*/ 4192135 w 6104375"/>
                <a:gd name="connsiteY244" fmla="*/ 1815002 h 4028814"/>
                <a:gd name="connsiteX245" fmla="*/ 4184871 w 6104375"/>
                <a:gd name="connsiteY245" fmla="*/ 1813441 h 4028814"/>
                <a:gd name="connsiteX246" fmla="*/ 4173961 w 6104375"/>
                <a:gd name="connsiteY246" fmla="*/ 1815523 h 4028814"/>
                <a:gd name="connsiteX247" fmla="*/ 4160728 w 6104375"/>
                <a:gd name="connsiteY247" fmla="*/ 1813961 h 4028814"/>
                <a:gd name="connsiteX248" fmla="*/ 4138452 w 6104375"/>
                <a:gd name="connsiteY248" fmla="*/ 1813390 h 4028814"/>
                <a:gd name="connsiteX249" fmla="*/ 4130591 w 6104375"/>
                <a:gd name="connsiteY249" fmla="*/ 1802303 h 4028814"/>
                <a:gd name="connsiteX250" fmla="*/ 4130591 w 6104375"/>
                <a:gd name="connsiteY250" fmla="*/ 1802303 h 4028814"/>
                <a:gd name="connsiteX251" fmla="*/ 4135988 w 6104375"/>
                <a:gd name="connsiteY251" fmla="*/ 1795978 h 4028814"/>
                <a:gd name="connsiteX252" fmla="*/ 4132280 w 6104375"/>
                <a:gd name="connsiteY252" fmla="*/ 1787520 h 4028814"/>
                <a:gd name="connsiteX253" fmla="*/ 4148777 w 6104375"/>
                <a:gd name="connsiteY253" fmla="*/ 1769486 h 4028814"/>
                <a:gd name="connsiteX254" fmla="*/ 4128419 w 6104375"/>
                <a:gd name="connsiteY254" fmla="*/ 1757129 h 4028814"/>
                <a:gd name="connsiteX255" fmla="*/ 4125498 w 6104375"/>
                <a:gd name="connsiteY255" fmla="*/ 1748493 h 4028814"/>
                <a:gd name="connsiteX256" fmla="*/ 4125498 w 6104375"/>
                <a:gd name="connsiteY256" fmla="*/ 1748493 h 4028814"/>
                <a:gd name="connsiteX257" fmla="*/ 4122869 w 6104375"/>
                <a:gd name="connsiteY257" fmla="*/ 1749268 h 4028814"/>
                <a:gd name="connsiteX258" fmla="*/ 4114398 w 6104375"/>
                <a:gd name="connsiteY258" fmla="*/ 1756977 h 4028814"/>
                <a:gd name="connsiteX259" fmla="*/ 4102371 w 6104375"/>
                <a:gd name="connsiteY259" fmla="*/ 1753129 h 4028814"/>
                <a:gd name="connsiteX260" fmla="*/ 4100187 w 6104375"/>
                <a:gd name="connsiteY260" fmla="*/ 1752380 h 4028814"/>
                <a:gd name="connsiteX261" fmla="*/ 4094027 w 6104375"/>
                <a:gd name="connsiteY261" fmla="*/ 1763391 h 4028814"/>
                <a:gd name="connsiteX262" fmla="*/ 4088351 w 6104375"/>
                <a:gd name="connsiteY262" fmla="*/ 1768077 h 4028814"/>
                <a:gd name="connsiteX263" fmla="*/ 4088351 w 6104375"/>
                <a:gd name="connsiteY263" fmla="*/ 1768077 h 4028814"/>
                <a:gd name="connsiteX264" fmla="*/ 4083448 w 6104375"/>
                <a:gd name="connsiteY264" fmla="*/ 1763391 h 4028814"/>
                <a:gd name="connsiteX265" fmla="*/ 4080362 w 6104375"/>
                <a:gd name="connsiteY265" fmla="*/ 1756342 h 4028814"/>
                <a:gd name="connsiteX266" fmla="*/ 4075079 w 6104375"/>
                <a:gd name="connsiteY266" fmla="*/ 1751923 h 4028814"/>
                <a:gd name="connsiteX267" fmla="*/ 4059128 w 6104375"/>
                <a:gd name="connsiteY267" fmla="*/ 1741699 h 4028814"/>
                <a:gd name="connsiteX268" fmla="*/ 4059128 w 6104375"/>
                <a:gd name="connsiteY268" fmla="*/ 1741699 h 4028814"/>
                <a:gd name="connsiteX269" fmla="*/ 4051089 w 6104375"/>
                <a:gd name="connsiteY269" fmla="*/ 1735146 h 4028814"/>
                <a:gd name="connsiteX270" fmla="*/ 4047215 w 6104375"/>
                <a:gd name="connsiteY270" fmla="*/ 1729190 h 4028814"/>
                <a:gd name="connsiteX271" fmla="*/ 4040967 w 6104375"/>
                <a:gd name="connsiteY271" fmla="*/ 1724694 h 4028814"/>
                <a:gd name="connsiteX272" fmla="*/ 4040967 w 6104375"/>
                <a:gd name="connsiteY272" fmla="*/ 1724694 h 4028814"/>
                <a:gd name="connsiteX273" fmla="*/ 4036204 w 6104375"/>
                <a:gd name="connsiteY273" fmla="*/ 1714877 h 4028814"/>
                <a:gd name="connsiteX274" fmla="*/ 4036496 w 6104375"/>
                <a:gd name="connsiteY274" fmla="*/ 1706266 h 4028814"/>
                <a:gd name="connsiteX275" fmla="*/ 4036496 w 6104375"/>
                <a:gd name="connsiteY275" fmla="*/ 1706266 h 4028814"/>
                <a:gd name="connsiteX276" fmla="*/ 4029105 w 6104375"/>
                <a:gd name="connsiteY276" fmla="*/ 1705669 h 4028814"/>
                <a:gd name="connsiteX277" fmla="*/ 4023707 w 6104375"/>
                <a:gd name="connsiteY277" fmla="*/ 1707333 h 4028814"/>
                <a:gd name="connsiteX278" fmla="*/ 4018577 w 6104375"/>
                <a:gd name="connsiteY278" fmla="*/ 1711842 h 4028814"/>
                <a:gd name="connsiteX279" fmla="*/ 4010906 w 6104375"/>
                <a:gd name="connsiteY279" fmla="*/ 1707968 h 4028814"/>
                <a:gd name="connsiteX280" fmla="*/ 3997634 w 6104375"/>
                <a:gd name="connsiteY280" fmla="*/ 1698189 h 4028814"/>
                <a:gd name="connsiteX281" fmla="*/ 3987767 w 6104375"/>
                <a:gd name="connsiteY281" fmla="*/ 1690874 h 4028814"/>
                <a:gd name="connsiteX282" fmla="*/ 3982572 w 6104375"/>
                <a:gd name="connsiteY282" fmla="*/ 1679940 h 4028814"/>
                <a:gd name="connsiteX283" fmla="*/ 3969072 w 6104375"/>
                <a:gd name="connsiteY283" fmla="*/ 1672396 h 4028814"/>
                <a:gd name="connsiteX284" fmla="*/ 3960004 w 6104375"/>
                <a:gd name="connsiteY284" fmla="*/ 1659925 h 4028814"/>
                <a:gd name="connsiteX285" fmla="*/ 3954645 w 6104375"/>
                <a:gd name="connsiteY285" fmla="*/ 1646704 h 4028814"/>
                <a:gd name="connsiteX286" fmla="*/ 3950428 w 6104375"/>
                <a:gd name="connsiteY286" fmla="*/ 1634131 h 4028814"/>
                <a:gd name="connsiteX287" fmla="*/ 3946250 w 6104375"/>
                <a:gd name="connsiteY287" fmla="*/ 1631744 h 4028814"/>
                <a:gd name="connsiteX288" fmla="*/ 3946250 w 6104375"/>
                <a:gd name="connsiteY288" fmla="*/ 1631744 h 4028814"/>
                <a:gd name="connsiteX289" fmla="*/ 3931239 w 6104375"/>
                <a:gd name="connsiteY289" fmla="*/ 1641218 h 4028814"/>
                <a:gd name="connsiteX290" fmla="*/ 3931239 w 6104375"/>
                <a:gd name="connsiteY290" fmla="*/ 1641218 h 4028814"/>
                <a:gd name="connsiteX291" fmla="*/ 3909509 w 6104375"/>
                <a:gd name="connsiteY291" fmla="*/ 1621571 h 4028814"/>
                <a:gd name="connsiteX292" fmla="*/ 3885100 w 6104375"/>
                <a:gd name="connsiteY292" fmla="*/ 1605773 h 4028814"/>
                <a:gd name="connsiteX293" fmla="*/ 3868425 w 6104375"/>
                <a:gd name="connsiteY293" fmla="*/ 1595651 h 4028814"/>
                <a:gd name="connsiteX294" fmla="*/ 3853235 w 6104375"/>
                <a:gd name="connsiteY294" fmla="*/ 1598038 h 4028814"/>
                <a:gd name="connsiteX295" fmla="*/ 3853235 w 6104375"/>
                <a:gd name="connsiteY295" fmla="*/ 1598038 h 4028814"/>
                <a:gd name="connsiteX296" fmla="*/ 3839837 w 6104375"/>
                <a:gd name="connsiteY296" fmla="*/ 1610243 h 4028814"/>
                <a:gd name="connsiteX297" fmla="*/ 3815720 w 6104375"/>
                <a:gd name="connsiteY297" fmla="*/ 1587319 h 4028814"/>
                <a:gd name="connsiteX298" fmla="*/ 3807985 w 6104375"/>
                <a:gd name="connsiteY298" fmla="*/ 1592082 h 4028814"/>
                <a:gd name="connsiteX299" fmla="*/ 3807985 w 6104375"/>
                <a:gd name="connsiteY299" fmla="*/ 1592082 h 4028814"/>
                <a:gd name="connsiteX300" fmla="*/ 3802626 w 6104375"/>
                <a:gd name="connsiteY300" fmla="*/ 1585834 h 4028814"/>
                <a:gd name="connsiteX301" fmla="*/ 3799349 w 6104375"/>
                <a:gd name="connsiteY301" fmla="*/ 1581071 h 4028814"/>
                <a:gd name="connsiteX302" fmla="*/ 3789519 w 6104375"/>
                <a:gd name="connsiteY302" fmla="*/ 1580779 h 4028814"/>
                <a:gd name="connsiteX303" fmla="*/ 3786256 w 6104375"/>
                <a:gd name="connsiteY303" fmla="*/ 1589707 h 4028814"/>
                <a:gd name="connsiteX304" fmla="*/ 3784160 w 6104375"/>
                <a:gd name="connsiteY304" fmla="*/ 1592983 h 4028814"/>
                <a:gd name="connsiteX305" fmla="*/ 3779994 w 6104375"/>
                <a:gd name="connsiteY305" fmla="*/ 1587332 h 4028814"/>
                <a:gd name="connsiteX306" fmla="*/ 3777188 w 6104375"/>
                <a:gd name="connsiteY306" fmla="*/ 1583458 h 4028814"/>
                <a:gd name="connsiteX307" fmla="*/ 3777188 w 6104375"/>
                <a:gd name="connsiteY307" fmla="*/ 1583458 h 4028814"/>
                <a:gd name="connsiteX308" fmla="*/ 3744434 w 6104375"/>
                <a:gd name="connsiteY308" fmla="*/ 1577032 h 4028814"/>
                <a:gd name="connsiteX309" fmla="*/ 3717637 w 6104375"/>
                <a:gd name="connsiteY309" fmla="*/ 1571977 h 4028814"/>
                <a:gd name="connsiteX310" fmla="*/ 3686091 w 6104375"/>
                <a:gd name="connsiteY310" fmla="*/ 1549930 h 4028814"/>
                <a:gd name="connsiteX311" fmla="*/ 3686091 w 6104375"/>
                <a:gd name="connsiteY311" fmla="*/ 1549930 h 4028814"/>
                <a:gd name="connsiteX312" fmla="*/ 3672692 w 6104375"/>
                <a:gd name="connsiteY312" fmla="*/ 1532671 h 4028814"/>
                <a:gd name="connsiteX313" fmla="*/ 3663459 w 6104375"/>
                <a:gd name="connsiteY313" fmla="*/ 1522257 h 4028814"/>
                <a:gd name="connsiteX314" fmla="*/ 3663459 w 6104375"/>
                <a:gd name="connsiteY314" fmla="*/ 1522257 h 4028814"/>
                <a:gd name="connsiteX315" fmla="*/ 3650061 w 6104375"/>
                <a:gd name="connsiteY315" fmla="*/ 1523146 h 4028814"/>
                <a:gd name="connsiteX316" fmla="*/ 3642910 w 6104375"/>
                <a:gd name="connsiteY316" fmla="*/ 1515132 h 4028814"/>
                <a:gd name="connsiteX317" fmla="*/ 3636065 w 6104375"/>
                <a:gd name="connsiteY317" fmla="*/ 1515399 h 4028814"/>
                <a:gd name="connsiteX318" fmla="*/ 3601826 w 6104375"/>
                <a:gd name="connsiteY318" fmla="*/ 1458820 h 4028814"/>
                <a:gd name="connsiteX319" fmla="*/ 3594676 w 6104375"/>
                <a:gd name="connsiteY319" fmla="*/ 1434411 h 4028814"/>
                <a:gd name="connsiteX320" fmla="*/ 3556563 w 6104375"/>
                <a:gd name="connsiteY320" fmla="*/ 1415653 h 4028814"/>
                <a:gd name="connsiteX321" fmla="*/ 3558646 w 6104375"/>
                <a:gd name="connsiteY321" fmla="*/ 1390330 h 4028814"/>
                <a:gd name="connsiteX322" fmla="*/ 3535430 w 6104375"/>
                <a:gd name="connsiteY322" fmla="*/ 1373096 h 4028814"/>
                <a:gd name="connsiteX323" fmla="*/ 3536027 w 6104375"/>
                <a:gd name="connsiteY323" fmla="*/ 1367419 h 4028814"/>
                <a:gd name="connsiteX324" fmla="*/ 3535138 w 6104375"/>
                <a:gd name="connsiteY324" fmla="*/ 1361767 h 4028814"/>
                <a:gd name="connsiteX325" fmla="*/ 3538110 w 6104375"/>
                <a:gd name="connsiteY325" fmla="*/ 1354617 h 4028814"/>
                <a:gd name="connsiteX326" fmla="*/ 3544955 w 6104375"/>
                <a:gd name="connsiteY326" fmla="*/ 1342120 h 4028814"/>
                <a:gd name="connsiteX327" fmla="*/ 3540790 w 6104375"/>
                <a:gd name="connsiteY327" fmla="*/ 1333485 h 4028814"/>
                <a:gd name="connsiteX328" fmla="*/ 3531862 w 6104375"/>
                <a:gd name="connsiteY328" fmla="*/ 1315921 h 4028814"/>
                <a:gd name="connsiteX329" fmla="*/ 3522629 w 6104375"/>
                <a:gd name="connsiteY329" fmla="*/ 1316213 h 4028814"/>
                <a:gd name="connsiteX330" fmla="*/ 3524419 w 6104375"/>
                <a:gd name="connsiteY330" fmla="*/ 1303995 h 4028814"/>
                <a:gd name="connsiteX331" fmla="*/ 3539901 w 6104375"/>
                <a:gd name="connsiteY331" fmla="*/ 1290000 h 4028814"/>
                <a:gd name="connsiteX332" fmla="*/ 3539901 w 6104375"/>
                <a:gd name="connsiteY332" fmla="*/ 1290000 h 4028814"/>
                <a:gd name="connsiteX333" fmla="*/ 3523530 w 6104375"/>
                <a:gd name="connsiteY333" fmla="*/ 1276297 h 4028814"/>
                <a:gd name="connsiteX334" fmla="*/ 3520851 w 6104375"/>
                <a:gd name="connsiteY334" fmla="*/ 1268854 h 4028814"/>
                <a:gd name="connsiteX335" fmla="*/ 3519657 w 6104375"/>
                <a:gd name="connsiteY335" fmla="*/ 1266848 h 4028814"/>
                <a:gd name="connsiteX336" fmla="*/ 3508748 w 6104375"/>
                <a:gd name="connsiteY336" fmla="*/ 1262670 h 4028814"/>
                <a:gd name="connsiteX337" fmla="*/ 3497076 w 6104375"/>
                <a:gd name="connsiteY337" fmla="*/ 1249436 h 4028814"/>
                <a:gd name="connsiteX338" fmla="*/ 3482535 w 6104375"/>
                <a:gd name="connsiteY338" fmla="*/ 1226526 h 4028814"/>
                <a:gd name="connsiteX339" fmla="*/ 3477848 w 6104375"/>
                <a:gd name="connsiteY339" fmla="*/ 1211705 h 4028814"/>
                <a:gd name="connsiteX340" fmla="*/ 3470063 w 6104375"/>
                <a:gd name="connsiteY340" fmla="*/ 1197125 h 4028814"/>
                <a:gd name="connsiteX341" fmla="*/ 3474216 w 6104375"/>
                <a:gd name="connsiteY341" fmla="*/ 1184654 h 4028814"/>
                <a:gd name="connsiteX342" fmla="*/ 3483043 w 6104375"/>
                <a:gd name="connsiteY342" fmla="*/ 1173719 h 4028814"/>
                <a:gd name="connsiteX343" fmla="*/ 3501229 w 6104375"/>
                <a:gd name="connsiteY343" fmla="*/ 1164639 h 4028814"/>
                <a:gd name="connsiteX344" fmla="*/ 3514463 w 6104375"/>
                <a:gd name="connsiteY344" fmla="*/ 1161489 h 4028814"/>
                <a:gd name="connsiteX345" fmla="*/ 3526934 w 6104375"/>
                <a:gd name="connsiteY345" fmla="*/ 1156282 h 4028814"/>
                <a:gd name="connsiteX346" fmla="*/ 3535240 w 6104375"/>
                <a:gd name="connsiteY346" fmla="*/ 1141195 h 4028814"/>
                <a:gd name="connsiteX347" fmla="*/ 3544841 w 6104375"/>
                <a:gd name="connsiteY347" fmla="*/ 1113877 h 4028814"/>
                <a:gd name="connsiteX348" fmla="*/ 3560424 w 6104375"/>
                <a:gd name="connsiteY348" fmla="*/ 1093062 h 4028814"/>
                <a:gd name="connsiteX349" fmla="*/ 3545870 w 6104375"/>
                <a:gd name="connsiteY349" fmla="*/ 1074075 h 4028814"/>
                <a:gd name="connsiteX350" fmla="*/ 3550543 w 6104375"/>
                <a:gd name="connsiteY350" fmla="*/ 1058988 h 4028814"/>
                <a:gd name="connsiteX351" fmla="*/ 3552626 w 6104375"/>
                <a:gd name="connsiteY351" fmla="*/ 1045221 h 4028814"/>
                <a:gd name="connsiteX352" fmla="*/ 3554696 w 6104375"/>
                <a:gd name="connsiteY352" fmla="*/ 1026475 h 4028814"/>
                <a:gd name="connsiteX353" fmla="*/ 3550543 w 6104375"/>
                <a:gd name="connsiteY353" fmla="*/ 1010854 h 4028814"/>
                <a:gd name="connsiteX354" fmla="*/ 3549730 w 6104375"/>
                <a:gd name="connsiteY354" fmla="*/ 999996 h 4028814"/>
                <a:gd name="connsiteX355" fmla="*/ 3561351 w 6104375"/>
                <a:gd name="connsiteY355" fmla="*/ 988375 h 4028814"/>
                <a:gd name="connsiteX356" fmla="*/ 3557782 w 6104375"/>
                <a:gd name="connsiteY356" fmla="*/ 979739 h 4028814"/>
                <a:gd name="connsiteX357" fmla="*/ 3541704 w 6104375"/>
                <a:gd name="connsiteY357" fmla="*/ 974672 h 4028814"/>
                <a:gd name="connsiteX358" fmla="*/ 3541996 w 6104375"/>
                <a:gd name="connsiteY358" fmla="*/ 963064 h 4028814"/>
                <a:gd name="connsiteX359" fmla="*/ 3547355 w 6104375"/>
                <a:gd name="connsiteY359" fmla="*/ 950859 h 4028814"/>
                <a:gd name="connsiteX360" fmla="*/ 3556880 w 6104375"/>
                <a:gd name="connsiteY360" fmla="*/ 943113 h 4028814"/>
                <a:gd name="connsiteX361" fmla="*/ 3577721 w 6104375"/>
                <a:gd name="connsiteY361" fmla="*/ 939836 h 4028814"/>
                <a:gd name="connsiteX362" fmla="*/ 3582192 w 6104375"/>
                <a:gd name="connsiteY362" fmla="*/ 923466 h 4028814"/>
                <a:gd name="connsiteX363" fmla="*/ 3592301 w 6104375"/>
                <a:gd name="connsiteY363" fmla="*/ 920786 h 4028814"/>
                <a:gd name="connsiteX364" fmla="*/ 3596187 w 6104375"/>
                <a:gd name="connsiteY364" fmla="*/ 913928 h 4028814"/>
                <a:gd name="connsiteX365" fmla="*/ 3596187 w 6104375"/>
                <a:gd name="connsiteY365" fmla="*/ 913928 h 4028814"/>
                <a:gd name="connsiteX366" fmla="*/ 3584871 w 6104375"/>
                <a:gd name="connsiteY366" fmla="*/ 903197 h 4028814"/>
                <a:gd name="connsiteX367" fmla="*/ 3584871 w 6104375"/>
                <a:gd name="connsiteY367" fmla="*/ 903197 h 4028814"/>
                <a:gd name="connsiteX368" fmla="*/ 3582484 w 6104375"/>
                <a:gd name="connsiteY368" fmla="*/ 893087 h 4028814"/>
                <a:gd name="connsiteX369" fmla="*/ 3576235 w 6104375"/>
                <a:gd name="connsiteY369" fmla="*/ 882966 h 4028814"/>
                <a:gd name="connsiteX370" fmla="*/ 3562837 w 6104375"/>
                <a:gd name="connsiteY370" fmla="*/ 882966 h 4028814"/>
                <a:gd name="connsiteX371" fmla="*/ 3557477 w 6104375"/>
                <a:gd name="connsiteY371" fmla="*/ 872844 h 4028814"/>
                <a:gd name="connsiteX372" fmla="*/ 3557477 w 6104375"/>
                <a:gd name="connsiteY372" fmla="*/ 872844 h 4028814"/>
                <a:gd name="connsiteX373" fmla="*/ 3531277 w 6104375"/>
                <a:gd name="connsiteY373" fmla="*/ 890103 h 4028814"/>
                <a:gd name="connsiteX374" fmla="*/ 3511325 w 6104375"/>
                <a:gd name="connsiteY374" fmla="*/ 875523 h 4028814"/>
                <a:gd name="connsiteX375" fmla="*/ 3511325 w 6104375"/>
                <a:gd name="connsiteY375" fmla="*/ 875523 h 4028814"/>
                <a:gd name="connsiteX376" fmla="*/ 3509840 w 6104375"/>
                <a:gd name="connsiteY376" fmla="*/ 868081 h 4028814"/>
                <a:gd name="connsiteX377" fmla="*/ 3510322 w 6104375"/>
                <a:gd name="connsiteY377" fmla="*/ 862582 h 4028814"/>
                <a:gd name="connsiteX378" fmla="*/ 3527340 w 6104375"/>
                <a:gd name="connsiteY378" fmla="*/ 822818 h 4028814"/>
                <a:gd name="connsiteX379" fmla="*/ 3536484 w 6104375"/>
                <a:gd name="connsiteY379" fmla="*/ 807311 h 4028814"/>
                <a:gd name="connsiteX380" fmla="*/ 3534541 w 6104375"/>
                <a:gd name="connsiteY380" fmla="*/ 794142 h 4028814"/>
                <a:gd name="connsiteX381" fmla="*/ 3519441 w 6104375"/>
                <a:gd name="connsiteY381" fmla="*/ 778635 h 4028814"/>
                <a:gd name="connsiteX382" fmla="*/ 3511694 w 6104375"/>
                <a:gd name="connsiteY382" fmla="*/ 763128 h 4028814"/>
                <a:gd name="connsiteX383" fmla="*/ 3499134 w 6104375"/>
                <a:gd name="connsiteY383" fmla="*/ 748396 h 4028814"/>
                <a:gd name="connsiteX384" fmla="*/ 3512634 w 6104375"/>
                <a:gd name="connsiteY384" fmla="*/ 738325 h 4028814"/>
                <a:gd name="connsiteX385" fmla="*/ 3527035 w 6104375"/>
                <a:gd name="connsiteY385" fmla="*/ 733448 h 4028814"/>
                <a:gd name="connsiteX386" fmla="*/ 3516571 w 6104375"/>
                <a:gd name="connsiteY386" fmla="*/ 727631 h 4028814"/>
                <a:gd name="connsiteX387" fmla="*/ 3520838 w 6104375"/>
                <a:gd name="connsiteY387" fmla="*/ 719884 h 4028814"/>
                <a:gd name="connsiteX388" fmla="*/ 3530528 w 6104375"/>
                <a:gd name="connsiteY388" fmla="*/ 712138 h 4028814"/>
                <a:gd name="connsiteX389" fmla="*/ 3527416 w 6104375"/>
                <a:gd name="connsiteY389" fmla="*/ 704772 h 4028814"/>
                <a:gd name="connsiteX390" fmla="*/ 3527035 w 6104375"/>
                <a:gd name="connsiteY390" fmla="*/ 695475 h 4028814"/>
                <a:gd name="connsiteX391" fmla="*/ 3535951 w 6104375"/>
                <a:gd name="connsiteY391" fmla="*/ 692758 h 4028814"/>
                <a:gd name="connsiteX392" fmla="*/ 3547584 w 6104375"/>
                <a:gd name="connsiteY392" fmla="*/ 691208 h 4028814"/>
                <a:gd name="connsiteX393" fmla="*/ 3563472 w 6104375"/>
                <a:gd name="connsiteY393" fmla="*/ 688097 h 4028814"/>
                <a:gd name="connsiteX394" fmla="*/ 3580909 w 6104375"/>
                <a:gd name="connsiteY394" fmla="*/ 686941 h 4028814"/>
                <a:gd name="connsiteX395" fmla="*/ 3590205 w 6104375"/>
                <a:gd name="connsiteY395" fmla="*/ 691970 h 4028814"/>
                <a:gd name="connsiteX396" fmla="*/ 3596403 w 6104375"/>
                <a:gd name="connsiteY396" fmla="*/ 678026 h 4028814"/>
                <a:gd name="connsiteX397" fmla="*/ 3606093 w 6104375"/>
                <a:gd name="connsiteY397" fmla="*/ 671053 h 4028814"/>
                <a:gd name="connsiteX398" fmla="*/ 3619263 w 6104375"/>
                <a:gd name="connsiteY398" fmla="*/ 664462 h 4028814"/>
                <a:gd name="connsiteX399" fmla="*/ 3608023 w 6104375"/>
                <a:gd name="connsiteY399" fmla="*/ 657489 h 4028814"/>
                <a:gd name="connsiteX400" fmla="*/ 3600276 w 6104375"/>
                <a:gd name="connsiteY400" fmla="*/ 653616 h 4028814"/>
                <a:gd name="connsiteX401" fmla="*/ 3600276 w 6104375"/>
                <a:gd name="connsiteY401" fmla="*/ 653616 h 4028814"/>
                <a:gd name="connsiteX402" fmla="*/ 3603921 w 6104375"/>
                <a:gd name="connsiteY402" fmla="*/ 635125 h 4028814"/>
                <a:gd name="connsiteX403" fmla="*/ 3603921 w 6104375"/>
                <a:gd name="connsiteY403" fmla="*/ 635125 h 4028814"/>
                <a:gd name="connsiteX404" fmla="*/ 3622209 w 6104375"/>
                <a:gd name="connsiteY404" fmla="*/ 639709 h 4028814"/>
                <a:gd name="connsiteX405" fmla="*/ 3622908 w 6104375"/>
                <a:gd name="connsiteY405" fmla="*/ 633956 h 4028814"/>
                <a:gd name="connsiteX406" fmla="*/ 3613218 w 6104375"/>
                <a:gd name="connsiteY406" fmla="*/ 618462 h 4028814"/>
                <a:gd name="connsiteX407" fmla="*/ 3613218 w 6104375"/>
                <a:gd name="connsiteY407" fmla="*/ 618462 h 4028814"/>
                <a:gd name="connsiteX408" fmla="*/ 3610500 w 6104375"/>
                <a:gd name="connsiteY408" fmla="*/ 612252 h 4028814"/>
                <a:gd name="connsiteX409" fmla="*/ 3610500 w 6104375"/>
                <a:gd name="connsiteY409" fmla="*/ 612252 h 4028814"/>
                <a:gd name="connsiteX410" fmla="*/ 3613396 w 6104375"/>
                <a:gd name="connsiteY410" fmla="*/ 610245 h 4028814"/>
                <a:gd name="connsiteX411" fmla="*/ 3619796 w 6104375"/>
                <a:gd name="connsiteY411" fmla="*/ 599463 h 4028814"/>
                <a:gd name="connsiteX412" fmla="*/ 3622501 w 6104375"/>
                <a:gd name="connsiteY412" fmla="*/ 579702 h 4028814"/>
                <a:gd name="connsiteX413" fmla="*/ 3628547 w 6104375"/>
                <a:gd name="connsiteY413" fmla="*/ 575320 h 4028814"/>
                <a:gd name="connsiteX414" fmla="*/ 3641107 w 6104375"/>
                <a:gd name="connsiteY414" fmla="*/ 571676 h 4028814"/>
                <a:gd name="connsiteX415" fmla="*/ 3641501 w 6104375"/>
                <a:gd name="connsiteY415" fmla="*/ 560830 h 4028814"/>
                <a:gd name="connsiteX416" fmla="*/ 3641501 w 6104375"/>
                <a:gd name="connsiteY416" fmla="*/ 551533 h 4028814"/>
                <a:gd name="connsiteX417" fmla="*/ 3641501 w 6104375"/>
                <a:gd name="connsiteY417" fmla="*/ 551533 h 4028814"/>
                <a:gd name="connsiteX418" fmla="*/ 3648765 w 6104375"/>
                <a:gd name="connsiteY418" fmla="*/ 542872 h 4028814"/>
                <a:gd name="connsiteX419" fmla="*/ 3651013 w 6104375"/>
                <a:gd name="connsiteY419" fmla="*/ 538427 h 4028814"/>
                <a:gd name="connsiteX420" fmla="*/ 3646708 w 6104375"/>
                <a:gd name="connsiteY420" fmla="*/ 534591 h 4028814"/>
                <a:gd name="connsiteX421" fmla="*/ 3646708 w 6104375"/>
                <a:gd name="connsiteY421" fmla="*/ 534591 h 4028814"/>
                <a:gd name="connsiteX422" fmla="*/ 3626159 w 6104375"/>
                <a:gd name="connsiteY422" fmla="*/ 536535 h 4028814"/>
                <a:gd name="connsiteX423" fmla="*/ 3605623 w 6104375"/>
                <a:gd name="connsiteY423" fmla="*/ 532014 h 4028814"/>
                <a:gd name="connsiteX424" fmla="*/ 3582763 w 6104375"/>
                <a:gd name="connsiteY424" fmla="*/ 529067 h 4028814"/>
                <a:gd name="connsiteX425" fmla="*/ 3574127 w 6104375"/>
                <a:gd name="connsiteY425" fmla="*/ 518475 h 4028814"/>
                <a:gd name="connsiteX426" fmla="*/ 3564551 w 6104375"/>
                <a:gd name="connsiteY426" fmla="*/ 511630 h 4028814"/>
                <a:gd name="connsiteX427" fmla="*/ 3548270 w 6104375"/>
                <a:gd name="connsiteY427" fmla="*/ 495349 h 4028814"/>
                <a:gd name="connsiteX428" fmla="*/ 3555242 w 6104375"/>
                <a:gd name="connsiteY428" fmla="*/ 474813 h 4028814"/>
                <a:gd name="connsiteX429" fmla="*/ 3547495 w 6104375"/>
                <a:gd name="connsiteY429" fmla="*/ 461249 h 4028814"/>
                <a:gd name="connsiteX430" fmla="*/ 3547495 w 6104375"/>
                <a:gd name="connsiteY430" fmla="*/ 461249 h 4028814"/>
                <a:gd name="connsiteX431" fmla="*/ 3552144 w 6104375"/>
                <a:gd name="connsiteY431" fmla="*/ 449616 h 4028814"/>
                <a:gd name="connsiteX432" fmla="*/ 3554468 w 6104375"/>
                <a:gd name="connsiteY432" fmla="*/ 438770 h 4028814"/>
                <a:gd name="connsiteX433" fmla="*/ 3554468 w 6104375"/>
                <a:gd name="connsiteY433" fmla="*/ 438770 h 4028814"/>
                <a:gd name="connsiteX434" fmla="*/ 3556906 w 6104375"/>
                <a:gd name="connsiteY434" fmla="*/ 439850 h 4028814"/>
                <a:gd name="connsiteX435" fmla="*/ 3569962 w 6104375"/>
                <a:gd name="connsiteY435" fmla="*/ 449235 h 4028814"/>
                <a:gd name="connsiteX436" fmla="*/ 3591666 w 6104375"/>
                <a:gd name="connsiteY436" fmla="*/ 460475 h 4028814"/>
                <a:gd name="connsiteX437" fmla="*/ 3596390 w 6104375"/>
                <a:gd name="connsiteY437" fmla="*/ 459801 h 4028814"/>
                <a:gd name="connsiteX438" fmla="*/ 3596390 w 6104375"/>
                <a:gd name="connsiteY438" fmla="*/ 459801 h 4028814"/>
                <a:gd name="connsiteX439" fmla="*/ 3605433 w 6104375"/>
                <a:gd name="connsiteY439" fmla="*/ 459713 h 4028814"/>
                <a:gd name="connsiteX440" fmla="*/ 3605433 w 6104375"/>
                <a:gd name="connsiteY440" fmla="*/ 459713 h 4028814"/>
                <a:gd name="connsiteX441" fmla="*/ 3609751 w 6104375"/>
                <a:gd name="connsiteY441" fmla="*/ 458748 h 4028814"/>
                <a:gd name="connsiteX442" fmla="*/ 3611834 w 6104375"/>
                <a:gd name="connsiteY442" fmla="*/ 458532 h 4028814"/>
                <a:gd name="connsiteX443" fmla="*/ 3611834 w 6104375"/>
                <a:gd name="connsiteY443" fmla="*/ 458532 h 4028814"/>
                <a:gd name="connsiteX444" fmla="*/ 3617891 w 6104375"/>
                <a:gd name="connsiteY444" fmla="*/ 457541 h 4028814"/>
                <a:gd name="connsiteX445" fmla="*/ 3617891 w 6104375"/>
                <a:gd name="connsiteY445" fmla="*/ 457541 h 4028814"/>
                <a:gd name="connsiteX446" fmla="*/ 3628077 w 6104375"/>
                <a:gd name="connsiteY446" fmla="*/ 453490 h 4028814"/>
                <a:gd name="connsiteX447" fmla="*/ 3638846 w 6104375"/>
                <a:gd name="connsiteY447" fmla="*/ 441615 h 4028814"/>
                <a:gd name="connsiteX448" fmla="*/ 3618704 w 6104375"/>
                <a:gd name="connsiteY448" fmla="*/ 431659 h 4028814"/>
                <a:gd name="connsiteX449" fmla="*/ 3603566 w 6104375"/>
                <a:gd name="connsiteY449" fmla="*/ 420788 h 4028814"/>
                <a:gd name="connsiteX450" fmla="*/ 3602791 w 6104375"/>
                <a:gd name="connsiteY450" fmla="*/ 414577 h 4028814"/>
                <a:gd name="connsiteX451" fmla="*/ 3588034 w 6104375"/>
                <a:gd name="connsiteY451" fmla="*/ 413409 h 4028814"/>
                <a:gd name="connsiteX452" fmla="*/ 3568222 w 6104375"/>
                <a:gd name="connsiteY452" fmla="*/ 393990 h 4028814"/>
                <a:gd name="connsiteX453" fmla="*/ 3555788 w 6104375"/>
                <a:gd name="connsiteY453" fmla="*/ 372629 h 4028814"/>
                <a:gd name="connsiteX454" fmla="*/ 3535596 w 6104375"/>
                <a:gd name="connsiteY454" fmla="*/ 370292 h 4028814"/>
                <a:gd name="connsiteX455" fmla="*/ 3529385 w 6104375"/>
                <a:gd name="connsiteY455" fmla="*/ 353198 h 4028814"/>
                <a:gd name="connsiteX456" fmla="*/ 3523569 w 6104375"/>
                <a:gd name="connsiteY456" fmla="*/ 337666 h 4028814"/>
                <a:gd name="connsiteX457" fmla="*/ 3506868 w 6104375"/>
                <a:gd name="connsiteY457" fmla="*/ 347382 h 4028814"/>
                <a:gd name="connsiteX458" fmla="*/ 3488605 w 6104375"/>
                <a:gd name="connsiteY458" fmla="*/ 354773 h 4028814"/>
                <a:gd name="connsiteX459" fmla="*/ 3473073 w 6104375"/>
                <a:gd name="connsiteY459" fmla="*/ 330694 h 4028814"/>
                <a:gd name="connsiteX460" fmla="*/ 3458316 w 6104375"/>
                <a:gd name="connsiteY460" fmla="*/ 329144 h 4028814"/>
                <a:gd name="connsiteX461" fmla="*/ 3441996 w 6104375"/>
                <a:gd name="connsiteY461" fmla="*/ 319822 h 4028814"/>
                <a:gd name="connsiteX462" fmla="*/ 3430731 w 6104375"/>
                <a:gd name="connsiteY462" fmla="*/ 300391 h 4028814"/>
                <a:gd name="connsiteX463" fmla="*/ 3419860 w 6104375"/>
                <a:gd name="connsiteY463" fmla="*/ 293013 h 4028814"/>
                <a:gd name="connsiteX464" fmla="*/ 3400823 w 6104375"/>
                <a:gd name="connsiteY464" fmla="*/ 308939 h 4028814"/>
                <a:gd name="connsiteX465" fmla="*/ 3388390 w 6104375"/>
                <a:gd name="connsiteY465" fmla="*/ 317473 h 4028814"/>
                <a:gd name="connsiteX466" fmla="*/ 3380998 w 6104375"/>
                <a:gd name="connsiteY466" fmla="*/ 301547 h 4028814"/>
                <a:gd name="connsiteX467" fmla="*/ 3374407 w 6104375"/>
                <a:gd name="connsiteY467" fmla="*/ 280186 h 4028814"/>
                <a:gd name="connsiteX468" fmla="*/ 3358862 w 6104375"/>
                <a:gd name="connsiteY468" fmla="*/ 277087 h 4028814"/>
                <a:gd name="connsiteX469" fmla="*/ 3354201 w 6104375"/>
                <a:gd name="connsiteY469" fmla="*/ 265035 h 4028814"/>
                <a:gd name="connsiteX470" fmla="*/ 3350315 w 6104375"/>
                <a:gd name="connsiteY470" fmla="*/ 250277 h 4028814"/>
                <a:gd name="connsiteX471" fmla="*/ 3335545 w 6104375"/>
                <a:gd name="connsiteY471" fmla="*/ 244448 h 4028814"/>
                <a:gd name="connsiteX472" fmla="*/ 3322731 w 6104375"/>
                <a:gd name="connsiteY472" fmla="*/ 237463 h 4028814"/>
                <a:gd name="connsiteX473" fmla="*/ 3316990 w 6104375"/>
                <a:gd name="connsiteY473" fmla="*/ 223074 h 4028814"/>
                <a:gd name="connsiteX474" fmla="*/ 3301788 w 6104375"/>
                <a:gd name="connsiteY474" fmla="*/ 222121 h 4028814"/>
                <a:gd name="connsiteX475" fmla="*/ 3281176 w 6104375"/>
                <a:gd name="connsiteY475" fmla="*/ 221918 h 4028814"/>
                <a:gd name="connsiteX476" fmla="*/ 3273785 w 6104375"/>
                <a:gd name="connsiteY476" fmla="*/ 229297 h 4028814"/>
                <a:gd name="connsiteX477" fmla="*/ 3255916 w 6104375"/>
                <a:gd name="connsiteY477" fmla="*/ 221918 h 4028814"/>
                <a:gd name="connsiteX478" fmla="*/ 3246200 w 6104375"/>
                <a:gd name="connsiteY478" fmla="*/ 226198 h 4028814"/>
                <a:gd name="connsiteX479" fmla="*/ 3238428 w 6104375"/>
                <a:gd name="connsiteY479" fmla="*/ 226973 h 4028814"/>
                <a:gd name="connsiteX480" fmla="*/ 3227938 w 6104375"/>
                <a:gd name="connsiteY480" fmla="*/ 226973 h 4028814"/>
                <a:gd name="connsiteX481" fmla="*/ 3204252 w 6104375"/>
                <a:gd name="connsiteY481" fmla="*/ 224255 h 4028814"/>
                <a:gd name="connsiteX482" fmla="*/ 3184834 w 6104375"/>
                <a:gd name="connsiteY482" fmla="*/ 217652 h 4028814"/>
                <a:gd name="connsiteX483" fmla="*/ 3163473 w 6104375"/>
                <a:gd name="connsiteY483" fmla="*/ 211822 h 4028814"/>
                <a:gd name="connsiteX484" fmla="*/ 3154532 w 6104375"/>
                <a:gd name="connsiteY484" fmla="*/ 217258 h 4028814"/>
                <a:gd name="connsiteX485" fmla="*/ 3156869 w 6104375"/>
                <a:gd name="connsiteY485" fmla="*/ 225805 h 4028814"/>
                <a:gd name="connsiteX486" fmla="*/ 3128129 w 6104375"/>
                <a:gd name="connsiteY486" fmla="*/ 225030 h 4028814"/>
                <a:gd name="connsiteX487" fmla="*/ 3109866 w 6104375"/>
                <a:gd name="connsiteY487" fmla="*/ 226580 h 4028814"/>
                <a:gd name="connsiteX488" fmla="*/ 3087730 w 6104375"/>
                <a:gd name="connsiteY488" fmla="*/ 224636 h 4028814"/>
                <a:gd name="connsiteX489" fmla="*/ 3066051 w 6104375"/>
                <a:gd name="connsiteY489" fmla="*/ 219975 h 4028814"/>
                <a:gd name="connsiteX490" fmla="*/ 3050125 w 6104375"/>
                <a:gd name="connsiteY490" fmla="*/ 226579 h 4028814"/>
                <a:gd name="connsiteX491" fmla="*/ 3050125 w 6104375"/>
                <a:gd name="connsiteY491" fmla="*/ 226579 h 4028814"/>
                <a:gd name="connsiteX492" fmla="*/ 3032180 w 6104375"/>
                <a:gd name="connsiteY492" fmla="*/ 216089 h 4028814"/>
                <a:gd name="connsiteX493" fmla="*/ 3032180 w 6104375"/>
                <a:gd name="connsiteY493" fmla="*/ 216089 h 4028814"/>
                <a:gd name="connsiteX494" fmla="*/ 3023633 w 6104375"/>
                <a:gd name="connsiteY494" fmla="*/ 205218 h 4028814"/>
                <a:gd name="connsiteX495" fmla="*/ 3022858 w 6104375"/>
                <a:gd name="connsiteY495" fmla="*/ 188518 h 4028814"/>
                <a:gd name="connsiteX496" fmla="*/ 3011200 w 6104375"/>
                <a:gd name="connsiteY496" fmla="*/ 185025 h 4028814"/>
                <a:gd name="connsiteX497" fmla="*/ 3005383 w 6104375"/>
                <a:gd name="connsiteY497" fmla="*/ 181533 h 4028814"/>
                <a:gd name="connsiteX498" fmla="*/ 2994512 w 6104375"/>
                <a:gd name="connsiteY498" fmla="*/ 182701 h 4028814"/>
                <a:gd name="connsiteX499" fmla="*/ 2977799 w 6104375"/>
                <a:gd name="connsiteY499" fmla="*/ 195516 h 4028814"/>
                <a:gd name="connsiteX500" fmla="*/ 2949059 w 6104375"/>
                <a:gd name="connsiteY500" fmla="*/ 194741 h 4028814"/>
                <a:gd name="connsiteX501" fmla="*/ 2930796 w 6104375"/>
                <a:gd name="connsiteY501" fmla="*/ 202907 h 4028814"/>
                <a:gd name="connsiteX502" fmla="*/ 2936232 w 6104375"/>
                <a:gd name="connsiteY502" fmla="*/ 212216 h 4028814"/>
                <a:gd name="connsiteX503" fmla="*/ 2927291 w 6104375"/>
                <a:gd name="connsiteY503" fmla="*/ 213778 h 4028814"/>
                <a:gd name="connsiteX504" fmla="*/ 2911771 w 6104375"/>
                <a:gd name="connsiteY504" fmla="*/ 209117 h 4028814"/>
                <a:gd name="connsiteX505" fmla="*/ 2897001 w 6104375"/>
                <a:gd name="connsiteY505" fmla="*/ 201739 h 4028814"/>
                <a:gd name="connsiteX506" fmla="*/ 2889229 w 6104375"/>
                <a:gd name="connsiteY506" fmla="*/ 204075 h 4028814"/>
                <a:gd name="connsiteX507" fmla="*/ 2889229 w 6104375"/>
                <a:gd name="connsiteY507" fmla="*/ 204075 h 4028814"/>
                <a:gd name="connsiteX508" fmla="*/ 2873722 w 6104375"/>
                <a:gd name="connsiteY508" fmla="*/ 205980 h 4028814"/>
                <a:gd name="connsiteX509" fmla="*/ 2873722 w 6104375"/>
                <a:gd name="connsiteY509" fmla="*/ 205980 h 4028814"/>
                <a:gd name="connsiteX510" fmla="*/ 2857136 w 6104375"/>
                <a:gd name="connsiteY510" fmla="*/ 201980 h 4028814"/>
                <a:gd name="connsiteX511" fmla="*/ 2838429 w 6104375"/>
                <a:gd name="connsiteY511" fmla="*/ 196785 h 4028814"/>
                <a:gd name="connsiteX512" fmla="*/ 2823113 w 6104375"/>
                <a:gd name="connsiteY512" fmla="*/ 193141 h 4028814"/>
                <a:gd name="connsiteX513" fmla="*/ 2810642 w 6104375"/>
                <a:gd name="connsiteY513" fmla="*/ 197306 h 4028814"/>
                <a:gd name="connsiteX514" fmla="*/ 2791947 w 6104375"/>
                <a:gd name="connsiteY514" fmla="*/ 203034 h 4028814"/>
                <a:gd name="connsiteX515" fmla="*/ 2777673 w 6104375"/>
                <a:gd name="connsiteY515" fmla="*/ 204596 h 4028814"/>
                <a:gd name="connsiteX516" fmla="*/ 2760007 w 6104375"/>
                <a:gd name="connsiteY516" fmla="*/ 204062 h 4028814"/>
                <a:gd name="connsiteX517" fmla="*/ 2746773 w 6104375"/>
                <a:gd name="connsiteY517" fmla="*/ 202501 h 4028814"/>
                <a:gd name="connsiteX518" fmla="*/ 2730149 w 6104375"/>
                <a:gd name="connsiteY518" fmla="*/ 205625 h 4028814"/>
                <a:gd name="connsiteX519" fmla="*/ 2726694 w 6104375"/>
                <a:gd name="connsiteY519" fmla="*/ 199821 h 4028814"/>
                <a:gd name="connsiteX520" fmla="*/ 2720941 w 6104375"/>
                <a:gd name="connsiteY520" fmla="*/ 194322 h 4028814"/>
                <a:gd name="connsiteX521" fmla="*/ 2714477 w 6104375"/>
                <a:gd name="connsiteY521" fmla="*/ 191832 h 4028814"/>
                <a:gd name="connsiteX522" fmla="*/ 2709676 w 6104375"/>
                <a:gd name="connsiteY522" fmla="*/ 196302 h 4028814"/>
                <a:gd name="connsiteX523" fmla="*/ 2705028 w 6104375"/>
                <a:gd name="connsiteY523" fmla="*/ 202767 h 4028814"/>
                <a:gd name="connsiteX524" fmla="*/ 2692608 w 6104375"/>
                <a:gd name="connsiteY524" fmla="*/ 207567 h 4028814"/>
                <a:gd name="connsiteX525" fmla="*/ 2678854 w 6104375"/>
                <a:gd name="connsiteY525" fmla="*/ 205738 h 4028814"/>
                <a:gd name="connsiteX526" fmla="*/ 2672237 w 6104375"/>
                <a:gd name="connsiteY526" fmla="*/ 207567 h 4028814"/>
                <a:gd name="connsiteX527" fmla="*/ 2662140 w 6104375"/>
                <a:gd name="connsiteY527" fmla="*/ 207224 h 4028814"/>
                <a:gd name="connsiteX528" fmla="*/ 2651028 w 6104375"/>
                <a:gd name="connsiteY528" fmla="*/ 207897 h 4028814"/>
                <a:gd name="connsiteX529" fmla="*/ 2644119 w 6104375"/>
                <a:gd name="connsiteY529" fmla="*/ 219963 h 4028814"/>
                <a:gd name="connsiteX530" fmla="*/ 2641389 w 6104375"/>
                <a:gd name="connsiteY530" fmla="*/ 225678 h 4028814"/>
                <a:gd name="connsiteX531" fmla="*/ 2638747 w 6104375"/>
                <a:gd name="connsiteY531" fmla="*/ 231888 h 4028814"/>
                <a:gd name="connsiteX532" fmla="*/ 2626809 w 6104375"/>
                <a:gd name="connsiteY532" fmla="*/ 251141 h 4028814"/>
                <a:gd name="connsiteX533" fmla="*/ 2617081 w 6104375"/>
                <a:gd name="connsiteY533" fmla="*/ 258088 h 4028814"/>
                <a:gd name="connsiteX534" fmla="*/ 2615252 w 6104375"/>
                <a:gd name="connsiteY534" fmla="*/ 273493 h 4028814"/>
                <a:gd name="connsiteX535" fmla="*/ 2607632 w 6104375"/>
                <a:gd name="connsiteY535" fmla="*/ 278624 h 4028814"/>
                <a:gd name="connsiteX536" fmla="*/ 2596024 w 6104375"/>
                <a:gd name="connsiteY536" fmla="*/ 285749 h 4028814"/>
                <a:gd name="connsiteX537" fmla="*/ 2592874 w 6104375"/>
                <a:gd name="connsiteY537" fmla="*/ 297509 h 4028814"/>
                <a:gd name="connsiteX538" fmla="*/ 2585089 w 6104375"/>
                <a:gd name="connsiteY538" fmla="*/ 307123 h 4028814"/>
                <a:gd name="connsiteX539" fmla="*/ 2570014 w 6104375"/>
                <a:gd name="connsiteY539" fmla="*/ 310437 h 4028814"/>
                <a:gd name="connsiteX540" fmla="*/ 2553289 w 6104375"/>
                <a:gd name="connsiteY540" fmla="*/ 316889 h 4028814"/>
                <a:gd name="connsiteX541" fmla="*/ 2536880 w 6104375"/>
                <a:gd name="connsiteY541" fmla="*/ 311758 h 4028814"/>
                <a:gd name="connsiteX542" fmla="*/ 2520637 w 6104375"/>
                <a:gd name="connsiteY542" fmla="*/ 316724 h 4028814"/>
                <a:gd name="connsiteX543" fmla="*/ 2498615 w 6104375"/>
                <a:gd name="connsiteY543" fmla="*/ 315733 h 4028814"/>
                <a:gd name="connsiteX544" fmla="*/ 2475679 w 6104375"/>
                <a:gd name="connsiteY544" fmla="*/ 319797 h 4028814"/>
                <a:gd name="connsiteX545" fmla="*/ 2445300 w 6104375"/>
                <a:gd name="connsiteY545" fmla="*/ 339584 h 4028814"/>
                <a:gd name="connsiteX546" fmla="*/ 2438823 w 6104375"/>
                <a:gd name="connsiteY546" fmla="*/ 348537 h 4028814"/>
                <a:gd name="connsiteX547" fmla="*/ 2424739 w 6104375"/>
                <a:gd name="connsiteY547" fmla="*/ 349858 h 4028814"/>
                <a:gd name="connsiteX548" fmla="*/ 2411823 w 6104375"/>
                <a:gd name="connsiteY548" fmla="*/ 339762 h 4028814"/>
                <a:gd name="connsiteX549" fmla="*/ 2406350 w 6104375"/>
                <a:gd name="connsiteY549" fmla="*/ 323531 h 4028814"/>
                <a:gd name="connsiteX550" fmla="*/ 2389446 w 6104375"/>
                <a:gd name="connsiteY550" fmla="*/ 317562 h 4028814"/>
                <a:gd name="connsiteX551" fmla="*/ 2376682 w 6104375"/>
                <a:gd name="connsiteY551" fmla="*/ 307783 h 4028814"/>
                <a:gd name="connsiteX552" fmla="*/ 2371717 w 6104375"/>
                <a:gd name="connsiteY552" fmla="*/ 290714 h 4028814"/>
                <a:gd name="connsiteX553" fmla="*/ 2362166 w 6104375"/>
                <a:gd name="connsiteY553" fmla="*/ 279170 h 4028814"/>
                <a:gd name="connsiteX554" fmla="*/ 2360122 w 6104375"/>
                <a:gd name="connsiteY554" fmla="*/ 274484 h 4028814"/>
                <a:gd name="connsiteX555" fmla="*/ 2348336 w 6104375"/>
                <a:gd name="connsiteY555" fmla="*/ 275068 h 4028814"/>
                <a:gd name="connsiteX556" fmla="*/ 2335776 w 6104375"/>
                <a:gd name="connsiteY556" fmla="*/ 267537 h 4028814"/>
                <a:gd name="connsiteX557" fmla="*/ 2328880 w 6104375"/>
                <a:gd name="connsiteY557" fmla="*/ 269886 h 4028814"/>
                <a:gd name="connsiteX558" fmla="*/ 2328143 w 6104375"/>
                <a:gd name="connsiteY558" fmla="*/ 278141 h 4028814"/>
                <a:gd name="connsiteX559" fmla="*/ 2306769 w 6104375"/>
                <a:gd name="connsiteY559" fmla="*/ 278459 h 4028814"/>
                <a:gd name="connsiteX560" fmla="*/ 2293853 w 6104375"/>
                <a:gd name="connsiteY560" fmla="*/ 271169 h 4028814"/>
                <a:gd name="connsiteX561" fmla="*/ 2282423 w 6104375"/>
                <a:gd name="connsiteY561" fmla="*/ 264552 h 4028814"/>
                <a:gd name="connsiteX562" fmla="*/ 2268339 w 6104375"/>
                <a:gd name="connsiteY562" fmla="*/ 271829 h 4028814"/>
                <a:gd name="connsiteX563" fmla="*/ 2255245 w 6104375"/>
                <a:gd name="connsiteY563" fmla="*/ 282599 h 4028814"/>
                <a:gd name="connsiteX564" fmla="*/ 2240501 w 6104375"/>
                <a:gd name="connsiteY564" fmla="*/ 284085 h 4028814"/>
                <a:gd name="connsiteX565" fmla="*/ 2240501 w 6104375"/>
                <a:gd name="connsiteY565" fmla="*/ 284085 h 4028814"/>
                <a:gd name="connsiteX566" fmla="*/ 2235738 w 6104375"/>
                <a:gd name="connsiteY566" fmla="*/ 284161 h 4028814"/>
                <a:gd name="connsiteX567" fmla="*/ 2235738 w 6104375"/>
                <a:gd name="connsiteY567" fmla="*/ 284161 h 4028814"/>
                <a:gd name="connsiteX568" fmla="*/ 2221184 w 6104375"/>
                <a:gd name="connsiteY568" fmla="*/ 289368 h 4028814"/>
                <a:gd name="connsiteX569" fmla="*/ 2186132 w 6104375"/>
                <a:gd name="connsiteY569" fmla="*/ 293000 h 4028814"/>
                <a:gd name="connsiteX570" fmla="*/ 2161456 w 6104375"/>
                <a:gd name="connsiteY570" fmla="*/ 293000 h 4028814"/>
                <a:gd name="connsiteX571" fmla="*/ 2124054 w 6104375"/>
                <a:gd name="connsiteY571" fmla="*/ 293000 h 4028814"/>
                <a:gd name="connsiteX572" fmla="*/ 2098375 w 6104375"/>
                <a:gd name="connsiteY572" fmla="*/ 293000 h 4028814"/>
                <a:gd name="connsiteX573" fmla="*/ 2102007 w 6104375"/>
                <a:gd name="connsiteY573" fmla="*/ 303135 h 4028814"/>
                <a:gd name="connsiteX574" fmla="*/ 2086424 w 6104375"/>
                <a:gd name="connsiteY574" fmla="*/ 322388 h 4028814"/>
                <a:gd name="connsiteX575" fmla="*/ 2043574 w 6104375"/>
                <a:gd name="connsiteY575" fmla="*/ 329678 h 4028814"/>
                <a:gd name="connsiteX576" fmla="*/ 2034748 w 6104375"/>
                <a:gd name="connsiteY576" fmla="*/ 333272 h 4028814"/>
                <a:gd name="connsiteX577" fmla="*/ 2020499 w 6104375"/>
                <a:gd name="connsiteY577" fmla="*/ 336599 h 4028814"/>
                <a:gd name="connsiteX578" fmla="*/ 2009729 w 6104375"/>
                <a:gd name="connsiteY578" fmla="*/ 329970 h 4028814"/>
                <a:gd name="connsiteX579" fmla="*/ 2000775 w 6104375"/>
                <a:gd name="connsiteY579" fmla="*/ 327976 h 4028814"/>
                <a:gd name="connsiteX580" fmla="*/ 1990666 w 6104375"/>
                <a:gd name="connsiteY580" fmla="*/ 328979 h 4028814"/>
                <a:gd name="connsiteX581" fmla="*/ 1982563 w 6104375"/>
                <a:gd name="connsiteY581" fmla="*/ 313904 h 4028814"/>
                <a:gd name="connsiteX582" fmla="*/ 1962015 w 6104375"/>
                <a:gd name="connsiteY582" fmla="*/ 300810 h 4028814"/>
                <a:gd name="connsiteX583" fmla="*/ 1941974 w 6104375"/>
                <a:gd name="connsiteY583" fmla="*/ 300976 h 4028814"/>
                <a:gd name="connsiteX584" fmla="*/ 1927903 w 6104375"/>
                <a:gd name="connsiteY584" fmla="*/ 313396 h 4028814"/>
                <a:gd name="connsiteX585" fmla="*/ 1919279 w 6104375"/>
                <a:gd name="connsiteY585" fmla="*/ 312075 h 4028814"/>
                <a:gd name="connsiteX586" fmla="*/ 1903709 w 6104375"/>
                <a:gd name="connsiteY586" fmla="*/ 314552 h 4028814"/>
                <a:gd name="connsiteX587" fmla="*/ 1894273 w 6104375"/>
                <a:gd name="connsiteY587" fmla="*/ 309091 h 4028814"/>
                <a:gd name="connsiteX588" fmla="*/ 1874563 w 6104375"/>
                <a:gd name="connsiteY588" fmla="*/ 296835 h 4028814"/>
                <a:gd name="connsiteX589" fmla="*/ 1862307 w 6104375"/>
                <a:gd name="connsiteY589" fmla="*/ 301306 h 4028814"/>
                <a:gd name="connsiteX590" fmla="*/ 1852033 w 6104375"/>
                <a:gd name="connsiteY590" fmla="*/ 299312 h 4028814"/>
                <a:gd name="connsiteX591" fmla="*/ 1837136 w 6104375"/>
                <a:gd name="connsiteY591" fmla="*/ 291857 h 4028814"/>
                <a:gd name="connsiteX592" fmla="*/ 1816422 w 6104375"/>
                <a:gd name="connsiteY592" fmla="*/ 282090 h 4028814"/>
                <a:gd name="connsiteX593" fmla="*/ 1807646 w 6104375"/>
                <a:gd name="connsiteY593" fmla="*/ 274965 h 4028814"/>
                <a:gd name="connsiteX594" fmla="*/ 1797702 w 6104375"/>
                <a:gd name="connsiteY594" fmla="*/ 275969 h 4028814"/>
                <a:gd name="connsiteX595" fmla="*/ 1791251 w 6104375"/>
                <a:gd name="connsiteY595" fmla="*/ 278280 h 4028814"/>
                <a:gd name="connsiteX596" fmla="*/ 1786615 w 6104375"/>
                <a:gd name="connsiteY596" fmla="*/ 276617 h 4028814"/>
                <a:gd name="connsiteX597" fmla="*/ 1786615 w 6104375"/>
                <a:gd name="connsiteY597" fmla="*/ 276617 h 4028814"/>
                <a:gd name="connsiteX598" fmla="*/ 1790755 w 6104375"/>
                <a:gd name="connsiteY598" fmla="*/ 268006 h 4028814"/>
                <a:gd name="connsiteX599" fmla="*/ 1790755 w 6104375"/>
                <a:gd name="connsiteY599" fmla="*/ 268006 h 4028814"/>
                <a:gd name="connsiteX600" fmla="*/ 1775681 w 6104375"/>
                <a:gd name="connsiteY600" fmla="*/ 263358 h 4028814"/>
                <a:gd name="connsiteX601" fmla="*/ 1758447 w 6104375"/>
                <a:gd name="connsiteY601" fmla="*/ 252588 h 4028814"/>
                <a:gd name="connsiteX602" fmla="*/ 1750674 w 6104375"/>
                <a:gd name="connsiteY602" fmla="*/ 242657 h 4028814"/>
                <a:gd name="connsiteX603" fmla="*/ 1738076 w 6104375"/>
                <a:gd name="connsiteY603" fmla="*/ 248778 h 4028814"/>
                <a:gd name="connsiteX604" fmla="*/ 1724169 w 6104375"/>
                <a:gd name="connsiteY604" fmla="*/ 244803 h 4028814"/>
                <a:gd name="connsiteX605" fmla="*/ 1717705 w 6104375"/>
                <a:gd name="connsiteY605" fmla="*/ 237843 h 4028814"/>
                <a:gd name="connsiteX606" fmla="*/ 1707278 w 6104375"/>
                <a:gd name="connsiteY606" fmla="*/ 227074 h 4028814"/>
                <a:gd name="connsiteX607" fmla="*/ 1691365 w 6104375"/>
                <a:gd name="connsiteY607" fmla="*/ 216152 h 4028814"/>
                <a:gd name="connsiteX608" fmla="*/ 1691365 w 6104375"/>
                <a:gd name="connsiteY608" fmla="*/ 205878 h 4028814"/>
                <a:gd name="connsiteX609" fmla="*/ 1677624 w 6104375"/>
                <a:gd name="connsiteY609" fmla="*/ 192949 h 4028814"/>
                <a:gd name="connsiteX610" fmla="*/ 1681091 w 6104375"/>
                <a:gd name="connsiteY610" fmla="*/ 184338 h 4028814"/>
                <a:gd name="connsiteX611" fmla="*/ 1683580 w 6104375"/>
                <a:gd name="connsiteY611" fmla="*/ 181367 h 4028814"/>
                <a:gd name="connsiteX612" fmla="*/ 1683580 w 6104375"/>
                <a:gd name="connsiteY612" fmla="*/ 181367 h 4028814"/>
                <a:gd name="connsiteX613" fmla="*/ 1684406 w 6104375"/>
                <a:gd name="connsiteY613" fmla="*/ 179868 h 4028814"/>
                <a:gd name="connsiteX614" fmla="*/ 1684406 w 6104375"/>
                <a:gd name="connsiteY614" fmla="*/ 179868 h 4028814"/>
                <a:gd name="connsiteX615" fmla="*/ 1687619 w 6104375"/>
                <a:gd name="connsiteY615" fmla="*/ 175918 h 4028814"/>
                <a:gd name="connsiteX616" fmla="*/ 1687619 w 6104375"/>
                <a:gd name="connsiteY616" fmla="*/ 157973 h 4028814"/>
                <a:gd name="connsiteX617" fmla="*/ 1682412 w 6104375"/>
                <a:gd name="connsiteY617" fmla="*/ 139240 h 4028814"/>
                <a:gd name="connsiteX618" fmla="*/ 1682412 w 6104375"/>
                <a:gd name="connsiteY618" fmla="*/ 139240 h 4028814"/>
                <a:gd name="connsiteX619" fmla="*/ 1674131 w 6104375"/>
                <a:gd name="connsiteY619" fmla="*/ 137132 h 4028814"/>
                <a:gd name="connsiteX620" fmla="*/ 1674131 w 6104375"/>
                <a:gd name="connsiteY620" fmla="*/ 137132 h 4028814"/>
                <a:gd name="connsiteX621" fmla="*/ 1669826 w 6104375"/>
                <a:gd name="connsiteY621" fmla="*/ 132002 h 4028814"/>
                <a:gd name="connsiteX622" fmla="*/ 1669318 w 6104375"/>
                <a:gd name="connsiteY622" fmla="*/ 126363 h 4028814"/>
                <a:gd name="connsiteX623" fmla="*/ 1655564 w 6104375"/>
                <a:gd name="connsiteY623" fmla="*/ 121728 h 4028814"/>
                <a:gd name="connsiteX624" fmla="*/ 1648935 w 6104375"/>
                <a:gd name="connsiteY624" fmla="*/ 119073 h 4028814"/>
                <a:gd name="connsiteX625" fmla="*/ 1637505 w 6104375"/>
                <a:gd name="connsiteY625" fmla="*/ 127849 h 4028814"/>
                <a:gd name="connsiteX626" fmla="*/ 1631777 w 6104375"/>
                <a:gd name="connsiteY626" fmla="*/ 132738 h 4028814"/>
                <a:gd name="connsiteX627" fmla="*/ 1610212 w 6104375"/>
                <a:gd name="connsiteY627" fmla="*/ 116089 h 4028814"/>
                <a:gd name="connsiteX628" fmla="*/ 1593436 w 6104375"/>
                <a:gd name="connsiteY628" fmla="*/ 100683 h 4028814"/>
                <a:gd name="connsiteX629" fmla="*/ 1581015 w 6104375"/>
                <a:gd name="connsiteY629" fmla="*/ 91730 h 4028814"/>
                <a:gd name="connsiteX630" fmla="*/ 1568086 w 6104375"/>
                <a:gd name="connsiteY630" fmla="*/ 94880 h 4028814"/>
                <a:gd name="connsiteX631" fmla="*/ 1556657 w 6104375"/>
                <a:gd name="connsiteY631" fmla="*/ 86599 h 4028814"/>
                <a:gd name="connsiteX632" fmla="*/ 1546230 w 6104375"/>
                <a:gd name="connsiteY632" fmla="*/ 80795 h 4028814"/>
                <a:gd name="connsiteX633" fmla="*/ 1533631 w 6104375"/>
                <a:gd name="connsiteY633" fmla="*/ 89736 h 4028814"/>
                <a:gd name="connsiteX634" fmla="*/ 1524856 w 6104375"/>
                <a:gd name="connsiteY634" fmla="*/ 99680 h 4028814"/>
                <a:gd name="connsiteX635" fmla="*/ 1520373 w 6104375"/>
                <a:gd name="connsiteY635" fmla="*/ 102995 h 4028814"/>
                <a:gd name="connsiteX636" fmla="*/ 1519395 w 6104375"/>
                <a:gd name="connsiteY636" fmla="*/ 117905 h 4028814"/>
                <a:gd name="connsiteX637" fmla="*/ 1515407 w 6104375"/>
                <a:gd name="connsiteY637" fmla="*/ 131646 h 4028814"/>
                <a:gd name="connsiteX638" fmla="*/ 1515407 w 6104375"/>
                <a:gd name="connsiteY638" fmla="*/ 131646 h 4028814"/>
                <a:gd name="connsiteX639" fmla="*/ 1498351 w 6104375"/>
                <a:gd name="connsiteY639" fmla="*/ 132154 h 4028814"/>
                <a:gd name="connsiteX640" fmla="*/ 1489905 w 6104375"/>
                <a:gd name="connsiteY640" fmla="*/ 125194 h 4028814"/>
                <a:gd name="connsiteX641" fmla="*/ 1484267 w 6104375"/>
                <a:gd name="connsiteY641" fmla="*/ 132154 h 4028814"/>
                <a:gd name="connsiteX642" fmla="*/ 1471173 w 6104375"/>
                <a:gd name="connsiteY642" fmla="*/ 133818 h 4028814"/>
                <a:gd name="connsiteX643" fmla="*/ 1471173 w 6104375"/>
                <a:gd name="connsiteY643" fmla="*/ 133818 h 4028814"/>
                <a:gd name="connsiteX644" fmla="*/ 1463883 w 6104375"/>
                <a:gd name="connsiteY644" fmla="*/ 141603 h 4028814"/>
                <a:gd name="connsiteX645" fmla="*/ 1456441 w 6104375"/>
                <a:gd name="connsiteY645" fmla="*/ 140943 h 4028814"/>
                <a:gd name="connsiteX646" fmla="*/ 1451462 w 6104375"/>
                <a:gd name="connsiteY646" fmla="*/ 136968 h 4028814"/>
                <a:gd name="connsiteX647" fmla="*/ 1442014 w 6104375"/>
                <a:gd name="connsiteY647" fmla="*/ 140943 h 4028814"/>
                <a:gd name="connsiteX648" fmla="*/ 1430901 w 6104375"/>
                <a:gd name="connsiteY648" fmla="*/ 141768 h 4028814"/>
                <a:gd name="connsiteX649" fmla="*/ 1410200 w 6104375"/>
                <a:gd name="connsiteY649" fmla="*/ 149045 h 4028814"/>
                <a:gd name="connsiteX650" fmla="*/ 1407724 w 6104375"/>
                <a:gd name="connsiteY650" fmla="*/ 166609 h 4028814"/>
                <a:gd name="connsiteX651" fmla="*/ 1399760 w 6104375"/>
                <a:gd name="connsiteY651" fmla="*/ 188149 h 4028814"/>
                <a:gd name="connsiteX652" fmla="*/ 1388496 w 6104375"/>
                <a:gd name="connsiteY652" fmla="*/ 186993 h 4028814"/>
                <a:gd name="connsiteX653" fmla="*/ 1379225 w 6104375"/>
                <a:gd name="connsiteY653" fmla="*/ 182675 h 4028814"/>
                <a:gd name="connsiteX654" fmla="*/ 1365470 w 6104375"/>
                <a:gd name="connsiteY654" fmla="*/ 195426 h 4028814"/>
                <a:gd name="connsiteX655" fmla="*/ 1344274 w 6104375"/>
                <a:gd name="connsiteY655" fmla="*/ 195426 h 4028814"/>
                <a:gd name="connsiteX656" fmla="*/ 1327548 w 6104375"/>
                <a:gd name="connsiteY656" fmla="*/ 189787 h 4028814"/>
                <a:gd name="connsiteX657" fmla="*/ 1320563 w 6104375"/>
                <a:gd name="connsiteY657" fmla="*/ 183576 h 4028814"/>
                <a:gd name="connsiteX658" fmla="*/ 1310149 w 6104375"/>
                <a:gd name="connsiteY658" fmla="*/ 183500 h 4028814"/>
                <a:gd name="connsiteX659" fmla="*/ 1284965 w 6104375"/>
                <a:gd name="connsiteY659" fmla="*/ 185329 h 4028814"/>
                <a:gd name="connsiteX660" fmla="*/ 1269065 w 6104375"/>
                <a:gd name="connsiteY660" fmla="*/ 180516 h 4028814"/>
                <a:gd name="connsiteX661" fmla="*/ 1259552 w 6104375"/>
                <a:gd name="connsiteY661" fmla="*/ 177988 h 4028814"/>
                <a:gd name="connsiteX662" fmla="*/ 1247868 w 6104375"/>
                <a:gd name="connsiteY662" fmla="*/ 174877 h 4028814"/>
                <a:gd name="connsiteX663" fmla="*/ 1244795 w 6104375"/>
                <a:gd name="connsiteY663" fmla="*/ 160310 h 4028814"/>
                <a:gd name="connsiteX664" fmla="*/ 1246928 w 6104375"/>
                <a:gd name="connsiteY664" fmla="*/ 153897 h 4028814"/>
                <a:gd name="connsiteX665" fmla="*/ 1244795 w 6104375"/>
                <a:gd name="connsiteY665" fmla="*/ 145552 h 4028814"/>
                <a:gd name="connsiteX666" fmla="*/ 1237606 w 6104375"/>
                <a:gd name="connsiteY666" fmla="*/ 134872 h 4028814"/>
                <a:gd name="connsiteX667" fmla="*/ 1233136 w 6104375"/>
                <a:gd name="connsiteY667" fmla="*/ 125931 h 4028814"/>
                <a:gd name="connsiteX668" fmla="*/ 1218175 w 6104375"/>
                <a:gd name="connsiteY668" fmla="*/ 126502 h 4028814"/>
                <a:gd name="connsiteX669" fmla="*/ 1202059 w 6104375"/>
                <a:gd name="connsiteY669" fmla="*/ 116012 h 4028814"/>
                <a:gd name="connsiteX670" fmla="*/ 1184000 w 6104375"/>
                <a:gd name="connsiteY670" fmla="*/ 115428 h 4028814"/>
                <a:gd name="connsiteX671" fmla="*/ 1169001 w 6104375"/>
                <a:gd name="connsiteY671" fmla="*/ 117562 h 4028814"/>
                <a:gd name="connsiteX672" fmla="*/ 1166867 w 6104375"/>
                <a:gd name="connsiteY672" fmla="*/ 107084 h 4028814"/>
                <a:gd name="connsiteX673" fmla="*/ 1156580 w 6104375"/>
                <a:gd name="connsiteY673" fmla="*/ 98347 h 4028814"/>
                <a:gd name="connsiteX674" fmla="*/ 1144731 w 6104375"/>
                <a:gd name="connsiteY674" fmla="*/ 88822 h 4028814"/>
                <a:gd name="connsiteX675" fmla="*/ 1143372 w 6104375"/>
                <a:gd name="connsiteY675" fmla="*/ 81062 h 4028814"/>
                <a:gd name="connsiteX676" fmla="*/ 1143893 w 6104375"/>
                <a:gd name="connsiteY676" fmla="*/ 78154 h 4028814"/>
                <a:gd name="connsiteX677" fmla="*/ 1136578 w 6104375"/>
                <a:gd name="connsiteY677" fmla="*/ 73874 h 4028814"/>
                <a:gd name="connsiteX678" fmla="*/ 1127840 w 6104375"/>
                <a:gd name="connsiteY678" fmla="*/ 77569 h 4028814"/>
                <a:gd name="connsiteX679" fmla="*/ 1120055 w 6104375"/>
                <a:gd name="connsiteY679" fmla="*/ 86218 h 4028814"/>
                <a:gd name="connsiteX680" fmla="*/ 1116893 w 6104375"/>
                <a:gd name="connsiteY680" fmla="*/ 93229 h 4028814"/>
                <a:gd name="connsiteX681" fmla="*/ 1119712 w 6104375"/>
                <a:gd name="connsiteY681" fmla="*/ 107275 h 4028814"/>
                <a:gd name="connsiteX682" fmla="*/ 1119712 w 6104375"/>
                <a:gd name="connsiteY682" fmla="*/ 107275 h 4028814"/>
                <a:gd name="connsiteX683" fmla="*/ 1115623 w 6104375"/>
                <a:gd name="connsiteY683" fmla="*/ 111351 h 4028814"/>
                <a:gd name="connsiteX684" fmla="*/ 1093880 w 6104375"/>
                <a:gd name="connsiteY684" fmla="*/ 100671 h 4028814"/>
                <a:gd name="connsiteX685" fmla="*/ 1085905 w 6104375"/>
                <a:gd name="connsiteY685" fmla="*/ 90955 h 4028814"/>
                <a:gd name="connsiteX686" fmla="*/ 1074653 w 6104375"/>
                <a:gd name="connsiteY686" fmla="*/ 88821 h 4028814"/>
                <a:gd name="connsiteX687" fmla="*/ 1069217 w 6104375"/>
                <a:gd name="connsiteY687" fmla="*/ 78915 h 4028814"/>
                <a:gd name="connsiteX688" fmla="*/ 1048046 w 6104375"/>
                <a:gd name="connsiteY688" fmla="*/ 71931 h 4028814"/>
                <a:gd name="connsiteX689" fmla="*/ 1025529 w 6104375"/>
                <a:gd name="connsiteY689" fmla="*/ 73099 h 4028814"/>
                <a:gd name="connsiteX690" fmla="*/ 1021643 w 6104375"/>
                <a:gd name="connsiteY690" fmla="*/ 65340 h 4028814"/>
                <a:gd name="connsiteX691" fmla="*/ 1019103 w 6104375"/>
                <a:gd name="connsiteY691" fmla="*/ 54849 h 4028814"/>
                <a:gd name="connsiteX692" fmla="*/ 1007838 w 6104375"/>
                <a:gd name="connsiteY692" fmla="*/ 44169 h 4028814"/>
                <a:gd name="connsiteX693" fmla="*/ 997932 w 6104375"/>
                <a:gd name="connsiteY693" fmla="*/ 46505 h 4028814"/>
                <a:gd name="connsiteX694" fmla="*/ 990172 w 6104375"/>
                <a:gd name="connsiteY694" fmla="*/ 40486 h 4028814"/>
                <a:gd name="connsiteX695" fmla="*/ 979873 w 6104375"/>
                <a:gd name="connsiteY695" fmla="*/ 37183 h 4028814"/>
                <a:gd name="connsiteX696" fmla="*/ 977536 w 6104375"/>
                <a:gd name="connsiteY696" fmla="*/ 27874 h 4028814"/>
                <a:gd name="connsiteX697" fmla="*/ 974818 w 6104375"/>
                <a:gd name="connsiteY697" fmla="*/ 20102 h 4028814"/>
                <a:gd name="connsiteX698" fmla="*/ 969954 w 6104375"/>
                <a:gd name="connsiteY698" fmla="*/ 9612 h 4028814"/>
                <a:gd name="connsiteX699" fmla="*/ 957915 w 6104375"/>
                <a:gd name="connsiteY699" fmla="*/ 9815 h 4028814"/>
                <a:gd name="connsiteX700" fmla="*/ 933645 w 6104375"/>
                <a:gd name="connsiteY700" fmla="*/ 17194 h 4028814"/>
                <a:gd name="connsiteX701" fmla="*/ 919853 w 6104375"/>
                <a:gd name="connsiteY701" fmla="*/ 28065 h 4028814"/>
                <a:gd name="connsiteX702" fmla="*/ 907661 w 6104375"/>
                <a:gd name="connsiteY702" fmla="*/ 40892 h 4028814"/>
                <a:gd name="connsiteX703" fmla="*/ 902416 w 6104375"/>
                <a:gd name="connsiteY703" fmla="*/ 49629 h 4028814"/>
                <a:gd name="connsiteX704" fmla="*/ 914646 w 6104375"/>
                <a:gd name="connsiteY704" fmla="*/ 70000 h 4028814"/>
                <a:gd name="connsiteX705" fmla="*/ 917364 w 6104375"/>
                <a:gd name="connsiteY705" fmla="*/ 80884 h 4028814"/>
                <a:gd name="connsiteX706" fmla="*/ 903584 w 6104375"/>
                <a:gd name="connsiteY706" fmla="*/ 78560 h 4028814"/>
                <a:gd name="connsiteX707" fmla="*/ 886452 w 6104375"/>
                <a:gd name="connsiteY707" fmla="*/ 75448 h 4028814"/>
                <a:gd name="connsiteX708" fmla="*/ 881829 w 6104375"/>
                <a:gd name="connsiteY708" fmla="*/ 87373 h 4028814"/>
                <a:gd name="connsiteX709" fmla="*/ 881829 w 6104375"/>
                <a:gd name="connsiteY709" fmla="*/ 95730 h 4028814"/>
                <a:gd name="connsiteX710" fmla="*/ 862169 w 6104375"/>
                <a:gd name="connsiteY710" fmla="*/ 104582 h 4028814"/>
                <a:gd name="connsiteX711" fmla="*/ 846053 w 6104375"/>
                <a:gd name="connsiteY711" fmla="*/ 114107 h 4028814"/>
                <a:gd name="connsiteX712" fmla="*/ 834407 w 6104375"/>
                <a:gd name="connsiteY712" fmla="*/ 117015 h 4028814"/>
                <a:gd name="connsiteX713" fmla="*/ 827231 w 6104375"/>
                <a:gd name="connsiteY713" fmla="*/ 111973 h 4028814"/>
                <a:gd name="connsiteX714" fmla="*/ 803724 w 6104375"/>
                <a:gd name="connsiteY714" fmla="*/ 110995 h 4028814"/>
                <a:gd name="connsiteX715" fmla="*/ 803724 w 6104375"/>
                <a:gd name="connsiteY715" fmla="*/ 110995 h 4028814"/>
                <a:gd name="connsiteX716" fmla="*/ 798669 w 6104375"/>
                <a:gd name="connsiteY716" fmla="*/ 112164 h 4028814"/>
                <a:gd name="connsiteX717" fmla="*/ 798669 w 6104375"/>
                <a:gd name="connsiteY717" fmla="*/ 112164 h 4028814"/>
                <a:gd name="connsiteX718" fmla="*/ 800840 w 6104375"/>
                <a:gd name="connsiteY718" fmla="*/ 127505 h 4028814"/>
                <a:gd name="connsiteX719" fmla="*/ 792103 w 6104375"/>
                <a:gd name="connsiteY719" fmla="*/ 147889 h 4028814"/>
                <a:gd name="connsiteX720" fmla="*/ 790947 w 6104375"/>
                <a:gd name="connsiteY720" fmla="*/ 162062 h 4028814"/>
                <a:gd name="connsiteX721" fmla="*/ 779860 w 6104375"/>
                <a:gd name="connsiteY721" fmla="*/ 167879 h 4028814"/>
                <a:gd name="connsiteX722" fmla="*/ 769764 w 6104375"/>
                <a:gd name="connsiteY722" fmla="*/ 171778 h 4028814"/>
                <a:gd name="connsiteX723" fmla="*/ 757914 w 6104375"/>
                <a:gd name="connsiteY723" fmla="*/ 168273 h 4028814"/>
                <a:gd name="connsiteX724" fmla="*/ 753063 w 6104375"/>
                <a:gd name="connsiteY724" fmla="*/ 176236 h 4028814"/>
                <a:gd name="connsiteX725" fmla="*/ 759477 w 6104375"/>
                <a:gd name="connsiteY725" fmla="*/ 184783 h 4028814"/>
                <a:gd name="connsiteX726" fmla="*/ 759477 w 6104375"/>
                <a:gd name="connsiteY726" fmla="*/ 184783 h 4028814"/>
                <a:gd name="connsiteX727" fmla="*/ 738458 w 6104375"/>
                <a:gd name="connsiteY727" fmla="*/ 216635 h 4028814"/>
                <a:gd name="connsiteX728" fmla="*/ 738458 w 6104375"/>
                <a:gd name="connsiteY728" fmla="*/ 216635 h 4028814"/>
                <a:gd name="connsiteX729" fmla="*/ 735741 w 6104375"/>
                <a:gd name="connsiteY729" fmla="*/ 225563 h 4028814"/>
                <a:gd name="connsiteX730" fmla="*/ 739436 w 6104375"/>
                <a:gd name="connsiteY730" fmla="*/ 235088 h 4028814"/>
                <a:gd name="connsiteX731" fmla="*/ 739436 w 6104375"/>
                <a:gd name="connsiteY731" fmla="*/ 235088 h 4028814"/>
                <a:gd name="connsiteX732" fmla="*/ 733035 w 6104375"/>
                <a:gd name="connsiteY732" fmla="*/ 238974 h 4028814"/>
                <a:gd name="connsiteX733" fmla="*/ 733035 w 6104375"/>
                <a:gd name="connsiteY733" fmla="*/ 238974 h 4028814"/>
                <a:gd name="connsiteX734" fmla="*/ 724298 w 6104375"/>
                <a:gd name="connsiteY734" fmla="*/ 236447 h 4028814"/>
                <a:gd name="connsiteX735" fmla="*/ 715941 w 6104375"/>
                <a:gd name="connsiteY735" fmla="*/ 243444 h 4028814"/>
                <a:gd name="connsiteX736" fmla="*/ 720361 w 6104375"/>
                <a:gd name="connsiteY736" fmla="*/ 251115 h 4028814"/>
                <a:gd name="connsiteX737" fmla="*/ 706861 w 6104375"/>
                <a:gd name="connsiteY737" fmla="*/ 266457 h 4028814"/>
                <a:gd name="connsiteX738" fmla="*/ 703737 w 6104375"/>
                <a:gd name="connsiteY738" fmla="*/ 283106 h 4028814"/>
                <a:gd name="connsiteX739" fmla="*/ 700104 w 6104375"/>
                <a:gd name="connsiteY739" fmla="*/ 292987 h 4028814"/>
                <a:gd name="connsiteX740" fmla="*/ 686871 w 6104375"/>
                <a:gd name="connsiteY740" fmla="*/ 299236 h 4028814"/>
                <a:gd name="connsiteX741" fmla="*/ 675555 w 6104375"/>
                <a:gd name="connsiteY741" fmla="*/ 298207 h 4028814"/>
                <a:gd name="connsiteX742" fmla="*/ 667199 w 6104375"/>
                <a:gd name="connsiteY742" fmla="*/ 301319 h 4028814"/>
                <a:gd name="connsiteX743" fmla="*/ 656328 w 6104375"/>
                <a:gd name="connsiteY743" fmla="*/ 289266 h 4028814"/>
                <a:gd name="connsiteX744" fmla="*/ 648162 w 6104375"/>
                <a:gd name="connsiteY744" fmla="*/ 286561 h 4028814"/>
                <a:gd name="connsiteX745" fmla="*/ 641558 w 6104375"/>
                <a:gd name="connsiteY745" fmla="*/ 293355 h 4028814"/>
                <a:gd name="connsiteX746" fmla="*/ 637786 w 6104375"/>
                <a:gd name="connsiteY746" fmla="*/ 296111 h 4028814"/>
                <a:gd name="connsiteX747" fmla="*/ 605325 w 6104375"/>
                <a:gd name="connsiteY747" fmla="*/ 282586 h 4028814"/>
                <a:gd name="connsiteX748" fmla="*/ 593374 w 6104375"/>
                <a:gd name="connsiteY748" fmla="*/ 279983 h 4028814"/>
                <a:gd name="connsiteX749" fmla="*/ 583087 w 6104375"/>
                <a:gd name="connsiteY749" fmla="*/ 283069 h 4028814"/>
                <a:gd name="connsiteX750" fmla="*/ 561345 w 6104375"/>
                <a:gd name="connsiteY750" fmla="*/ 277672 h 4028814"/>
                <a:gd name="connsiteX751" fmla="*/ 551045 w 6104375"/>
                <a:gd name="connsiteY751" fmla="*/ 267143 h 4028814"/>
                <a:gd name="connsiteX752" fmla="*/ 526763 w 6104375"/>
                <a:gd name="connsiteY752" fmla="*/ 263448 h 4028814"/>
                <a:gd name="connsiteX753" fmla="*/ 510443 w 6104375"/>
                <a:gd name="connsiteY753" fmla="*/ 269861 h 4028814"/>
                <a:gd name="connsiteX754" fmla="*/ 505744 w 6104375"/>
                <a:gd name="connsiteY754" fmla="*/ 267588 h 4028814"/>
                <a:gd name="connsiteX755" fmla="*/ 496651 w 6104375"/>
                <a:gd name="connsiteY755" fmla="*/ 258990 h 4028814"/>
                <a:gd name="connsiteX756" fmla="*/ 496638 w 6104375"/>
                <a:gd name="connsiteY756" fmla="*/ 251484 h 4028814"/>
                <a:gd name="connsiteX757" fmla="*/ 497324 w 6104375"/>
                <a:gd name="connsiteY757" fmla="*/ 248322 h 4028814"/>
                <a:gd name="connsiteX758" fmla="*/ 496194 w 6104375"/>
                <a:gd name="connsiteY758" fmla="*/ 246620 h 4028814"/>
                <a:gd name="connsiteX759" fmla="*/ 493946 w 6104375"/>
                <a:gd name="connsiteY759" fmla="*/ 246836 h 4028814"/>
                <a:gd name="connsiteX760" fmla="*/ 493946 w 6104375"/>
                <a:gd name="connsiteY760" fmla="*/ 246836 h 4028814"/>
                <a:gd name="connsiteX761" fmla="*/ 490707 w 6104375"/>
                <a:gd name="connsiteY761" fmla="*/ 248754 h 4028814"/>
                <a:gd name="connsiteX762" fmla="*/ 486046 w 6104375"/>
                <a:gd name="connsiteY762" fmla="*/ 248754 h 4028814"/>
                <a:gd name="connsiteX763" fmla="*/ 482858 w 6104375"/>
                <a:gd name="connsiteY763" fmla="*/ 248893 h 4028814"/>
                <a:gd name="connsiteX764" fmla="*/ 482858 w 6104375"/>
                <a:gd name="connsiteY764" fmla="*/ 248893 h 4028814"/>
                <a:gd name="connsiteX765" fmla="*/ 476839 w 6104375"/>
                <a:gd name="connsiteY765" fmla="*/ 249465 h 4028814"/>
                <a:gd name="connsiteX766" fmla="*/ 467529 w 6104375"/>
                <a:gd name="connsiteY766" fmla="*/ 246151 h 4028814"/>
                <a:gd name="connsiteX767" fmla="*/ 462868 w 6104375"/>
                <a:gd name="connsiteY767" fmla="*/ 244411 h 4028814"/>
                <a:gd name="connsiteX768" fmla="*/ 451400 w 6104375"/>
                <a:gd name="connsiteY768" fmla="*/ 247319 h 4028814"/>
                <a:gd name="connsiteX769" fmla="*/ 451209 w 6104375"/>
                <a:gd name="connsiteY769" fmla="*/ 254317 h 4028814"/>
                <a:gd name="connsiteX770" fmla="*/ 455121 w 6104375"/>
                <a:gd name="connsiteY770" fmla="*/ 259879 h 4028814"/>
                <a:gd name="connsiteX771" fmla="*/ 460925 w 6104375"/>
                <a:gd name="connsiteY771" fmla="*/ 270827 h 4028814"/>
                <a:gd name="connsiteX772" fmla="*/ 451387 w 6104375"/>
                <a:gd name="connsiteY772" fmla="*/ 268566 h 4028814"/>
                <a:gd name="connsiteX773" fmla="*/ 451387 w 6104375"/>
                <a:gd name="connsiteY773" fmla="*/ 268566 h 4028814"/>
                <a:gd name="connsiteX774" fmla="*/ 443069 w 6104375"/>
                <a:gd name="connsiteY774" fmla="*/ 272655 h 4028814"/>
                <a:gd name="connsiteX775" fmla="*/ 443069 w 6104375"/>
                <a:gd name="connsiteY775" fmla="*/ 272655 h 4028814"/>
                <a:gd name="connsiteX776" fmla="*/ 435043 w 6104375"/>
                <a:gd name="connsiteY776" fmla="*/ 287514 h 4028814"/>
                <a:gd name="connsiteX777" fmla="*/ 421936 w 6104375"/>
                <a:gd name="connsiteY777" fmla="*/ 294499 h 4028814"/>
                <a:gd name="connsiteX778" fmla="*/ 390846 w 6104375"/>
                <a:gd name="connsiteY778" fmla="*/ 288530 h 4028814"/>
                <a:gd name="connsiteX779" fmla="*/ 390846 w 6104375"/>
                <a:gd name="connsiteY779" fmla="*/ 288530 h 4028814"/>
                <a:gd name="connsiteX780" fmla="*/ 386478 w 6104375"/>
                <a:gd name="connsiteY780" fmla="*/ 294639 h 4028814"/>
                <a:gd name="connsiteX781" fmla="*/ 386478 w 6104375"/>
                <a:gd name="connsiteY781" fmla="*/ 294639 h 4028814"/>
                <a:gd name="connsiteX782" fmla="*/ 361129 w 6104375"/>
                <a:gd name="connsiteY782" fmla="*/ 314743 h 4028814"/>
                <a:gd name="connsiteX783" fmla="*/ 338408 w 6104375"/>
                <a:gd name="connsiteY783" fmla="*/ 315606 h 4028814"/>
                <a:gd name="connsiteX784" fmla="*/ 338408 w 6104375"/>
                <a:gd name="connsiteY784" fmla="*/ 315606 h 4028814"/>
                <a:gd name="connsiteX785" fmla="*/ 326178 w 6104375"/>
                <a:gd name="connsiteY785" fmla="*/ 320851 h 4028814"/>
                <a:gd name="connsiteX786" fmla="*/ 326178 w 6104375"/>
                <a:gd name="connsiteY786" fmla="*/ 320851 h 4028814"/>
                <a:gd name="connsiteX787" fmla="*/ 296473 w 6104375"/>
                <a:gd name="connsiteY787" fmla="*/ 322604 h 4028814"/>
                <a:gd name="connsiteX788" fmla="*/ 284243 w 6104375"/>
                <a:gd name="connsiteY788" fmla="*/ 329589 h 4028814"/>
                <a:gd name="connsiteX789" fmla="*/ 282490 w 6104375"/>
                <a:gd name="connsiteY789" fmla="*/ 341819 h 4028814"/>
                <a:gd name="connsiteX790" fmla="*/ 282490 w 6104375"/>
                <a:gd name="connsiteY790" fmla="*/ 341819 h 4028814"/>
                <a:gd name="connsiteX791" fmla="*/ 285119 w 6104375"/>
                <a:gd name="connsiteY791" fmla="*/ 348817 h 4028814"/>
                <a:gd name="connsiteX792" fmla="*/ 285119 w 6104375"/>
                <a:gd name="connsiteY792" fmla="*/ 348817 h 4028814"/>
                <a:gd name="connsiteX793" fmla="*/ 292104 w 6104375"/>
                <a:gd name="connsiteY793" fmla="*/ 360183 h 4028814"/>
                <a:gd name="connsiteX794" fmla="*/ 292980 w 6104375"/>
                <a:gd name="connsiteY794" fmla="*/ 393381 h 4028814"/>
                <a:gd name="connsiteX795" fmla="*/ 286859 w 6104375"/>
                <a:gd name="connsiteY795" fmla="*/ 417854 h 4028814"/>
                <a:gd name="connsiteX796" fmla="*/ 252264 w 6104375"/>
                <a:gd name="connsiteY796" fmla="*/ 479563 h 4028814"/>
                <a:gd name="connsiteX797" fmla="*/ 261522 w 6104375"/>
                <a:gd name="connsiteY797" fmla="*/ 502614 h 4028814"/>
                <a:gd name="connsiteX798" fmla="*/ 261522 w 6104375"/>
                <a:gd name="connsiteY798" fmla="*/ 502614 h 4028814"/>
                <a:gd name="connsiteX799" fmla="*/ 269155 w 6104375"/>
                <a:gd name="connsiteY799" fmla="*/ 577366 h 4028814"/>
                <a:gd name="connsiteX800" fmla="*/ 278515 w 6104375"/>
                <a:gd name="connsiteY800" fmla="*/ 594841 h 4028814"/>
                <a:gd name="connsiteX801" fmla="*/ 278515 w 6104375"/>
                <a:gd name="connsiteY801" fmla="*/ 594841 h 4028814"/>
                <a:gd name="connsiteX802" fmla="*/ 284624 w 6104375"/>
                <a:gd name="connsiteY802" fmla="*/ 607072 h 4028814"/>
                <a:gd name="connsiteX803" fmla="*/ 284624 w 6104375"/>
                <a:gd name="connsiteY803" fmla="*/ 607072 h 4028814"/>
                <a:gd name="connsiteX804" fmla="*/ 289869 w 6104375"/>
                <a:gd name="connsiteY804" fmla="*/ 621054 h 4028814"/>
                <a:gd name="connsiteX805" fmla="*/ 300359 w 6104375"/>
                <a:gd name="connsiteY805" fmla="*/ 640282 h 4028814"/>
                <a:gd name="connsiteX806" fmla="*/ 305604 w 6104375"/>
                <a:gd name="connsiteY806" fmla="*/ 660387 h 4028814"/>
                <a:gd name="connsiteX807" fmla="*/ 307356 w 6104375"/>
                <a:gd name="connsiteY807" fmla="*/ 675246 h 4028814"/>
                <a:gd name="connsiteX808" fmla="*/ 307356 w 6104375"/>
                <a:gd name="connsiteY808" fmla="*/ 675246 h 4028814"/>
                <a:gd name="connsiteX809" fmla="*/ 306480 w 6104375"/>
                <a:gd name="connsiteY809" fmla="*/ 684859 h 4028814"/>
                <a:gd name="connsiteX810" fmla="*/ 306480 w 6104375"/>
                <a:gd name="connsiteY810" fmla="*/ 684859 h 4028814"/>
                <a:gd name="connsiteX811" fmla="*/ 317846 w 6104375"/>
                <a:gd name="connsiteY811" fmla="*/ 711948 h 4028814"/>
                <a:gd name="connsiteX812" fmla="*/ 314354 w 6104375"/>
                <a:gd name="connsiteY812" fmla="*/ 728560 h 4028814"/>
                <a:gd name="connsiteX813" fmla="*/ 312601 w 6104375"/>
                <a:gd name="connsiteY813" fmla="*/ 751281 h 4028814"/>
                <a:gd name="connsiteX814" fmla="*/ 312601 w 6104375"/>
                <a:gd name="connsiteY814" fmla="*/ 751281 h 4028814"/>
                <a:gd name="connsiteX815" fmla="*/ 312601 w 6104375"/>
                <a:gd name="connsiteY815" fmla="*/ 759142 h 4028814"/>
                <a:gd name="connsiteX816" fmla="*/ 312601 w 6104375"/>
                <a:gd name="connsiteY816" fmla="*/ 759142 h 4028814"/>
                <a:gd name="connsiteX817" fmla="*/ 316094 w 6104375"/>
                <a:gd name="connsiteY817" fmla="*/ 783615 h 4028814"/>
                <a:gd name="connsiteX818" fmla="*/ 337176 w 6104375"/>
                <a:gd name="connsiteY818" fmla="*/ 816177 h 4028814"/>
                <a:gd name="connsiteX819" fmla="*/ 331931 w 6104375"/>
                <a:gd name="connsiteY819" fmla="*/ 834529 h 4028814"/>
                <a:gd name="connsiteX820" fmla="*/ 331931 w 6104375"/>
                <a:gd name="connsiteY820" fmla="*/ 834529 h 4028814"/>
                <a:gd name="connsiteX821" fmla="*/ 329302 w 6104375"/>
                <a:gd name="connsiteY821" fmla="*/ 845883 h 4028814"/>
                <a:gd name="connsiteX822" fmla="*/ 329302 w 6104375"/>
                <a:gd name="connsiteY822" fmla="*/ 845883 h 4028814"/>
                <a:gd name="connsiteX823" fmla="*/ 334547 w 6104375"/>
                <a:gd name="connsiteY823" fmla="*/ 867727 h 4028814"/>
                <a:gd name="connsiteX824" fmla="*/ 329302 w 6104375"/>
                <a:gd name="connsiteY824" fmla="*/ 899198 h 4028814"/>
                <a:gd name="connsiteX825" fmla="*/ 315522 w 6104375"/>
                <a:gd name="connsiteY825" fmla="*/ 911339 h 4028814"/>
                <a:gd name="connsiteX826" fmla="*/ 281448 w 6104375"/>
                <a:gd name="connsiteY826" fmla="*/ 918323 h 4028814"/>
                <a:gd name="connsiteX827" fmla="*/ 281448 w 6104375"/>
                <a:gd name="connsiteY827" fmla="*/ 918323 h 4028814"/>
                <a:gd name="connsiteX828" fmla="*/ 273587 w 6104375"/>
                <a:gd name="connsiteY828" fmla="*/ 930554 h 4028814"/>
                <a:gd name="connsiteX829" fmla="*/ 273587 w 6104375"/>
                <a:gd name="connsiteY829" fmla="*/ 930554 h 4028814"/>
                <a:gd name="connsiteX830" fmla="*/ 207382 w 6104375"/>
                <a:gd name="connsiteY830" fmla="*/ 924470 h 4028814"/>
                <a:gd name="connsiteX831" fmla="*/ 180966 w 6104375"/>
                <a:gd name="connsiteY831" fmla="*/ 887729 h 4028814"/>
                <a:gd name="connsiteX832" fmla="*/ 185335 w 6104375"/>
                <a:gd name="connsiteY832" fmla="*/ 870254 h 4028814"/>
                <a:gd name="connsiteX833" fmla="*/ 185335 w 6104375"/>
                <a:gd name="connsiteY833" fmla="*/ 870254 h 4028814"/>
                <a:gd name="connsiteX834" fmla="*/ 188256 w 6104375"/>
                <a:gd name="connsiteY834" fmla="*/ 821460 h 4028814"/>
                <a:gd name="connsiteX835" fmla="*/ 175569 w 6104375"/>
                <a:gd name="connsiteY835" fmla="*/ 807478 h 4028814"/>
                <a:gd name="connsiteX836" fmla="*/ 62539 w 6104375"/>
                <a:gd name="connsiteY836" fmla="*/ 837449 h 4028814"/>
                <a:gd name="connsiteX837" fmla="*/ 29252 w 6104375"/>
                <a:gd name="connsiteY837" fmla="*/ 894333 h 4028814"/>
                <a:gd name="connsiteX838" fmla="*/ 32744 w 6104375"/>
                <a:gd name="connsiteY838" fmla="*/ 913561 h 4028814"/>
                <a:gd name="connsiteX839" fmla="*/ 32744 w 6104375"/>
                <a:gd name="connsiteY839" fmla="*/ 913561 h 4028814"/>
                <a:gd name="connsiteX840" fmla="*/ 31868 w 6104375"/>
                <a:gd name="connsiteY840" fmla="*/ 924927 h 4028814"/>
                <a:gd name="connsiteX841" fmla="*/ 31868 w 6104375"/>
                <a:gd name="connsiteY841" fmla="*/ 924927 h 4028814"/>
                <a:gd name="connsiteX842" fmla="*/ 8284 w 6104375"/>
                <a:gd name="connsiteY842" fmla="*/ 982597 h 4028814"/>
                <a:gd name="connsiteX843" fmla="*/ 8284 w 6104375"/>
                <a:gd name="connsiteY843" fmla="*/ 982597 h 4028814"/>
                <a:gd name="connsiteX844" fmla="*/ 3039 w 6104375"/>
                <a:gd name="connsiteY844" fmla="*/ 1009687 h 4028814"/>
                <a:gd name="connsiteX845" fmla="*/ 15269 w 6104375"/>
                <a:gd name="connsiteY845" fmla="*/ 1030667 h 4028814"/>
                <a:gd name="connsiteX846" fmla="*/ 26636 w 6104375"/>
                <a:gd name="connsiteY846" fmla="*/ 1040268 h 4028814"/>
                <a:gd name="connsiteX847" fmla="*/ 31881 w 6104375"/>
                <a:gd name="connsiteY847" fmla="*/ 1058785 h 4028814"/>
                <a:gd name="connsiteX848" fmla="*/ 35996 w 6104375"/>
                <a:gd name="connsiteY848" fmla="*/ 1077048 h 4028814"/>
                <a:gd name="connsiteX849" fmla="*/ 56963 w 6104375"/>
                <a:gd name="connsiteY849" fmla="*/ 1097152 h 4028814"/>
                <a:gd name="connsiteX850" fmla="*/ 56963 w 6104375"/>
                <a:gd name="connsiteY850" fmla="*/ 1097152 h 4028814"/>
                <a:gd name="connsiteX851" fmla="*/ 63085 w 6104375"/>
                <a:gd name="connsiteY851" fmla="*/ 1099781 h 4028814"/>
                <a:gd name="connsiteX852" fmla="*/ 63085 w 6104375"/>
                <a:gd name="connsiteY852" fmla="*/ 1099781 h 4028814"/>
                <a:gd name="connsiteX853" fmla="*/ 49102 w 6104375"/>
                <a:gd name="connsiteY853" fmla="*/ 1124241 h 4028814"/>
                <a:gd name="connsiteX854" fmla="*/ 32503 w 6104375"/>
                <a:gd name="connsiteY854" fmla="*/ 1137360 h 4028814"/>
                <a:gd name="connsiteX855" fmla="*/ 32503 w 6104375"/>
                <a:gd name="connsiteY855" fmla="*/ 1137360 h 4028814"/>
                <a:gd name="connsiteX856" fmla="*/ 29874 w 6104375"/>
                <a:gd name="connsiteY856" fmla="*/ 1150466 h 4028814"/>
                <a:gd name="connsiteX857" fmla="*/ 29874 w 6104375"/>
                <a:gd name="connsiteY857" fmla="*/ 1150466 h 4028814"/>
                <a:gd name="connsiteX858" fmla="*/ 32503 w 6104375"/>
                <a:gd name="connsiteY858" fmla="*/ 1162697 h 4028814"/>
                <a:gd name="connsiteX859" fmla="*/ 35995 w 6104375"/>
                <a:gd name="connsiteY859" fmla="*/ 1181048 h 4028814"/>
                <a:gd name="connsiteX860" fmla="*/ 35995 w 6104375"/>
                <a:gd name="connsiteY860" fmla="*/ 1181048 h 4028814"/>
                <a:gd name="connsiteX861" fmla="*/ 35995 w 6104375"/>
                <a:gd name="connsiteY861" fmla="*/ 1189786 h 4028814"/>
                <a:gd name="connsiteX862" fmla="*/ 35995 w 6104375"/>
                <a:gd name="connsiteY862" fmla="*/ 1189786 h 4028814"/>
                <a:gd name="connsiteX863" fmla="*/ 46473 w 6104375"/>
                <a:gd name="connsiteY863" fmla="*/ 1204632 h 4028814"/>
                <a:gd name="connsiteX864" fmla="*/ 52594 w 6104375"/>
                <a:gd name="connsiteY864" fmla="*/ 1221231 h 4028814"/>
                <a:gd name="connsiteX865" fmla="*/ 41228 w 6104375"/>
                <a:gd name="connsiteY865" fmla="*/ 1242199 h 4028814"/>
                <a:gd name="connsiteX866" fmla="*/ 41228 w 6104375"/>
                <a:gd name="connsiteY866" fmla="*/ 1242199 h 4028814"/>
                <a:gd name="connsiteX867" fmla="*/ 12805 w 6104375"/>
                <a:gd name="connsiteY867" fmla="*/ 1290103 h 4028814"/>
                <a:gd name="connsiteX868" fmla="*/ 15891 w 6104375"/>
                <a:gd name="connsiteY868" fmla="*/ 1291132 h 4028814"/>
                <a:gd name="connsiteX869" fmla="*/ 1693 w 6104375"/>
                <a:gd name="connsiteY869" fmla="*/ 1308975 h 4028814"/>
                <a:gd name="connsiteX870" fmla="*/ 25035 w 6104375"/>
                <a:gd name="connsiteY870" fmla="*/ 1332292 h 4028814"/>
                <a:gd name="connsiteX871" fmla="*/ 68660 w 6104375"/>
                <a:gd name="connsiteY871" fmla="*/ 1400822 h 4028814"/>
                <a:gd name="connsiteX872" fmla="*/ 51375 w 6104375"/>
                <a:gd name="connsiteY872" fmla="*/ 1447697 h 4028814"/>
                <a:gd name="connsiteX873" fmla="*/ 51375 w 6104375"/>
                <a:gd name="connsiteY873" fmla="*/ 1447697 h 4028814"/>
                <a:gd name="connsiteX874" fmla="*/ 83557 w 6104375"/>
                <a:gd name="connsiteY874" fmla="*/ 1474888 h 4028814"/>
                <a:gd name="connsiteX875" fmla="*/ 103814 w 6104375"/>
                <a:gd name="connsiteY875" fmla="*/ 1493150 h 4028814"/>
                <a:gd name="connsiteX876" fmla="*/ 103814 w 6104375"/>
                <a:gd name="connsiteY876" fmla="*/ 1493150 h 4028814"/>
                <a:gd name="connsiteX877" fmla="*/ 155833 w 6104375"/>
                <a:gd name="connsiteY877" fmla="*/ 1482089 h 4028814"/>
                <a:gd name="connsiteX878" fmla="*/ 189450 w 6104375"/>
                <a:gd name="connsiteY878" fmla="*/ 1516747 h 4028814"/>
                <a:gd name="connsiteX879" fmla="*/ 243628 w 6104375"/>
                <a:gd name="connsiteY879" fmla="*/ 1542096 h 4028814"/>
                <a:gd name="connsiteX880" fmla="*/ 258474 w 6104375"/>
                <a:gd name="connsiteY880" fmla="*/ 1560422 h 4028814"/>
                <a:gd name="connsiteX881" fmla="*/ 282947 w 6104375"/>
                <a:gd name="connsiteY881" fmla="*/ 1604999 h 4028814"/>
                <a:gd name="connsiteX882" fmla="*/ 293437 w 6104375"/>
                <a:gd name="connsiteY882" fmla="*/ 1649577 h 4028814"/>
                <a:gd name="connsiteX883" fmla="*/ 293437 w 6104375"/>
                <a:gd name="connsiteY883" fmla="*/ 1649577 h 4028814"/>
                <a:gd name="connsiteX884" fmla="*/ 301705 w 6104375"/>
                <a:gd name="connsiteY884" fmla="*/ 1687054 h 4028814"/>
                <a:gd name="connsiteX885" fmla="*/ 325009 w 6104375"/>
                <a:gd name="connsiteY885" fmla="*/ 1711984 h 4028814"/>
                <a:gd name="connsiteX886" fmla="*/ 361916 w 6104375"/>
                <a:gd name="connsiteY886" fmla="*/ 1736419 h 4028814"/>
                <a:gd name="connsiteX887" fmla="*/ 391176 w 6104375"/>
                <a:gd name="connsiteY887" fmla="*/ 1778761 h 4028814"/>
                <a:gd name="connsiteX888" fmla="*/ 450599 w 6104375"/>
                <a:gd name="connsiteY888" fmla="*/ 1819833 h 4028814"/>
                <a:gd name="connsiteX889" fmla="*/ 540604 w 6104375"/>
                <a:gd name="connsiteY889" fmla="*/ 1922056 h 4028814"/>
                <a:gd name="connsiteX890" fmla="*/ 540604 w 6104375"/>
                <a:gd name="connsiteY890" fmla="*/ 1922056 h 4028814"/>
                <a:gd name="connsiteX891" fmla="*/ 547602 w 6104375"/>
                <a:gd name="connsiteY891" fmla="*/ 1935175 h 4028814"/>
                <a:gd name="connsiteX892" fmla="*/ 547602 w 6104375"/>
                <a:gd name="connsiteY892" fmla="*/ 1935175 h 4028814"/>
                <a:gd name="connsiteX893" fmla="*/ 545849 w 6104375"/>
                <a:gd name="connsiteY893" fmla="*/ 1985847 h 4028814"/>
                <a:gd name="connsiteX894" fmla="*/ 545849 w 6104375"/>
                <a:gd name="connsiteY894" fmla="*/ 1985847 h 4028814"/>
                <a:gd name="connsiteX895" fmla="*/ 544973 w 6104375"/>
                <a:gd name="connsiteY895" fmla="*/ 1992845 h 4028814"/>
                <a:gd name="connsiteX896" fmla="*/ 544973 w 6104375"/>
                <a:gd name="connsiteY896" fmla="*/ 1992845 h 4028814"/>
                <a:gd name="connsiteX897" fmla="*/ 553711 w 6104375"/>
                <a:gd name="connsiteY897" fmla="*/ 2015565 h 4028814"/>
                <a:gd name="connsiteX898" fmla="*/ 607254 w 6104375"/>
                <a:gd name="connsiteY898" fmla="*/ 2015464 h 4028814"/>
                <a:gd name="connsiteX899" fmla="*/ 607254 w 6104375"/>
                <a:gd name="connsiteY899" fmla="*/ 2015464 h 4028814"/>
                <a:gd name="connsiteX900" fmla="*/ 625593 w 6104375"/>
                <a:gd name="connsiteY900" fmla="*/ 2013724 h 4028814"/>
                <a:gd name="connsiteX901" fmla="*/ 625593 w 6104375"/>
                <a:gd name="connsiteY901" fmla="*/ 2013724 h 4028814"/>
                <a:gd name="connsiteX902" fmla="*/ 648452 w 6104375"/>
                <a:gd name="connsiteY902" fmla="*/ 2038108 h 4028814"/>
                <a:gd name="connsiteX903" fmla="*/ 644084 w 6104375"/>
                <a:gd name="connsiteY903" fmla="*/ 2011019 h 4028814"/>
                <a:gd name="connsiteX904" fmla="*/ 655450 w 6104375"/>
                <a:gd name="connsiteY904" fmla="*/ 2000554 h 4028814"/>
                <a:gd name="connsiteX905" fmla="*/ 664734 w 6104375"/>
                <a:gd name="connsiteY905" fmla="*/ 2002840 h 4028814"/>
                <a:gd name="connsiteX906" fmla="*/ 673471 w 6104375"/>
                <a:gd name="connsiteY906" fmla="*/ 2006333 h 4028814"/>
                <a:gd name="connsiteX907" fmla="*/ 693893 w 6104375"/>
                <a:gd name="connsiteY907" fmla="*/ 1988298 h 4028814"/>
                <a:gd name="connsiteX908" fmla="*/ 704383 w 6104375"/>
                <a:gd name="connsiteY908" fmla="*/ 1972576 h 4028814"/>
                <a:gd name="connsiteX909" fmla="*/ 707012 w 6104375"/>
                <a:gd name="connsiteY909" fmla="*/ 1964715 h 4028814"/>
                <a:gd name="connsiteX910" fmla="*/ 707012 w 6104375"/>
                <a:gd name="connsiteY910" fmla="*/ 1964715 h 4028814"/>
                <a:gd name="connsiteX911" fmla="*/ 708764 w 6104375"/>
                <a:gd name="connsiteY911" fmla="*/ 1956854 h 4028814"/>
                <a:gd name="connsiteX912" fmla="*/ 708764 w 6104375"/>
                <a:gd name="connsiteY912" fmla="*/ 1956854 h 4028814"/>
                <a:gd name="connsiteX913" fmla="*/ 718378 w 6104375"/>
                <a:gd name="connsiteY913" fmla="*/ 1934997 h 4028814"/>
                <a:gd name="connsiteX914" fmla="*/ 727992 w 6104375"/>
                <a:gd name="connsiteY914" fmla="*/ 1927136 h 4028814"/>
                <a:gd name="connsiteX915" fmla="*/ 745467 w 6104375"/>
                <a:gd name="connsiteY915" fmla="*/ 1941131 h 4028814"/>
                <a:gd name="connsiteX916" fmla="*/ 745467 w 6104375"/>
                <a:gd name="connsiteY916" fmla="*/ 1941131 h 4028814"/>
                <a:gd name="connsiteX917" fmla="*/ 752808 w 6104375"/>
                <a:gd name="connsiteY917" fmla="*/ 1951799 h 4028814"/>
                <a:gd name="connsiteX918" fmla="*/ 752808 w 6104375"/>
                <a:gd name="connsiteY918" fmla="*/ 1951799 h 4028814"/>
                <a:gd name="connsiteX919" fmla="*/ 762066 w 6104375"/>
                <a:gd name="connsiteY919" fmla="*/ 1941131 h 4028814"/>
                <a:gd name="connsiteX920" fmla="*/ 763666 w 6104375"/>
                <a:gd name="connsiteY920" fmla="*/ 1907996 h 4028814"/>
                <a:gd name="connsiteX921" fmla="*/ 775033 w 6104375"/>
                <a:gd name="connsiteY921" fmla="*/ 1904504 h 4028814"/>
                <a:gd name="connsiteX922" fmla="*/ 801245 w 6104375"/>
                <a:gd name="connsiteY922" fmla="*/ 1923732 h 4028814"/>
                <a:gd name="connsiteX923" fmla="*/ 801245 w 6104375"/>
                <a:gd name="connsiteY923" fmla="*/ 1923732 h 4028814"/>
                <a:gd name="connsiteX924" fmla="*/ 810859 w 6104375"/>
                <a:gd name="connsiteY924" fmla="*/ 1935987 h 4028814"/>
                <a:gd name="connsiteX925" fmla="*/ 810859 w 6104375"/>
                <a:gd name="connsiteY925" fmla="*/ 1935987 h 4028814"/>
                <a:gd name="connsiteX926" fmla="*/ 819571 w 6104375"/>
                <a:gd name="connsiteY926" fmla="*/ 1960219 h 4028814"/>
                <a:gd name="connsiteX927" fmla="*/ 844032 w 6104375"/>
                <a:gd name="connsiteY927" fmla="*/ 1980310 h 4028814"/>
                <a:gd name="connsiteX928" fmla="*/ 844032 w 6104375"/>
                <a:gd name="connsiteY928" fmla="*/ 1980310 h 4028814"/>
                <a:gd name="connsiteX929" fmla="*/ 858561 w 6104375"/>
                <a:gd name="connsiteY929" fmla="*/ 1981720 h 4028814"/>
                <a:gd name="connsiteX930" fmla="*/ 858561 w 6104375"/>
                <a:gd name="connsiteY930" fmla="*/ 1981720 h 4028814"/>
                <a:gd name="connsiteX931" fmla="*/ 883897 w 6104375"/>
                <a:gd name="connsiteY931" fmla="*/ 1995715 h 4028814"/>
                <a:gd name="connsiteX932" fmla="*/ 872543 w 6104375"/>
                <a:gd name="connsiteY932" fmla="*/ 2035898 h 4028814"/>
                <a:gd name="connsiteX933" fmla="*/ 872543 w 6104375"/>
                <a:gd name="connsiteY933" fmla="*/ 2035898 h 4028814"/>
                <a:gd name="connsiteX934" fmla="*/ 877788 w 6104375"/>
                <a:gd name="connsiteY934" fmla="*/ 2046388 h 4028814"/>
                <a:gd name="connsiteX935" fmla="*/ 877788 w 6104375"/>
                <a:gd name="connsiteY935" fmla="*/ 2046388 h 4028814"/>
                <a:gd name="connsiteX936" fmla="*/ 886272 w 6104375"/>
                <a:gd name="connsiteY936" fmla="*/ 2070518 h 4028814"/>
                <a:gd name="connsiteX937" fmla="*/ 966193 w 6104375"/>
                <a:gd name="connsiteY937" fmla="*/ 2152573 h 4028814"/>
                <a:gd name="connsiteX938" fmla="*/ 988964 w 6104375"/>
                <a:gd name="connsiteY938" fmla="*/ 2187002 h 4028814"/>
                <a:gd name="connsiteX939" fmla="*/ 989167 w 6104375"/>
                <a:gd name="connsiteY939" fmla="*/ 2201810 h 4028814"/>
                <a:gd name="connsiteX940" fmla="*/ 1017399 w 6104375"/>
                <a:gd name="connsiteY940" fmla="*/ 2211107 h 4028814"/>
                <a:gd name="connsiteX941" fmla="*/ 1005372 w 6104375"/>
                <a:gd name="connsiteY941" fmla="*/ 2245955 h 4028814"/>
                <a:gd name="connsiteX942" fmla="*/ 1032461 w 6104375"/>
                <a:gd name="connsiteY942" fmla="*/ 2264827 h 4028814"/>
                <a:gd name="connsiteX943" fmla="*/ 1056045 w 6104375"/>
                <a:gd name="connsiteY943" fmla="*/ 2284919 h 4028814"/>
                <a:gd name="connsiteX944" fmla="*/ 1056045 w 6104375"/>
                <a:gd name="connsiteY944" fmla="*/ 2284919 h 4028814"/>
                <a:gd name="connsiteX945" fmla="*/ 1094501 w 6104375"/>
                <a:gd name="connsiteY945" fmla="*/ 2305899 h 4028814"/>
                <a:gd name="connsiteX946" fmla="*/ 1108598 w 6104375"/>
                <a:gd name="connsiteY946" fmla="*/ 2354197 h 4028814"/>
                <a:gd name="connsiteX947" fmla="*/ 1108598 w 6104375"/>
                <a:gd name="connsiteY947" fmla="*/ 2354197 h 4028814"/>
                <a:gd name="connsiteX948" fmla="*/ 1165430 w 6104375"/>
                <a:gd name="connsiteY948" fmla="*/ 2362313 h 4028814"/>
                <a:gd name="connsiteX949" fmla="*/ 1174168 w 6104375"/>
                <a:gd name="connsiteY949" fmla="*/ 2397263 h 4028814"/>
                <a:gd name="connsiteX950" fmla="*/ 1174168 w 6104375"/>
                <a:gd name="connsiteY950" fmla="*/ 2397263 h 4028814"/>
                <a:gd name="connsiteX951" fmla="*/ 1180276 w 6104375"/>
                <a:gd name="connsiteY951" fmla="*/ 2406865 h 4028814"/>
                <a:gd name="connsiteX952" fmla="*/ 1180276 w 6104375"/>
                <a:gd name="connsiteY952" fmla="*/ 2406865 h 4028814"/>
                <a:gd name="connsiteX953" fmla="*/ 1195135 w 6104375"/>
                <a:gd name="connsiteY953" fmla="*/ 2435706 h 4028814"/>
                <a:gd name="connsiteX954" fmla="*/ 1197752 w 6104375"/>
                <a:gd name="connsiteY954" fmla="*/ 2464535 h 4028814"/>
                <a:gd name="connsiteX955" fmla="*/ 1197752 w 6104375"/>
                <a:gd name="connsiteY955" fmla="*/ 2464535 h 4028814"/>
                <a:gd name="connsiteX956" fmla="*/ 1202997 w 6104375"/>
                <a:gd name="connsiteY956" fmla="*/ 2484652 h 4028814"/>
                <a:gd name="connsiteX957" fmla="*/ 1202997 w 6104375"/>
                <a:gd name="connsiteY957" fmla="*/ 2484652 h 4028814"/>
                <a:gd name="connsiteX958" fmla="*/ 1281635 w 6104375"/>
                <a:gd name="connsiteY958" fmla="*/ 2527464 h 4028814"/>
                <a:gd name="connsiteX959" fmla="*/ 1378587 w 6104375"/>
                <a:gd name="connsiteY959" fmla="*/ 2521838 h 4028814"/>
                <a:gd name="connsiteX960" fmla="*/ 1395236 w 6104375"/>
                <a:gd name="connsiteY960" fmla="*/ 2539694 h 4028814"/>
                <a:gd name="connsiteX961" fmla="*/ 1395236 w 6104375"/>
                <a:gd name="connsiteY961" fmla="*/ 2539694 h 4028814"/>
                <a:gd name="connsiteX962" fmla="*/ 1414464 w 6104375"/>
                <a:gd name="connsiteY962" fmla="*/ 2558922 h 4028814"/>
                <a:gd name="connsiteX963" fmla="*/ 1411213 w 6104375"/>
                <a:gd name="connsiteY963" fmla="*/ 2576512 h 4028814"/>
                <a:gd name="connsiteX964" fmla="*/ 1408330 w 6104375"/>
                <a:gd name="connsiteY964" fmla="*/ 2607868 h 4028814"/>
                <a:gd name="connsiteX965" fmla="*/ 1408330 w 6104375"/>
                <a:gd name="connsiteY965" fmla="*/ 2607868 h 4028814"/>
                <a:gd name="connsiteX966" fmla="*/ 1415328 w 6104375"/>
                <a:gd name="connsiteY966" fmla="*/ 2636697 h 4028814"/>
                <a:gd name="connsiteX967" fmla="*/ 1407467 w 6104375"/>
                <a:gd name="connsiteY967" fmla="*/ 2698762 h 4028814"/>
                <a:gd name="connsiteX968" fmla="*/ 1407467 w 6104375"/>
                <a:gd name="connsiteY968" fmla="*/ 2698762 h 4028814"/>
                <a:gd name="connsiteX969" fmla="*/ 1432803 w 6104375"/>
                <a:gd name="connsiteY969" fmla="*/ 2709227 h 4028814"/>
                <a:gd name="connsiteX970" fmla="*/ 1453771 w 6104375"/>
                <a:gd name="connsiteY970" fmla="*/ 2733712 h 4028814"/>
                <a:gd name="connsiteX971" fmla="*/ 1453771 w 6104375"/>
                <a:gd name="connsiteY971" fmla="*/ 2733712 h 4028814"/>
                <a:gd name="connsiteX972" fmla="*/ 1491350 w 6104375"/>
                <a:gd name="connsiteY972" fmla="*/ 2767799 h 4028814"/>
                <a:gd name="connsiteX973" fmla="*/ 1491350 w 6104375"/>
                <a:gd name="connsiteY973" fmla="*/ 2767799 h 4028814"/>
                <a:gd name="connsiteX974" fmla="*/ 1521830 w 6104375"/>
                <a:gd name="connsiteY974" fmla="*/ 2796602 h 4028814"/>
                <a:gd name="connsiteX975" fmla="*/ 1594652 w 6104375"/>
                <a:gd name="connsiteY975" fmla="*/ 2824809 h 4028814"/>
                <a:gd name="connsiteX976" fmla="*/ 1632739 w 6104375"/>
                <a:gd name="connsiteY976" fmla="*/ 2820250 h 4028814"/>
                <a:gd name="connsiteX977" fmla="*/ 1630174 w 6104375"/>
                <a:gd name="connsiteY977" fmla="*/ 2824364 h 4028814"/>
                <a:gd name="connsiteX978" fmla="*/ 1675094 w 6104375"/>
                <a:gd name="connsiteY978" fmla="*/ 2812997 h 4028814"/>
                <a:gd name="connsiteX979" fmla="*/ 1685216 w 6104375"/>
                <a:gd name="connsiteY979" fmla="*/ 2833088 h 4028814"/>
                <a:gd name="connsiteX980" fmla="*/ 1685216 w 6104375"/>
                <a:gd name="connsiteY980" fmla="*/ 2833088 h 4028814"/>
                <a:gd name="connsiteX981" fmla="*/ 1634822 w 6104375"/>
                <a:gd name="connsiteY981" fmla="*/ 2878338 h 4028814"/>
                <a:gd name="connsiteX982" fmla="*/ 1623544 w 6104375"/>
                <a:gd name="connsiteY982" fmla="*/ 2919842 h 4028814"/>
                <a:gd name="connsiteX983" fmla="*/ 1623544 w 6104375"/>
                <a:gd name="connsiteY983" fmla="*/ 2919842 h 4028814"/>
                <a:gd name="connsiteX984" fmla="*/ 1620915 w 6104375"/>
                <a:gd name="connsiteY984" fmla="*/ 2933837 h 4028814"/>
                <a:gd name="connsiteX985" fmla="*/ 1620915 w 6104375"/>
                <a:gd name="connsiteY985" fmla="*/ 2933837 h 4028814"/>
                <a:gd name="connsiteX986" fmla="*/ 1631406 w 6104375"/>
                <a:gd name="connsiteY986" fmla="*/ 2963556 h 4028814"/>
                <a:gd name="connsiteX987" fmla="*/ 1668045 w 6104375"/>
                <a:gd name="connsiteY987" fmla="*/ 2982110 h 4028814"/>
                <a:gd name="connsiteX988" fmla="*/ 1665480 w 6104375"/>
                <a:gd name="connsiteY988" fmla="*/ 2983647 h 4028814"/>
                <a:gd name="connsiteX989" fmla="*/ 1712457 w 6104375"/>
                <a:gd name="connsiteY989" fmla="*/ 2984967 h 4028814"/>
                <a:gd name="connsiteX990" fmla="*/ 1754316 w 6104375"/>
                <a:gd name="connsiteY990" fmla="*/ 3000500 h 4028814"/>
                <a:gd name="connsiteX991" fmla="*/ 1754316 w 6104375"/>
                <a:gd name="connsiteY991" fmla="*/ 3000500 h 4028814"/>
                <a:gd name="connsiteX992" fmla="*/ 1765975 w 6104375"/>
                <a:gd name="connsiteY992" fmla="*/ 3016502 h 4028814"/>
                <a:gd name="connsiteX993" fmla="*/ 1790753 w 6104375"/>
                <a:gd name="connsiteY993" fmla="*/ 3015728 h 4028814"/>
                <a:gd name="connsiteX994" fmla="*/ 1814641 w 6104375"/>
                <a:gd name="connsiteY994" fmla="*/ 2986213 h 4028814"/>
                <a:gd name="connsiteX995" fmla="*/ 1811149 w 6104375"/>
                <a:gd name="connsiteY995" fmla="*/ 3019398 h 4028814"/>
                <a:gd name="connsiteX996" fmla="*/ 1811149 w 6104375"/>
                <a:gd name="connsiteY996" fmla="*/ 3019398 h 4028814"/>
                <a:gd name="connsiteX997" fmla="*/ 1812025 w 6104375"/>
                <a:gd name="connsiteY997" fmla="*/ 3035120 h 4028814"/>
                <a:gd name="connsiteX998" fmla="*/ 1812025 w 6104375"/>
                <a:gd name="connsiteY998" fmla="*/ 3035120 h 4028814"/>
                <a:gd name="connsiteX999" fmla="*/ 1831558 w 6104375"/>
                <a:gd name="connsiteY999" fmla="*/ 3057815 h 4028814"/>
                <a:gd name="connsiteX1000" fmla="*/ 1867892 w 6104375"/>
                <a:gd name="connsiteY1000" fmla="*/ 3145153 h 4028814"/>
                <a:gd name="connsiteX1001" fmla="*/ 1881507 w 6104375"/>
                <a:gd name="connsiteY1001" fmla="*/ 3172954 h 4028814"/>
                <a:gd name="connsiteX1002" fmla="*/ 1911911 w 6104375"/>
                <a:gd name="connsiteY1002" fmla="*/ 3150233 h 4028814"/>
                <a:gd name="connsiteX1003" fmla="*/ 1913460 w 6104375"/>
                <a:gd name="connsiteY1003" fmla="*/ 3152291 h 4028814"/>
                <a:gd name="connsiteX1004" fmla="*/ 1926566 w 6104375"/>
                <a:gd name="connsiteY1004" fmla="*/ 3119080 h 4028814"/>
                <a:gd name="connsiteX1005" fmla="*/ 1964273 w 6104375"/>
                <a:gd name="connsiteY1005" fmla="*/ 3086238 h 4028814"/>
                <a:gd name="connsiteX1006" fmla="*/ 1968337 w 6104375"/>
                <a:gd name="connsiteY1006" fmla="*/ 3100500 h 4028814"/>
                <a:gd name="connsiteX1007" fmla="*/ 1968337 w 6104375"/>
                <a:gd name="connsiteY1007" fmla="*/ 3100500 h 4028814"/>
                <a:gd name="connsiteX1008" fmla="*/ 1956970 w 6104375"/>
                <a:gd name="connsiteY1008" fmla="*/ 3127589 h 4028814"/>
                <a:gd name="connsiteX1009" fmla="*/ 1976185 w 6104375"/>
                <a:gd name="connsiteY1009" fmla="*/ 3167797 h 4028814"/>
                <a:gd name="connsiteX1010" fmla="*/ 2029754 w 6104375"/>
                <a:gd name="connsiteY1010" fmla="*/ 3189159 h 4028814"/>
                <a:gd name="connsiteX1011" fmla="*/ 2051966 w 6104375"/>
                <a:gd name="connsiteY1011" fmla="*/ 3161358 h 4028814"/>
                <a:gd name="connsiteX1012" fmla="*/ 2066203 w 6104375"/>
                <a:gd name="connsiteY1012" fmla="*/ 3142461 h 4028814"/>
                <a:gd name="connsiteX1013" fmla="*/ 2080185 w 6104375"/>
                <a:gd name="connsiteY1013" fmla="*/ 3143325 h 4028814"/>
                <a:gd name="connsiteX1014" fmla="*/ 2105306 w 6104375"/>
                <a:gd name="connsiteY1014" fmla="*/ 3168128 h 4028814"/>
                <a:gd name="connsiteX1015" fmla="*/ 2105306 w 6104375"/>
                <a:gd name="connsiteY1015" fmla="*/ 3168128 h 4028814"/>
                <a:gd name="connsiteX1016" fmla="*/ 2118412 w 6104375"/>
                <a:gd name="connsiteY1016" fmla="*/ 3168128 h 4028814"/>
                <a:gd name="connsiteX1017" fmla="*/ 2118412 w 6104375"/>
                <a:gd name="connsiteY1017" fmla="*/ 3168128 h 4028814"/>
                <a:gd name="connsiteX1018" fmla="*/ 2134859 w 6104375"/>
                <a:gd name="connsiteY1018" fmla="*/ 3199458 h 4028814"/>
                <a:gd name="connsiteX1019" fmla="*/ 2152486 w 6104375"/>
                <a:gd name="connsiteY1019" fmla="*/ 3209186 h 4028814"/>
                <a:gd name="connsiteX1020" fmla="*/ 2165593 w 6104375"/>
                <a:gd name="connsiteY1020" fmla="*/ 3225785 h 4028814"/>
                <a:gd name="connsiteX1021" fmla="*/ 2165593 w 6104375"/>
                <a:gd name="connsiteY1021" fmla="*/ 3225785 h 4028814"/>
                <a:gd name="connsiteX1022" fmla="*/ 2186815 w 6104375"/>
                <a:gd name="connsiteY1022" fmla="*/ 3233952 h 4028814"/>
                <a:gd name="connsiteX1023" fmla="*/ 2212773 w 6104375"/>
                <a:gd name="connsiteY1023" fmla="*/ 3274210 h 4028814"/>
                <a:gd name="connsiteX1024" fmla="*/ 2212773 w 6104375"/>
                <a:gd name="connsiteY1024" fmla="*/ 3274731 h 4028814"/>
                <a:gd name="connsiteX1025" fmla="*/ 2219759 w 6104375"/>
                <a:gd name="connsiteY1025" fmla="*/ 3293959 h 4028814"/>
                <a:gd name="connsiteX1026" fmla="*/ 2219759 w 6104375"/>
                <a:gd name="connsiteY1026" fmla="*/ 3293959 h 4028814"/>
                <a:gd name="connsiteX1027" fmla="*/ 2259306 w 6104375"/>
                <a:gd name="connsiteY1027" fmla="*/ 3284903 h 4028814"/>
                <a:gd name="connsiteX1028" fmla="*/ 2316990 w 6104375"/>
                <a:gd name="connsiteY1028" fmla="*/ 3292765 h 4028814"/>
                <a:gd name="connsiteX1029" fmla="*/ 2386027 w 6104375"/>
                <a:gd name="connsiteY1029" fmla="*/ 3320718 h 4028814"/>
                <a:gd name="connsiteX1030" fmla="*/ 2420584 w 6104375"/>
                <a:gd name="connsiteY1030" fmla="*/ 3339425 h 4028814"/>
                <a:gd name="connsiteX1031" fmla="*/ 2462227 w 6104375"/>
                <a:gd name="connsiteY1031" fmla="*/ 3313872 h 4028814"/>
                <a:gd name="connsiteX1032" fmla="*/ 2471993 w 6104375"/>
                <a:gd name="connsiteY1032" fmla="*/ 3334484 h 4028814"/>
                <a:gd name="connsiteX1033" fmla="*/ 2539125 w 6104375"/>
                <a:gd name="connsiteY1033" fmla="*/ 3347654 h 4028814"/>
                <a:gd name="connsiteX1034" fmla="*/ 2562189 w 6104375"/>
                <a:gd name="connsiteY1034" fmla="*/ 3348467 h 4028814"/>
                <a:gd name="connsiteX1035" fmla="*/ 2595361 w 6104375"/>
                <a:gd name="connsiteY1035" fmla="*/ 3353128 h 4028814"/>
                <a:gd name="connsiteX1036" fmla="*/ 2595361 w 6104375"/>
                <a:gd name="connsiteY1036" fmla="*/ 3353128 h 4028814"/>
                <a:gd name="connsiteX1037" fmla="*/ 2600606 w 6104375"/>
                <a:gd name="connsiteY1037" fmla="*/ 3348759 h 4028814"/>
                <a:gd name="connsiteX1038" fmla="*/ 2620697 w 6104375"/>
                <a:gd name="connsiteY1038" fmla="*/ 3337392 h 4028814"/>
                <a:gd name="connsiteX1039" fmla="*/ 2676628 w 6104375"/>
                <a:gd name="connsiteY1039" fmla="*/ 3322559 h 4028814"/>
                <a:gd name="connsiteX1040" fmla="*/ 2692351 w 6104375"/>
                <a:gd name="connsiteY1040" fmla="*/ 3317301 h 4028814"/>
                <a:gd name="connsiteX1041" fmla="*/ 2711579 w 6104375"/>
                <a:gd name="connsiteY1041" fmla="*/ 3305934 h 4028814"/>
                <a:gd name="connsiteX1042" fmla="*/ 2711579 w 6104375"/>
                <a:gd name="connsiteY1042" fmla="*/ 3305934 h 4028814"/>
                <a:gd name="connsiteX1043" fmla="*/ 2734667 w 6104375"/>
                <a:gd name="connsiteY1043" fmla="*/ 3327537 h 4028814"/>
                <a:gd name="connsiteX1044" fmla="*/ 2734667 w 6104375"/>
                <a:gd name="connsiteY1044" fmla="*/ 3327537 h 4028814"/>
                <a:gd name="connsiteX1045" fmla="*/ 2767903 w 6104375"/>
                <a:gd name="connsiteY1045" fmla="*/ 3314582 h 4028814"/>
                <a:gd name="connsiteX1046" fmla="*/ 2767903 w 6104375"/>
                <a:gd name="connsiteY1046" fmla="*/ 3314582 h 4028814"/>
                <a:gd name="connsiteX1047" fmla="*/ 2751673 w 6104375"/>
                <a:gd name="connsiteY1047" fmla="*/ 3364137 h 4028814"/>
                <a:gd name="connsiteX1048" fmla="*/ 2751673 w 6104375"/>
                <a:gd name="connsiteY1048" fmla="*/ 3364137 h 4028814"/>
                <a:gd name="connsiteX1049" fmla="*/ 2750796 w 6104375"/>
                <a:gd name="connsiteY1049" fmla="*/ 3373764 h 4028814"/>
                <a:gd name="connsiteX1050" fmla="*/ 2750796 w 6104375"/>
                <a:gd name="connsiteY1050" fmla="*/ 3373764 h 4028814"/>
                <a:gd name="connsiteX1051" fmla="*/ 2733321 w 6104375"/>
                <a:gd name="connsiteY1051" fmla="*/ 3427942 h 4028814"/>
                <a:gd name="connsiteX1052" fmla="*/ 2733321 w 6104375"/>
                <a:gd name="connsiteY1052" fmla="*/ 3427942 h 4028814"/>
                <a:gd name="connsiteX1053" fmla="*/ 2728952 w 6104375"/>
                <a:gd name="connsiteY1053" fmla="*/ 3435804 h 4028814"/>
                <a:gd name="connsiteX1054" fmla="*/ 2728952 w 6104375"/>
                <a:gd name="connsiteY1054" fmla="*/ 3435804 h 4028814"/>
                <a:gd name="connsiteX1055" fmla="*/ 2709725 w 6104375"/>
                <a:gd name="connsiteY1055" fmla="*/ 3463756 h 4028814"/>
                <a:gd name="connsiteX1056" fmla="*/ 2700034 w 6104375"/>
                <a:gd name="connsiteY1056" fmla="*/ 3502300 h 4028814"/>
                <a:gd name="connsiteX1057" fmla="*/ 2700034 w 6104375"/>
                <a:gd name="connsiteY1057" fmla="*/ 3502300 h 4028814"/>
                <a:gd name="connsiteX1058" fmla="*/ 2698282 w 6104375"/>
                <a:gd name="connsiteY1058" fmla="*/ 3509273 h 4028814"/>
                <a:gd name="connsiteX1059" fmla="*/ 2698282 w 6104375"/>
                <a:gd name="connsiteY1059" fmla="*/ 3509273 h 4028814"/>
                <a:gd name="connsiteX1060" fmla="*/ 2699158 w 6104375"/>
                <a:gd name="connsiteY1060" fmla="*/ 3536387 h 4028814"/>
                <a:gd name="connsiteX1061" fmla="*/ 2707032 w 6104375"/>
                <a:gd name="connsiteY1061" fmla="*/ 3548618 h 4028814"/>
                <a:gd name="connsiteX1062" fmla="*/ 2707032 w 6104375"/>
                <a:gd name="connsiteY1062" fmla="*/ 3548618 h 4028814"/>
                <a:gd name="connsiteX1063" fmla="*/ 2709648 w 6104375"/>
                <a:gd name="connsiteY1063" fmla="*/ 3553850 h 4028814"/>
                <a:gd name="connsiteX1064" fmla="*/ 2709648 w 6104375"/>
                <a:gd name="connsiteY1064" fmla="*/ 3553850 h 4028814"/>
                <a:gd name="connsiteX1065" fmla="*/ 2726247 w 6104375"/>
                <a:gd name="connsiteY1065" fmla="*/ 3588800 h 4028814"/>
                <a:gd name="connsiteX1066" fmla="*/ 2726247 w 6104375"/>
                <a:gd name="connsiteY1066" fmla="*/ 3588800 h 4028814"/>
                <a:gd name="connsiteX1067" fmla="*/ 2724507 w 6104375"/>
                <a:gd name="connsiteY1067" fmla="*/ 3597551 h 4028814"/>
                <a:gd name="connsiteX1068" fmla="*/ 2724507 w 6104375"/>
                <a:gd name="connsiteY1068" fmla="*/ 3597551 h 4028814"/>
                <a:gd name="connsiteX1069" fmla="*/ 2795005 w 6104375"/>
                <a:gd name="connsiteY1069" fmla="*/ 3605565 h 4028814"/>
                <a:gd name="connsiteX1070" fmla="*/ 2795005 w 6104375"/>
                <a:gd name="connsiteY1070" fmla="*/ 3605565 h 4028814"/>
                <a:gd name="connsiteX1071" fmla="*/ 2826882 w 6104375"/>
                <a:gd name="connsiteY1071" fmla="*/ 3605489 h 4028814"/>
                <a:gd name="connsiteX1072" fmla="*/ 2826882 w 6104375"/>
                <a:gd name="connsiteY1072" fmla="*/ 3605489 h 4028814"/>
                <a:gd name="connsiteX1073" fmla="*/ 2849602 w 6104375"/>
                <a:gd name="connsiteY1073" fmla="*/ 3594122 h 4028814"/>
                <a:gd name="connsiteX1074" fmla="*/ 2859216 w 6104375"/>
                <a:gd name="connsiteY1074" fmla="*/ 3572265 h 4028814"/>
                <a:gd name="connsiteX1075" fmla="*/ 2859216 w 6104375"/>
                <a:gd name="connsiteY1075" fmla="*/ 3572265 h 4028814"/>
                <a:gd name="connsiteX1076" fmla="*/ 2858353 w 6104375"/>
                <a:gd name="connsiteY1076" fmla="*/ 3564403 h 4028814"/>
                <a:gd name="connsiteX1077" fmla="*/ 2858353 w 6104375"/>
                <a:gd name="connsiteY1077" fmla="*/ 3564403 h 4028814"/>
                <a:gd name="connsiteX1078" fmla="*/ 2860969 w 6104375"/>
                <a:gd name="connsiteY1078" fmla="*/ 3517223 h 4028814"/>
                <a:gd name="connsiteX1079" fmla="*/ 2860969 w 6104375"/>
                <a:gd name="connsiteY1079" fmla="*/ 3517223 h 4028814"/>
                <a:gd name="connsiteX1080" fmla="*/ 2869706 w 6104375"/>
                <a:gd name="connsiteY1080" fmla="*/ 3513730 h 4028814"/>
                <a:gd name="connsiteX1081" fmla="*/ 2869706 w 6104375"/>
                <a:gd name="connsiteY1081" fmla="*/ 3513730 h 4028814"/>
                <a:gd name="connsiteX1082" fmla="*/ 2871446 w 6104375"/>
                <a:gd name="connsiteY1082" fmla="*/ 3492750 h 4028814"/>
                <a:gd name="connsiteX1083" fmla="*/ 2888045 w 6104375"/>
                <a:gd name="connsiteY1083" fmla="*/ 3464797 h 4028814"/>
                <a:gd name="connsiteX1084" fmla="*/ 2906841 w 6104375"/>
                <a:gd name="connsiteY1084" fmla="*/ 3419432 h 4028814"/>
                <a:gd name="connsiteX1085" fmla="*/ 2959927 w 6104375"/>
                <a:gd name="connsiteY1085" fmla="*/ 3396483 h 4028814"/>
                <a:gd name="connsiteX1086" fmla="*/ 2959927 w 6104375"/>
                <a:gd name="connsiteY1086" fmla="*/ 3396483 h 4028814"/>
                <a:gd name="connsiteX1087" fmla="*/ 2965172 w 6104375"/>
                <a:gd name="connsiteY1087" fmla="*/ 3386857 h 4028814"/>
                <a:gd name="connsiteX1088" fmla="*/ 2965172 w 6104375"/>
                <a:gd name="connsiteY1088" fmla="*/ 3386857 h 4028814"/>
                <a:gd name="connsiteX1089" fmla="*/ 2999246 w 6104375"/>
                <a:gd name="connsiteY1089" fmla="*/ 3358028 h 4028814"/>
                <a:gd name="connsiteX1090" fmla="*/ 3022843 w 6104375"/>
                <a:gd name="connsiteY1090" fmla="*/ 3348401 h 4028814"/>
                <a:gd name="connsiteX1091" fmla="*/ 3054301 w 6104375"/>
                <a:gd name="connsiteY1091" fmla="*/ 3347538 h 4028814"/>
                <a:gd name="connsiteX1092" fmla="*/ 3071776 w 6104375"/>
                <a:gd name="connsiteY1092" fmla="*/ 3341442 h 4028814"/>
                <a:gd name="connsiteX1093" fmla="*/ 3087511 w 6104375"/>
                <a:gd name="connsiteY1093" fmla="*/ 3329186 h 4028814"/>
                <a:gd name="connsiteX1094" fmla="*/ 3087511 w 6104375"/>
                <a:gd name="connsiteY1094" fmla="*/ 3329186 h 4028814"/>
                <a:gd name="connsiteX1095" fmla="*/ 3098002 w 6104375"/>
                <a:gd name="connsiteY1095" fmla="*/ 3329186 h 4028814"/>
                <a:gd name="connsiteX1096" fmla="*/ 3098002 w 6104375"/>
                <a:gd name="connsiteY1096" fmla="*/ 3329186 h 4028814"/>
                <a:gd name="connsiteX1097" fmla="*/ 3120722 w 6104375"/>
                <a:gd name="connsiteY1097" fmla="*/ 3350166 h 4028814"/>
                <a:gd name="connsiteX1098" fmla="*/ 3146935 w 6104375"/>
                <a:gd name="connsiteY1098" fmla="*/ 3370257 h 4028814"/>
                <a:gd name="connsiteX1099" fmla="*/ 3146935 w 6104375"/>
                <a:gd name="connsiteY1099" fmla="*/ 3370257 h 4028814"/>
                <a:gd name="connsiteX1100" fmla="*/ 3209711 w 6104375"/>
                <a:gd name="connsiteY1100" fmla="*/ 3373166 h 4028814"/>
                <a:gd name="connsiteX1101" fmla="*/ 3307933 w 6104375"/>
                <a:gd name="connsiteY1101" fmla="*/ 3436741 h 4028814"/>
                <a:gd name="connsiteX1102" fmla="*/ 3317331 w 6104375"/>
                <a:gd name="connsiteY1102" fmla="*/ 3444526 h 4028814"/>
                <a:gd name="connsiteX1103" fmla="*/ 3328761 w 6104375"/>
                <a:gd name="connsiteY1103" fmla="*/ 3448946 h 4028814"/>
                <a:gd name="connsiteX1104" fmla="*/ 3353907 w 6104375"/>
                <a:gd name="connsiteY1104" fmla="*/ 3445771 h 4028814"/>
                <a:gd name="connsiteX1105" fmla="*/ 3441638 w 6104375"/>
                <a:gd name="connsiteY1105" fmla="*/ 3491085 h 4028814"/>
                <a:gd name="connsiteX1106" fmla="*/ 3441638 w 6104375"/>
                <a:gd name="connsiteY1106" fmla="*/ 3491085 h 4028814"/>
                <a:gd name="connsiteX1107" fmla="*/ 3447747 w 6104375"/>
                <a:gd name="connsiteY1107" fmla="*/ 3495453 h 4028814"/>
                <a:gd name="connsiteX1108" fmla="*/ 3447747 w 6104375"/>
                <a:gd name="connsiteY1108" fmla="*/ 3495453 h 4028814"/>
                <a:gd name="connsiteX1109" fmla="*/ 3457424 w 6104375"/>
                <a:gd name="connsiteY1109" fmla="*/ 3543993 h 4028814"/>
                <a:gd name="connsiteX1110" fmla="*/ 3466162 w 6104375"/>
                <a:gd name="connsiteY1110" fmla="*/ 3544882 h 4028814"/>
                <a:gd name="connsiteX1111" fmla="*/ 3474900 w 6104375"/>
                <a:gd name="connsiteY1111" fmla="*/ 3526531 h 4028814"/>
                <a:gd name="connsiteX1112" fmla="*/ 3475776 w 6104375"/>
                <a:gd name="connsiteY1112" fmla="*/ 3517793 h 4028814"/>
                <a:gd name="connsiteX1113" fmla="*/ 3475776 w 6104375"/>
                <a:gd name="connsiteY1113" fmla="*/ 3517793 h 4028814"/>
                <a:gd name="connsiteX1114" fmla="*/ 3480145 w 6104375"/>
                <a:gd name="connsiteY1114" fmla="*/ 3518657 h 4028814"/>
                <a:gd name="connsiteX1115" fmla="*/ 3480145 w 6104375"/>
                <a:gd name="connsiteY1115" fmla="*/ 3518657 h 4028814"/>
                <a:gd name="connsiteX1116" fmla="*/ 3555596 w 6104375"/>
                <a:gd name="connsiteY1116" fmla="*/ 3508408 h 4028814"/>
                <a:gd name="connsiteX1117" fmla="*/ 3569883 w 6104375"/>
                <a:gd name="connsiteY1117" fmla="*/ 3528080 h 4028814"/>
                <a:gd name="connsiteX1118" fmla="*/ 3605964 w 6104375"/>
                <a:gd name="connsiteY1118" fmla="*/ 3571146 h 4028814"/>
                <a:gd name="connsiteX1119" fmla="*/ 3599499 w 6104375"/>
                <a:gd name="connsiteY1119" fmla="*/ 3603835 h 4028814"/>
                <a:gd name="connsiteX1120" fmla="*/ 3612961 w 6104375"/>
                <a:gd name="connsiteY1120" fmla="*/ 3616510 h 4028814"/>
                <a:gd name="connsiteX1121" fmla="*/ 3576182 w 6104375"/>
                <a:gd name="connsiteY1121" fmla="*/ 3632410 h 4028814"/>
                <a:gd name="connsiteX1122" fmla="*/ 3576182 w 6104375"/>
                <a:gd name="connsiteY1122" fmla="*/ 3632410 h 4028814"/>
                <a:gd name="connsiteX1123" fmla="*/ 3590102 w 6104375"/>
                <a:gd name="connsiteY1123" fmla="*/ 3652895 h 4028814"/>
                <a:gd name="connsiteX1124" fmla="*/ 3590102 w 6104375"/>
                <a:gd name="connsiteY1124" fmla="*/ 3652895 h 4028814"/>
                <a:gd name="connsiteX1125" fmla="*/ 3589225 w 6104375"/>
                <a:gd name="connsiteY1125" fmla="*/ 3658127 h 4028814"/>
                <a:gd name="connsiteX1126" fmla="*/ 3589225 w 6104375"/>
                <a:gd name="connsiteY1126" fmla="*/ 3658127 h 4028814"/>
                <a:gd name="connsiteX1127" fmla="*/ 3699690 w 6104375"/>
                <a:gd name="connsiteY1127" fmla="*/ 3726212 h 4028814"/>
                <a:gd name="connsiteX1128" fmla="*/ 3713317 w 6104375"/>
                <a:gd name="connsiteY1128" fmla="*/ 3753377 h 4028814"/>
                <a:gd name="connsiteX1129" fmla="*/ 3713317 w 6104375"/>
                <a:gd name="connsiteY1129" fmla="*/ 3753377 h 4028814"/>
                <a:gd name="connsiteX1130" fmla="*/ 3715946 w 6104375"/>
                <a:gd name="connsiteY1130" fmla="*/ 3760375 h 4028814"/>
                <a:gd name="connsiteX1131" fmla="*/ 3715946 w 6104375"/>
                <a:gd name="connsiteY1131" fmla="*/ 3760375 h 4028814"/>
                <a:gd name="connsiteX1132" fmla="*/ 3724683 w 6104375"/>
                <a:gd name="connsiteY1132" fmla="*/ 3788328 h 4028814"/>
                <a:gd name="connsiteX1133" fmla="*/ 3715069 w 6104375"/>
                <a:gd name="connsiteY1133" fmla="*/ 3816280 h 4028814"/>
                <a:gd name="connsiteX1134" fmla="*/ 3715069 w 6104375"/>
                <a:gd name="connsiteY1134" fmla="*/ 3816280 h 4028814"/>
                <a:gd name="connsiteX1135" fmla="*/ 3711577 w 6104375"/>
                <a:gd name="connsiteY1135" fmla="*/ 3821538 h 4028814"/>
                <a:gd name="connsiteX1136" fmla="*/ 3711577 w 6104375"/>
                <a:gd name="connsiteY1136" fmla="*/ 3821538 h 4028814"/>
                <a:gd name="connsiteX1137" fmla="*/ 3708351 w 6104375"/>
                <a:gd name="connsiteY1137" fmla="*/ 3886029 h 4028814"/>
                <a:gd name="connsiteX1138" fmla="*/ 3708351 w 6104375"/>
                <a:gd name="connsiteY1138" fmla="*/ 3886029 h 4028814"/>
                <a:gd name="connsiteX1139" fmla="*/ 3709227 w 6104375"/>
                <a:gd name="connsiteY1139" fmla="*/ 3894779 h 4028814"/>
                <a:gd name="connsiteX1140" fmla="*/ 3709227 w 6104375"/>
                <a:gd name="connsiteY1140" fmla="*/ 3894779 h 4028814"/>
                <a:gd name="connsiteX1141" fmla="*/ 3720594 w 6104375"/>
                <a:gd name="connsiteY1141" fmla="*/ 3920103 h 4028814"/>
                <a:gd name="connsiteX1142" fmla="*/ 3743314 w 6104375"/>
                <a:gd name="connsiteY1142" fmla="*/ 3965544 h 4028814"/>
                <a:gd name="connsiteX1143" fmla="*/ 3945638 w 6104375"/>
                <a:gd name="connsiteY1143" fmla="*/ 3978892 h 4028814"/>
                <a:gd name="connsiteX1144" fmla="*/ 4033116 w 6104375"/>
                <a:gd name="connsiteY1144" fmla="*/ 4007238 h 4028814"/>
                <a:gd name="connsiteX1145" fmla="*/ 4115640 w 6104375"/>
                <a:gd name="connsiteY1145" fmla="*/ 4021323 h 4028814"/>
                <a:gd name="connsiteX1146" fmla="*/ 4154096 w 6104375"/>
                <a:gd name="connsiteY1146" fmla="*/ 4023063 h 4028814"/>
                <a:gd name="connsiteX1147" fmla="*/ 4150984 w 6104375"/>
                <a:gd name="connsiteY1147" fmla="*/ 4026962 h 4028814"/>
                <a:gd name="connsiteX1148" fmla="*/ 4268078 w 6104375"/>
                <a:gd name="connsiteY1148" fmla="*/ 4026099 h 4028814"/>
                <a:gd name="connsiteX1149" fmla="*/ 4325457 w 6104375"/>
                <a:gd name="connsiteY1149" fmla="*/ 3981102 h 4028814"/>
                <a:gd name="connsiteX1150" fmla="*/ 4339732 w 6104375"/>
                <a:gd name="connsiteY1150" fmla="*/ 3954432 h 4028814"/>
                <a:gd name="connsiteX1151" fmla="*/ 4339732 w 6104375"/>
                <a:gd name="connsiteY1151" fmla="*/ 3954432 h 4028814"/>
                <a:gd name="connsiteX1152" fmla="*/ 4347593 w 6104375"/>
                <a:gd name="connsiteY1152" fmla="*/ 3946571 h 4028814"/>
                <a:gd name="connsiteX1153" fmla="*/ 4347593 w 6104375"/>
                <a:gd name="connsiteY1153" fmla="*/ 3946571 h 4028814"/>
                <a:gd name="connsiteX1154" fmla="*/ 4453511 w 6104375"/>
                <a:gd name="connsiteY1154" fmla="*/ 3848590 h 4028814"/>
                <a:gd name="connsiteX1155" fmla="*/ 4453511 w 6104375"/>
                <a:gd name="connsiteY1155" fmla="*/ 3848590 h 4028814"/>
                <a:gd name="connsiteX1156" fmla="*/ 4458756 w 6104375"/>
                <a:gd name="connsiteY1156" fmla="*/ 3840728 h 4028814"/>
                <a:gd name="connsiteX1157" fmla="*/ 4458756 w 6104375"/>
                <a:gd name="connsiteY1157" fmla="*/ 3840728 h 4028814"/>
                <a:gd name="connsiteX1158" fmla="*/ 4565411 w 6104375"/>
                <a:gd name="connsiteY1158" fmla="*/ 3831826 h 4028814"/>
                <a:gd name="connsiteX1159" fmla="*/ 4676790 w 6104375"/>
                <a:gd name="connsiteY1159" fmla="*/ 3796977 h 4028814"/>
                <a:gd name="connsiteX1160" fmla="*/ 4679127 w 6104375"/>
                <a:gd name="connsiteY1160" fmla="*/ 3800876 h 4028814"/>
                <a:gd name="connsiteX1161" fmla="*/ 4687280 w 6104375"/>
                <a:gd name="connsiteY1161" fmla="*/ 3792621 h 4028814"/>
                <a:gd name="connsiteX1162" fmla="*/ 4689617 w 6104375"/>
                <a:gd name="connsiteY1162" fmla="*/ 3796520 h 4028814"/>
                <a:gd name="connsiteX1163" fmla="*/ 4763899 w 6104375"/>
                <a:gd name="connsiteY1163" fmla="*/ 3770306 h 4028814"/>
                <a:gd name="connsiteX1164" fmla="*/ 4763899 w 6104375"/>
                <a:gd name="connsiteY1164" fmla="*/ 3770306 h 4028814"/>
                <a:gd name="connsiteX1165" fmla="*/ 4774389 w 6104375"/>
                <a:gd name="connsiteY1165" fmla="*/ 3765938 h 4028814"/>
                <a:gd name="connsiteX1166" fmla="*/ 4774389 w 6104375"/>
                <a:gd name="connsiteY1166" fmla="*/ 3765938 h 4028814"/>
                <a:gd name="connsiteX1167" fmla="*/ 4836429 w 6104375"/>
                <a:gd name="connsiteY1167" fmla="*/ 3730124 h 4028814"/>
                <a:gd name="connsiteX1168" fmla="*/ 4836429 w 6104375"/>
                <a:gd name="connsiteY1168" fmla="*/ 3730124 h 4028814"/>
                <a:gd name="connsiteX1169" fmla="*/ 4839058 w 6104375"/>
                <a:gd name="connsiteY1169" fmla="*/ 3722262 h 4028814"/>
                <a:gd name="connsiteX1170" fmla="*/ 4839058 w 6104375"/>
                <a:gd name="connsiteY1170" fmla="*/ 3722262 h 4028814"/>
                <a:gd name="connsiteX1171" fmla="*/ 4962273 w 6104375"/>
                <a:gd name="connsiteY1171" fmla="*/ 3655841 h 4028814"/>
                <a:gd name="connsiteX1172" fmla="*/ 4962273 w 6104375"/>
                <a:gd name="connsiteY1172" fmla="*/ 3655841 h 4028814"/>
                <a:gd name="connsiteX1173" fmla="*/ 5039070 w 6104375"/>
                <a:gd name="connsiteY1173" fmla="*/ 3675146 h 4028814"/>
                <a:gd name="connsiteX1174" fmla="*/ 5047617 w 6104375"/>
                <a:gd name="connsiteY1174" fmla="*/ 3680606 h 4028814"/>
                <a:gd name="connsiteX1175" fmla="*/ 5156608 w 6104375"/>
                <a:gd name="connsiteY1175" fmla="*/ 3741871 h 4028814"/>
                <a:gd name="connsiteX1176" fmla="*/ 5163797 w 6104375"/>
                <a:gd name="connsiteY1176" fmla="*/ 3767639 h 4028814"/>
                <a:gd name="connsiteX1177" fmla="*/ 5211853 w 6104375"/>
                <a:gd name="connsiteY1177" fmla="*/ 3776377 h 4028814"/>
                <a:gd name="connsiteX1178" fmla="*/ 5230205 w 6104375"/>
                <a:gd name="connsiteY1178" fmla="*/ 3803466 h 4028814"/>
                <a:gd name="connsiteX1179" fmla="*/ 5249420 w 6104375"/>
                <a:gd name="connsiteY1179" fmla="*/ 3817461 h 4028814"/>
                <a:gd name="connsiteX1180" fmla="*/ 5273741 w 6104375"/>
                <a:gd name="connsiteY1180" fmla="*/ 3816102 h 4028814"/>
                <a:gd name="connsiteX1181" fmla="*/ 5298213 w 6104375"/>
                <a:gd name="connsiteY1181" fmla="*/ 3830961 h 4028814"/>
                <a:gd name="connsiteX1182" fmla="*/ 5313072 w 6104375"/>
                <a:gd name="connsiteY1182" fmla="*/ 3851052 h 4028814"/>
                <a:gd name="connsiteX1183" fmla="*/ 5334040 w 6104375"/>
                <a:gd name="connsiteY1183" fmla="*/ 3854545 h 4028814"/>
                <a:gd name="connsiteX1184" fmla="*/ 5347147 w 6104375"/>
                <a:gd name="connsiteY1184" fmla="*/ 3858913 h 4028814"/>
                <a:gd name="connsiteX1185" fmla="*/ 5380255 w 6104375"/>
                <a:gd name="connsiteY1185" fmla="*/ 3888403 h 4028814"/>
                <a:gd name="connsiteX1186" fmla="*/ 5400042 w 6104375"/>
                <a:gd name="connsiteY1186" fmla="*/ 3916724 h 4028814"/>
                <a:gd name="connsiteX1187" fmla="*/ 5453395 w 6104375"/>
                <a:gd name="connsiteY1187" fmla="*/ 3873493 h 4028814"/>
                <a:gd name="connsiteX1188" fmla="*/ 5496854 w 6104375"/>
                <a:gd name="connsiteY1188" fmla="*/ 3838467 h 4028814"/>
                <a:gd name="connsiteX1189" fmla="*/ 5497642 w 6104375"/>
                <a:gd name="connsiteY1189" fmla="*/ 3796925 h 4028814"/>
                <a:gd name="connsiteX1190" fmla="*/ 5493082 w 6104375"/>
                <a:gd name="connsiteY1190" fmla="*/ 3782015 h 4028814"/>
                <a:gd name="connsiteX1191" fmla="*/ 5493082 w 6104375"/>
                <a:gd name="connsiteY1191" fmla="*/ 3782015 h 4028814"/>
                <a:gd name="connsiteX1192" fmla="*/ 5535208 w 6104375"/>
                <a:gd name="connsiteY1192" fmla="*/ 3728713 h 4028814"/>
                <a:gd name="connsiteX1193" fmla="*/ 5599089 w 6104375"/>
                <a:gd name="connsiteY1193" fmla="*/ 3659752 h 4028814"/>
                <a:gd name="connsiteX1194" fmla="*/ 5608424 w 6104375"/>
                <a:gd name="connsiteY1194" fmla="*/ 3667537 h 4028814"/>
                <a:gd name="connsiteX1195" fmla="*/ 5626775 w 6104375"/>
                <a:gd name="connsiteY1195" fmla="*/ 3689393 h 4028814"/>
                <a:gd name="connsiteX1196" fmla="*/ 5632604 w 6104375"/>
                <a:gd name="connsiteY1196" fmla="*/ 3695489 h 4028814"/>
                <a:gd name="connsiteX1197" fmla="*/ 5674680 w 6104375"/>
                <a:gd name="connsiteY1197" fmla="*/ 3692187 h 4028814"/>
                <a:gd name="connsiteX1198" fmla="*/ 5717110 w 6104375"/>
                <a:gd name="connsiteY1198" fmla="*/ 3759357 h 4028814"/>
                <a:gd name="connsiteX1199" fmla="*/ 5717110 w 6104375"/>
                <a:gd name="connsiteY1199" fmla="*/ 3759357 h 4028814"/>
                <a:gd name="connsiteX1200" fmla="*/ 5724095 w 6104375"/>
                <a:gd name="connsiteY1200" fmla="*/ 3760221 h 4028814"/>
                <a:gd name="connsiteX1201" fmla="*/ 5724095 w 6104375"/>
                <a:gd name="connsiteY1201" fmla="*/ 3760221 h 4028814"/>
                <a:gd name="connsiteX1202" fmla="*/ 5739831 w 6104375"/>
                <a:gd name="connsiteY1202" fmla="*/ 3775969 h 4028814"/>
                <a:gd name="connsiteX1203" fmla="*/ 5739831 w 6104375"/>
                <a:gd name="connsiteY1203" fmla="*/ 3775969 h 4028814"/>
                <a:gd name="connsiteX1204" fmla="*/ 5738954 w 6104375"/>
                <a:gd name="connsiteY1204" fmla="*/ 3771575 h 4028814"/>
                <a:gd name="connsiteX1205" fmla="*/ 5738954 w 6104375"/>
                <a:gd name="connsiteY1205" fmla="*/ 3771575 h 4028814"/>
                <a:gd name="connsiteX1206" fmla="*/ 5767796 w 6104375"/>
                <a:gd name="connsiteY1206" fmla="*/ 3744485 h 4028814"/>
                <a:gd name="connsiteX1207" fmla="*/ 5777791 w 6104375"/>
                <a:gd name="connsiteY1207" fmla="*/ 3712787 h 4028814"/>
                <a:gd name="connsiteX1208" fmla="*/ 5782642 w 6104375"/>
                <a:gd name="connsiteY1208" fmla="*/ 3685952 h 4028814"/>
                <a:gd name="connsiteX1209" fmla="*/ 5803902 w 6104375"/>
                <a:gd name="connsiteY1209" fmla="*/ 3688136 h 4028814"/>
                <a:gd name="connsiteX1210" fmla="*/ 5821098 w 6104375"/>
                <a:gd name="connsiteY1210" fmla="*/ 3744499 h 4028814"/>
                <a:gd name="connsiteX1211" fmla="*/ 5830699 w 6104375"/>
                <a:gd name="connsiteY1211" fmla="*/ 3788199 h 4028814"/>
                <a:gd name="connsiteX1212" fmla="*/ 5862170 w 6104375"/>
                <a:gd name="connsiteY1212" fmla="*/ 3775080 h 4028814"/>
                <a:gd name="connsiteX1213" fmla="*/ 5884014 w 6104375"/>
                <a:gd name="connsiteY1213" fmla="*/ 3773340 h 4028814"/>
                <a:gd name="connsiteX1214" fmla="*/ 5919840 w 6104375"/>
                <a:gd name="connsiteY1214" fmla="*/ 3760220 h 4028814"/>
                <a:gd name="connsiteX1215" fmla="*/ 5931194 w 6104375"/>
                <a:gd name="connsiteY1215" fmla="*/ 3727035 h 4028814"/>
                <a:gd name="connsiteX1216" fmla="*/ 5929454 w 6104375"/>
                <a:gd name="connsiteY1216" fmla="*/ 3685088 h 4028814"/>
                <a:gd name="connsiteX1217" fmla="*/ 5911103 w 6104375"/>
                <a:gd name="connsiteY1217" fmla="*/ 3644016 h 4028814"/>
                <a:gd name="connsiteX1218" fmla="*/ 5911103 w 6104375"/>
                <a:gd name="connsiteY1218" fmla="*/ 3591577 h 4028814"/>
                <a:gd name="connsiteX1219" fmla="*/ 5930331 w 6104375"/>
                <a:gd name="connsiteY1219" fmla="*/ 3581976 h 4028814"/>
                <a:gd name="connsiteX1220" fmla="*/ 5930331 w 6104375"/>
                <a:gd name="connsiteY1220" fmla="*/ 3581976 h 4028814"/>
                <a:gd name="connsiteX1221" fmla="*/ 5937189 w 6104375"/>
                <a:gd name="connsiteY1221" fmla="*/ 3578534 h 4028814"/>
                <a:gd name="connsiteX1222" fmla="*/ 5937189 w 6104375"/>
                <a:gd name="connsiteY1222" fmla="*/ 3578534 h 4028814"/>
                <a:gd name="connsiteX1223" fmla="*/ 5935906 w 6104375"/>
                <a:gd name="connsiteY1223" fmla="*/ 3525499 h 4028814"/>
                <a:gd name="connsiteX1224" fmla="*/ 5935906 w 6104375"/>
                <a:gd name="connsiteY1224" fmla="*/ 3525499 h 4028814"/>
                <a:gd name="connsiteX1225" fmla="*/ 5934699 w 6104375"/>
                <a:gd name="connsiteY1225" fmla="*/ 3528674 h 4028814"/>
                <a:gd name="connsiteX1226" fmla="*/ 5934699 w 6104375"/>
                <a:gd name="connsiteY1226" fmla="*/ 3528674 h 4028814"/>
                <a:gd name="connsiteX1227" fmla="*/ 5933836 w 6104375"/>
                <a:gd name="connsiteY1227" fmla="*/ 3491095 h 4028814"/>
                <a:gd name="connsiteX1228" fmla="*/ 5933836 w 6104375"/>
                <a:gd name="connsiteY1228" fmla="*/ 3491095 h 4028814"/>
                <a:gd name="connsiteX1229" fmla="*/ 5939945 w 6104375"/>
                <a:gd name="connsiteY1229" fmla="*/ 3486726 h 4028814"/>
                <a:gd name="connsiteX1230" fmla="*/ 5939945 w 6104375"/>
                <a:gd name="connsiteY1230" fmla="*/ 3486726 h 4028814"/>
                <a:gd name="connsiteX1231" fmla="*/ 5958347 w 6104375"/>
                <a:gd name="connsiteY1231" fmla="*/ 3481912 h 4028814"/>
                <a:gd name="connsiteX1232" fmla="*/ 5975187 w 6104375"/>
                <a:gd name="connsiteY1232" fmla="*/ 3470825 h 4028814"/>
                <a:gd name="connsiteX1233" fmla="*/ 5988001 w 6104375"/>
                <a:gd name="connsiteY1233" fmla="*/ 3501585 h 4028814"/>
                <a:gd name="connsiteX1234" fmla="*/ 5992370 w 6104375"/>
                <a:gd name="connsiteY1234" fmla="*/ 3553134 h 4028814"/>
                <a:gd name="connsiteX1235" fmla="*/ 6016843 w 6104375"/>
                <a:gd name="connsiteY1235" fmla="*/ 3547039 h 4028814"/>
                <a:gd name="connsiteX1236" fmla="*/ 6025581 w 6104375"/>
                <a:gd name="connsiteY1236" fmla="*/ 3531316 h 4028814"/>
                <a:gd name="connsiteX1237" fmla="*/ 6022952 w 6104375"/>
                <a:gd name="connsiteY1237" fmla="*/ 3499833 h 4028814"/>
                <a:gd name="connsiteX1238" fmla="*/ 6043932 w 6104375"/>
                <a:gd name="connsiteY1238" fmla="*/ 3473620 h 4028814"/>
                <a:gd name="connsiteX1239" fmla="*/ 6057813 w 6104375"/>
                <a:gd name="connsiteY1239" fmla="*/ 3446581 h 4028814"/>
                <a:gd name="connsiteX1240" fmla="*/ 6055451 w 6104375"/>
                <a:gd name="connsiteY1240" fmla="*/ 3408139 h 4028814"/>
                <a:gd name="connsiteX1241" fmla="*/ 6086744 w 6104375"/>
                <a:gd name="connsiteY1241" fmla="*/ 3408977 h 4028814"/>
                <a:gd name="connsiteX1242" fmla="*/ 6095558 w 6104375"/>
                <a:gd name="connsiteY1242" fmla="*/ 3408139 h 4028814"/>
                <a:gd name="connsiteX1243" fmla="*/ 6092319 w 6104375"/>
                <a:gd name="connsiteY1243" fmla="*/ 3393584 h 4028814"/>
                <a:gd name="connsiteX1244" fmla="*/ 6081829 w 6104375"/>
                <a:gd name="connsiteY1244" fmla="*/ 3368236 h 4028814"/>
                <a:gd name="connsiteX1245" fmla="*/ 6082705 w 6104375"/>
                <a:gd name="connsiteY1245" fmla="*/ 3314933 h 4028814"/>
                <a:gd name="connsiteX1246" fmla="*/ 6073091 w 6104375"/>
                <a:gd name="connsiteY1246" fmla="*/ 3256399 h 4028814"/>
                <a:gd name="connsiteX1247" fmla="*/ 6087950 w 6104375"/>
                <a:gd name="connsiteY1247" fmla="*/ 3189102 h 4028814"/>
                <a:gd name="connsiteX1248" fmla="*/ 6101933 w 6104375"/>
                <a:gd name="connsiteY1248" fmla="*/ 3160272 h 4028814"/>
                <a:gd name="connsiteX1249" fmla="*/ 6095824 w 6104375"/>
                <a:gd name="connsiteY1249" fmla="*/ 3079018 h 4028814"/>
                <a:gd name="connsiteX1250" fmla="*/ 6090579 w 6104375"/>
                <a:gd name="connsiteY1250" fmla="*/ 3025715 h 4028814"/>
                <a:gd name="connsiteX1251" fmla="*/ 6094948 w 6104375"/>
                <a:gd name="connsiteY1251" fmla="*/ 2974141 h 4028814"/>
                <a:gd name="connsiteX1252" fmla="*/ 6092319 w 6104375"/>
                <a:gd name="connsiteY1252" fmla="*/ 2936562 h 4028814"/>
                <a:gd name="connsiteX1253" fmla="*/ 6088827 w 6104375"/>
                <a:gd name="connsiteY1253" fmla="*/ 2885889 h 4028814"/>
                <a:gd name="connsiteX1254" fmla="*/ 6100193 w 6104375"/>
                <a:gd name="connsiteY1254" fmla="*/ 2848310 h 4028814"/>
                <a:gd name="connsiteX1255" fmla="*/ 6076596 w 6104375"/>
                <a:gd name="connsiteY1255" fmla="*/ 2797637 h 4028814"/>
                <a:gd name="connsiteX1256" fmla="*/ 6064366 w 6104375"/>
                <a:gd name="connsiteY1256" fmla="*/ 2762686 h 4028814"/>
                <a:gd name="connsiteX1257" fmla="*/ 6059121 w 6104375"/>
                <a:gd name="connsiteY1257" fmla="*/ 2734734 h 4028814"/>
                <a:gd name="connsiteX1258" fmla="*/ 6046891 w 6104375"/>
                <a:gd name="connsiteY1258" fmla="*/ 2705016 h 4028814"/>
                <a:gd name="connsiteX1259" fmla="*/ 6028540 w 6104375"/>
                <a:gd name="connsiteY1259" fmla="*/ 2676174 h 4028814"/>
                <a:gd name="connsiteX1260" fmla="*/ 6018926 w 6104375"/>
                <a:gd name="connsiteY1260" fmla="*/ 2619367 h 4028814"/>
                <a:gd name="connsiteX1261" fmla="*/ 6049507 w 6104375"/>
                <a:gd name="connsiteY1261" fmla="*/ 2625489 h 4028814"/>
                <a:gd name="connsiteX1262" fmla="*/ 6075720 w 6104375"/>
                <a:gd name="connsiteY1262" fmla="*/ 2629857 h 4028814"/>
                <a:gd name="connsiteX1263" fmla="*/ 6098440 w 6104375"/>
                <a:gd name="connsiteY1263" fmla="*/ 2614998 h 4028814"/>
                <a:gd name="connsiteX1264" fmla="*/ 6086210 w 6104375"/>
                <a:gd name="connsiteY1264" fmla="*/ 2576555 h 4028814"/>
                <a:gd name="connsiteX1265" fmla="*/ 6035525 w 6104375"/>
                <a:gd name="connsiteY1265" fmla="*/ 2519748 h 4028814"/>
                <a:gd name="connsiteX1266" fmla="*/ 6014557 w 6104375"/>
                <a:gd name="connsiteY1266" fmla="*/ 2479565 h 4028814"/>
                <a:gd name="connsiteX1267" fmla="*/ 5997082 w 6104375"/>
                <a:gd name="connsiteY1267" fmla="*/ 2451613 h 4028814"/>
                <a:gd name="connsiteX1268" fmla="*/ 5983988 w 6104375"/>
                <a:gd name="connsiteY1268" fmla="*/ 2429756 h 4028814"/>
                <a:gd name="connsiteX1269" fmla="*/ 5974374 w 6104375"/>
                <a:gd name="connsiteY1269" fmla="*/ 2408776 h 4028814"/>
                <a:gd name="connsiteX1270" fmla="*/ 5976127 w 6104375"/>
                <a:gd name="connsiteY1270" fmla="*/ 2390424 h 4028814"/>
                <a:gd name="connsiteX1271" fmla="*/ 5980496 w 6104375"/>
                <a:gd name="connsiteY1271" fmla="*/ 2366840 h 4028814"/>
                <a:gd name="connsiteX1272" fmla="*/ 5970882 w 6104375"/>
                <a:gd name="connsiteY1272" fmla="*/ 2334518 h 4028814"/>
                <a:gd name="connsiteX1273" fmla="*/ 5941164 w 6104375"/>
                <a:gd name="connsiteY1273" fmla="*/ 2287312 h 4028814"/>
                <a:gd name="connsiteX1274" fmla="*/ 5931550 w 6104375"/>
                <a:gd name="connsiteY1274" fmla="*/ 2254127 h 4028814"/>
                <a:gd name="connsiteX1275" fmla="*/ 5921936 w 6104375"/>
                <a:gd name="connsiteY1275" fmla="*/ 2213055 h 4028814"/>
                <a:gd name="connsiteX1276" fmla="*/ 5876495 w 6104375"/>
                <a:gd name="connsiteY1276" fmla="*/ 2183337 h 4028814"/>
                <a:gd name="connsiteX1277" fmla="*/ 5834547 w 6104375"/>
                <a:gd name="connsiteY1277" fmla="*/ 2159754 h 4028814"/>
                <a:gd name="connsiteX1278" fmla="*/ 5796104 w 6104375"/>
                <a:gd name="connsiteY1278" fmla="*/ 2132664 h 4028814"/>
                <a:gd name="connsiteX1279" fmla="*/ 5796104 w 6104375"/>
                <a:gd name="connsiteY1279" fmla="*/ 2132664 h 4028814"/>
                <a:gd name="connsiteX1280" fmla="*/ 5805238 w 6104375"/>
                <a:gd name="connsiteY1280" fmla="*/ 2136019 h 4028814"/>
                <a:gd name="connsiteX1281" fmla="*/ 5805238 w 6104375"/>
                <a:gd name="connsiteY1281" fmla="*/ 2136019 h 40288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Lst>
              <a:rect l="l" t="t" r="r" b="b"/>
              <a:pathLst>
                <a:path w="6104375" h="4028814">
                  <a:moveTo>
                    <a:pt x="5805238" y="2136019"/>
                  </a:moveTo>
                  <a:cubicBezTo>
                    <a:pt x="5805238" y="2136019"/>
                    <a:pt x="5793707" y="2134089"/>
                    <a:pt x="5789630" y="2135791"/>
                  </a:cubicBezTo>
                  <a:cubicBezTo>
                    <a:pt x="5785541" y="2137455"/>
                    <a:pt x="5780499" y="2141569"/>
                    <a:pt x="5775216" y="2139169"/>
                  </a:cubicBezTo>
                  <a:cubicBezTo>
                    <a:pt x="5769920" y="2136743"/>
                    <a:pt x="5758388" y="2133111"/>
                    <a:pt x="5749740" y="2130711"/>
                  </a:cubicBezTo>
                  <a:cubicBezTo>
                    <a:pt x="5741091" y="2128285"/>
                    <a:pt x="5733649" y="2125148"/>
                    <a:pt x="5727159" y="2123472"/>
                  </a:cubicBezTo>
                  <a:cubicBezTo>
                    <a:pt x="5720669" y="2121757"/>
                    <a:pt x="5713468" y="2120550"/>
                    <a:pt x="5711297" y="2116677"/>
                  </a:cubicBezTo>
                  <a:cubicBezTo>
                    <a:pt x="5709138" y="2112829"/>
                    <a:pt x="5706966" y="2108244"/>
                    <a:pt x="5704566" y="2107990"/>
                  </a:cubicBezTo>
                  <a:cubicBezTo>
                    <a:pt x="5702165" y="2107737"/>
                    <a:pt x="5701683" y="2110899"/>
                    <a:pt x="5696158" y="2111610"/>
                  </a:cubicBezTo>
                  <a:cubicBezTo>
                    <a:pt x="5690634" y="2112334"/>
                    <a:pt x="5686544" y="2110645"/>
                    <a:pt x="5681020" y="2113299"/>
                  </a:cubicBezTo>
                  <a:cubicBezTo>
                    <a:pt x="5675483" y="2115953"/>
                    <a:pt x="5675978" y="2118138"/>
                    <a:pt x="5675737" y="2122722"/>
                  </a:cubicBezTo>
                  <a:cubicBezTo>
                    <a:pt x="5675483" y="2127307"/>
                    <a:pt x="5680537" y="2129746"/>
                    <a:pt x="5683903" y="2130215"/>
                  </a:cubicBezTo>
                  <a:cubicBezTo>
                    <a:pt x="5687268" y="2130711"/>
                    <a:pt x="5691104" y="2131904"/>
                    <a:pt x="5690634" y="2134089"/>
                  </a:cubicBezTo>
                  <a:cubicBezTo>
                    <a:pt x="5690151" y="2136273"/>
                    <a:pt x="5688233" y="2138432"/>
                    <a:pt x="5688233" y="2138432"/>
                  </a:cubicBezTo>
                  <a:lnTo>
                    <a:pt x="5688233" y="2138432"/>
                  </a:lnTo>
                  <a:lnTo>
                    <a:pt x="5686798" y="2140147"/>
                  </a:lnTo>
                  <a:lnTo>
                    <a:pt x="5686798" y="2140147"/>
                  </a:lnTo>
                  <a:cubicBezTo>
                    <a:pt x="5686798" y="2140147"/>
                    <a:pt x="5683395" y="2143589"/>
                    <a:pt x="5677870" y="2148707"/>
                  </a:cubicBezTo>
                  <a:cubicBezTo>
                    <a:pt x="5672333" y="2153812"/>
                    <a:pt x="5668663" y="2160315"/>
                    <a:pt x="5678784" y="2162156"/>
                  </a:cubicBezTo>
                  <a:cubicBezTo>
                    <a:pt x="5688919" y="2164036"/>
                    <a:pt x="5693174" y="2168773"/>
                    <a:pt x="5694558" y="2174805"/>
                  </a:cubicBezTo>
                  <a:cubicBezTo>
                    <a:pt x="5694558" y="2174805"/>
                    <a:pt x="5690989" y="2181181"/>
                    <a:pt x="5688182" y="2183708"/>
                  </a:cubicBezTo>
                  <a:cubicBezTo>
                    <a:pt x="5687141" y="2184648"/>
                    <a:pt x="5686963" y="2185892"/>
                    <a:pt x="5687205" y="2187200"/>
                  </a:cubicBezTo>
                  <a:cubicBezTo>
                    <a:pt x="5687205" y="2187200"/>
                    <a:pt x="5676435" y="2195811"/>
                    <a:pt x="5677337" y="2196103"/>
                  </a:cubicBezTo>
                  <a:cubicBezTo>
                    <a:pt x="5678632" y="2196497"/>
                    <a:pt x="5679673" y="2196903"/>
                    <a:pt x="5680588" y="2197487"/>
                  </a:cubicBezTo>
                  <a:lnTo>
                    <a:pt x="5680588" y="2197487"/>
                  </a:lnTo>
                  <a:lnTo>
                    <a:pt x="5690532" y="2203863"/>
                  </a:lnTo>
                  <a:lnTo>
                    <a:pt x="5690532" y="2203863"/>
                  </a:lnTo>
                  <a:cubicBezTo>
                    <a:pt x="5689922" y="2205196"/>
                    <a:pt x="5688868" y="2206619"/>
                    <a:pt x="5687166" y="2208028"/>
                  </a:cubicBezTo>
                  <a:cubicBezTo>
                    <a:pt x="5680423" y="2213680"/>
                    <a:pt x="5675635" y="2211432"/>
                    <a:pt x="5672269" y="2207762"/>
                  </a:cubicBezTo>
                  <a:cubicBezTo>
                    <a:pt x="5668891" y="2204066"/>
                    <a:pt x="5666923" y="2202110"/>
                    <a:pt x="5661296" y="2204904"/>
                  </a:cubicBezTo>
                  <a:cubicBezTo>
                    <a:pt x="5655670" y="2207762"/>
                    <a:pt x="5650895" y="2210860"/>
                    <a:pt x="5649206" y="2218773"/>
                  </a:cubicBezTo>
                  <a:cubicBezTo>
                    <a:pt x="5647517" y="2226685"/>
                    <a:pt x="5644418" y="2238293"/>
                    <a:pt x="5643580" y="2244795"/>
                  </a:cubicBezTo>
                  <a:cubicBezTo>
                    <a:pt x="5640849" y="2266004"/>
                    <a:pt x="5657855" y="2261661"/>
                    <a:pt x="5648165" y="2283784"/>
                  </a:cubicBezTo>
                  <a:cubicBezTo>
                    <a:pt x="5648165" y="2283784"/>
                    <a:pt x="5645866" y="2298021"/>
                    <a:pt x="5636722" y="2284953"/>
                  </a:cubicBezTo>
                  <a:cubicBezTo>
                    <a:pt x="5631312" y="2281435"/>
                    <a:pt x="5627286" y="2268532"/>
                    <a:pt x="5619678" y="2270818"/>
                  </a:cubicBezTo>
                  <a:cubicBezTo>
                    <a:pt x="5616859" y="2271656"/>
                    <a:pt x="5618548" y="2277587"/>
                    <a:pt x="5618548" y="2280711"/>
                  </a:cubicBezTo>
                  <a:cubicBezTo>
                    <a:pt x="5618548" y="2283835"/>
                    <a:pt x="5623323" y="2290884"/>
                    <a:pt x="5621368" y="2293157"/>
                  </a:cubicBezTo>
                  <a:cubicBezTo>
                    <a:pt x="5619386" y="2295418"/>
                    <a:pt x="5615183" y="2294567"/>
                    <a:pt x="5612097" y="2292039"/>
                  </a:cubicBezTo>
                  <a:cubicBezTo>
                    <a:pt x="5608998" y="2289487"/>
                    <a:pt x="5607309" y="2291747"/>
                    <a:pt x="5606191" y="2295989"/>
                  </a:cubicBezTo>
                  <a:cubicBezTo>
                    <a:pt x="5605061" y="2300231"/>
                    <a:pt x="5600565" y="2303063"/>
                    <a:pt x="5596920" y="2297945"/>
                  </a:cubicBezTo>
                  <a:cubicBezTo>
                    <a:pt x="5593262" y="2292865"/>
                    <a:pt x="5583420" y="2286934"/>
                    <a:pt x="5578086" y="2285791"/>
                  </a:cubicBezTo>
                  <a:cubicBezTo>
                    <a:pt x="5572739" y="2284673"/>
                    <a:pt x="5570491" y="2284952"/>
                    <a:pt x="5570771" y="2279860"/>
                  </a:cubicBezTo>
                  <a:cubicBezTo>
                    <a:pt x="5571037" y="2274754"/>
                    <a:pt x="5569640" y="2270805"/>
                    <a:pt x="5558401" y="2269967"/>
                  </a:cubicBezTo>
                  <a:cubicBezTo>
                    <a:pt x="5547162" y="2269103"/>
                    <a:pt x="5541802" y="2269395"/>
                    <a:pt x="5540126" y="2276189"/>
                  </a:cubicBezTo>
                  <a:cubicBezTo>
                    <a:pt x="5538437" y="2282984"/>
                    <a:pt x="5538716" y="2286057"/>
                    <a:pt x="5544342" y="2288915"/>
                  </a:cubicBezTo>
                  <a:cubicBezTo>
                    <a:pt x="5549968" y="2291747"/>
                    <a:pt x="5550375" y="2297373"/>
                    <a:pt x="5545879" y="2299634"/>
                  </a:cubicBezTo>
                  <a:cubicBezTo>
                    <a:pt x="5514434" y="2315407"/>
                    <a:pt x="5550578" y="2299266"/>
                    <a:pt x="5529305" y="2304320"/>
                  </a:cubicBezTo>
                  <a:cubicBezTo>
                    <a:pt x="5523006" y="2305463"/>
                    <a:pt x="5520034" y="2320462"/>
                    <a:pt x="5517050" y="2317274"/>
                  </a:cubicBezTo>
                  <a:cubicBezTo>
                    <a:pt x="5511957" y="2311838"/>
                    <a:pt x="5498330" y="2296662"/>
                    <a:pt x="5493085" y="2299113"/>
                  </a:cubicBezTo>
                  <a:lnTo>
                    <a:pt x="5489999" y="2301170"/>
                  </a:lnTo>
                  <a:cubicBezTo>
                    <a:pt x="5485249" y="2300078"/>
                    <a:pt x="5479686" y="2298516"/>
                    <a:pt x="5476588" y="2295569"/>
                  </a:cubicBezTo>
                  <a:cubicBezTo>
                    <a:pt x="5471533" y="2290756"/>
                    <a:pt x="5471533" y="2289067"/>
                    <a:pt x="5465069" y="2290489"/>
                  </a:cubicBezTo>
                  <a:cubicBezTo>
                    <a:pt x="5458604" y="2291899"/>
                    <a:pt x="5458033" y="2296141"/>
                    <a:pt x="5461132" y="2299519"/>
                  </a:cubicBezTo>
                  <a:cubicBezTo>
                    <a:pt x="5464218" y="2302948"/>
                    <a:pt x="5471901" y="2304358"/>
                    <a:pt x="5472193" y="2312562"/>
                  </a:cubicBezTo>
                  <a:cubicBezTo>
                    <a:pt x="5472460" y="2320753"/>
                    <a:pt x="5475000" y="2328094"/>
                    <a:pt x="5478937" y="2332628"/>
                  </a:cubicBezTo>
                  <a:cubicBezTo>
                    <a:pt x="5482874" y="2337137"/>
                    <a:pt x="5488221" y="2341378"/>
                    <a:pt x="5484271" y="2345061"/>
                  </a:cubicBezTo>
                  <a:cubicBezTo>
                    <a:pt x="5480334" y="2348757"/>
                    <a:pt x="5476118" y="2348757"/>
                    <a:pt x="5471330" y="2348757"/>
                  </a:cubicBezTo>
                  <a:cubicBezTo>
                    <a:pt x="5466567" y="2348757"/>
                    <a:pt x="5466275" y="2357240"/>
                    <a:pt x="5467393" y="2362054"/>
                  </a:cubicBezTo>
                  <a:cubicBezTo>
                    <a:pt x="5468510" y="2366867"/>
                    <a:pt x="5465996" y="2373636"/>
                    <a:pt x="5469920" y="2375897"/>
                  </a:cubicBezTo>
                  <a:cubicBezTo>
                    <a:pt x="5473857" y="2378157"/>
                    <a:pt x="5481172" y="2380976"/>
                    <a:pt x="5480893" y="2386387"/>
                  </a:cubicBezTo>
                  <a:cubicBezTo>
                    <a:pt x="5480613" y="2391746"/>
                    <a:pt x="5481731" y="2394273"/>
                    <a:pt x="5484830" y="2397969"/>
                  </a:cubicBezTo>
                  <a:cubicBezTo>
                    <a:pt x="5487929" y="2401639"/>
                    <a:pt x="5491015" y="2406160"/>
                    <a:pt x="5485960" y="2407862"/>
                  </a:cubicBezTo>
                  <a:cubicBezTo>
                    <a:pt x="5480905" y="2409551"/>
                    <a:pt x="5481731" y="2412942"/>
                    <a:pt x="5478924" y="2416892"/>
                  </a:cubicBezTo>
                  <a:cubicBezTo>
                    <a:pt x="5476118" y="2420867"/>
                    <a:pt x="5468523" y="2423115"/>
                    <a:pt x="5462338" y="2419724"/>
                  </a:cubicBezTo>
                  <a:cubicBezTo>
                    <a:pt x="5456153" y="2416346"/>
                    <a:pt x="5451657" y="2414644"/>
                    <a:pt x="5450806" y="2408408"/>
                  </a:cubicBezTo>
                  <a:cubicBezTo>
                    <a:pt x="5449968" y="2402185"/>
                    <a:pt x="5446311" y="2396254"/>
                    <a:pt x="5442374" y="2395111"/>
                  </a:cubicBezTo>
                  <a:cubicBezTo>
                    <a:pt x="5438437" y="2393993"/>
                    <a:pt x="5439554" y="2401067"/>
                    <a:pt x="5437306" y="2403620"/>
                  </a:cubicBezTo>
                  <a:cubicBezTo>
                    <a:pt x="5435058" y="2406148"/>
                    <a:pt x="5429153" y="2405881"/>
                    <a:pt x="5426905" y="2399645"/>
                  </a:cubicBezTo>
                  <a:cubicBezTo>
                    <a:pt x="5424657" y="2393410"/>
                    <a:pt x="5421000" y="2387758"/>
                    <a:pt x="5417913" y="2390019"/>
                  </a:cubicBezTo>
                  <a:cubicBezTo>
                    <a:pt x="5414815" y="2392305"/>
                    <a:pt x="5411449" y="2400484"/>
                    <a:pt x="5406661" y="2399074"/>
                  </a:cubicBezTo>
                  <a:cubicBezTo>
                    <a:pt x="5401886" y="2397665"/>
                    <a:pt x="5396831" y="2393994"/>
                    <a:pt x="5390926" y="2387492"/>
                  </a:cubicBezTo>
                  <a:cubicBezTo>
                    <a:pt x="5385008" y="2380964"/>
                    <a:pt x="5375724" y="2377573"/>
                    <a:pt x="5370962" y="2370233"/>
                  </a:cubicBezTo>
                  <a:cubicBezTo>
                    <a:pt x="5366174" y="2362892"/>
                    <a:pt x="5358858" y="2351576"/>
                    <a:pt x="5357182" y="2346496"/>
                  </a:cubicBezTo>
                  <a:cubicBezTo>
                    <a:pt x="5355506" y="2341391"/>
                    <a:pt x="5355493" y="2335155"/>
                    <a:pt x="5356623" y="2329504"/>
                  </a:cubicBezTo>
                  <a:cubicBezTo>
                    <a:pt x="5357741" y="2323852"/>
                    <a:pt x="5358312" y="2321858"/>
                    <a:pt x="5355214" y="2322163"/>
                  </a:cubicBezTo>
                  <a:cubicBezTo>
                    <a:pt x="5352115" y="2322430"/>
                    <a:pt x="5340583" y="2321871"/>
                    <a:pt x="5337497" y="2321591"/>
                  </a:cubicBezTo>
                  <a:cubicBezTo>
                    <a:pt x="5334398" y="2321325"/>
                    <a:pt x="5330195" y="2319331"/>
                    <a:pt x="5329623" y="2315635"/>
                  </a:cubicBezTo>
                  <a:cubicBezTo>
                    <a:pt x="5329064" y="2311965"/>
                    <a:pt x="5324556" y="2311126"/>
                    <a:pt x="5323438" y="2307444"/>
                  </a:cubicBezTo>
                  <a:cubicBezTo>
                    <a:pt x="5322308" y="2303773"/>
                    <a:pt x="5319781" y="2303773"/>
                    <a:pt x="5318942" y="2308587"/>
                  </a:cubicBezTo>
                  <a:cubicBezTo>
                    <a:pt x="5318091" y="2313375"/>
                    <a:pt x="5316695" y="2314810"/>
                    <a:pt x="5311627" y="2314238"/>
                  </a:cubicBezTo>
                  <a:cubicBezTo>
                    <a:pt x="5306573" y="2313667"/>
                    <a:pt x="5299829" y="2311952"/>
                    <a:pt x="5300096" y="2317070"/>
                  </a:cubicBezTo>
                  <a:cubicBezTo>
                    <a:pt x="5300375" y="2322150"/>
                    <a:pt x="5302902" y="2323865"/>
                    <a:pt x="5306839" y="2327243"/>
                  </a:cubicBezTo>
                  <a:cubicBezTo>
                    <a:pt x="5310776" y="2330647"/>
                    <a:pt x="5311335" y="2335447"/>
                    <a:pt x="5304579" y="2338559"/>
                  </a:cubicBezTo>
                  <a:cubicBezTo>
                    <a:pt x="5297848" y="2341683"/>
                    <a:pt x="5294749" y="2340273"/>
                    <a:pt x="5294469" y="2346763"/>
                  </a:cubicBezTo>
                  <a:cubicBezTo>
                    <a:pt x="5294190" y="2353265"/>
                    <a:pt x="5297848" y="2352694"/>
                    <a:pt x="5294190" y="2357228"/>
                  </a:cubicBezTo>
                  <a:cubicBezTo>
                    <a:pt x="5290545" y="2361736"/>
                    <a:pt x="5293352" y="2363996"/>
                    <a:pt x="5297276" y="2366283"/>
                  </a:cubicBezTo>
                  <a:cubicBezTo>
                    <a:pt x="5301226" y="2368543"/>
                    <a:pt x="5302623" y="2369953"/>
                    <a:pt x="5302064" y="2373623"/>
                  </a:cubicBezTo>
                  <a:cubicBezTo>
                    <a:pt x="5301493" y="2377319"/>
                    <a:pt x="5302902" y="2378412"/>
                    <a:pt x="5305430" y="2380697"/>
                  </a:cubicBezTo>
                  <a:cubicBezTo>
                    <a:pt x="5307970" y="2382958"/>
                    <a:pt x="5311335" y="2388063"/>
                    <a:pt x="5309659" y="2394566"/>
                  </a:cubicBezTo>
                  <a:cubicBezTo>
                    <a:pt x="5307982" y="2401069"/>
                    <a:pt x="5305430" y="2406720"/>
                    <a:pt x="5300096" y="2408701"/>
                  </a:cubicBezTo>
                  <a:cubicBezTo>
                    <a:pt x="5294749" y="2410682"/>
                    <a:pt x="5293047" y="2414353"/>
                    <a:pt x="5292222" y="2416042"/>
                  </a:cubicBezTo>
                  <a:cubicBezTo>
                    <a:pt x="5291383" y="2417756"/>
                    <a:pt x="5289135" y="2423192"/>
                    <a:pt x="5284627" y="2418950"/>
                  </a:cubicBezTo>
                  <a:cubicBezTo>
                    <a:pt x="5284627" y="2418950"/>
                    <a:pt x="5280588" y="2415305"/>
                    <a:pt x="5277744" y="2417337"/>
                  </a:cubicBezTo>
                  <a:cubicBezTo>
                    <a:pt x="5274899" y="2419369"/>
                    <a:pt x="5268828" y="2417337"/>
                    <a:pt x="5269641" y="2412473"/>
                  </a:cubicBezTo>
                  <a:cubicBezTo>
                    <a:pt x="5270454" y="2407609"/>
                    <a:pt x="5273286" y="2389803"/>
                    <a:pt x="5268028" y="2388978"/>
                  </a:cubicBezTo>
                  <a:cubicBezTo>
                    <a:pt x="5262770" y="2388165"/>
                    <a:pt x="5256687" y="2386946"/>
                    <a:pt x="5256281" y="2382895"/>
                  </a:cubicBezTo>
                  <a:cubicBezTo>
                    <a:pt x="5255874" y="2378830"/>
                    <a:pt x="5255468" y="2376811"/>
                    <a:pt x="5251823" y="2376024"/>
                  </a:cubicBezTo>
                  <a:cubicBezTo>
                    <a:pt x="5248178" y="2375186"/>
                    <a:pt x="5241295" y="2373166"/>
                    <a:pt x="5236037" y="2365877"/>
                  </a:cubicBezTo>
                  <a:cubicBezTo>
                    <a:pt x="5230779" y="2358587"/>
                    <a:pt x="5227934" y="2357367"/>
                    <a:pt x="5226715" y="2347246"/>
                  </a:cubicBezTo>
                  <a:cubicBezTo>
                    <a:pt x="5225496" y="2337124"/>
                    <a:pt x="5224289" y="2334698"/>
                    <a:pt x="5215780" y="2334279"/>
                  </a:cubicBezTo>
                  <a:cubicBezTo>
                    <a:pt x="5207271" y="2333885"/>
                    <a:pt x="5206865" y="2338749"/>
                    <a:pt x="5203220" y="2344007"/>
                  </a:cubicBezTo>
                  <a:cubicBezTo>
                    <a:pt x="5199575" y="2349290"/>
                    <a:pt x="5195117" y="2352541"/>
                    <a:pt x="5191485" y="2358587"/>
                  </a:cubicBezTo>
                  <a:cubicBezTo>
                    <a:pt x="5187828" y="2364670"/>
                    <a:pt x="5187828" y="2369128"/>
                    <a:pt x="5184995" y="2373598"/>
                  </a:cubicBezTo>
                  <a:cubicBezTo>
                    <a:pt x="5182151" y="2378043"/>
                    <a:pt x="5180131" y="2377637"/>
                    <a:pt x="5176080" y="2373179"/>
                  </a:cubicBezTo>
                  <a:cubicBezTo>
                    <a:pt x="5172029" y="2368734"/>
                    <a:pt x="5168790" y="2363451"/>
                    <a:pt x="5167584" y="2358193"/>
                  </a:cubicBezTo>
                  <a:cubicBezTo>
                    <a:pt x="5166377" y="2352936"/>
                    <a:pt x="5161513" y="2346039"/>
                    <a:pt x="5153004" y="2342788"/>
                  </a:cubicBezTo>
                  <a:cubicBezTo>
                    <a:pt x="5144495" y="2339562"/>
                    <a:pt x="5140457" y="2339562"/>
                    <a:pt x="5134386" y="2336311"/>
                  </a:cubicBezTo>
                  <a:cubicBezTo>
                    <a:pt x="5128303" y="2333085"/>
                    <a:pt x="5122638" y="2328627"/>
                    <a:pt x="5122232" y="2333085"/>
                  </a:cubicBezTo>
                  <a:cubicBezTo>
                    <a:pt x="5121826" y="2337530"/>
                    <a:pt x="5121407" y="2339169"/>
                    <a:pt x="5118181" y="2338737"/>
                  </a:cubicBezTo>
                  <a:cubicBezTo>
                    <a:pt x="5114942" y="2338343"/>
                    <a:pt x="5113329" y="2337099"/>
                    <a:pt x="5109265" y="2343995"/>
                  </a:cubicBezTo>
                  <a:cubicBezTo>
                    <a:pt x="5105214" y="2350891"/>
                    <a:pt x="5097924" y="2355361"/>
                    <a:pt x="5090634" y="2347246"/>
                  </a:cubicBezTo>
                  <a:cubicBezTo>
                    <a:pt x="5083345" y="2339156"/>
                    <a:pt x="5069578" y="2322938"/>
                    <a:pt x="5066339" y="2307952"/>
                  </a:cubicBezTo>
                  <a:cubicBezTo>
                    <a:pt x="5063101" y="2292966"/>
                    <a:pt x="5057830" y="2273523"/>
                    <a:pt x="5052573" y="2271516"/>
                  </a:cubicBezTo>
                  <a:cubicBezTo>
                    <a:pt x="5047302" y="2269484"/>
                    <a:pt x="5045283" y="2269878"/>
                    <a:pt x="5047302" y="2264620"/>
                  </a:cubicBezTo>
                  <a:cubicBezTo>
                    <a:pt x="5049321" y="2259362"/>
                    <a:pt x="5051760" y="2254498"/>
                    <a:pt x="5054592" y="2250040"/>
                  </a:cubicBezTo>
                  <a:cubicBezTo>
                    <a:pt x="5057411" y="2245595"/>
                    <a:pt x="5061475" y="2243563"/>
                    <a:pt x="5066746" y="2243563"/>
                  </a:cubicBezTo>
                  <a:cubicBezTo>
                    <a:pt x="5072004" y="2243563"/>
                    <a:pt x="5077680" y="2244363"/>
                    <a:pt x="5076868" y="2241950"/>
                  </a:cubicBezTo>
                  <a:cubicBezTo>
                    <a:pt x="5076068" y="2239524"/>
                    <a:pt x="5075255" y="2235473"/>
                    <a:pt x="5073629" y="2230584"/>
                  </a:cubicBezTo>
                  <a:cubicBezTo>
                    <a:pt x="5072016" y="2225745"/>
                    <a:pt x="5071203" y="2223319"/>
                    <a:pt x="5076461" y="2221681"/>
                  </a:cubicBezTo>
                  <a:cubicBezTo>
                    <a:pt x="5081732" y="2220068"/>
                    <a:pt x="5085770" y="2218455"/>
                    <a:pt x="5086177" y="2216030"/>
                  </a:cubicBezTo>
                  <a:cubicBezTo>
                    <a:pt x="5086596" y="2213604"/>
                    <a:pt x="5083751" y="2207914"/>
                    <a:pt x="5080513" y="2205095"/>
                  </a:cubicBezTo>
                  <a:cubicBezTo>
                    <a:pt x="5077274" y="2202263"/>
                    <a:pt x="5073629" y="2201450"/>
                    <a:pt x="5075661" y="2195799"/>
                  </a:cubicBezTo>
                  <a:cubicBezTo>
                    <a:pt x="5077693" y="2190122"/>
                    <a:pt x="5079306" y="2184432"/>
                    <a:pt x="5075661" y="2179174"/>
                  </a:cubicBezTo>
                  <a:cubicBezTo>
                    <a:pt x="5072016" y="2173917"/>
                    <a:pt x="5063914" y="2174729"/>
                    <a:pt x="5060675" y="2179987"/>
                  </a:cubicBezTo>
                  <a:cubicBezTo>
                    <a:pt x="5057437" y="2185245"/>
                    <a:pt x="5059875" y="2192141"/>
                    <a:pt x="5052992" y="2193754"/>
                  </a:cubicBezTo>
                  <a:cubicBezTo>
                    <a:pt x="5046108" y="2195367"/>
                    <a:pt x="5045295" y="2190897"/>
                    <a:pt x="5044076" y="2186858"/>
                  </a:cubicBezTo>
                  <a:cubicBezTo>
                    <a:pt x="5042857" y="2182820"/>
                    <a:pt x="5040025" y="2175098"/>
                    <a:pt x="5036786" y="2170666"/>
                  </a:cubicBezTo>
                  <a:cubicBezTo>
                    <a:pt x="5033535" y="2166195"/>
                    <a:pt x="5033142" y="2153673"/>
                    <a:pt x="5033142" y="2153673"/>
                  </a:cubicBezTo>
                  <a:cubicBezTo>
                    <a:pt x="5033142" y="2153673"/>
                    <a:pt x="5029090" y="2137049"/>
                    <a:pt x="5029497" y="2130978"/>
                  </a:cubicBezTo>
                  <a:cubicBezTo>
                    <a:pt x="5029903" y="2124895"/>
                    <a:pt x="5030386" y="2128006"/>
                    <a:pt x="5027134" y="2127206"/>
                  </a:cubicBezTo>
                  <a:cubicBezTo>
                    <a:pt x="5023896" y="2126394"/>
                    <a:pt x="5020988" y="2122863"/>
                    <a:pt x="5016936" y="2125720"/>
                  </a:cubicBezTo>
                  <a:cubicBezTo>
                    <a:pt x="5012885" y="2128552"/>
                    <a:pt x="5002357" y="2132197"/>
                    <a:pt x="4993860" y="2128552"/>
                  </a:cubicBezTo>
                  <a:cubicBezTo>
                    <a:pt x="4985351" y="2124908"/>
                    <a:pt x="4984945" y="2120463"/>
                    <a:pt x="4990216" y="2116817"/>
                  </a:cubicBezTo>
                  <a:cubicBezTo>
                    <a:pt x="4995486" y="2113173"/>
                    <a:pt x="5004795" y="2112347"/>
                    <a:pt x="5012085" y="2112753"/>
                  </a:cubicBezTo>
                  <a:cubicBezTo>
                    <a:pt x="5019375" y="2113172"/>
                    <a:pt x="5025852" y="2112360"/>
                    <a:pt x="5031935" y="2111534"/>
                  </a:cubicBezTo>
                  <a:cubicBezTo>
                    <a:pt x="5038018" y="2110721"/>
                    <a:pt x="5040850" y="2109528"/>
                    <a:pt x="5036393" y="2105451"/>
                  </a:cubicBezTo>
                  <a:cubicBezTo>
                    <a:pt x="5031935" y="2101412"/>
                    <a:pt x="5028709" y="2094935"/>
                    <a:pt x="5029103" y="2090896"/>
                  </a:cubicBezTo>
                  <a:cubicBezTo>
                    <a:pt x="5029509" y="2086832"/>
                    <a:pt x="5032341" y="2080356"/>
                    <a:pt x="5026258" y="2084000"/>
                  </a:cubicBezTo>
                  <a:cubicBezTo>
                    <a:pt x="5020188" y="2087645"/>
                    <a:pt x="5016949" y="2089283"/>
                    <a:pt x="5008846" y="2087645"/>
                  </a:cubicBezTo>
                  <a:cubicBezTo>
                    <a:pt x="5000744" y="2086007"/>
                    <a:pt x="4986583" y="2081168"/>
                    <a:pt x="4980094" y="2076304"/>
                  </a:cubicBezTo>
                  <a:cubicBezTo>
                    <a:pt x="4973617" y="2071440"/>
                    <a:pt x="4967940" y="2062931"/>
                    <a:pt x="4961056" y="2064544"/>
                  </a:cubicBezTo>
                  <a:cubicBezTo>
                    <a:pt x="4954173" y="2066182"/>
                    <a:pt x="4946477" y="2071046"/>
                    <a:pt x="4942032" y="2066182"/>
                  </a:cubicBezTo>
                  <a:cubicBezTo>
                    <a:pt x="4937561" y="2061318"/>
                    <a:pt x="4941321" y="2055438"/>
                    <a:pt x="4941321" y="2055438"/>
                  </a:cubicBezTo>
                  <a:cubicBezTo>
                    <a:pt x="4943924" y="2050256"/>
                    <a:pt x="4938996" y="2046611"/>
                    <a:pt x="4930691" y="2047627"/>
                  </a:cubicBezTo>
                  <a:cubicBezTo>
                    <a:pt x="4922372" y="2048694"/>
                    <a:pt x="4922372" y="2040363"/>
                    <a:pt x="4917699" y="2038776"/>
                  </a:cubicBezTo>
                  <a:cubicBezTo>
                    <a:pt x="4913025" y="2037239"/>
                    <a:pt x="4907310" y="2027587"/>
                    <a:pt x="4911984" y="2019002"/>
                  </a:cubicBezTo>
                  <a:cubicBezTo>
                    <a:pt x="4916657" y="2010442"/>
                    <a:pt x="4905227" y="2007317"/>
                    <a:pt x="4905227" y="2007317"/>
                  </a:cubicBezTo>
                  <a:cubicBezTo>
                    <a:pt x="4905227" y="2007317"/>
                    <a:pt x="4902916" y="1993259"/>
                    <a:pt x="4895118" y="1992763"/>
                  </a:cubicBezTo>
                  <a:cubicBezTo>
                    <a:pt x="4887320" y="1992243"/>
                    <a:pt x="4872258" y="1977409"/>
                    <a:pt x="4870188" y="1970640"/>
                  </a:cubicBezTo>
                  <a:cubicBezTo>
                    <a:pt x="4868118" y="1963871"/>
                    <a:pt x="4863685" y="1957914"/>
                    <a:pt x="4858758" y="1968583"/>
                  </a:cubicBezTo>
                  <a:cubicBezTo>
                    <a:pt x="4853843" y="1979225"/>
                    <a:pt x="4840851" y="1981829"/>
                    <a:pt x="4834628" y="1981829"/>
                  </a:cubicBezTo>
                  <a:cubicBezTo>
                    <a:pt x="4828392" y="1981829"/>
                    <a:pt x="4819807" y="1975580"/>
                    <a:pt x="4815400" y="1985473"/>
                  </a:cubicBezTo>
                  <a:cubicBezTo>
                    <a:pt x="4811006" y="1995367"/>
                    <a:pt x="4799576" y="1994300"/>
                    <a:pt x="4798534" y="1983886"/>
                  </a:cubicBezTo>
                  <a:cubicBezTo>
                    <a:pt x="4797493" y="1973523"/>
                    <a:pt x="4791257" y="1977663"/>
                    <a:pt x="4789187" y="1987556"/>
                  </a:cubicBezTo>
                  <a:cubicBezTo>
                    <a:pt x="4787104" y="1997449"/>
                    <a:pt x="4768689" y="2003165"/>
                    <a:pt x="4756739" y="2001590"/>
                  </a:cubicBezTo>
                  <a:cubicBezTo>
                    <a:pt x="4744788" y="2000015"/>
                    <a:pt x="4735784" y="1993157"/>
                    <a:pt x="4727402" y="2005756"/>
                  </a:cubicBezTo>
                  <a:cubicBezTo>
                    <a:pt x="4723236" y="2012004"/>
                    <a:pt x="4714410" y="2014341"/>
                    <a:pt x="4712327" y="2016424"/>
                  </a:cubicBezTo>
                  <a:cubicBezTo>
                    <a:pt x="4710257" y="2018481"/>
                    <a:pt x="4699347" y="2022405"/>
                    <a:pt x="4697773" y="2015903"/>
                  </a:cubicBezTo>
                  <a:cubicBezTo>
                    <a:pt x="4696211" y="2009401"/>
                    <a:pt x="4683498" y="2008880"/>
                    <a:pt x="4677796" y="2010963"/>
                  </a:cubicBezTo>
                  <a:cubicBezTo>
                    <a:pt x="4674951" y="2011978"/>
                    <a:pt x="4673693" y="2012677"/>
                    <a:pt x="4671065" y="2011013"/>
                  </a:cubicBezTo>
                  <a:cubicBezTo>
                    <a:pt x="4669591" y="2010099"/>
                    <a:pt x="4667356" y="2009946"/>
                    <a:pt x="4666264" y="2008486"/>
                  </a:cubicBezTo>
                  <a:cubicBezTo>
                    <a:pt x="4665032" y="2006848"/>
                    <a:pt x="4665553" y="2004041"/>
                    <a:pt x="4665553" y="2002110"/>
                  </a:cubicBezTo>
                  <a:cubicBezTo>
                    <a:pt x="4665553" y="2001412"/>
                    <a:pt x="4665629" y="2000624"/>
                    <a:pt x="4665553" y="1999926"/>
                  </a:cubicBezTo>
                  <a:cubicBezTo>
                    <a:pt x="4665438" y="1999037"/>
                    <a:pt x="4664854" y="1997539"/>
                    <a:pt x="4664321" y="1996802"/>
                  </a:cubicBezTo>
                  <a:cubicBezTo>
                    <a:pt x="4662848" y="1994770"/>
                    <a:pt x="4659863" y="1993728"/>
                    <a:pt x="4657806" y="1995443"/>
                  </a:cubicBezTo>
                  <a:cubicBezTo>
                    <a:pt x="4656625" y="1996434"/>
                    <a:pt x="4655685" y="1997678"/>
                    <a:pt x="4655012" y="1998961"/>
                  </a:cubicBezTo>
                  <a:cubicBezTo>
                    <a:pt x="4653704" y="2001488"/>
                    <a:pt x="4651481" y="2004587"/>
                    <a:pt x="4648293" y="2004397"/>
                  </a:cubicBezTo>
                  <a:cubicBezTo>
                    <a:pt x="4646719" y="2004295"/>
                    <a:pt x="4644674" y="2003012"/>
                    <a:pt x="4643620" y="2001895"/>
                  </a:cubicBezTo>
                  <a:cubicBezTo>
                    <a:pt x="4642388" y="2000600"/>
                    <a:pt x="4642261" y="1999418"/>
                    <a:pt x="4640305" y="1998923"/>
                  </a:cubicBezTo>
                  <a:cubicBezTo>
                    <a:pt x="4637130" y="1998085"/>
                    <a:pt x="4633625" y="1998872"/>
                    <a:pt x="4630374" y="1998148"/>
                  </a:cubicBezTo>
                  <a:cubicBezTo>
                    <a:pt x="4629053" y="1997856"/>
                    <a:pt x="4627516" y="1997310"/>
                    <a:pt x="4627034" y="1995913"/>
                  </a:cubicBezTo>
                  <a:cubicBezTo>
                    <a:pt x="4626221" y="1993526"/>
                    <a:pt x="4628672" y="1991405"/>
                    <a:pt x="4629434" y="1989411"/>
                  </a:cubicBezTo>
                  <a:cubicBezTo>
                    <a:pt x="4630247" y="1987354"/>
                    <a:pt x="4629332" y="1984445"/>
                    <a:pt x="4628024" y="1982769"/>
                  </a:cubicBezTo>
                  <a:cubicBezTo>
                    <a:pt x="4627389" y="1981956"/>
                    <a:pt x="4626437" y="1981384"/>
                    <a:pt x="4625814" y="1980508"/>
                  </a:cubicBezTo>
                  <a:cubicBezTo>
                    <a:pt x="4625014" y="1979390"/>
                    <a:pt x="4624773" y="1978108"/>
                    <a:pt x="4624430" y="1976812"/>
                  </a:cubicBezTo>
                  <a:cubicBezTo>
                    <a:pt x="4624189" y="1976000"/>
                    <a:pt x="4624125" y="1974933"/>
                    <a:pt x="4623782" y="1974183"/>
                  </a:cubicBezTo>
                  <a:cubicBezTo>
                    <a:pt x="4623376" y="1973294"/>
                    <a:pt x="4622944" y="1972774"/>
                    <a:pt x="4622678" y="1971872"/>
                  </a:cubicBezTo>
                  <a:cubicBezTo>
                    <a:pt x="4622373" y="1970831"/>
                    <a:pt x="4622017" y="1969941"/>
                    <a:pt x="4621420" y="1968989"/>
                  </a:cubicBezTo>
                  <a:cubicBezTo>
                    <a:pt x="4620328" y="1967275"/>
                    <a:pt x="4618829" y="1965840"/>
                    <a:pt x="4617191" y="1964696"/>
                  </a:cubicBezTo>
                  <a:cubicBezTo>
                    <a:pt x="4613902" y="1962334"/>
                    <a:pt x="4609851" y="1961026"/>
                    <a:pt x="4605850" y="1960747"/>
                  </a:cubicBezTo>
                  <a:cubicBezTo>
                    <a:pt x="4602205" y="1960493"/>
                    <a:pt x="4598598" y="1959756"/>
                    <a:pt x="4595004" y="1959083"/>
                  </a:cubicBezTo>
                  <a:cubicBezTo>
                    <a:pt x="4592172" y="1958588"/>
                    <a:pt x="4589797" y="1957229"/>
                    <a:pt x="4587041" y="1956505"/>
                  </a:cubicBezTo>
                  <a:cubicBezTo>
                    <a:pt x="4584882" y="1955908"/>
                    <a:pt x="4583104" y="1955857"/>
                    <a:pt x="4580882" y="1955730"/>
                  </a:cubicBezTo>
                  <a:cubicBezTo>
                    <a:pt x="4579294" y="1955654"/>
                    <a:pt x="4577834" y="1955387"/>
                    <a:pt x="4576246" y="1955578"/>
                  </a:cubicBezTo>
                  <a:cubicBezTo>
                    <a:pt x="4574456" y="1955831"/>
                    <a:pt x="4573059" y="1955831"/>
                    <a:pt x="4571370" y="1954778"/>
                  </a:cubicBezTo>
                  <a:cubicBezTo>
                    <a:pt x="4569668" y="1953711"/>
                    <a:pt x="4566150" y="1952441"/>
                    <a:pt x="4564258" y="1953787"/>
                  </a:cubicBezTo>
                  <a:cubicBezTo>
                    <a:pt x="4563191" y="1954536"/>
                    <a:pt x="4563267" y="1955946"/>
                    <a:pt x="4563280" y="1957114"/>
                  </a:cubicBezTo>
                  <a:cubicBezTo>
                    <a:pt x="4563280" y="1958207"/>
                    <a:pt x="4563356" y="1959870"/>
                    <a:pt x="4563026" y="1960912"/>
                  </a:cubicBezTo>
                  <a:cubicBezTo>
                    <a:pt x="4562734" y="1961852"/>
                    <a:pt x="4561857" y="1962499"/>
                    <a:pt x="4561387" y="1963388"/>
                  </a:cubicBezTo>
                  <a:cubicBezTo>
                    <a:pt x="4560575" y="1964950"/>
                    <a:pt x="4559851" y="1967363"/>
                    <a:pt x="4557984" y="1967999"/>
                  </a:cubicBezTo>
                  <a:cubicBezTo>
                    <a:pt x="4556193" y="1968646"/>
                    <a:pt x="4553450" y="1967745"/>
                    <a:pt x="4551481" y="1967948"/>
                  </a:cubicBezTo>
                  <a:cubicBezTo>
                    <a:pt x="4549449" y="1968176"/>
                    <a:pt x="4547633" y="1968964"/>
                    <a:pt x="4545665" y="1969281"/>
                  </a:cubicBezTo>
                  <a:cubicBezTo>
                    <a:pt x="4544319" y="1969485"/>
                    <a:pt x="4542414" y="1971123"/>
                    <a:pt x="4541347" y="1972037"/>
                  </a:cubicBezTo>
                  <a:cubicBezTo>
                    <a:pt x="4540001" y="1973155"/>
                    <a:pt x="4538705" y="1974374"/>
                    <a:pt x="4537422" y="1975530"/>
                  </a:cubicBezTo>
                  <a:cubicBezTo>
                    <a:pt x="4534819" y="1977892"/>
                    <a:pt x="4531923" y="1977320"/>
                    <a:pt x="4528672" y="1977689"/>
                  </a:cubicBezTo>
                  <a:cubicBezTo>
                    <a:pt x="4527491" y="1977816"/>
                    <a:pt x="4526285" y="1977816"/>
                    <a:pt x="4525180" y="1977791"/>
                  </a:cubicBezTo>
                  <a:cubicBezTo>
                    <a:pt x="4524748" y="1974844"/>
                    <a:pt x="4525561" y="1971758"/>
                    <a:pt x="4525421" y="1968761"/>
                  </a:cubicBezTo>
                  <a:cubicBezTo>
                    <a:pt x="4523732" y="1968164"/>
                    <a:pt x="4521547" y="1968291"/>
                    <a:pt x="4520011" y="1967301"/>
                  </a:cubicBezTo>
                  <a:cubicBezTo>
                    <a:pt x="4519642" y="1967072"/>
                    <a:pt x="4517166" y="1965687"/>
                    <a:pt x="4517141" y="1965345"/>
                  </a:cubicBezTo>
                  <a:cubicBezTo>
                    <a:pt x="4516874" y="1961675"/>
                    <a:pt x="4516315" y="1957953"/>
                    <a:pt x="4516823" y="1954309"/>
                  </a:cubicBezTo>
                  <a:cubicBezTo>
                    <a:pt x="4516937" y="1953496"/>
                    <a:pt x="4517356" y="1952874"/>
                    <a:pt x="4517191" y="1951972"/>
                  </a:cubicBezTo>
                  <a:cubicBezTo>
                    <a:pt x="4516518" y="1948543"/>
                    <a:pt x="4514766" y="1946943"/>
                    <a:pt x="4511070" y="1946791"/>
                  </a:cubicBezTo>
                  <a:cubicBezTo>
                    <a:pt x="4508644" y="1946689"/>
                    <a:pt x="4506206" y="1946397"/>
                    <a:pt x="4503755" y="1946562"/>
                  </a:cubicBezTo>
                  <a:cubicBezTo>
                    <a:pt x="4502447" y="1946663"/>
                    <a:pt x="4501189" y="1947057"/>
                    <a:pt x="4500148" y="1947883"/>
                  </a:cubicBezTo>
                  <a:cubicBezTo>
                    <a:pt x="4499183" y="1948632"/>
                    <a:pt x="4498687" y="1949724"/>
                    <a:pt x="4497570" y="1950245"/>
                  </a:cubicBezTo>
                  <a:cubicBezTo>
                    <a:pt x="4494623" y="1951604"/>
                    <a:pt x="4492680" y="1952480"/>
                    <a:pt x="4489632" y="1953369"/>
                  </a:cubicBezTo>
                  <a:cubicBezTo>
                    <a:pt x="4488959" y="1953547"/>
                    <a:pt x="4488337" y="1954017"/>
                    <a:pt x="4487575" y="1954042"/>
                  </a:cubicBezTo>
                  <a:cubicBezTo>
                    <a:pt x="4487613" y="1954042"/>
                    <a:pt x="4485276" y="1945013"/>
                    <a:pt x="4485086" y="1944365"/>
                  </a:cubicBezTo>
                  <a:cubicBezTo>
                    <a:pt x="4483663" y="1939730"/>
                    <a:pt x="4479129" y="1935628"/>
                    <a:pt x="4475700" y="1932389"/>
                  </a:cubicBezTo>
                  <a:cubicBezTo>
                    <a:pt x="4474227" y="1930954"/>
                    <a:pt x="4473224" y="1929366"/>
                    <a:pt x="4472005" y="1927728"/>
                  </a:cubicBezTo>
                  <a:cubicBezTo>
                    <a:pt x="4469579" y="1924426"/>
                    <a:pt x="4466988" y="1920603"/>
                    <a:pt x="4462988" y="1919168"/>
                  </a:cubicBezTo>
                  <a:cubicBezTo>
                    <a:pt x="4460206" y="1918178"/>
                    <a:pt x="4455469" y="1917759"/>
                    <a:pt x="4454707" y="1914203"/>
                  </a:cubicBezTo>
                  <a:cubicBezTo>
                    <a:pt x="4454707" y="1914203"/>
                    <a:pt x="4453907" y="1910037"/>
                    <a:pt x="4454834" y="1905871"/>
                  </a:cubicBezTo>
                  <a:cubicBezTo>
                    <a:pt x="4455761" y="1901731"/>
                    <a:pt x="4455292" y="1896791"/>
                    <a:pt x="4452066" y="1895546"/>
                  </a:cubicBezTo>
                  <a:cubicBezTo>
                    <a:pt x="4448827" y="1894327"/>
                    <a:pt x="4446363" y="1895546"/>
                    <a:pt x="4443125" y="1895254"/>
                  </a:cubicBezTo>
                  <a:cubicBezTo>
                    <a:pt x="4439886" y="1894937"/>
                    <a:pt x="4437219" y="1892231"/>
                    <a:pt x="4434171" y="1888930"/>
                  </a:cubicBezTo>
                  <a:cubicBezTo>
                    <a:pt x="4432317" y="1886923"/>
                    <a:pt x="4430946" y="1886009"/>
                    <a:pt x="4429091" y="1884320"/>
                  </a:cubicBezTo>
                  <a:cubicBezTo>
                    <a:pt x="4428126" y="1883405"/>
                    <a:pt x="4425916" y="1885640"/>
                    <a:pt x="4424011" y="1887367"/>
                  </a:cubicBezTo>
                  <a:cubicBezTo>
                    <a:pt x="4418462" y="1892473"/>
                    <a:pt x="4407222" y="1902722"/>
                    <a:pt x="4407222" y="1902722"/>
                  </a:cubicBezTo>
                  <a:cubicBezTo>
                    <a:pt x="4404619" y="1905300"/>
                    <a:pt x="4393722" y="1904284"/>
                    <a:pt x="4395792" y="1898036"/>
                  </a:cubicBezTo>
                  <a:cubicBezTo>
                    <a:pt x="4397875" y="1891787"/>
                    <a:pt x="4392960" y="1889209"/>
                    <a:pt x="4392960" y="1889209"/>
                  </a:cubicBezTo>
                  <a:lnTo>
                    <a:pt x="4392960" y="1889209"/>
                  </a:lnTo>
                  <a:lnTo>
                    <a:pt x="4392960" y="1875938"/>
                  </a:lnTo>
                  <a:lnTo>
                    <a:pt x="4392960" y="1875938"/>
                  </a:lnTo>
                  <a:cubicBezTo>
                    <a:pt x="4392960" y="1870756"/>
                    <a:pt x="4384121" y="1849395"/>
                    <a:pt x="4376323" y="1857700"/>
                  </a:cubicBezTo>
                  <a:cubicBezTo>
                    <a:pt x="4368538" y="1866057"/>
                    <a:pt x="4360219" y="1864469"/>
                    <a:pt x="4360219" y="1864469"/>
                  </a:cubicBezTo>
                  <a:cubicBezTo>
                    <a:pt x="4360219" y="1864469"/>
                    <a:pt x="4353222" y="1862386"/>
                    <a:pt x="4350631" y="1866057"/>
                  </a:cubicBezTo>
                  <a:cubicBezTo>
                    <a:pt x="4348040" y="1869676"/>
                    <a:pt x="4341284" y="1877487"/>
                    <a:pt x="4340242" y="1866057"/>
                  </a:cubicBezTo>
                  <a:cubicBezTo>
                    <a:pt x="4339772" y="1860850"/>
                    <a:pt x="4334159" y="1859084"/>
                    <a:pt x="4329892" y="1857967"/>
                  </a:cubicBezTo>
                  <a:cubicBezTo>
                    <a:pt x="4327022" y="1857218"/>
                    <a:pt x="4324101" y="1856722"/>
                    <a:pt x="4321243" y="1855986"/>
                  </a:cubicBezTo>
                  <a:cubicBezTo>
                    <a:pt x="4317814" y="1855122"/>
                    <a:pt x="4318386" y="1855490"/>
                    <a:pt x="4314893" y="1854868"/>
                  </a:cubicBezTo>
                  <a:cubicBezTo>
                    <a:pt x="4314893" y="1854868"/>
                    <a:pt x="4309496" y="1855020"/>
                    <a:pt x="4306867" y="1852239"/>
                  </a:cubicBezTo>
                  <a:cubicBezTo>
                    <a:pt x="4304250" y="1849458"/>
                    <a:pt x="4304720" y="1844695"/>
                    <a:pt x="4304555" y="1842536"/>
                  </a:cubicBezTo>
                  <a:cubicBezTo>
                    <a:pt x="4304390" y="1840377"/>
                    <a:pt x="4302396" y="1835742"/>
                    <a:pt x="4298548" y="1837748"/>
                  </a:cubicBezTo>
                  <a:cubicBezTo>
                    <a:pt x="4294700" y="1839729"/>
                    <a:pt x="4294065" y="1843285"/>
                    <a:pt x="4286521" y="1844695"/>
                  </a:cubicBezTo>
                  <a:cubicBezTo>
                    <a:pt x="4278965" y="1846054"/>
                    <a:pt x="4271713" y="1846054"/>
                    <a:pt x="4267878" y="1843920"/>
                  </a:cubicBezTo>
                  <a:cubicBezTo>
                    <a:pt x="4264004" y="1841736"/>
                    <a:pt x="4263280" y="1841317"/>
                    <a:pt x="4263280" y="1841317"/>
                  </a:cubicBezTo>
                  <a:cubicBezTo>
                    <a:pt x="4256054" y="1839335"/>
                    <a:pt x="4251431" y="1840275"/>
                    <a:pt x="4251431" y="1840275"/>
                  </a:cubicBezTo>
                  <a:lnTo>
                    <a:pt x="4251431" y="1840275"/>
                  </a:lnTo>
                  <a:lnTo>
                    <a:pt x="4238350" y="1838193"/>
                  </a:lnTo>
                  <a:lnTo>
                    <a:pt x="4232635" y="1837672"/>
                  </a:lnTo>
                  <a:lnTo>
                    <a:pt x="4222170" y="1832681"/>
                  </a:lnTo>
                  <a:lnTo>
                    <a:pt x="4222170" y="1832681"/>
                  </a:lnTo>
                  <a:cubicBezTo>
                    <a:pt x="4222170" y="1832681"/>
                    <a:pt x="4211833" y="1830547"/>
                    <a:pt x="4213446" y="1822813"/>
                  </a:cubicBezTo>
                  <a:cubicBezTo>
                    <a:pt x="4214220" y="1819168"/>
                    <a:pt x="4209813" y="1819168"/>
                    <a:pt x="4204606" y="1819168"/>
                  </a:cubicBezTo>
                  <a:cubicBezTo>
                    <a:pt x="4199425" y="1819168"/>
                    <a:pt x="4194218" y="1819168"/>
                    <a:pt x="4192135" y="1815002"/>
                  </a:cubicBezTo>
                  <a:cubicBezTo>
                    <a:pt x="4190052" y="1810837"/>
                    <a:pt x="4185379" y="1805655"/>
                    <a:pt x="4184871" y="1813441"/>
                  </a:cubicBezTo>
                  <a:cubicBezTo>
                    <a:pt x="4184363" y="1821251"/>
                    <a:pt x="4174482" y="1822267"/>
                    <a:pt x="4173961" y="1815523"/>
                  </a:cubicBezTo>
                  <a:cubicBezTo>
                    <a:pt x="4173441" y="1808780"/>
                    <a:pt x="4164881" y="1813441"/>
                    <a:pt x="4160728" y="1813961"/>
                  </a:cubicBezTo>
                  <a:cubicBezTo>
                    <a:pt x="4160728" y="1813961"/>
                    <a:pt x="4144789" y="1816641"/>
                    <a:pt x="4138452" y="1813390"/>
                  </a:cubicBezTo>
                  <a:cubicBezTo>
                    <a:pt x="4132140" y="1810164"/>
                    <a:pt x="4130591" y="1802303"/>
                    <a:pt x="4130591" y="1802303"/>
                  </a:cubicBezTo>
                  <a:lnTo>
                    <a:pt x="4130591" y="1802303"/>
                  </a:lnTo>
                  <a:lnTo>
                    <a:pt x="4135988" y="1795978"/>
                  </a:lnTo>
                  <a:lnTo>
                    <a:pt x="4132280" y="1787520"/>
                  </a:lnTo>
                  <a:lnTo>
                    <a:pt x="4148777" y="1769486"/>
                  </a:lnTo>
                  <a:lnTo>
                    <a:pt x="4128419" y="1757129"/>
                  </a:lnTo>
                  <a:lnTo>
                    <a:pt x="4125498" y="1748493"/>
                  </a:lnTo>
                  <a:lnTo>
                    <a:pt x="4125498" y="1748493"/>
                  </a:lnTo>
                  <a:cubicBezTo>
                    <a:pt x="4125498" y="1748493"/>
                    <a:pt x="4124888" y="1747579"/>
                    <a:pt x="4122869" y="1749268"/>
                  </a:cubicBezTo>
                  <a:cubicBezTo>
                    <a:pt x="4120875" y="1750983"/>
                    <a:pt x="4117624" y="1756532"/>
                    <a:pt x="4114398" y="1756977"/>
                  </a:cubicBezTo>
                  <a:cubicBezTo>
                    <a:pt x="4111147" y="1757447"/>
                    <a:pt x="4105762" y="1754665"/>
                    <a:pt x="4102371" y="1753129"/>
                  </a:cubicBezTo>
                  <a:cubicBezTo>
                    <a:pt x="4098980" y="1751592"/>
                    <a:pt x="4100187" y="1752380"/>
                    <a:pt x="4100187" y="1752380"/>
                  </a:cubicBezTo>
                  <a:cubicBezTo>
                    <a:pt x="4100187" y="1752380"/>
                    <a:pt x="4094027" y="1759377"/>
                    <a:pt x="4094027" y="1763391"/>
                  </a:cubicBezTo>
                  <a:cubicBezTo>
                    <a:pt x="4094027" y="1767404"/>
                    <a:pt x="4088351" y="1768077"/>
                    <a:pt x="4088351" y="1768077"/>
                  </a:cubicBezTo>
                  <a:lnTo>
                    <a:pt x="4088351" y="1768077"/>
                  </a:lnTo>
                  <a:lnTo>
                    <a:pt x="4083448" y="1763391"/>
                  </a:lnTo>
                  <a:lnTo>
                    <a:pt x="4080362" y="1756342"/>
                  </a:lnTo>
                  <a:lnTo>
                    <a:pt x="4075079" y="1751923"/>
                  </a:lnTo>
                  <a:lnTo>
                    <a:pt x="4059128" y="1741699"/>
                  </a:lnTo>
                  <a:lnTo>
                    <a:pt x="4059128" y="1741699"/>
                  </a:lnTo>
                  <a:cubicBezTo>
                    <a:pt x="4059128" y="1741699"/>
                    <a:pt x="4051089" y="1740213"/>
                    <a:pt x="4051089" y="1735146"/>
                  </a:cubicBezTo>
                  <a:cubicBezTo>
                    <a:pt x="4051089" y="1730066"/>
                    <a:pt x="4051978" y="1729190"/>
                    <a:pt x="4047215" y="1729190"/>
                  </a:cubicBezTo>
                  <a:cubicBezTo>
                    <a:pt x="4042453" y="1729190"/>
                    <a:pt x="4042453" y="1728593"/>
                    <a:pt x="4040967" y="1724694"/>
                  </a:cubicBezTo>
                  <a:lnTo>
                    <a:pt x="4040967" y="1724694"/>
                  </a:lnTo>
                  <a:lnTo>
                    <a:pt x="4036204" y="1714877"/>
                  </a:lnTo>
                  <a:lnTo>
                    <a:pt x="4036496" y="1706266"/>
                  </a:lnTo>
                  <a:lnTo>
                    <a:pt x="4036496" y="1706266"/>
                  </a:lnTo>
                  <a:cubicBezTo>
                    <a:pt x="4034033" y="1706037"/>
                    <a:pt x="4031569" y="1705872"/>
                    <a:pt x="4029105" y="1705669"/>
                  </a:cubicBezTo>
                  <a:cubicBezTo>
                    <a:pt x="4025866" y="1705403"/>
                    <a:pt x="4025714" y="1704945"/>
                    <a:pt x="4023707" y="1707333"/>
                  </a:cubicBezTo>
                  <a:cubicBezTo>
                    <a:pt x="4022298" y="1709022"/>
                    <a:pt x="4019059" y="1709543"/>
                    <a:pt x="4018577" y="1711842"/>
                  </a:cubicBezTo>
                  <a:cubicBezTo>
                    <a:pt x="4015834" y="1712261"/>
                    <a:pt x="4012836" y="1709835"/>
                    <a:pt x="4010906" y="1707968"/>
                  </a:cubicBezTo>
                  <a:cubicBezTo>
                    <a:pt x="4007058" y="1704247"/>
                    <a:pt x="4003134" y="1699358"/>
                    <a:pt x="3997634" y="1698189"/>
                  </a:cubicBezTo>
                  <a:cubicBezTo>
                    <a:pt x="3993202" y="1697250"/>
                    <a:pt x="3991132" y="1693821"/>
                    <a:pt x="3987767" y="1690874"/>
                  </a:cubicBezTo>
                  <a:cubicBezTo>
                    <a:pt x="3983601" y="1687230"/>
                    <a:pt x="3982572" y="1679940"/>
                    <a:pt x="3982572" y="1679940"/>
                  </a:cubicBezTo>
                  <a:cubicBezTo>
                    <a:pt x="3982572" y="1679940"/>
                    <a:pt x="3974254" y="1672396"/>
                    <a:pt x="3969072" y="1672396"/>
                  </a:cubicBezTo>
                  <a:cubicBezTo>
                    <a:pt x="3963878" y="1672396"/>
                    <a:pt x="3959484" y="1666694"/>
                    <a:pt x="3960004" y="1659925"/>
                  </a:cubicBezTo>
                  <a:cubicBezTo>
                    <a:pt x="3960004" y="1659925"/>
                    <a:pt x="3956118" y="1651441"/>
                    <a:pt x="3954645" y="1646704"/>
                  </a:cubicBezTo>
                  <a:cubicBezTo>
                    <a:pt x="3953146" y="1641942"/>
                    <a:pt x="3951927" y="1635909"/>
                    <a:pt x="3950428" y="1634131"/>
                  </a:cubicBezTo>
                  <a:cubicBezTo>
                    <a:pt x="3948930" y="1632354"/>
                    <a:pt x="3946250" y="1631744"/>
                    <a:pt x="3946250" y="1631744"/>
                  </a:cubicBezTo>
                  <a:lnTo>
                    <a:pt x="3946250" y="1631744"/>
                  </a:lnTo>
                  <a:lnTo>
                    <a:pt x="3931239" y="1641218"/>
                  </a:lnTo>
                  <a:lnTo>
                    <a:pt x="3931239" y="1641218"/>
                  </a:lnTo>
                  <a:cubicBezTo>
                    <a:pt x="3931239" y="1641218"/>
                    <a:pt x="3917243" y="1625711"/>
                    <a:pt x="3909509" y="1621571"/>
                  </a:cubicBezTo>
                  <a:cubicBezTo>
                    <a:pt x="3901762" y="1617406"/>
                    <a:pt x="3885100" y="1605773"/>
                    <a:pt x="3885100" y="1605773"/>
                  </a:cubicBezTo>
                  <a:cubicBezTo>
                    <a:pt x="3885100" y="1605773"/>
                    <a:pt x="3872590" y="1595359"/>
                    <a:pt x="3868425" y="1595651"/>
                  </a:cubicBezTo>
                  <a:cubicBezTo>
                    <a:pt x="3864259" y="1595943"/>
                    <a:pt x="3853235" y="1598038"/>
                    <a:pt x="3853235" y="1598038"/>
                  </a:cubicBezTo>
                  <a:lnTo>
                    <a:pt x="3853235" y="1598038"/>
                  </a:lnTo>
                  <a:lnTo>
                    <a:pt x="3839837" y="1610243"/>
                  </a:lnTo>
                  <a:lnTo>
                    <a:pt x="3815720" y="1587319"/>
                  </a:lnTo>
                  <a:lnTo>
                    <a:pt x="3807985" y="1592082"/>
                  </a:lnTo>
                  <a:lnTo>
                    <a:pt x="3807985" y="1592082"/>
                  </a:lnTo>
                  <a:cubicBezTo>
                    <a:pt x="3807985" y="1592082"/>
                    <a:pt x="3802918" y="1588805"/>
                    <a:pt x="3802626" y="1585834"/>
                  </a:cubicBezTo>
                  <a:cubicBezTo>
                    <a:pt x="3802334" y="1582862"/>
                    <a:pt x="3799349" y="1581071"/>
                    <a:pt x="3799349" y="1581071"/>
                  </a:cubicBezTo>
                  <a:cubicBezTo>
                    <a:pt x="3799349" y="1581071"/>
                    <a:pt x="3791602" y="1579877"/>
                    <a:pt x="3789519" y="1580779"/>
                  </a:cubicBezTo>
                  <a:cubicBezTo>
                    <a:pt x="3787424" y="1581668"/>
                    <a:pt x="3788326" y="1586430"/>
                    <a:pt x="3786256" y="1589707"/>
                  </a:cubicBezTo>
                  <a:cubicBezTo>
                    <a:pt x="3784160" y="1592983"/>
                    <a:pt x="3784160" y="1592983"/>
                    <a:pt x="3784160" y="1592983"/>
                  </a:cubicBezTo>
                  <a:cubicBezTo>
                    <a:pt x="3784160" y="1592983"/>
                    <a:pt x="3780591" y="1590901"/>
                    <a:pt x="3779994" y="1587332"/>
                  </a:cubicBezTo>
                  <a:cubicBezTo>
                    <a:pt x="3779398" y="1583789"/>
                    <a:pt x="3777188" y="1583458"/>
                    <a:pt x="3777188" y="1583458"/>
                  </a:cubicBezTo>
                  <a:lnTo>
                    <a:pt x="3777188" y="1583458"/>
                  </a:lnTo>
                  <a:lnTo>
                    <a:pt x="3744434" y="1577032"/>
                  </a:lnTo>
                  <a:lnTo>
                    <a:pt x="3717637" y="1571977"/>
                  </a:lnTo>
                  <a:lnTo>
                    <a:pt x="3686091" y="1549930"/>
                  </a:lnTo>
                  <a:lnTo>
                    <a:pt x="3686091" y="1549930"/>
                  </a:lnTo>
                  <a:cubicBezTo>
                    <a:pt x="3686091" y="1549930"/>
                    <a:pt x="3674178" y="1535643"/>
                    <a:pt x="3672692" y="1532671"/>
                  </a:cubicBezTo>
                  <a:cubicBezTo>
                    <a:pt x="3671193" y="1529699"/>
                    <a:pt x="3663459" y="1522257"/>
                    <a:pt x="3663459" y="1522257"/>
                  </a:cubicBezTo>
                  <a:lnTo>
                    <a:pt x="3663459" y="1522257"/>
                  </a:lnTo>
                  <a:lnTo>
                    <a:pt x="3650061" y="1523146"/>
                  </a:lnTo>
                  <a:lnTo>
                    <a:pt x="3642910" y="1515132"/>
                  </a:lnTo>
                  <a:lnTo>
                    <a:pt x="3636065" y="1515399"/>
                  </a:lnTo>
                  <a:lnTo>
                    <a:pt x="3601826" y="1458820"/>
                  </a:lnTo>
                  <a:lnTo>
                    <a:pt x="3594676" y="1434411"/>
                  </a:lnTo>
                  <a:lnTo>
                    <a:pt x="3556563" y="1415653"/>
                  </a:lnTo>
                  <a:lnTo>
                    <a:pt x="3558646" y="1390330"/>
                  </a:lnTo>
                  <a:lnTo>
                    <a:pt x="3535430" y="1373096"/>
                  </a:lnTo>
                  <a:lnTo>
                    <a:pt x="3536027" y="1367419"/>
                  </a:lnTo>
                  <a:lnTo>
                    <a:pt x="3535138" y="1361767"/>
                  </a:lnTo>
                  <a:lnTo>
                    <a:pt x="3538110" y="1354617"/>
                  </a:lnTo>
                  <a:lnTo>
                    <a:pt x="3544955" y="1342120"/>
                  </a:lnTo>
                  <a:lnTo>
                    <a:pt x="3540790" y="1333485"/>
                  </a:lnTo>
                  <a:lnTo>
                    <a:pt x="3531862" y="1315921"/>
                  </a:lnTo>
                  <a:lnTo>
                    <a:pt x="3522629" y="1316213"/>
                  </a:lnTo>
                  <a:lnTo>
                    <a:pt x="3524419" y="1303995"/>
                  </a:lnTo>
                  <a:lnTo>
                    <a:pt x="3539901" y="1290000"/>
                  </a:lnTo>
                  <a:lnTo>
                    <a:pt x="3539901" y="1290000"/>
                  </a:lnTo>
                  <a:cubicBezTo>
                    <a:pt x="3539901" y="1290000"/>
                    <a:pt x="3523823" y="1278088"/>
                    <a:pt x="3523530" y="1276297"/>
                  </a:cubicBezTo>
                  <a:cubicBezTo>
                    <a:pt x="3523238" y="1274506"/>
                    <a:pt x="3521143" y="1270035"/>
                    <a:pt x="3520851" y="1268854"/>
                  </a:cubicBezTo>
                  <a:cubicBezTo>
                    <a:pt x="3520559" y="1267661"/>
                    <a:pt x="3519657" y="1266848"/>
                    <a:pt x="3519657" y="1266848"/>
                  </a:cubicBezTo>
                  <a:cubicBezTo>
                    <a:pt x="3519657" y="1266848"/>
                    <a:pt x="3515225" y="1261120"/>
                    <a:pt x="3508748" y="1262670"/>
                  </a:cubicBezTo>
                  <a:cubicBezTo>
                    <a:pt x="3502271" y="1264219"/>
                    <a:pt x="3497076" y="1254110"/>
                    <a:pt x="3497076" y="1249436"/>
                  </a:cubicBezTo>
                  <a:cubicBezTo>
                    <a:pt x="3497076" y="1244724"/>
                    <a:pt x="3487729" y="1228088"/>
                    <a:pt x="3482535" y="1226526"/>
                  </a:cubicBezTo>
                  <a:cubicBezTo>
                    <a:pt x="3477341" y="1224964"/>
                    <a:pt x="3476820" y="1215870"/>
                    <a:pt x="3477848" y="1211705"/>
                  </a:cubicBezTo>
                  <a:cubicBezTo>
                    <a:pt x="3478890" y="1207526"/>
                    <a:pt x="3475258" y="1201812"/>
                    <a:pt x="3470063" y="1197125"/>
                  </a:cubicBezTo>
                  <a:cubicBezTo>
                    <a:pt x="3464856" y="1192439"/>
                    <a:pt x="3466431" y="1185682"/>
                    <a:pt x="3474216" y="1184654"/>
                  </a:cubicBezTo>
                  <a:cubicBezTo>
                    <a:pt x="3482001" y="1183600"/>
                    <a:pt x="3483043" y="1180209"/>
                    <a:pt x="3483043" y="1173719"/>
                  </a:cubicBezTo>
                  <a:cubicBezTo>
                    <a:pt x="3483043" y="1167230"/>
                    <a:pt x="3492669" y="1160473"/>
                    <a:pt x="3501229" y="1164639"/>
                  </a:cubicBezTo>
                  <a:cubicBezTo>
                    <a:pt x="3509789" y="1168792"/>
                    <a:pt x="3512380" y="1165159"/>
                    <a:pt x="3514463" y="1161489"/>
                  </a:cubicBezTo>
                  <a:cubicBezTo>
                    <a:pt x="3516545" y="1157845"/>
                    <a:pt x="3520178" y="1154225"/>
                    <a:pt x="3526934" y="1156282"/>
                  </a:cubicBezTo>
                  <a:cubicBezTo>
                    <a:pt x="3533678" y="1158365"/>
                    <a:pt x="3536281" y="1147951"/>
                    <a:pt x="3535240" y="1141195"/>
                  </a:cubicBezTo>
                  <a:cubicBezTo>
                    <a:pt x="3534198" y="1134426"/>
                    <a:pt x="3532890" y="1126894"/>
                    <a:pt x="3544841" y="1113877"/>
                  </a:cubicBezTo>
                  <a:cubicBezTo>
                    <a:pt x="3556792" y="1100860"/>
                    <a:pt x="3560957" y="1101113"/>
                    <a:pt x="3560424" y="1093062"/>
                  </a:cubicBezTo>
                  <a:cubicBezTo>
                    <a:pt x="3559903" y="1085010"/>
                    <a:pt x="3546403" y="1081886"/>
                    <a:pt x="3545870" y="1074075"/>
                  </a:cubicBezTo>
                  <a:cubicBezTo>
                    <a:pt x="3545349" y="1066277"/>
                    <a:pt x="3547432" y="1061591"/>
                    <a:pt x="3550543" y="1058988"/>
                  </a:cubicBezTo>
                  <a:cubicBezTo>
                    <a:pt x="3553667" y="1056397"/>
                    <a:pt x="3554188" y="1048853"/>
                    <a:pt x="3552626" y="1045221"/>
                  </a:cubicBezTo>
                  <a:cubicBezTo>
                    <a:pt x="3551064" y="1041576"/>
                    <a:pt x="3552626" y="1030654"/>
                    <a:pt x="3554696" y="1026475"/>
                  </a:cubicBezTo>
                  <a:cubicBezTo>
                    <a:pt x="3556779" y="1022310"/>
                    <a:pt x="3560830" y="1018233"/>
                    <a:pt x="3550543" y="1010854"/>
                  </a:cubicBezTo>
                  <a:cubicBezTo>
                    <a:pt x="3550543" y="1010854"/>
                    <a:pt x="3544663" y="1004454"/>
                    <a:pt x="3549730" y="999996"/>
                  </a:cubicBezTo>
                  <a:cubicBezTo>
                    <a:pt x="3554798" y="995525"/>
                    <a:pt x="3558074" y="991652"/>
                    <a:pt x="3561351" y="988375"/>
                  </a:cubicBezTo>
                  <a:cubicBezTo>
                    <a:pt x="3564627" y="985111"/>
                    <a:pt x="3561351" y="980628"/>
                    <a:pt x="3557782" y="979739"/>
                  </a:cubicBezTo>
                  <a:cubicBezTo>
                    <a:pt x="3554213" y="978837"/>
                    <a:pt x="3544371" y="976183"/>
                    <a:pt x="3541704" y="974672"/>
                  </a:cubicBezTo>
                  <a:cubicBezTo>
                    <a:pt x="3539024" y="973186"/>
                    <a:pt x="3539621" y="966049"/>
                    <a:pt x="3541996" y="963064"/>
                  </a:cubicBezTo>
                  <a:cubicBezTo>
                    <a:pt x="3544371" y="960105"/>
                    <a:pt x="3546162" y="954415"/>
                    <a:pt x="3547355" y="950859"/>
                  </a:cubicBezTo>
                  <a:cubicBezTo>
                    <a:pt x="3548549" y="947304"/>
                    <a:pt x="3548549" y="943113"/>
                    <a:pt x="3556880" y="943113"/>
                  </a:cubicBezTo>
                  <a:cubicBezTo>
                    <a:pt x="3565212" y="943113"/>
                    <a:pt x="3574737" y="943722"/>
                    <a:pt x="3577721" y="939836"/>
                  </a:cubicBezTo>
                  <a:cubicBezTo>
                    <a:pt x="3580693" y="935976"/>
                    <a:pt x="3581290" y="924952"/>
                    <a:pt x="3582192" y="923466"/>
                  </a:cubicBezTo>
                  <a:cubicBezTo>
                    <a:pt x="3583093" y="921967"/>
                    <a:pt x="3589037" y="921675"/>
                    <a:pt x="3592301" y="920786"/>
                  </a:cubicBezTo>
                  <a:cubicBezTo>
                    <a:pt x="3595590" y="919897"/>
                    <a:pt x="3596187" y="913928"/>
                    <a:pt x="3596187" y="913928"/>
                  </a:cubicBezTo>
                  <a:lnTo>
                    <a:pt x="3596187" y="913928"/>
                  </a:lnTo>
                  <a:lnTo>
                    <a:pt x="3584871" y="903197"/>
                  </a:lnTo>
                  <a:lnTo>
                    <a:pt x="3584871" y="903197"/>
                  </a:lnTo>
                  <a:cubicBezTo>
                    <a:pt x="3584871" y="903197"/>
                    <a:pt x="3582192" y="899628"/>
                    <a:pt x="3582484" y="893087"/>
                  </a:cubicBezTo>
                  <a:cubicBezTo>
                    <a:pt x="3582776" y="886534"/>
                    <a:pt x="3580693" y="881772"/>
                    <a:pt x="3576235" y="882966"/>
                  </a:cubicBezTo>
                  <a:cubicBezTo>
                    <a:pt x="3571765" y="884159"/>
                    <a:pt x="3564627" y="887436"/>
                    <a:pt x="3562837" y="882966"/>
                  </a:cubicBezTo>
                  <a:cubicBezTo>
                    <a:pt x="3561046" y="878495"/>
                    <a:pt x="3557477" y="872844"/>
                    <a:pt x="3557477" y="872844"/>
                  </a:cubicBezTo>
                  <a:lnTo>
                    <a:pt x="3557477" y="872844"/>
                  </a:lnTo>
                  <a:lnTo>
                    <a:pt x="3531277" y="890103"/>
                  </a:lnTo>
                  <a:lnTo>
                    <a:pt x="3511325" y="875523"/>
                  </a:lnTo>
                  <a:lnTo>
                    <a:pt x="3511325" y="875523"/>
                  </a:lnTo>
                  <a:cubicBezTo>
                    <a:pt x="3511325" y="875523"/>
                    <a:pt x="3510132" y="870761"/>
                    <a:pt x="3509840" y="868081"/>
                  </a:cubicBezTo>
                  <a:cubicBezTo>
                    <a:pt x="3509548" y="865402"/>
                    <a:pt x="3510322" y="862582"/>
                    <a:pt x="3510322" y="862582"/>
                  </a:cubicBezTo>
                  <a:cubicBezTo>
                    <a:pt x="3514462" y="849056"/>
                    <a:pt x="3522133" y="829054"/>
                    <a:pt x="3527340" y="822818"/>
                  </a:cubicBezTo>
                  <a:cubicBezTo>
                    <a:pt x="3527340" y="822818"/>
                    <a:pt x="3534541" y="810410"/>
                    <a:pt x="3536484" y="807311"/>
                  </a:cubicBezTo>
                  <a:cubicBezTo>
                    <a:pt x="3538415" y="804213"/>
                    <a:pt x="3539964" y="798409"/>
                    <a:pt x="3534541" y="794142"/>
                  </a:cubicBezTo>
                  <a:cubicBezTo>
                    <a:pt x="3529118" y="789887"/>
                    <a:pt x="3521765" y="786001"/>
                    <a:pt x="3519441" y="778635"/>
                  </a:cubicBezTo>
                  <a:cubicBezTo>
                    <a:pt x="3517117" y="771269"/>
                    <a:pt x="3516723" y="766227"/>
                    <a:pt x="3511694" y="763128"/>
                  </a:cubicBezTo>
                  <a:cubicBezTo>
                    <a:pt x="3506665" y="760029"/>
                    <a:pt x="3498740" y="752282"/>
                    <a:pt x="3499134" y="748396"/>
                  </a:cubicBezTo>
                  <a:cubicBezTo>
                    <a:pt x="3499514" y="744522"/>
                    <a:pt x="3504874" y="740649"/>
                    <a:pt x="3512634" y="738325"/>
                  </a:cubicBezTo>
                  <a:cubicBezTo>
                    <a:pt x="3520381" y="736001"/>
                    <a:pt x="3527035" y="738096"/>
                    <a:pt x="3527035" y="733448"/>
                  </a:cubicBezTo>
                  <a:cubicBezTo>
                    <a:pt x="3527035" y="728800"/>
                    <a:pt x="3521613" y="730730"/>
                    <a:pt x="3516571" y="727631"/>
                  </a:cubicBezTo>
                  <a:cubicBezTo>
                    <a:pt x="3511541" y="724533"/>
                    <a:pt x="3517345" y="721815"/>
                    <a:pt x="3520838" y="719884"/>
                  </a:cubicBezTo>
                  <a:cubicBezTo>
                    <a:pt x="3524318" y="717941"/>
                    <a:pt x="3528979" y="717560"/>
                    <a:pt x="3530528" y="712138"/>
                  </a:cubicBezTo>
                  <a:cubicBezTo>
                    <a:pt x="3532077" y="706715"/>
                    <a:pt x="3529753" y="706715"/>
                    <a:pt x="3527416" y="704772"/>
                  </a:cubicBezTo>
                  <a:cubicBezTo>
                    <a:pt x="3525092" y="702841"/>
                    <a:pt x="3525867" y="697799"/>
                    <a:pt x="3527035" y="695475"/>
                  </a:cubicBezTo>
                  <a:cubicBezTo>
                    <a:pt x="3528191" y="693151"/>
                    <a:pt x="3530909" y="691983"/>
                    <a:pt x="3535951" y="692758"/>
                  </a:cubicBezTo>
                  <a:cubicBezTo>
                    <a:pt x="3540993" y="693533"/>
                    <a:pt x="3543698" y="692377"/>
                    <a:pt x="3547584" y="691208"/>
                  </a:cubicBezTo>
                  <a:cubicBezTo>
                    <a:pt x="3551458" y="690040"/>
                    <a:pt x="3558430" y="689265"/>
                    <a:pt x="3563472" y="688097"/>
                  </a:cubicBezTo>
                  <a:cubicBezTo>
                    <a:pt x="3568501" y="686941"/>
                    <a:pt x="3575473" y="684223"/>
                    <a:pt x="3580909" y="686941"/>
                  </a:cubicBezTo>
                  <a:cubicBezTo>
                    <a:pt x="3586332" y="689646"/>
                    <a:pt x="3590205" y="691970"/>
                    <a:pt x="3590205" y="691970"/>
                  </a:cubicBezTo>
                  <a:cubicBezTo>
                    <a:pt x="3590205" y="691970"/>
                    <a:pt x="3593304" y="681505"/>
                    <a:pt x="3596403" y="678026"/>
                  </a:cubicBezTo>
                  <a:cubicBezTo>
                    <a:pt x="3599502" y="674533"/>
                    <a:pt x="3600276" y="673759"/>
                    <a:pt x="3606093" y="671053"/>
                  </a:cubicBezTo>
                  <a:cubicBezTo>
                    <a:pt x="3611910" y="668336"/>
                    <a:pt x="3619263" y="664462"/>
                    <a:pt x="3619263" y="664462"/>
                  </a:cubicBezTo>
                  <a:cubicBezTo>
                    <a:pt x="3619263" y="664462"/>
                    <a:pt x="3613827" y="660195"/>
                    <a:pt x="3608023" y="657489"/>
                  </a:cubicBezTo>
                  <a:cubicBezTo>
                    <a:pt x="3602207" y="654772"/>
                    <a:pt x="3600276" y="653616"/>
                    <a:pt x="3600276" y="653616"/>
                  </a:cubicBezTo>
                  <a:lnTo>
                    <a:pt x="3600276" y="653616"/>
                  </a:lnTo>
                  <a:lnTo>
                    <a:pt x="3603921" y="635125"/>
                  </a:lnTo>
                  <a:lnTo>
                    <a:pt x="3603921" y="635125"/>
                  </a:lnTo>
                  <a:cubicBezTo>
                    <a:pt x="3603921" y="635125"/>
                    <a:pt x="3616190" y="639900"/>
                    <a:pt x="3622209" y="639709"/>
                  </a:cubicBezTo>
                  <a:cubicBezTo>
                    <a:pt x="3629677" y="639468"/>
                    <a:pt x="3622908" y="640167"/>
                    <a:pt x="3622908" y="633956"/>
                  </a:cubicBezTo>
                  <a:cubicBezTo>
                    <a:pt x="3622908" y="627759"/>
                    <a:pt x="3613218" y="618462"/>
                    <a:pt x="3613218" y="618462"/>
                  </a:cubicBezTo>
                  <a:lnTo>
                    <a:pt x="3613218" y="618462"/>
                  </a:lnTo>
                  <a:lnTo>
                    <a:pt x="3610500" y="612252"/>
                  </a:lnTo>
                  <a:lnTo>
                    <a:pt x="3610500" y="612252"/>
                  </a:lnTo>
                  <a:cubicBezTo>
                    <a:pt x="3610500" y="612252"/>
                    <a:pt x="3611986" y="610817"/>
                    <a:pt x="3613396" y="610245"/>
                  </a:cubicBezTo>
                  <a:cubicBezTo>
                    <a:pt x="3616355" y="609039"/>
                    <a:pt x="3619098" y="604607"/>
                    <a:pt x="3619796" y="599463"/>
                  </a:cubicBezTo>
                  <a:cubicBezTo>
                    <a:pt x="3620952" y="590942"/>
                    <a:pt x="3621346" y="583182"/>
                    <a:pt x="3622501" y="579702"/>
                  </a:cubicBezTo>
                  <a:cubicBezTo>
                    <a:pt x="3623670" y="576209"/>
                    <a:pt x="3625067" y="575320"/>
                    <a:pt x="3628547" y="575320"/>
                  </a:cubicBezTo>
                  <a:cubicBezTo>
                    <a:pt x="3632039" y="575320"/>
                    <a:pt x="3638783" y="575168"/>
                    <a:pt x="3641107" y="571676"/>
                  </a:cubicBezTo>
                  <a:cubicBezTo>
                    <a:pt x="3643444" y="568196"/>
                    <a:pt x="3644206" y="563154"/>
                    <a:pt x="3641501" y="560830"/>
                  </a:cubicBezTo>
                  <a:cubicBezTo>
                    <a:pt x="3638796" y="558506"/>
                    <a:pt x="3636852" y="558125"/>
                    <a:pt x="3641501" y="551533"/>
                  </a:cubicBezTo>
                  <a:lnTo>
                    <a:pt x="3641501" y="551533"/>
                  </a:lnTo>
                  <a:lnTo>
                    <a:pt x="3648765" y="542872"/>
                  </a:lnTo>
                  <a:lnTo>
                    <a:pt x="3651013" y="538427"/>
                  </a:lnTo>
                  <a:lnTo>
                    <a:pt x="3646708" y="534591"/>
                  </a:lnTo>
                  <a:lnTo>
                    <a:pt x="3646708" y="534591"/>
                  </a:lnTo>
                  <a:cubicBezTo>
                    <a:pt x="3646708" y="534591"/>
                    <a:pt x="3634693" y="536928"/>
                    <a:pt x="3626159" y="536535"/>
                  </a:cubicBezTo>
                  <a:cubicBezTo>
                    <a:pt x="3617637" y="536154"/>
                    <a:pt x="3615313" y="533550"/>
                    <a:pt x="3605623" y="532014"/>
                  </a:cubicBezTo>
                  <a:cubicBezTo>
                    <a:pt x="3595933" y="530452"/>
                    <a:pt x="3586243" y="532941"/>
                    <a:pt x="3582763" y="529067"/>
                  </a:cubicBezTo>
                  <a:cubicBezTo>
                    <a:pt x="3580579" y="526642"/>
                    <a:pt x="3578242" y="522527"/>
                    <a:pt x="3574127" y="518475"/>
                  </a:cubicBezTo>
                  <a:cubicBezTo>
                    <a:pt x="3571676" y="516062"/>
                    <a:pt x="3568603" y="513662"/>
                    <a:pt x="3564551" y="511630"/>
                  </a:cubicBezTo>
                  <a:cubicBezTo>
                    <a:pt x="3553693" y="506207"/>
                    <a:pt x="3548270" y="495349"/>
                    <a:pt x="3548270" y="495349"/>
                  </a:cubicBezTo>
                  <a:cubicBezTo>
                    <a:pt x="3548270" y="495349"/>
                    <a:pt x="3556792" y="481785"/>
                    <a:pt x="3555242" y="474813"/>
                  </a:cubicBezTo>
                  <a:cubicBezTo>
                    <a:pt x="3553680" y="467840"/>
                    <a:pt x="3547495" y="461249"/>
                    <a:pt x="3547495" y="461249"/>
                  </a:cubicBezTo>
                  <a:lnTo>
                    <a:pt x="3547495" y="461249"/>
                  </a:lnTo>
                  <a:lnTo>
                    <a:pt x="3552144" y="449616"/>
                  </a:lnTo>
                  <a:lnTo>
                    <a:pt x="3554468" y="438770"/>
                  </a:lnTo>
                  <a:lnTo>
                    <a:pt x="3554468" y="438770"/>
                  </a:lnTo>
                  <a:cubicBezTo>
                    <a:pt x="3554468" y="438770"/>
                    <a:pt x="3554734" y="438605"/>
                    <a:pt x="3556906" y="439850"/>
                  </a:cubicBezTo>
                  <a:cubicBezTo>
                    <a:pt x="3560106" y="441691"/>
                    <a:pt x="3566050" y="445539"/>
                    <a:pt x="3569962" y="449235"/>
                  </a:cubicBezTo>
                  <a:cubicBezTo>
                    <a:pt x="3576553" y="455433"/>
                    <a:pt x="3584694" y="461630"/>
                    <a:pt x="3591666" y="460475"/>
                  </a:cubicBezTo>
                  <a:cubicBezTo>
                    <a:pt x="3595463" y="459840"/>
                    <a:pt x="3594574" y="460310"/>
                    <a:pt x="3596390" y="459801"/>
                  </a:cubicBezTo>
                  <a:lnTo>
                    <a:pt x="3596390" y="459801"/>
                  </a:lnTo>
                  <a:lnTo>
                    <a:pt x="3605433" y="459713"/>
                  </a:lnTo>
                  <a:lnTo>
                    <a:pt x="3605433" y="459713"/>
                  </a:lnTo>
                  <a:cubicBezTo>
                    <a:pt x="3607008" y="459700"/>
                    <a:pt x="3608112" y="459408"/>
                    <a:pt x="3609751" y="458748"/>
                  </a:cubicBezTo>
                  <a:cubicBezTo>
                    <a:pt x="3610500" y="458443"/>
                    <a:pt x="3611173" y="458405"/>
                    <a:pt x="3611834" y="458532"/>
                  </a:cubicBezTo>
                  <a:lnTo>
                    <a:pt x="3611834" y="458532"/>
                  </a:lnTo>
                  <a:lnTo>
                    <a:pt x="3617891" y="457541"/>
                  </a:lnTo>
                  <a:lnTo>
                    <a:pt x="3617891" y="457541"/>
                  </a:lnTo>
                  <a:cubicBezTo>
                    <a:pt x="3622032" y="457452"/>
                    <a:pt x="3625867" y="457909"/>
                    <a:pt x="3628077" y="453490"/>
                  </a:cubicBezTo>
                  <a:cubicBezTo>
                    <a:pt x="3630795" y="448067"/>
                    <a:pt x="3634960" y="442390"/>
                    <a:pt x="3638846" y="441615"/>
                  </a:cubicBezTo>
                  <a:cubicBezTo>
                    <a:pt x="3631366" y="437958"/>
                    <a:pt x="3623086" y="433957"/>
                    <a:pt x="3618704" y="431659"/>
                  </a:cubicBezTo>
                  <a:cubicBezTo>
                    <a:pt x="3611325" y="427772"/>
                    <a:pt x="3603947" y="423899"/>
                    <a:pt x="3603566" y="420788"/>
                  </a:cubicBezTo>
                  <a:cubicBezTo>
                    <a:pt x="3603185" y="417676"/>
                    <a:pt x="3602791" y="414577"/>
                    <a:pt x="3602791" y="414577"/>
                  </a:cubicBezTo>
                  <a:cubicBezTo>
                    <a:pt x="3602791" y="414577"/>
                    <a:pt x="3593469" y="416127"/>
                    <a:pt x="3588034" y="413409"/>
                  </a:cubicBezTo>
                  <a:cubicBezTo>
                    <a:pt x="3582598" y="410691"/>
                    <a:pt x="3571714" y="401356"/>
                    <a:pt x="3568222" y="393990"/>
                  </a:cubicBezTo>
                  <a:cubicBezTo>
                    <a:pt x="3564729" y="386612"/>
                    <a:pt x="3560462" y="376121"/>
                    <a:pt x="3555788" y="372629"/>
                  </a:cubicBezTo>
                  <a:cubicBezTo>
                    <a:pt x="3551128" y="369124"/>
                    <a:pt x="3539101" y="376515"/>
                    <a:pt x="3535596" y="370292"/>
                  </a:cubicBezTo>
                  <a:cubicBezTo>
                    <a:pt x="3532103" y="364069"/>
                    <a:pt x="3528610" y="362139"/>
                    <a:pt x="3529385" y="353198"/>
                  </a:cubicBezTo>
                  <a:cubicBezTo>
                    <a:pt x="3530173" y="344270"/>
                    <a:pt x="3525893" y="338834"/>
                    <a:pt x="3523569" y="337666"/>
                  </a:cubicBezTo>
                  <a:cubicBezTo>
                    <a:pt x="3521232" y="336510"/>
                    <a:pt x="3511516" y="342327"/>
                    <a:pt x="3506868" y="347382"/>
                  </a:cubicBezTo>
                  <a:cubicBezTo>
                    <a:pt x="3502195" y="352436"/>
                    <a:pt x="3492504" y="360602"/>
                    <a:pt x="3488605" y="354773"/>
                  </a:cubicBezTo>
                  <a:cubicBezTo>
                    <a:pt x="3484719" y="348944"/>
                    <a:pt x="3478890" y="333399"/>
                    <a:pt x="3473073" y="330694"/>
                  </a:cubicBezTo>
                  <a:cubicBezTo>
                    <a:pt x="3467244" y="327976"/>
                    <a:pt x="3464526" y="329144"/>
                    <a:pt x="3458316" y="329144"/>
                  </a:cubicBezTo>
                  <a:cubicBezTo>
                    <a:pt x="3452093" y="329144"/>
                    <a:pt x="3446264" y="329538"/>
                    <a:pt x="3441996" y="319822"/>
                  </a:cubicBezTo>
                  <a:cubicBezTo>
                    <a:pt x="3437729" y="310107"/>
                    <a:pt x="3433449" y="307770"/>
                    <a:pt x="3430731" y="300391"/>
                  </a:cubicBezTo>
                  <a:cubicBezTo>
                    <a:pt x="3428026" y="293013"/>
                    <a:pt x="3424128" y="291070"/>
                    <a:pt x="3419860" y="293013"/>
                  </a:cubicBezTo>
                  <a:cubicBezTo>
                    <a:pt x="3415593" y="294956"/>
                    <a:pt x="3405484" y="304278"/>
                    <a:pt x="3400823" y="308939"/>
                  </a:cubicBezTo>
                  <a:cubicBezTo>
                    <a:pt x="3396162" y="313600"/>
                    <a:pt x="3393838" y="322921"/>
                    <a:pt x="3388390" y="317473"/>
                  </a:cubicBezTo>
                  <a:cubicBezTo>
                    <a:pt x="3382954" y="312037"/>
                    <a:pt x="3380617" y="307757"/>
                    <a:pt x="3380998" y="301547"/>
                  </a:cubicBezTo>
                  <a:cubicBezTo>
                    <a:pt x="3381392" y="295337"/>
                    <a:pt x="3379843" y="282523"/>
                    <a:pt x="3374407" y="280186"/>
                  </a:cubicBezTo>
                  <a:cubicBezTo>
                    <a:pt x="3368959" y="277861"/>
                    <a:pt x="3361974" y="279411"/>
                    <a:pt x="3358862" y="277087"/>
                  </a:cubicBezTo>
                  <a:cubicBezTo>
                    <a:pt x="3358862" y="277087"/>
                    <a:pt x="3353427" y="271258"/>
                    <a:pt x="3354201" y="265035"/>
                  </a:cubicBezTo>
                  <a:cubicBezTo>
                    <a:pt x="3354989" y="258824"/>
                    <a:pt x="3353427" y="253770"/>
                    <a:pt x="3350315" y="250277"/>
                  </a:cubicBezTo>
                  <a:cubicBezTo>
                    <a:pt x="3347204" y="246785"/>
                    <a:pt x="3343317" y="245616"/>
                    <a:pt x="3335545" y="244448"/>
                  </a:cubicBezTo>
                  <a:cubicBezTo>
                    <a:pt x="3327785" y="243279"/>
                    <a:pt x="3323124" y="242111"/>
                    <a:pt x="3322731" y="237463"/>
                  </a:cubicBezTo>
                  <a:cubicBezTo>
                    <a:pt x="3322337" y="232802"/>
                    <a:pt x="3325537" y="223849"/>
                    <a:pt x="3316990" y="223074"/>
                  </a:cubicBezTo>
                  <a:cubicBezTo>
                    <a:pt x="3308443" y="222299"/>
                    <a:pt x="3309065" y="221664"/>
                    <a:pt x="3301788" y="222121"/>
                  </a:cubicBezTo>
                  <a:cubicBezTo>
                    <a:pt x="3292670" y="222680"/>
                    <a:pt x="3281570" y="218045"/>
                    <a:pt x="3281176" y="221918"/>
                  </a:cubicBezTo>
                  <a:cubicBezTo>
                    <a:pt x="3281176" y="221918"/>
                    <a:pt x="3280376" y="228522"/>
                    <a:pt x="3273785" y="229297"/>
                  </a:cubicBezTo>
                  <a:cubicBezTo>
                    <a:pt x="3267181" y="230084"/>
                    <a:pt x="3258646" y="223861"/>
                    <a:pt x="3255916" y="221918"/>
                  </a:cubicBezTo>
                  <a:cubicBezTo>
                    <a:pt x="3253198" y="219988"/>
                    <a:pt x="3248931" y="221131"/>
                    <a:pt x="3246200" y="226198"/>
                  </a:cubicBezTo>
                  <a:cubicBezTo>
                    <a:pt x="3243483" y="231240"/>
                    <a:pt x="3242708" y="228916"/>
                    <a:pt x="3238428" y="226973"/>
                  </a:cubicBezTo>
                  <a:cubicBezTo>
                    <a:pt x="3234148" y="225030"/>
                    <a:pt x="3232992" y="223862"/>
                    <a:pt x="3227938" y="226973"/>
                  </a:cubicBezTo>
                  <a:cubicBezTo>
                    <a:pt x="3222896" y="230084"/>
                    <a:pt x="3210856" y="228129"/>
                    <a:pt x="3204252" y="224255"/>
                  </a:cubicBezTo>
                  <a:cubicBezTo>
                    <a:pt x="3197649" y="220369"/>
                    <a:pt x="3190270" y="219594"/>
                    <a:pt x="3184834" y="217652"/>
                  </a:cubicBezTo>
                  <a:cubicBezTo>
                    <a:pt x="3179399" y="215708"/>
                    <a:pt x="3167753" y="213384"/>
                    <a:pt x="3163473" y="211822"/>
                  </a:cubicBezTo>
                  <a:cubicBezTo>
                    <a:pt x="3159206" y="210273"/>
                    <a:pt x="3153376" y="214946"/>
                    <a:pt x="3154532" y="217258"/>
                  </a:cubicBezTo>
                  <a:cubicBezTo>
                    <a:pt x="3155713" y="219594"/>
                    <a:pt x="3163092" y="225030"/>
                    <a:pt x="3156869" y="225805"/>
                  </a:cubicBezTo>
                  <a:cubicBezTo>
                    <a:pt x="3150658" y="226580"/>
                    <a:pt x="3135901" y="226199"/>
                    <a:pt x="3128129" y="225030"/>
                  </a:cubicBezTo>
                  <a:cubicBezTo>
                    <a:pt x="3120356" y="223862"/>
                    <a:pt x="3114146" y="226199"/>
                    <a:pt x="3109866" y="226580"/>
                  </a:cubicBezTo>
                  <a:cubicBezTo>
                    <a:pt x="3105599" y="226973"/>
                    <a:pt x="3095883" y="227367"/>
                    <a:pt x="3087730" y="224636"/>
                  </a:cubicBezTo>
                  <a:cubicBezTo>
                    <a:pt x="3079577" y="221906"/>
                    <a:pt x="3074217" y="218426"/>
                    <a:pt x="3066051" y="219975"/>
                  </a:cubicBezTo>
                  <a:cubicBezTo>
                    <a:pt x="3057898" y="221525"/>
                    <a:pt x="3050125" y="226579"/>
                    <a:pt x="3050125" y="226579"/>
                  </a:cubicBezTo>
                  <a:lnTo>
                    <a:pt x="3050125" y="226579"/>
                  </a:lnTo>
                  <a:lnTo>
                    <a:pt x="3032180" y="216089"/>
                  </a:lnTo>
                  <a:lnTo>
                    <a:pt x="3032180" y="216089"/>
                  </a:lnTo>
                  <a:cubicBezTo>
                    <a:pt x="3032180" y="216089"/>
                    <a:pt x="3022859" y="211034"/>
                    <a:pt x="3023633" y="205218"/>
                  </a:cubicBezTo>
                  <a:cubicBezTo>
                    <a:pt x="3024420" y="199389"/>
                    <a:pt x="3028675" y="193572"/>
                    <a:pt x="3022858" y="188518"/>
                  </a:cubicBezTo>
                  <a:cubicBezTo>
                    <a:pt x="3017029" y="183476"/>
                    <a:pt x="3015480" y="185800"/>
                    <a:pt x="3011200" y="185025"/>
                  </a:cubicBezTo>
                  <a:cubicBezTo>
                    <a:pt x="3006933" y="184250"/>
                    <a:pt x="3006539" y="184250"/>
                    <a:pt x="3005383" y="181533"/>
                  </a:cubicBezTo>
                  <a:cubicBezTo>
                    <a:pt x="3004228" y="178815"/>
                    <a:pt x="3001497" y="178434"/>
                    <a:pt x="2994512" y="182701"/>
                  </a:cubicBezTo>
                  <a:cubicBezTo>
                    <a:pt x="2987527" y="186969"/>
                    <a:pt x="2985965" y="193966"/>
                    <a:pt x="2977799" y="195516"/>
                  </a:cubicBezTo>
                  <a:cubicBezTo>
                    <a:pt x="2969645" y="197065"/>
                    <a:pt x="2956069" y="195516"/>
                    <a:pt x="2949059" y="194741"/>
                  </a:cubicBezTo>
                  <a:cubicBezTo>
                    <a:pt x="2942074" y="193966"/>
                    <a:pt x="2929247" y="201345"/>
                    <a:pt x="2930796" y="202907"/>
                  </a:cubicBezTo>
                  <a:cubicBezTo>
                    <a:pt x="2932345" y="204457"/>
                    <a:pt x="2938188" y="209892"/>
                    <a:pt x="2936232" y="212216"/>
                  </a:cubicBezTo>
                  <a:cubicBezTo>
                    <a:pt x="2934289" y="214553"/>
                    <a:pt x="2930021" y="214553"/>
                    <a:pt x="2927291" y="213778"/>
                  </a:cubicBezTo>
                  <a:cubicBezTo>
                    <a:pt x="2924586" y="213003"/>
                    <a:pt x="2917982" y="213384"/>
                    <a:pt x="2911771" y="209117"/>
                  </a:cubicBezTo>
                  <a:cubicBezTo>
                    <a:pt x="2905548" y="204850"/>
                    <a:pt x="2902831" y="200176"/>
                    <a:pt x="2897001" y="201739"/>
                  </a:cubicBezTo>
                  <a:cubicBezTo>
                    <a:pt x="2891172" y="203300"/>
                    <a:pt x="2889229" y="204075"/>
                    <a:pt x="2889229" y="204075"/>
                  </a:cubicBezTo>
                  <a:lnTo>
                    <a:pt x="2889229" y="204075"/>
                  </a:lnTo>
                  <a:lnTo>
                    <a:pt x="2873722" y="205980"/>
                  </a:lnTo>
                  <a:lnTo>
                    <a:pt x="2873722" y="205980"/>
                  </a:lnTo>
                  <a:cubicBezTo>
                    <a:pt x="2873722" y="205980"/>
                    <a:pt x="2858165" y="208228"/>
                    <a:pt x="2857136" y="201980"/>
                  </a:cubicBezTo>
                  <a:cubicBezTo>
                    <a:pt x="2856082" y="195731"/>
                    <a:pt x="2847129" y="196785"/>
                    <a:pt x="2838429" y="196785"/>
                  </a:cubicBezTo>
                  <a:cubicBezTo>
                    <a:pt x="2832193" y="196785"/>
                    <a:pt x="2826224" y="195211"/>
                    <a:pt x="2823113" y="193141"/>
                  </a:cubicBezTo>
                  <a:cubicBezTo>
                    <a:pt x="2820002" y="191058"/>
                    <a:pt x="2815848" y="190016"/>
                    <a:pt x="2810642" y="197306"/>
                  </a:cubicBezTo>
                  <a:cubicBezTo>
                    <a:pt x="2805447" y="204596"/>
                    <a:pt x="2798424" y="205638"/>
                    <a:pt x="2791947" y="203034"/>
                  </a:cubicBezTo>
                  <a:cubicBezTo>
                    <a:pt x="2785470" y="200418"/>
                    <a:pt x="2779755" y="202501"/>
                    <a:pt x="2777673" y="204596"/>
                  </a:cubicBezTo>
                  <a:cubicBezTo>
                    <a:pt x="2775590" y="206679"/>
                    <a:pt x="2762077" y="208761"/>
                    <a:pt x="2760007" y="204062"/>
                  </a:cubicBezTo>
                  <a:cubicBezTo>
                    <a:pt x="2757924" y="199376"/>
                    <a:pt x="2751460" y="198855"/>
                    <a:pt x="2746773" y="202501"/>
                  </a:cubicBezTo>
                  <a:cubicBezTo>
                    <a:pt x="2742087" y="206158"/>
                    <a:pt x="2733794" y="210832"/>
                    <a:pt x="2730149" y="205625"/>
                  </a:cubicBezTo>
                  <a:cubicBezTo>
                    <a:pt x="2728815" y="203694"/>
                    <a:pt x="2727787" y="201929"/>
                    <a:pt x="2726694" y="199821"/>
                  </a:cubicBezTo>
                  <a:cubicBezTo>
                    <a:pt x="2726694" y="199821"/>
                    <a:pt x="2722923" y="196468"/>
                    <a:pt x="2720941" y="194322"/>
                  </a:cubicBezTo>
                  <a:cubicBezTo>
                    <a:pt x="2718960" y="192162"/>
                    <a:pt x="2717461" y="191832"/>
                    <a:pt x="2714477" y="191832"/>
                  </a:cubicBezTo>
                  <a:cubicBezTo>
                    <a:pt x="2711492" y="191832"/>
                    <a:pt x="2710337" y="192162"/>
                    <a:pt x="2709676" y="196302"/>
                  </a:cubicBezTo>
                  <a:cubicBezTo>
                    <a:pt x="2709016" y="200443"/>
                    <a:pt x="2709676" y="200608"/>
                    <a:pt x="2705028" y="202767"/>
                  </a:cubicBezTo>
                  <a:cubicBezTo>
                    <a:pt x="2700405" y="204913"/>
                    <a:pt x="2699567" y="207745"/>
                    <a:pt x="2692608" y="207567"/>
                  </a:cubicBezTo>
                  <a:cubicBezTo>
                    <a:pt x="2685661" y="207402"/>
                    <a:pt x="2681508" y="206564"/>
                    <a:pt x="2678854" y="205738"/>
                  </a:cubicBezTo>
                  <a:cubicBezTo>
                    <a:pt x="2676212" y="204913"/>
                    <a:pt x="2674548" y="206399"/>
                    <a:pt x="2672237" y="207567"/>
                  </a:cubicBezTo>
                  <a:cubicBezTo>
                    <a:pt x="2669913" y="208723"/>
                    <a:pt x="2666433" y="209053"/>
                    <a:pt x="2662140" y="207224"/>
                  </a:cubicBezTo>
                  <a:cubicBezTo>
                    <a:pt x="2657822" y="205408"/>
                    <a:pt x="2654508" y="204417"/>
                    <a:pt x="2651028" y="207897"/>
                  </a:cubicBezTo>
                  <a:cubicBezTo>
                    <a:pt x="2647548" y="211377"/>
                    <a:pt x="2644119" y="219963"/>
                    <a:pt x="2644119" y="219963"/>
                  </a:cubicBezTo>
                  <a:cubicBezTo>
                    <a:pt x="2642989" y="221652"/>
                    <a:pt x="2642277" y="223823"/>
                    <a:pt x="2641389" y="225678"/>
                  </a:cubicBezTo>
                  <a:cubicBezTo>
                    <a:pt x="2640411" y="227697"/>
                    <a:pt x="2639471" y="229742"/>
                    <a:pt x="2638747" y="231888"/>
                  </a:cubicBezTo>
                  <a:cubicBezTo>
                    <a:pt x="2635636" y="241248"/>
                    <a:pt x="2635877" y="248017"/>
                    <a:pt x="2626809" y="251141"/>
                  </a:cubicBezTo>
                  <a:cubicBezTo>
                    <a:pt x="2626809" y="251141"/>
                    <a:pt x="2617411" y="252462"/>
                    <a:pt x="2617081" y="258088"/>
                  </a:cubicBezTo>
                  <a:cubicBezTo>
                    <a:pt x="2616751" y="263714"/>
                    <a:pt x="2617081" y="270839"/>
                    <a:pt x="2615252" y="273493"/>
                  </a:cubicBezTo>
                  <a:cubicBezTo>
                    <a:pt x="2613436" y="276148"/>
                    <a:pt x="2611112" y="277799"/>
                    <a:pt x="2607632" y="278624"/>
                  </a:cubicBezTo>
                  <a:cubicBezTo>
                    <a:pt x="2604152" y="279450"/>
                    <a:pt x="2597853" y="282434"/>
                    <a:pt x="2596024" y="285749"/>
                  </a:cubicBezTo>
                  <a:cubicBezTo>
                    <a:pt x="2594208" y="289063"/>
                    <a:pt x="2593878" y="294525"/>
                    <a:pt x="2592874" y="297509"/>
                  </a:cubicBezTo>
                  <a:cubicBezTo>
                    <a:pt x="2591884" y="300493"/>
                    <a:pt x="2590385" y="305790"/>
                    <a:pt x="2585089" y="307123"/>
                  </a:cubicBezTo>
                  <a:cubicBezTo>
                    <a:pt x="2579781" y="308444"/>
                    <a:pt x="2574650" y="307288"/>
                    <a:pt x="2570014" y="310437"/>
                  </a:cubicBezTo>
                  <a:cubicBezTo>
                    <a:pt x="2565366" y="313587"/>
                    <a:pt x="2560566" y="318553"/>
                    <a:pt x="2553289" y="316889"/>
                  </a:cubicBezTo>
                  <a:cubicBezTo>
                    <a:pt x="2546011" y="315225"/>
                    <a:pt x="2540525" y="311758"/>
                    <a:pt x="2536880" y="311758"/>
                  </a:cubicBezTo>
                  <a:cubicBezTo>
                    <a:pt x="2533235" y="311758"/>
                    <a:pt x="2527266" y="315403"/>
                    <a:pt x="2520637" y="316724"/>
                  </a:cubicBezTo>
                  <a:cubicBezTo>
                    <a:pt x="2514020" y="318045"/>
                    <a:pt x="2506400" y="315568"/>
                    <a:pt x="2498615" y="315733"/>
                  </a:cubicBezTo>
                  <a:cubicBezTo>
                    <a:pt x="2490830" y="315898"/>
                    <a:pt x="2475679" y="319797"/>
                    <a:pt x="2475679" y="319797"/>
                  </a:cubicBezTo>
                  <a:cubicBezTo>
                    <a:pt x="2458026" y="326566"/>
                    <a:pt x="2448945" y="330478"/>
                    <a:pt x="2445300" y="339584"/>
                  </a:cubicBezTo>
                  <a:cubicBezTo>
                    <a:pt x="2445300" y="339584"/>
                    <a:pt x="2442951" y="343737"/>
                    <a:pt x="2438823" y="348537"/>
                  </a:cubicBezTo>
                  <a:cubicBezTo>
                    <a:pt x="2434683" y="353338"/>
                    <a:pt x="2427724" y="351027"/>
                    <a:pt x="2424739" y="349858"/>
                  </a:cubicBezTo>
                  <a:cubicBezTo>
                    <a:pt x="2421755" y="348690"/>
                    <a:pt x="2413144" y="344562"/>
                    <a:pt x="2411823" y="339762"/>
                  </a:cubicBezTo>
                  <a:cubicBezTo>
                    <a:pt x="2410502" y="334961"/>
                    <a:pt x="2410998" y="327011"/>
                    <a:pt x="2406350" y="323531"/>
                  </a:cubicBezTo>
                  <a:cubicBezTo>
                    <a:pt x="2401701" y="320051"/>
                    <a:pt x="2399225" y="319556"/>
                    <a:pt x="2389446" y="317562"/>
                  </a:cubicBezTo>
                  <a:cubicBezTo>
                    <a:pt x="2379667" y="315568"/>
                    <a:pt x="2377025" y="313091"/>
                    <a:pt x="2376682" y="307783"/>
                  </a:cubicBezTo>
                  <a:cubicBezTo>
                    <a:pt x="2376365" y="302487"/>
                    <a:pt x="2377521" y="295362"/>
                    <a:pt x="2371717" y="290714"/>
                  </a:cubicBezTo>
                  <a:cubicBezTo>
                    <a:pt x="2365913" y="286079"/>
                    <a:pt x="2361963" y="282193"/>
                    <a:pt x="2362166" y="279170"/>
                  </a:cubicBezTo>
                  <a:cubicBezTo>
                    <a:pt x="2362433" y="274928"/>
                    <a:pt x="2360122" y="274484"/>
                    <a:pt x="2360122" y="274484"/>
                  </a:cubicBezTo>
                  <a:cubicBezTo>
                    <a:pt x="2360122" y="274484"/>
                    <a:pt x="2351473" y="275970"/>
                    <a:pt x="2348336" y="275068"/>
                  </a:cubicBezTo>
                  <a:cubicBezTo>
                    <a:pt x="2343789" y="273773"/>
                    <a:pt x="2342558" y="269365"/>
                    <a:pt x="2335776" y="267537"/>
                  </a:cubicBezTo>
                  <a:cubicBezTo>
                    <a:pt x="2328981" y="265721"/>
                    <a:pt x="2327216" y="268515"/>
                    <a:pt x="2328880" y="269886"/>
                  </a:cubicBezTo>
                  <a:cubicBezTo>
                    <a:pt x="2332690" y="273036"/>
                    <a:pt x="2333617" y="276808"/>
                    <a:pt x="2328143" y="278141"/>
                  </a:cubicBezTo>
                  <a:cubicBezTo>
                    <a:pt x="2322669" y="279462"/>
                    <a:pt x="2311252" y="279640"/>
                    <a:pt x="2306769" y="278459"/>
                  </a:cubicBezTo>
                  <a:cubicBezTo>
                    <a:pt x="2302299" y="277303"/>
                    <a:pt x="2295847" y="273988"/>
                    <a:pt x="2293853" y="271169"/>
                  </a:cubicBezTo>
                  <a:cubicBezTo>
                    <a:pt x="2291859" y="268362"/>
                    <a:pt x="2289713" y="264717"/>
                    <a:pt x="2282423" y="264552"/>
                  </a:cubicBezTo>
                  <a:cubicBezTo>
                    <a:pt x="2275133" y="264374"/>
                    <a:pt x="2271654" y="266533"/>
                    <a:pt x="2268339" y="271829"/>
                  </a:cubicBezTo>
                  <a:cubicBezTo>
                    <a:pt x="2265024" y="277125"/>
                    <a:pt x="2262713" y="281443"/>
                    <a:pt x="2255245" y="282599"/>
                  </a:cubicBezTo>
                  <a:cubicBezTo>
                    <a:pt x="2247803" y="283754"/>
                    <a:pt x="2240501" y="284085"/>
                    <a:pt x="2240501" y="284085"/>
                  </a:cubicBezTo>
                  <a:lnTo>
                    <a:pt x="2240501" y="284085"/>
                  </a:lnTo>
                  <a:lnTo>
                    <a:pt x="2235738" y="284161"/>
                  </a:lnTo>
                  <a:lnTo>
                    <a:pt x="2235738" y="284161"/>
                  </a:lnTo>
                  <a:cubicBezTo>
                    <a:pt x="2228982" y="280516"/>
                    <a:pt x="2222746" y="286244"/>
                    <a:pt x="2221184" y="289368"/>
                  </a:cubicBezTo>
                  <a:cubicBezTo>
                    <a:pt x="2219622" y="292492"/>
                    <a:pt x="2197562" y="298728"/>
                    <a:pt x="2186132" y="293000"/>
                  </a:cubicBezTo>
                  <a:cubicBezTo>
                    <a:pt x="2174702" y="287273"/>
                    <a:pt x="2164580" y="291972"/>
                    <a:pt x="2161456" y="293000"/>
                  </a:cubicBezTo>
                  <a:cubicBezTo>
                    <a:pt x="2158345" y="294042"/>
                    <a:pt x="2130023" y="294575"/>
                    <a:pt x="2124054" y="293000"/>
                  </a:cubicBezTo>
                  <a:cubicBezTo>
                    <a:pt x="2118098" y="291451"/>
                    <a:pt x="2100432" y="290918"/>
                    <a:pt x="2098375" y="293000"/>
                  </a:cubicBezTo>
                  <a:cubicBezTo>
                    <a:pt x="2096280" y="295096"/>
                    <a:pt x="2096280" y="299490"/>
                    <a:pt x="2102007" y="303135"/>
                  </a:cubicBezTo>
                  <a:cubicBezTo>
                    <a:pt x="2107735" y="306767"/>
                    <a:pt x="2105893" y="314591"/>
                    <a:pt x="2086424" y="322388"/>
                  </a:cubicBezTo>
                  <a:cubicBezTo>
                    <a:pt x="2066955" y="330199"/>
                    <a:pt x="2062281" y="330694"/>
                    <a:pt x="2043574" y="329678"/>
                  </a:cubicBezTo>
                  <a:cubicBezTo>
                    <a:pt x="2043574" y="329678"/>
                    <a:pt x="2038558" y="329640"/>
                    <a:pt x="2034748" y="333272"/>
                  </a:cubicBezTo>
                  <a:cubicBezTo>
                    <a:pt x="2030938" y="336930"/>
                    <a:pt x="2026125" y="337247"/>
                    <a:pt x="2020499" y="336599"/>
                  </a:cubicBezTo>
                  <a:cubicBezTo>
                    <a:pt x="2014860" y="335939"/>
                    <a:pt x="2013374" y="333272"/>
                    <a:pt x="2009729" y="329970"/>
                  </a:cubicBezTo>
                  <a:cubicBezTo>
                    <a:pt x="2006084" y="326655"/>
                    <a:pt x="2004090" y="325334"/>
                    <a:pt x="2000775" y="327976"/>
                  </a:cubicBezTo>
                  <a:cubicBezTo>
                    <a:pt x="1997461" y="330630"/>
                    <a:pt x="1993320" y="331786"/>
                    <a:pt x="1990666" y="328979"/>
                  </a:cubicBezTo>
                  <a:cubicBezTo>
                    <a:pt x="1988025" y="326160"/>
                    <a:pt x="1987859" y="318375"/>
                    <a:pt x="1982563" y="313904"/>
                  </a:cubicBezTo>
                  <a:cubicBezTo>
                    <a:pt x="1977267" y="309421"/>
                    <a:pt x="1969139" y="302474"/>
                    <a:pt x="1962015" y="300810"/>
                  </a:cubicBezTo>
                  <a:cubicBezTo>
                    <a:pt x="1954890" y="299147"/>
                    <a:pt x="1946280" y="297661"/>
                    <a:pt x="1941974" y="300976"/>
                  </a:cubicBezTo>
                  <a:cubicBezTo>
                    <a:pt x="1937669" y="304290"/>
                    <a:pt x="1930557" y="311732"/>
                    <a:pt x="1927903" y="313396"/>
                  </a:cubicBezTo>
                  <a:cubicBezTo>
                    <a:pt x="1925248" y="315047"/>
                    <a:pt x="1926074" y="312075"/>
                    <a:pt x="1919279" y="312075"/>
                  </a:cubicBezTo>
                  <a:cubicBezTo>
                    <a:pt x="1912485" y="312075"/>
                    <a:pt x="1907684" y="314717"/>
                    <a:pt x="1903709" y="314552"/>
                  </a:cubicBezTo>
                  <a:cubicBezTo>
                    <a:pt x="1899734" y="314387"/>
                    <a:pt x="1898909" y="312558"/>
                    <a:pt x="1894273" y="309091"/>
                  </a:cubicBezTo>
                  <a:cubicBezTo>
                    <a:pt x="1889625" y="305611"/>
                    <a:pt x="1880202" y="297661"/>
                    <a:pt x="1874563" y="296835"/>
                  </a:cubicBezTo>
                  <a:cubicBezTo>
                    <a:pt x="1868924" y="296010"/>
                    <a:pt x="1865622" y="298156"/>
                    <a:pt x="1862307" y="301306"/>
                  </a:cubicBezTo>
                  <a:cubicBezTo>
                    <a:pt x="1858993" y="304455"/>
                    <a:pt x="1852706" y="303287"/>
                    <a:pt x="1852033" y="299312"/>
                  </a:cubicBezTo>
                  <a:cubicBezTo>
                    <a:pt x="1851372" y="295337"/>
                    <a:pt x="1837618" y="292187"/>
                    <a:pt x="1837136" y="291857"/>
                  </a:cubicBezTo>
                  <a:cubicBezTo>
                    <a:pt x="1836628" y="291526"/>
                    <a:pt x="1820397" y="286561"/>
                    <a:pt x="1816422" y="282090"/>
                  </a:cubicBezTo>
                  <a:cubicBezTo>
                    <a:pt x="1812447" y="277607"/>
                    <a:pt x="1811939" y="274305"/>
                    <a:pt x="1807646" y="274965"/>
                  </a:cubicBezTo>
                  <a:cubicBezTo>
                    <a:pt x="1803341" y="275626"/>
                    <a:pt x="1798858" y="275296"/>
                    <a:pt x="1797702" y="275969"/>
                  </a:cubicBezTo>
                  <a:cubicBezTo>
                    <a:pt x="1796547" y="276617"/>
                    <a:pt x="1795886" y="278776"/>
                    <a:pt x="1791251" y="278280"/>
                  </a:cubicBezTo>
                  <a:cubicBezTo>
                    <a:pt x="1786615" y="277785"/>
                    <a:pt x="1786615" y="276617"/>
                    <a:pt x="1786615" y="276617"/>
                  </a:cubicBezTo>
                  <a:lnTo>
                    <a:pt x="1786615" y="276617"/>
                  </a:lnTo>
                  <a:lnTo>
                    <a:pt x="1790755" y="268006"/>
                  </a:lnTo>
                  <a:lnTo>
                    <a:pt x="1790755" y="268006"/>
                  </a:lnTo>
                  <a:cubicBezTo>
                    <a:pt x="1790755" y="268006"/>
                    <a:pt x="1782970" y="266177"/>
                    <a:pt x="1775681" y="263358"/>
                  </a:cubicBezTo>
                  <a:cubicBezTo>
                    <a:pt x="1768391" y="260551"/>
                    <a:pt x="1761927" y="257897"/>
                    <a:pt x="1758447" y="252588"/>
                  </a:cubicBezTo>
                  <a:cubicBezTo>
                    <a:pt x="1754967" y="247292"/>
                    <a:pt x="1750674" y="242657"/>
                    <a:pt x="1750674" y="242657"/>
                  </a:cubicBezTo>
                  <a:cubicBezTo>
                    <a:pt x="1750674" y="242657"/>
                    <a:pt x="1744540" y="248283"/>
                    <a:pt x="1738076" y="248778"/>
                  </a:cubicBezTo>
                  <a:cubicBezTo>
                    <a:pt x="1731612" y="249273"/>
                    <a:pt x="1728145" y="245463"/>
                    <a:pt x="1724169" y="244803"/>
                  </a:cubicBezTo>
                  <a:cubicBezTo>
                    <a:pt x="1720182" y="244130"/>
                    <a:pt x="1718861" y="242148"/>
                    <a:pt x="1717705" y="237843"/>
                  </a:cubicBezTo>
                  <a:cubicBezTo>
                    <a:pt x="1716549" y="233538"/>
                    <a:pt x="1714060" y="229385"/>
                    <a:pt x="1707278" y="227074"/>
                  </a:cubicBezTo>
                  <a:cubicBezTo>
                    <a:pt x="1700471" y="224750"/>
                    <a:pt x="1690705" y="219784"/>
                    <a:pt x="1691365" y="216152"/>
                  </a:cubicBezTo>
                  <a:cubicBezTo>
                    <a:pt x="1692026" y="212507"/>
                    <a:pt x="1694185" y="207872"/>
                    <a:pt x="1691365" y="205878"/>
                  </a:cubicBezTo>
                  <a:cubicBezTo>
                    <a:pt x="1688546" y="203884"/>
                    <a:pt x="1678284" y="196429"/>
                    <a:pt x="1677624" y="192949"/>
                  </a:cubicBezTo>
                  <a:cubicBezTo>
                    <a:pt x="1676963" y="189470"/>
                    <a:pt x="1679770" y="186333"/>
                    <a:pt x="1681091" y="184338"/>
                  </a:cubicBezTo>
                  <a:cubicBezTo>
                    <a:pt x="1682411" y="182344"/>
                    <a:pt x="1683580" y="181367"/>
                    <a:pt x="1683580" y="181367"/>
                  </a:cubicBezTo>
                  <a:lnTo>
                    <a:pt x="1683580" y="181367"/>
                  </a:lnTo>
                  <a:lnTo>
                    <a:pt x="1684406" y="179868"/>
                  </a:lnTo>
                  <a:lnTo>
                    <a:pt x="1684406" y="179868"/>
                  </a:lnTo>
                  <a:cubicBezTo>
                    <a:pt x="1684406" y="179868"/>
                    <a:pt x="1683986" y="176959"/>
                    <a:pt x="1687619" y="175918"/>
                  </a:cubicBezTo>
                  <a:cubicBezTo>
                    <a:pt x="1691264" y="174864"/>
                    <a:pt x="1683987" y="160576"/>
                    <a:pt x="1687619" y="157973"/>
                  </a:cubicBezTo>
                  <a:cubicBezTo>
                    <a:pt x="1691264" y="155370"/>
                    <a:pt x="1697487" y="138199"/>
                    <a:pt x="1682412" y="139240"/>
                  </a:cubicBezTo>
                  <a:lnTo>
                    <a:pt x="1682412" y="139240"/>
                  </a:lnTo>
                  <a:lnTo>
                    <a:pt x="1674131" y="137132"/>
                  </a:lnTo>
                  <a:lnTo>
                    <a:pt x="1674131" y="137132"/>
                  </a:lnTo>
                  <a:cubicBezTo>
                    <a:pt x="1674131" y="137132"/>
                    <a:pt x="1669826" y="134808"/>
                    <a:pt x="1669826" y="132002"/>
                  </a:cubicBezTo>
                  <a:cubicBezTo>
                    <a:pt x="1669826" y="129183"/>
                    <a:pt x="1669318" y="126363"/>
                    <a:pt x="1669318" y="126363"/>
                  </a:cubicBezTo>
                  <a:cubicBezTo>
                    <a:pt x="1669318" y="126363"/>
                    <a:pt x="1661050" y="122565"/>
                    <a:pt x="1655564" y="121728"/>
                  </a:cubicBezTo>
                  <a:cubicBezTo>
                    <a:pt x="1650103" y="120902"/>
                    <a:pt x="1648935" y="119073"/>
                    <a:pt x="1648935" y="119073"/>
                  </a:cubicBezTo>
                  <a:cubicBezTo>
                    <a:pt x="1648935" y="119073"/>
                    <a:pt x="1640159" y="124699"/>
                    <a:pt x="1637505" y="127849"/>
                  </a:cubicBezTo>
                  <a:cubicBezTo>
                    <a:pt x="1634863" y="130998"/>
                    <a:pt x="1631777" y="132738"/>
                    <a:pt x="1631777" y="132738"/>
                  </a:cubicBezTo>
                  <a:cubicBezTo>
                    <a:pt x="1625021" y="132992"/>
                    <a:pt x="1620093" y="125449"/>
                    <a:pt x="1610212" y="116089"/>
                  </a:cubicBezTo>
                  <a:cubicBezTo>
                    <a:pt x="1610212" y="116089"/>
                    <a:pt x="1594769" y="102335"/>
                    <a:pt x="1593436" y="100683"/>
                  </a:cubicBezTo>
                  <a:cubicBezTo>
                    <a:pt x="1592102" y="99032"/>
                    <a:pt x="1585155" y="90587"/>
                    <a:pt x="1581015" y="91730"/>
                  </a:cubicBezTo>
                  <a:cubicBezTo>
                    <a:pt x="1576862" y="92886"/>
                    <a:pt x="1572062" y="97369"/>
                    <a:pt x="1568086" y="94880"/>
                  </a:cubicBezTo>
                  <a:cubicBezTo>
                    <a:pt x="1564111" y="92390"/>
                    <a:pt x="1559311" y="90244"/>
                    <a:pt x="1556657" y="86599"/>
                  </a:cubicBezTo>
                  <a:cubicBezTo>
                    <a:pt x="1554002" y="82954"/>
                    <a:pt x="1552516" y="79805"/>
                    <a:pt x="1546230" y="80795"/>
                  </a:cubicBezTo>
                  <a:cubicBezTo>
                    <a:pt x="1539931" y="81786"/>
                    <a:pt x="1536959" y="85583"/>
                    <a:pt x="1533631" y="89736"/>
                  </a:cubicBezTo>
                  <a:cubicBezTo>
                    <a:pt x="1530317" y="93876"/>
                    <a:pt x="1528844" y="97191"/>
                    <a:pt x="1524856" y="99680"/>
                  </a:cubicBezTo>
                  <a:cubicBezTo>
                    <a:pt x="1520881" y="102169"/>
                    <a:pt x="1520373" y="102995"/>
                    <a:pt x="1520373" y="102995"/>
                  </a:cubicBezTo>
                  <a:cubicBezTo>
                    <a:pt x="1520373" y="102995"/>
                    <a:pt x="1522036" y="112596"/>
                    <a:pt x="1519395" y="117905"/>
                  </a:cubicBezTo>
                  <a:cubicBezTo>
                    <a:pt x="1516741" y="123200"/>
                    <a:pt x="1515407" y="131646"/>
                    <a:pt x="1515407" y="131646"/>
                  </a:cubicBezTo>
                  <a:lnTo>
                    <a:pt x="1515407" y="131646"/>
                  </a:lnTo>
                  <a:lnTo>
                    <a:pt x="1498351" y="132154"/>
                  </a:lnTo>
                  <a:lnTo>
                    <a:pt x="1489905" y="125194"/>
                  </a:lnTo>
                  <a:lnTo>
                    <a:pt x="1484267" y="132154"/>
                  </a:lnTo>
                  <a:lnTo>
                    <a:pt x="1471173" y="133818"/>
                  </a:lnTo>
                  <a:lnTo>
                    <a:pt x="1471173" y="133818"/>
                  </a:lnTo>
                  <a:cubicBezTo>
                    <a:pt x="1471173" y="133818"/>
                    <a:pt x="1466207" y="139279"/>
                    <a:pt x="1463883" y="141603"/>
                  </a:cubicBezTo>
                  <a:cubicBezTo>
                    <a:pt x="1461559" y="143927"/>
                    <a:pt x="1458257" y="141933"/>
                    <a:pt x="1456441" y="140943"/>
                  </a:cubicBezTo>
                  <a:cubicBezTo>
                    <a:pt x="1456441" y="140943"/>
                    <a:pt x="1452961" y="136637"/>
                    <a:pt x="1451462" y="136968"/>
                  </a:cubicBezTo>
                  <a:cubicBezTo>
                    <a:pt x="1449964" y="137298"/>
                    <a:pt x="1445824" y="138619"/>
                    <a:pt x="1442014" y="140943"/>
                  </a:cubicBezTo>
                  <a:cubicBezTo>
                    <a:pt x="1438204" y="143267"/>
                    <a:pt x="1436718" y="143432"/>
                    <a:pt x="1430901" y="141768"/>
                  </a:cubicBezTo>
                  <a:cubicBezTo>
                    <a:pt x="1425110" y="140104"/>
                    <a:pt x="1413185" y="143915"/>
                    <a:pt x="1410200" y="149045"/>
                  </a:cubicBezTo>
                  <a:cubicBezTo>
                    <a:pt x="1407216" y="154189"/>
                    <a:pt x="1409375" y="159154"/>
                    <a:pt x="1407724" y="166609"/>
                  </a:cubicBezTo>
                  <a:cubicBezTo>
                    <a:pt x="1406060" y="174064"/>
                    <a:pt x="1403914" y="184669"/>
                    <a:pt x="1399760" y="188149"/>
                  </a:cubicBezTo>
                  <a:cubicBezTo>
                    <a:pt x="1395633" y="191616"/>
                    <a:pt x="1390654" y="191616"/>
                    <a:pt x="1388496" y="186993"/>
                  </a:cubicBezTo>
                  <a:cubicBezTo>
                    <a:pt x="1386349" y="182358"/>
                    <a:pt x="1381879" y="180694"/>
                    <a:pt x="1379225" y="182675"/>
                  </a:cubicBezTo>
                  <a:cubicBezTo>
                    <a:pt x="1376583" y="184669"/>
                    <a:pt x="1369788" y="194270"/>
                    <a:pt x="1365470" y="195426"/>
                  </a:cubicBezTo>
                  <a:cubicBezTo>
                    <a:pt x="1361165" y="196594"/>
                    <a:pt x="1349735" y="196912"/>
                    <a:pt x="1344274" y="195426"/>
                  </a:cubicBezTo>
                  <a:cubicBezTo>
                    <a:pt x="1338800" y="193940"/>
                    <a:pt x="1333174" y="193775"/>
                    <a:pt x="1327548" y="189787"/>
                  </a:cubicBezTo>
                  <a:cubicBezTo>
                    <a:pt x="1324729" y="187806"/>
                    <a:pt x="1323154" y="184745"/>
                    <a:pt x="1320563" y="183576"/>
                  </a:cubicBezTo>
                  <a:cubicBezTo>
                    <a:pt x="1317972" y="182421"/>
                    <a:pt x="1314366" y="183158"/>
                    <a:pt x="1310149" y="183500"/>
                  </a:cubicBezTo>
                  <a:cubicBezTo>
                    <a:pt x="1301704" y="184173"/>
                    <a:pt x="1284965" y="185329"/>
                    <a:pt x="1284965" y="185329"/>
                  </a:cubicBezTo>
                  <a:cubicBezTo>
                    <a:pt x="1284965" y="185329"/>
                    <a:pt x="1272951" y="182446"/>
                    <a:pt x="1269065" y="180516"/>
                  </a:cubicBezTo>
                  <a:cubicBezTo>
                    <a:pt x="1265178" y="178573"/>
                    <a:pt x="1263248" y="176236"/>
                    <a:pt x="1259552" y="177988"/>
                  </a:cubicBezTo>
                  <a:cubicBezTo>
                    <a:pt x="1255857" y="179741"/>
                    <a:pt x="1249418" y="178763"/>
                    <a:pt x="1247868" y="174877"/>
                  </a:cubicBezTo>
                  <a:cubicBezTo>
                    <a:pt x="1246306" y="170991"/>
                    <a:pt x="1244414" y="166330"/>
                    <a:pt x="1244795" y="160310"/>
                  </a:cubicBezTo>
                  <a:cubicBezTo>
                    <a:pt x="1244795" y="160310"/>
                    <a:pt x="1245379" y="156424"/>
                    <a:pt x="1246928" y="153897"/>
                  </a:cubicBezTo>
                  <a:cubicBezTo>
                    <a:pt x="1248490" y="151382"/>
                    <a:pt x="1247703" y="147686"/>
                    <a:pt x="1244795" y="145552"/>
                  </a:cubicBezTo>
                  <a:cubicBezTo>
                    <a:pt x="1241886" y="143406"/>
                    <a:pt x="1237606" y="138161"/>
                    <a:pt x="1237606" y="134872"/>
                  </a:cubicBezTo>
                  <a:cubicBezTo>
                    <a:pt x="1237606" y="131570"/>
                    <a:pt x="1238191" y="126325"/>
                    <a:pt x="1233136" y="125931"/>
                  </a:cubicBezTo>
                  <a:cubicBezTo>
                    <a:pt x="1228094" y="125537"/>
                    <a:pt x="1221871" y="127290"/>
                    <a:pt x="1218175" y="126502"/>
                  </a:cubicBezTo>
                  <a:cubicBezTo>
                    <a:pt x="1214492" y="125728"/>
                    <a:pt x="1205945" y="117193"/>
                    <a:pt x="1202059" y="116012"/>
                  </a:cubicBezTo>
                  <a:cubicBezTo>
                    <a:pt x="1198173" y="114857"/>
                    <a:pt x="1189245" y="113307"/>
                    <a:pt x="1184000" y="115428"/>
                  </a:cubicBezTo>
                  <a:cubicBezTo>
                    <a:pt x="1178755" y="117562"/>
                    <a:pt x="1172887" y="118934"/>
                    <a:pt x="1169001" y="117562"/>
                  </a:cubicBezTo>
                  <a:cubicBezTo>
                    <a:pt x="1165128" y="116203"/>
                    <a:pt x="1167058" y="111161"/>
                    <a:pt x="1166867" y="107084"/>
                  </a:cubicBezTo>
                  <a:cubicBezTo>
                    <a:pt x="1166677" y="103007"/>
                    <a:pt x="1163959" y="99503"/>
                    <a:pt x="1156580" y="98347"/>
                  </a:cubicBezTo>
                  <a:cubicBezTo>
                    <a:pt x="1149189" y="97178"/>
                    <a:pt x="1146090" y="90955"/>
                    <a:pt x="1144731" y="88822"/>
                  </a:cubicBezTo>
                  <a:cubicBezTo>
                    <a:pt x="1143372" y="86688"/>
                    <a:pt x="1143372" y="84745"/>
                    <a:pt x="1143372" y="81062"/>
                  </a:cubicBezTo>
                  <a:cubicBezTo>
                    <a:pt x="1143372" y="79970"/>
                    <a:pt x="1144388" y="79005"/>
                    <a:pt x="1143893" y="78154"/>
                  </a:cubicBezTo>
                  <a:cubicBezTo>
                    <a:pt x="1142661" y="76097"/>
                    <a:pt x="1138927" y="74699"/>
                    <a:pt x="1136578" y="73874"/>
                  </a:cubicBezTo>
                  <a:cubicBezTo>
                    <a:pt x="1133276" y="72718"/>
                    <a:pt x="1131142" y="74852"/>
                    <a:pt x="1127840" y="77569"/>
                  </a:cubicBezTo>
                  <a:cubicBezTo>
                    <a:pt x="1124259" y="80516"/>
                    <a:pt x="1121490" y="83234"/>
                    <a:pt x="1120055" y="86218"/>
                  </a:cubicBezTo>
                  <a:cubicBezTo>
                    <a:pt x="1118620" y="89215"/>
                    <a:pt x="1118506" y="92492"/>
                    <a:pt x="1116893" y="93229"/>
                  </a:cubicBezTo>
                  <a:lnTo>
                    <a:pt x="1119712" y="107275"/>
                  </a:lnTo>
                  <a:lnTo>
                    <a:pt x="1119712" y="107275"/>
                  </a:lnTo>
                  <a:cubicBezTo>
                    <a:pt x="1119712" y="107275"/>
                    <a:pt x="1119128" y="110958"/>
                    <a:pt x="1115623" y="111351"/>
                  </a:cubicBezTo>
                  <a:cubicBezTo>
                    <a:pt x="1112130" y="111732"/>
                    <a:pt x="1099125" y="105916"/>
                    <a:pt x="1093880" y="100671"/>
                  </a:cubicBezTo>
                  <a:cubicBezTo>
                    <a:pt x="1088635" y="95426"/>
                    <a:pt x="1085905" y="90955"/>
                    <a:pt x="1085905" y="90955"/>
                  </a:cubicBezTo>
                  <a:cubicBezTo>
                    <a:pt x="1085905" y="90955"/>
                    <a:pt x="1075427" y="89977"/>
                    <a:pt x="1074653" y="88821"/>
                  </a:cubicBezTo>
                  <a:cubicBezTo>
                    <a:pt x="1073878" y="87666"/>
                    <a:pt x="1071541" y="80858"/>
                    <a:pt x="1069217" y="78915"/>
                  </a:cubicBezTo>
                  <a:cubicBezTo>
                    <a:pt x="1066880" y="76972"/>
                    <a:pt x="1059311" y="72705"/>
                    <a:pt x="1048046" y="71931"/>
                  </a:cubicBezTo>
                  <a:cubicBezTo>
                    <a:pt x="1036794" y="71156"/>
                    <a:pt x="1025529" y="73099"/>
                    <a:pt x="1025529" y="73099"/>
                  </a:cubicBezTo>
                  <a:cubicBezTo>
                    <a:pt x="1025529" y="73099"/>
                    <a:pt x="1020093" y="68057"/>
                    <a:pt x="1021643" y="65340"/>
                  </a:cubicBezTo>
                  <a:cubicBezTo>
                    <a:pt x="1023192" y="62622"/>
                    <a:pt x="1021440" y="56983"/>
                    <a:pt x="1019103" y="54849"/>
                  </a:cubicBezTo>
                  <a:cubicBezTo>
                    <a:pt x="1016778" y="52716"/>
                    <a:pt x="1011724" y="45909"/>
                    <a:pt x="1007838" y="44169"/>
                  </a:cubicBezTo>
                  <a:cubicBezTo>
                    <a:pt x="1003952" y="42416"/>
                    <a:pt x="997932" y="46505"/>
                    <a:pt x="997932" y="46505"/>
                  </a:cubicBezTo>
                  <a:cubicBezTo>
                    <a:pt x="997932" y="46505"/>
                    <a:pt x="993284" y="41844"/>
                    <a:pt x="990172" y="40486"/>
                  </a:cubicBezTo>
                  <a:cubicBezTo>
                    <a:pt x="990172" y="40486"/>
                    <a:pt x="981828" y="38542"/>
                    <a:pt x="979873" y="37183"/>
                  </a:cubicBezTo>
                  <a:cubicBezTo>
                    <a:pt x="977929" y="35825"/>
                    <a:pt x="976964" y="30008"/>
                    <a:pt x="977536" y="27874"/>
                  </a:cubicBezTo>
                  <a:cubicBezTo>
                    <a:pt x="978120" y="25741"/>
                    <a:pt x="977930" y="21067"/>
                    <a:pt x="974818" y="20102"/>
                  </a:cubicBezTo>
                  <a:cubicBezTo>
                    <a:pt x="971707" y="19137"/>
                    <a:pt x="969560" y="14844"/>
                    <a:pt x="969954" y="9612"/>
                  </a:cubicBezTo>
                  <a:cubicBezTo>
                    <a:pt x="971288" y="-8104"/>
                    <a:pt x="964328" y="2767"/>
                    <a:pt x="957915" y="9815"/>
                  </a:cubicBezTo>
                  <a:cubicBezTo>
                    <a:pt x="947958" y="20775"/>
                    <a:pt x="947132" y="22998"/>
                    <a:pt x="933645" y="17194"/>
                  </a:cubicBezTo>
                  <a:cubicBezTo>
                    <a:pt x="924031" y="13079"/>
                    <a:pt x="927828" y="20648"/>
                    <a:pt x="919853" y="28065"/>
                  </a:cubicBezTo>
                  <a:cubicBezTo>
                    <a:pt x="911509" y="35837"/>
                    <a:pt x="911928" y="37590"/>
                    <a:pt x="907661" y="40892"/>
                  </a:cubicBezTo>
                  <a:cubicBezTo>
                    <a:pt x="903381" y="44194"/>
                    <a:pt x="901247" y="46721"/>
                    <a:pt x="902416" y="49629"/>
                  </a:cubicBezTo>
                  <a:cubicBezTo>
                    <a:pt x="903584" y="52538"/>
                    <a:pt x="910582" y="63802"/>
                    <a:pt x="914646" y="70000"/>
                  </a:cubicBezTo>
                  <a:cubicBezTo>
                    <a:pt x="918723" y="76223"/>
                    <a:pt x="919688" y="78560"/>
                    <a:pt x="917364" y="80884"/>
                  </a:cubicBezTo>
                  <a:cubicBezTo>
                    <a:pt x="915039" y="83221"/>
                    <a:pt x="909400" y="80884"/>
                    <a:pt x="903584" y="78560"/>
                  </a:cubicBezTo>
                  <a:cubicBezTo>
                    <a:pt x="897755" y="76223"/>
                    <a:pt x="890351" y="75448"/>
                    <a:pt x="886452" y="75448"/>
                  </a:cubicBezTo>
                  <a:cubicBezTo>
                    <a:pt x="882553" y="75448"/>
                    <a:pt x="881245" y="82712"/>
                    <a:pt x="881829" y="87373"/>
                  </a:cubicBezTo>
                  <a:cubicBezTo>
                    <a:pt x="882413" y="92034"/>
                    <a:pt x="881829" y="95730"/>
                    <a:pt x="881829" y="95730"/>
                  </a:cubicBezTo>
                  <a:cubicBezTo>
                    <a:pt x="881829" y="95730"/>
                    <a:pt x="867999" y="102067"/>
                    <a:pt x="862169" y="104582"/>
                  </a:cubicBezTo>
                  <a:cubicBezTo>
                    <a:pt x="856353" y="107122"/>
                    <a:pt x="850523" y="110995"/>
                    <a:pt x="846053" y="114107"/>
                  </a:cubicBezTo>
                  <a:cubicBezTo>
                    <a:pt x="841583" y="117218"/>
                    <a:pt x="839652" y="117409"/>
                    <a:pt x="834407" y="117015"/>
                  </a:cubicBezTo>
                  <a:cubicBezTo>
                    <a:pt x="829162" y="116621"/>
                    <a:pt x="831296" y="114107"/>
                    <a:pt x="827231" y="111973"/>
                  </a:cubicBezTo>
                  <a:cubicBezTo>
                    <a:pt x="823155" y="109827"/>
                    <a:pt x="803724" y="110995"/>
                    <a:pt x="803724" y="110995"/>
                  </a:cubicBezTo>
                  <a:lnTo>
                    <a:pt x="803724" y="110995"/>
                  </a:lnTo>
                  <a:lnTo>
                    <a:pt x="798669" y="112164"/>
                  </a:lnTo>
                  <a:lnTo>
                    <a:pt x="798669" y="112164"/>
                  </a:lnTo>
                  <a:cubicBezTo>
                    <a:pt x="798669" y="112164"/>
                    <a:pt x="802974" y="120711"/>
                    <a:pt x="800840" y="127505"/>
                  </a:cubicBezTo>
                  <a:cubicBezTo>
                    <a:pt x="798707" y="134300"/>
                    <a:pt x="793462" y="145768"/>
                    <a:pt x="792103" y="147889"/>
                  </a:cubicBezTo>
                  <a:cubicBezTo>
                    <a:pt x="790744" y="150023"/>
                    <a:pt x="793081" y="158189"/>
                    <a:pt x="790947" y="162062"/>
                  </a:cubicBezTo>
                  <a:cubicBezTo>
                    <a:pt x="788801" y="165948"/>
                    <a:pt x="782972" y="164780"/>
                    <a:pt x="779860" y="167879"/>
                  </a:cubicBezTo>
                  <a:cubicBezTo>
                    <a:pt x="776749" y="170990"/>
                    <a:pt x="774044" y="175270"/>
                    <a:pt x="769764" y="171778"/>
                  </a:cubicBezTo>
                  <a:cubicBezTo>
                    <a:pt x="765496" y="168273"/>
                    <a:pt x="760823" y="168476"/>
                    <a:pt x="757914" y="168273"/>
                  </a:cubicBezTo>
                  <a:cubicBezTo>
                    <a:pt x="755006" y="168070"/>
                    <a:pt x="753063" y="174089"/>
                    <a:pt x="753063" y="176236"/>
                  </a:cubicBezTo>
                  <a:cubicBezTo>
                    <a:pt x="753063" y="178369"/>
                    <a:pt x="759477" y="184783"/>
                    <a:pt x="759477" y="184783"/>
                  </a:cubicBezTo>
                  <a:lnTo>
                    <a:pt x="759477" y="184783"/>
                  </a:lnTo>
                  <a:lnTo>
                    <a:pt x="738458" y="216635"/>
                  </a:lnTo>
                  <a:lnTo>
                    <a:pt x="738458" y="216635"/>
                  </a:lnTo>
                  <a:cubicBezTo>
                    <a:pt x="738458" y="216635"/>
                    <a:pt x="734178" y="221105"/>
                    <a:pt x="735741" y="225563"/>
                  </a:cubicBezTo>
                  <a:cubicBezTo>
                    <a:pt x="737302" y="230033"/>
                    <a:pt x="739436" y="235088"/>
                    <a:pt x="739436" y="235088"/>
                  </a:cubicBezTo>
                  <a:lnTo>
                    <a:pt x="739436" y="235088"/>
                  </a:lnTo>
                  <a:lnTo>
                    <a:pt x="733035" y="238974"/>
                  </a:lnTo>
                  <a:lnTo>
                    <a:pt x="733035" y="238974"/>
                  </a:lnTo>
                  <a:cubicBezTo>
                    <a:pt x="733035" y="238974"/>
                    <a:pt x="728768" y="236256"/>
                    <a:pt x="724298" y="236447"/>
                  </a:cubicBezTo>
                  <a:cubicBezTo>
                    <a:pt x="719828" y="236650"/>
                    <a:pt x="714976" y="242073"/>
                    <a:pt x="715941" y="243444"/>
                  </a:cubicBezTo>
                  <a:cubicBezTo>
                    <a:pt x="716906" y="244803"/>
                    <a:pt x="720361" y="251115"/>
                    <a:pt x="720361" y="251115"/>
                  </a:cubicBezTo>
                  <a:cubicBezTo>
                    <a:pt x="725035" y="257363"/>
                    <a:pt x="713604" y="260729"/>
                    <a:pt x="706861" y="266457"/>
                  </a:cubicBezTo>
                  <a:cubicBezTo>
                    <a:pt x="700104" y="272172"/>
                    <a:pt x="702187" y="281544"/>
                    <a:pt x="703737" y="283106"/>
                  </a:cubicBezTo>
                  <a:cubicBezTo>
                    <a:pt x="705286" y="284669"/>
                    <a:pt x="707623" y="293508"/>
                    <a:pt x="700104" y="292987"/>
                  </a:cubicBezTo>
                  <a:cubicBezTo>
                    <a:pt x="692586" y="292467"/>
                    <a:pt x="688954" y="296911"/>
                    <a:pt x="686871" y="299236"/>
                  </a:cubicBezTo>
                  <a:cubicBezTo>
                    <a:pt x="686871" y="299236"/>
                    <a:pt x="680013" y="295489"/>
                    <a:pt x="675555" y="298207"/>
                  </a:cubicBezTo>
                  <a:cubicBezTo>
                    <a:pt x="671085" y="300925"/>
                    <a:pt x="667199" y="301319"/>
                    <a:pt x="667199" y="301319"/>
                  </a:cubicBezTo>
                  <a:cubicBezTo>
                    <a:pt x="667199" y="301319"/>
                    <a:pt x="658462" y="291222"/>
                    <a:pt x="656328" y="289266"/>
                  </a:cubicBezTo>
                  <a:cubicBezTo>
                    <a:pt x="654182" y="287336"/>
                    <a:pt x="649711" y="285189"/>
                    <a:pt x="648162" y="286561"/>
                  </a:cubicBezTo>
                  <a:cubicBezTo>
                    <a:pt x="646612" y="287920"/>
                    <a:pt x="643679" y="291412"/>
                    <a:pt x="641558" y="293355"/>
                  </a:cubicBezTo>
                  <a:cubicBezTo>
                    <a:pt x="639412" y="295299"/>
                    <a:pt x="637786" y="296111"/>
                    <a:pt x="637786" y="296111"/>
                  </a:cubicBezTo>
                  <a:cubicBezTo>
                    <a:pt x="629468" y="298715"/>
                    <a:pt x="606366" y="287272"/>
                    <a:pt x="605325" y="282586"/>
                  </a:cubicBezTo>
                  <a:cubicBezTo>
                    <a:pt x="604283" y="277900"/>
                    <a:pt x="603242" y="269581"/>
                    <a:pt x="593374" y="279983"/>
                  </a:cubicBezTo>
                  <a:cubicBezTo>
                    <a:pt x="593374" y="279983"/>
                    <a:pt x="591825" y="282675"/>
                    <a:pt x="583087" y="283069"/>
                  </a:cubicBezTo>
                  <a:cubicBezTo>
                    <a:pt x="574350" y="283450"/>
                    <a:pt x="567745" y="280783"/>
                    <a:pt x="561345" y="277672"/>
                  </a:cubicBezTo>
                  <a:cubicBezTo>
                    <a:pt x="554931" y="274560"/>
                    <a:pt x="554537" y="269670"/>
                    <a:pt x="551045" y="267143"/>
                  </a:cubicBezTo>
                  <a:cubicBezTo>
                    <a:pt x="547552" y="264629"/>
                    <a:pt x="530649" y="262292"/>
                    <a:pt x="526763" y="263448"/>
                  </a:cubicBezTo>
                  <a:cubicBezTo>
                    <a:pt x="522876" y="264616"/>
                    <a:pt x="514913" y="271029"/>
                    <a:pt x="510443" y="269861"/>
                  </a:cubicBezTo>
                  <a:cubicBezTo>
                    <a:pt x="509046" y="269493"/>
                    <a:pt x="507408" y="268667"/>
                    <a:pt x="505744" y="267588"/>
                  </a:cubicBezTo>
                  <a:cubicBezTo>
                    <a:pt x="502125" y="265226"/>
                    <a:pt x="498378" y="261657"/>
                    <a:pt x="496651" y="258990"/>
                  </a:cubicBezTo>
                  <a:cubicBezTo>
                    <a:pt x="496651" y="258990"/>
                    <a:pt x="496244" y="254012"/>
                    <a:pt x="496638" y="251484"/>
                  </a:cubicBezTo>
                  <a:cubicBezTo>
                    <a:pt x="496752" y="250773"/>
                    <a:pt x="496981" y="249567"/>
                    <a:pt x="497324" y="248322"/>
                  </a:cubicBezTo>
                  <a:cubicBezTo>
                    <a:pt x="497793" y="246582"/>
                    <a:pt x="496194" y="246620"/>
                    <a:pt x="496194" y="246620"/>
                  </a:cubicBezTo>
                  <a:cubicBezTo>
                    <a:pt x="496194" y="246620"/>
                    <a:pt x="495432" y="246290"/>
                    <a:pt x="493946" y="246836"/>
                  </a:cubicBezTo>
                  <a:lnTo>
                    <a:pt x="493946" y="246836"/>
                  </a:lnTo>
                  <a:lnTo>
                    <a:pt x="490707" y="248754"/>
                  </a:lnTo>
                  <a:lnTo>
                    <a:pt x="486046" y="248754"/>
                  </a:lnTo>
                  <a:lnTo>
                    <a:pt x="482858" y="248893"/>
                  </a:lnTo>
                  <a:lnTo>
                    <a:pt x="482858" y="248893"/>
                  </a:lnTo>
                  <a:cubicBezTo>
                    <a:pt x="480420" y="249071"/>
                    <a:pt x="478388" y="249325"/>
                    <a:pt x="476839" y="249465"/>
                  </a:cubicBezTo>
                  <a:cubicBezTo>
                    <a:pt x="474514" y="249656"/>
                    <a:pt x="470044" y="247509"/>
                    <a:pt x="467529" y="246151"/>
                  </a:cubicBezTo>
                  <a:cubicBezTo>
                    <a:pt x="464989" y="244805"/>
                    <a:pt x="462868" y="244411"/>
                    <a:pt x="462868" y="244411"/>
                  </a:cubicBezTo>
                  <a:cubicBezTo>
                    <a:pt x="462868" y="244411"/>
                    <a:pt x="454321" y="247128"/>
                    <a:pt x="451400" y="247319"/>
                  </a:cubicBezTo>
                  <a:cubicBezTo>
                    <a:pt x="448492" y="247510"/>
                    <a:pt x="448682" y="249072"/>
                    <a:pt x="451209" y="254317"/>
                  </a:cubicBezTo>
                  <a:cubicBezTo>
                    <a:pt x="452086" y="256120"/>
                    <a:pt x="453572" y="257987"/>
                    <a:pt x="455121" y="259879"/>
                  </a:cubicBezTo>
                  <a:cubicBezTo>
                    <a:pt x="458093" y="263499"/>
                    <a:pt x="461293" y="267220"/>
                    <a:pt x="460925" y="270827"/>
                  </a:cubicBezTo>
                  <a:cubicBezTo>
                    <a:pt x="460696" y="272935"/>
                    <a:pt x="451387" y="268566"/>
                    <a:pt x="451387" y="268566"/>
                  </a:cubicBezTo>
                  <a:lnTo>
                    <a:pt x="451387" y="268566"/>
                  </a:lnTo>
                  <a:lnTo>
                    <a:pt x="443069" y="272655"/>
                  </a:lnTo>
                  <a:lnTo>
                    <a:pt x="443069" y="272655"/>
                  </a:lnTo>
                  <a:cubicBezTo>
                    <a:pt x="450930" y="284022"/>
                    <a:pt x="443780" y="289254"/>
                    <a:pt x="435043" y="287514"/>
                  </a:cubicBezTo>
                  <a:cubicBezTo>
                    <a:pt x="426305" y="285762"/>
                    <a:pt x="426305" y="288378"/>
                    <a:pt x="421936" y="294499"/>
                  </a:cubicBezTo>
                  <a:cubicBezTo>
                    <a:pt x="417567" y="300608"/>
                    <a:pt x="390846" y="288530"/>
                    <a:pt x="390846" y="288530"/>
                  </a:cubicBezTo>
                  <a:lnTo>
                    <a:pt x="390846" y="288530"/>
                  </a:lnTo>
                  <a:lnTo>
                    <a:pt x="386478" y="294639"/>
                  </a:lnTo>
                  <a:lnTo>
                    <a:pt x="386478" y="294639"/>
                  </a:lnTo>
                  <a:cubicBezTo>
                    <a:pt x="384725" y="299884"/>
                    <a:pt x="373371" y="306005"/>
                    <a:pt x="361129" y="314743"/>
                  </a:cubicBezTo>
                  <a:cubicBezTo>
                    <a:pt x="348898" y="323480"/>
                    <a:pt x="338408" y="315606"/>
                    <a:pt x="338408" y="315606"/>
                  </a:cubicBezTo>
                  <a:lnTo>
                    <a:pt x="338408" y="315606"/>
                  </a:lnTo>
                  <a:lnTo>
                    <a:pt x="326178" y="320851"/>
                  </a:lnTo>
                  <a:lnTo>
                    <a:pt x="326178" y="320851"/>
                  </a:lnTo>
                  <a:cubicBezTo>
                    <a:pt x="316564" y="326096"/>
                    <a:pt x="303458" y="326973"/>
                    <a:pt x="296473" y="322604"/>
                  </a:cubicBezTo>
                  <a:cubicBezTo>
                    <a:pt x="289488" y="318235"/>
                    <a:pt x="285983" y="320851"/>
                    <a:pt x="284243" y="329589"/>
                  </a:cubicBezTo>
                  <a:cubicBezTo>
                    <a:pt x="282490" y="338326"/>
                    <a:pt x="282490" y="341819"/>
                    <a:pt x="282490" y="341819"/>
                  </a:cubicBezTo>
                  <a:lnTo>
                    <a:pt x="282490" y="341819"/>
                  </a:lnTo>
                  <a:lnTo>
                    <a:pt x="285119" y="348817"/>
                  </a:lnTo>
                  <a:lnTo>
                    <a:pt x="285119" y="348817"/>
                  </a:lnTo>
                  <a:cubicBezTo>
                    <a:pt x="285119" y="348817"/>
                    <a:pt x="285995" y="351446"/>
                    <a:pt x="292104" y="360183"/>
                  </a:cubicBezTo>
                  <a:cubicBezTo>
                    <a:pt x="298212" y="368921"/>
                    <a:pt x="295596" y="380287"/>
                    <a:pt x="292980" y="393381"/>
                  </a:cubicBezTo>
                  <a:cubicBezTo>
                    <a:pt x="289665" y="410005"/>
                    <a:pt x="302365" y="429246"/>
                    <a:pt x="286859" y="417854"/>
                  </a:cubicBezTo>
                  <a:cubicBezTo>
                    <a:pt x="281411" y="449172"/>
                    <a:pt x="243539" y="468337"/>
                    <a:pt x="252264" y="479563"/>
                  </a:cubicBezTo>
                  <a:cubicBezTo>
                    <a:pt x="258372" y="487425"/>
                    <a:pt x="261522" y="502614"/>
                    <a:pt x="261522" y="502614"/>
                  </a:cubicBezTo>
                  <a:lnTo>
                    <a:pt x="261522" y="502614"/>
                  </a:lnTo>
                  <a:cubicBezTo>
                    <a:pt x="253305" y="519289"/>
                    <a:pt x="258182" y="564209"/>
                    <a:pt x="269155" y="577366"/>
                  </a:cubicBezTo>
                  <a:cubicBezTo>
                    <a:pt x="273524" y="582611"/>
                    <a:pt x="278515" y="594841"/>
                    <a:pt x="278515" y="594841"/>
                  </a:cubicBezTo>
                  <a:lnTo>
                    <a:pt x="278515" y="594841"/>
                  </a:lnTo>
                  <a:lnTo>
                    <a:pt x="284624" y="607072"/>
                  </a:lnTo>
                  <a:lnTo>
                    <a:pt x="284624" y="607072"/>
                  </a:lnTo>
                  <a:cubicBezTo>
                    <a:pt x="284624" y="610564"/>
                    <a:pt x="281131" y="614945"/>
                    <a:pt x="289869" y="621054"/>
                  </a:cubicBezTo>
                  <a:cubicBezTo>
                    <a:pt x="298606" y="627176"/>
                    <a:pt x="298606" y="631544"/>
                    <a:pt x="300359" y="640282"/>
                  </a:cubicBezTo>
                  <a:cubicBezTo>
                    <a:pt x="302098" y="649020"/>
                    <a:pt x="303851" y="653389"/>
                    <a:pt x="305604" y="660387"/>
                  </a:cubicBezTo>
                  <a:cubicBezTo>
                    <a:pt x="307356" y="667371"/>
                    <a:pt x="307356" y="675246"/>
                    <a:pt x="307356" y="675246"/>
                  </a:cubicBezTo>
                  <a:lnTo>
                    <a:pt x="307356" y="675246"/>
                  </a:lnTo>
                  <a:lnTo>
                    <a:pt x="306480" y="684859"/>
                  </a:lnTo>
                  <a:lnTo>
                    <a:pt x="306480" y="684859"/>
                  </a:lnTo>
                  <a:cubicBezTo>
                    <a:pt x="329200" y="692721"/>
                    <a:pt x="320463" y="705827"/>
                    <a:pt x="317846" y="711948"/>
                  </a:cubicBezTo>
                  <a:cubicBezTo>
                    <a:pt x="315217" y="718070"/>
                    <a:pt x="315217" y="718946"/>
                    <a:pt x="314354" y="728560"/>
                  </a:cubicBezTo>
                  <a:cubicBezTo>
                    <a:pt x="313478" y="738174"/>
                    <a:pt x="312601" y="751281"/>
                    <a:pt x="312601" y="751281"/>
                  </a:cubicBezTo>
                  <a:lnTo>
                    <a:pt x="312601" y="751281"/>
                  </a:lnTo>
                  <a:lnTo>
                    <a:pt x="312601" y="759142"/>
                  </a:lnTo>
                  <a:lnTo>
                    <a:pt x="312601" y="759142"/>
                  </a:lnTo>
                  <a:cubicBezTo>
                    <a:pt x="309985" y="768755"/>
                    <a:pt x="312601" y="775754"/>
                    <a:pt x="316094" y="783615"/>
                  </a:cubicBezTo>
                  <a:cubicBezTo>
                    <a:pt x="319586" y="791476"/>
                    <a:pt x="342421" y="806576"/>
                    <a:pt x="337176" y="816177"/>
                  </a:cubicBezTo>
                  <a:cubicBezTo>
                    <a:pt x="331931" y="825791"/>
                    <a:pt x="331931" y="834529"/>
                    <a:pt x="331931" y="834529"/>
                  </a:cubicBezTo>
                  <a:lnTo>
                    <a:pt x="331931" y="834529"/>
                  </a:lnTo>
                  <a:lnTo>
                    <a:pt x="329302" y="845883"/>
                  </a:lnTo>
                  <a:lnTo>
                    <a:pt x="329302" y="845883"/>
                  </a:lnTo>
                  <a:cubicBezTo>
                    <a:pt x="327562" y="851128"/>
                    <a:pt x="329302" y="859866"/>
                    <a:pt x="334547" y="867727"/>
                  </a:cubicBezTo>
                  <a:cubicBezTo>
                    <a:pt x="339792" y="875601"/>
                    <a:pt x="332794" y="890460"/>
                    <a:pt x="329302" y="899198"/>
                  </a:cubicBezTo>
                  <a:cubicBezTo>
                    <a:pt x="322812" y="915428"/>
                    <a:pt x="343589" y="911339"/>
                    <a:pt x="315522" y="911339"/>
                  </a:cubicBezTo>
                  <a:cubicBezTo>
                    <a:pt x="301070" y="911339"/>
                    <a:pt x="296320" y="922578"/>
                    <a:pt x="281448" y="918323"/>
                  </a:cubicBezTo>
                  <a:lnTo>
                    <a:pt x="281448" y="918323"/>
                  </a:lnTo>
                  <a:lnTo>
                    <a:pt x="273587" y="930554"/>
                  </a:lnTo>
                  <a:lnTo>
                    <a:pt x="273587" y="930554"/>
                  </a:lnTo>
                  <a:cubicBezTo>
                    <a:pt x="264888" y="957300"/>
                    <a:pt x="221352" y="935456"/>
                    <a:pt x="207382" y="924470"/>
                  </a:cubicBezTo>
                  <a:cubicBezTo>
                    <a:pt x="195151" y="914857"/>
                    <a:pt x="180966" y="895603"/>
                    <a:pt x="180966" y="887729"/>
                  </a:cubicBezTo>
                  <a:cubicBezTo>
                    <a:pt x="180966" y="879855"/>
                    <a:pt x="185335" y="870254"/>
                    <a:pt x="185335" y="870254"/>
                  </a:cubicBezTo>
                  <a:lnTo>
                    <a:pt x="185335" y="870254"/>
                  </a:lnTo>
                  <a:lnTo>
                    <a:pt x="188256" y="821460"/>
                  </a:lnTo>
                  <a:lnTo>
                    <a:pt x="175569" y="807478"/>
                  </a:lnTo>
                  <a:cubicBezTo>
                    <a:pt x="172889" y="786040"/>
                    <a:pt x="98822" y="818564"/>
                    <a:pt x="62539" y="837449"/>
                  </a:cubicBezTo>
                  <a:cubicBezTo>
                    <a:pt x="44809" y="846682"/>
                    <a:pt x="22559" y="878712"/>
                    <a:pt x="29252" y="894333"/>
                  </a:cubicBezTo>
                  <a:cubicBezTo>
                    <a:pt x="31868" y="900441"/>
                    <a:pt x="32744" y="913561"/>
                    <a:pt x="32744" y="913561"/>
                  </a:cubicBezTo>
                  <a:lnTo>
                    <a:pt x="32744" y="913561"/>
                  </a:lnTo>
                  <a:lnTo>
                    <a:pt x="31868" y="924927"/>
                  </a:lnTo>
                  <a:lnTo>
                    <a:pt x="31868" y="924927"/>
                  </a:lnTo>
                  <a:cubicBezTo>
                    <a:pt x="34776" y="945285"/>
                    <a:pt x="27664" y="972603"/>
                    <a:pt x="8284" y="982597"/>
                  </a:cubicBezTo>
                  <a:lnTo>
                    <a:pt x="8284" y="982597"/>
                  </a:lnTo>
                  <a:cubicBezTo>
                    <a:pt x="5655" y="989582"/>
                    <a:pt x="5655" y="998333"/>
                    <a:pt x="3039" y="1009687"/>
                  </a:cubicBezTo>
                  <a:cubicBezTo>
                    <a:pt x="423" y="1021053"/>
                    <a:pt x="10037" y="1025422"/>
                    <a:pt x="15269" y="1030667"/>
                  </a:cubicBezTo>
                  <a:cubicBezTo>
                    <a:pt x="20514" y="1035899"/>
                    <a:pt x="26636" y="1040268"/>
                    <a:pt x="26636" y="1040268"/>
                  </a:cubicBezTo>
                  <a:cubicBezTo>
                    <a:pt x="26636" y="1040268"/>
                    <a:pt x="31944" y="1049882"/>
                    <a:pt x="31881" y="1058785"/>
                  </a:cubicBezTo>
                  <a:cubicBezTo>
                    <a:pt x="31881" y="1058785"/>
                    <a:pt x="33367" y="1070063"/>
                    <a:pt x="35996" y="1077048"/>
                  </a:cubicBezTo>
                  <a:cubicBezTo>
                    <a:pt x="38625" y="1084045"/>
                    <a:pt x="56963" y="1097152"/>
                    <a:pt x="56963" y="1097152"/>
                  </a:cubicBezTo>
                  <a:lnTo>
                    <a:pt x="56963" y="1097152"/>
                  </a:lnTo>
                  <a:lnTo>
                    <a:pt x="63085" y="1099781"/>
                  </a:lnTo>
                  <a:lnTo>
                    <a:pt x="63085" y="1099781"/>
                  </a:lnTo>
                  <a:cubicBezTo>
                    <a:pt x="83189" y="1114627"/>
                    <a:pt x="62208" y="1122501"/>
                    <a:pt x="49102" y="1124241"/>
                  </a:cubicBezTo>
                  <a:cubicBezTo>
                    <a:pt x="35995" y="1125993"/>
                    <a:pt x="32503" y="1137360"/>
                    <a:pt x="32503" y="1137360"/>
                  </a:cubicBezTo>
                  <a:lnTo>
                    <a:pt x="32503" y="1137360"/>
                  </a:lnTo>
                  <a:lnTo>
                    <a:pt x="29874" y="1150466"/>
                  </a:lnTo>
                  <a:lnTo>
                    <a:pt x="29874" y="1150466"/>
                  </a:lnTo>
                  <a:cubicBezTo>
                    <a:pt x="29874" y="1150466"/>
                    <a:pt x="27245" y="1159204"/>
                    <a:pt x="32503" y="1162697"/>
                  </a:cubicBezTo>
                  <a:cubicBezTo>
                    <a:pt x="37748" y="1166189"/>
                    <a:pt x="35995" y="1175803"/>
                    <a:pt x="35995" y="1181048"/>
                  </a:cubicBezTo>
                  <a:lnTo>
                    <a:pt x="35995" y="1181048"/>
                  </a:lnTo>
                  <a:lnTo>
                    <a:pt x="35995" y="1189786"/>
                  </a:lnTo>
                  <a:lnTo>
                    <a:pt x="35995" y="1189786"/>
                  </a:lnTo>
                  <a:cubicBezTo>
                    <a:pt x="35995" y="1189786"/>
                    <a:pt x="42104" y="1202016"/>
                    <a:pt x="46473" y="1204632"/>
                  </a:cubicBezTo>
                  <a:cubicBezTo>
                    <a:pt x="50842" y="1207248"/>
                    <a:pt x="52594" y="1207261"/>
                    <a:pt x="52594" y="1221231"/>
                  </a:cubicBezTo>
                  <a:cubicBezTo>
                    <a:pt x="52594" y="1235214"/>
                    <a:pt x="51718" y="1241335"/>
                    <a:pt x="41228" y="1242199"/>
                  </a:cubicBezTo>
                  <a:lnTo>
                    <a:pt x="41228" y="1242199"/>
                  </a:lnTo>
                  <a:cubicBezTo>
                    <a:pt x="613" y="1252054"/>
                    <a:pt x="21289" y="1262138"/>
                    <a:pt x="12805" y="1290103"/>
                  </a:cubicBezTo>
                  <a:lnTo>
                    <a:pt x="15891" y="1291132"/>
                  </a:lnTo>
                  <a:lnTo>
                    <a:pt x="1693" y="1308975"/>
                  </a:lnTo>
                  <a:cubicBezTo>
                    <a:pt x="-3933" y="1323313"/>
                    <a:pt x="4626" y="1328800"/>
                    <a:pt x="25035" y="1332292"/>
                  </a:cubicBezTo>
                  <a:cubicBezTo>
                    <a:pt x="35767" y="1334147"/>
                    <a:pt x="68076" y="1396808"/>
                    <a:pt x="68660" y="1400822"/>
                  </a:cubicBezTo>
                  <a:cubicBezTo>
                    <a:pt x="70413" y="1413077"/>
                    <a:pt x="52252" y="1443341"/>
                    <a:pt x="51375" y="1447697"/>
                  </a:cubicBezTo>
                  <a:lnTo>
                    <a:pt x="51375" y="1447697"/>
                  </a:lnTo>
                  <a:cubicBezTo>
                    <a:pt x="52721" y="1465312"/>
                    <a:pt x="59656" y="1474888"/>
                    <a:pt x="83557" y="1474888"/>
                  </a:cubicBezTo>
                  <a:cubicBezTo>
                    <a:pt x="102785" y="1474888"/>
                    <a:pt x="104677" y="1481784"/>
                    <a:pt x="103814" y="1493150"/>
                  </a:cubicBezTo>
                  <a:lnTo>
                    <a:pt x="103814" y="1493150"/>
                  </a:lnTo>
                  <a:cubicBezTo>
                    <a:pt x="126318" y="1526882"/>
                    <a:pt x="146613" y="1481073"/>
                    <a:pt x="155833" y="1482089"/>
                  </a:cubicBezTo>
                  <a:cubicBezTo>
                    <a:pt x="158601" y="1483079"/>
                    <a:pt x="190351" y="1487474"/>
                    <a:pt x="189450" y="1516747"/>
                  </a:cubicBezTo>
                  <a:cubicBezTo>
                    <a:pt x="196130" y="1543963"/>
                    <a:pt x="233989" y="1532444"/>
                    <a:pt x="243628" y="1542096"/>
                  </a:cubicBezTo>
                  <a:cubicBezTo>
                    <a:pt x="247997" y="1546465"/>
                    <a:pt x="252365" y="1556955"/>
                    <a:pt x="258474" y="1560422"/>
                  </a:cubicBezTo>
                  <a:cubicBezTo>
                    <a:pt x="272229" y="1568283"/>
                    <a:pt x="266272" y="1595474"/>
                    <a:pt x="282947" y="1604999"/>
                  </a:cubicBezTo>
                  <a:cubicBezTo>
                    <a:pt x="287710" y="1607730"/>
                    <a:pt x="294428" y="1641588"/>
                    <a:pt x="293437" y="1649577"/>
                  </a:cubicBezTo>
                  <a:lnTo>
                    <a:pt x="293437" y="1649577"/>
                  </a:lnTo>
                  <a:cubicBezTo>
                    <a:pt x="291964" y="1659901"/>
                    <a:pt x="292383" y="1666912"/>
                    <a:pt x="301705" y="1687054"/>
                  </a:cubicBezTo>
                  <a:cubicBezTo>
                    <a:pt x="312716" y="1698065"/>
                    <a:pt x="307395" y="1697125"/>
                    <a:pt x="325009" y="1711984"/>
                  </a:cubicBezTo>
                  <a:cubicBezTo>
                    <a:pt x="342980" y="1719249"/>
                    <a:pt x="354258" y="1718042"/>
                    <a:pt x="361916" y="1736419"/>
                  </a:cubicBezTo>
                  <a:cubicBezTo>
                    <a:pt x="385538" y="1760803"/>
                    <a:pt x="373867" y="1759292"/>
                    <a:pt x="391176" y="1778761"/>
                  </a:cubicBezTo>
                  <a:cubicBezTo>
                    <a:pt x="407788" y="1797468"/>
                    <a:pt x="447971" y="1811946"/>
                    <a:pt x="450599" y="1819833"/>
                  </a:cubicBezTo>
                  <a:cubicBezTo>
                    <a:pt x="461064" y="1851215"/>
                    <a:pt x="510569" y="1908708"/>
                    <a:pt x="540604" y="1922056"/>
                  </a:cubicBezTo>
                  <a:lnTo>
                    <a:pt x="540604" y="1922056"/>
                  </a:lnTo>
                  <a:lnTo>
                    <a:pt x="547602" y="1935175"/>
                  </a:lnTo>
                  <a:lnTo>
                    <a:pt x="547602" y="1935175"/>
                  </a:lnTo>
                  <a:cubicBezTo>
                    <a:pt x="547602" y="1935175"/>
                    <a:pt x="548478" y="1960498"/>
                    <a:pt x="545849" y="1985847"/>
                  </a:cubicBezTo>
                  <a:lnTo>
                    <a:pt x="545849" y="1985847"/>
                  </a:lnTo>
                  <a:lnTo>
                    <a:pt x="544973" y="1992845"/>
                  </a:lnTo>
                  <a:lnTo>
                    <a:pt x="544973" y="1992845"/>
                  </a:lnTo>
                  <a:cubicBezTo>
                    <a:pt x="544973" y="1992845"/>
                    <a:pt x="544973" y="2010308"/>
                    <a:pt x="553711" y="2015565"/>
                  </a:cubicBezTo>
                  <a:cubicBezTo>
                    <a:pt x="562448" y="2020798"/>
                    <a:pt x="602885" y="2015464"/>
                    <a:pt x="607254" y="2015464"/>
                  </a:cubicBezTo>
                  <a:lnTo>
                    <a:pt x="607254" y="2015464"/>
                  </a:lnTo>
                  <a:lnTo>
                    <a:pt x="625593" y="2013724"/>
                  </a:lnTo>
                  <a:lnTo>
                    <a:pt x="625593" y="2013724"/>
                  </a:lnTo>
                  <a:cubicBezTo>
                    <a:pt x="625593" y="2013724"/>
                    <a:pt x="648452" y="2045106"/>
                    <a:pt x="648452" y="2038108"/>
                  </a:cubicBezTo>
                  <a:cubicBezTo>
                    <a:pt x="648452" y="2031136"/>
                    <a:pt x="648452" y="2016277"/>
                    <a:pt x="644084" y="2011019"/>
                  </a:cubicBezTo>
                  <a:cubicBezTo>
                    <a:pt x="639715" y="2005787"/>
                    <a:pt x="648452" y="1997925"/>
                    <a:pt x="655450" y="2000554"/>
                  </a:cubicBezTo>
                  <a:cubicBezTo>
                    <a:pt x="662448" y="2003158"/>
                    <a:pt x="661241" y="1996706"/>
                    <a:pt x="664734" y="2002840"/>
                  </a:cubicBezTo>
                  <a:cubicBezTo>
                    <a:pt x="668226" y="2008936"/>
                    <a:pt x="669102" y="2008072"/>
                    <a:pt x="673471" y="2006333"/>
                  </a:cubicBezTo>
                  <a:cubicBezTo>
                    <a:pt x="673471" y="2006333"/>
                    <a:pt x="692153" y="1997062"/>
                    <a:pt x="693893" y="1988298"/>
                  </a:cubicBezTo>
                  <a:cubicBezTo>
                    <a:pt x="695645" y="1979561"/>
                    <a:pt x="700014" y="1975205"/>
                    <a:pt x="704383" y="1972576"/>
                  </a:cubicBezTo>
                  <a:cubicBezTo>
                    <a:pt x="708752" y="1969972"/>
                    <a:pt x="707012" y="1968207"/>
                    <a:pt x="707012" y="1964715"/>
                  </a:cubicBezTo>
                  <a:lnTo>
                    <a:pt x="707012" y="1964715"/>
                  </a:lnTo>
                  <a:lnTo>
                    <a:pt x="708764" y="1956854"/>
                  </a:lnTo>
                  <a:lnTo>
                    <a:pt x="708764" y="1956854"/>
                  </a:lnTo>
                  <a:cubicBezTo>
                    <a:pt x="708764" y="1956854"/>
                    <a:pt x="720131" y="1941994"/>
                    <a:pt x="718378" y="1934997"/>
                  </a:cubicBezTo>
                  <a:cubicBezTo>
                    <a:pt x="716625" y="1927999"/>
                    <a:pt x="720994" y="1917534"/>
                    <a:pt x="727992" y="1927136"/>
                  </a:cubicBezTo>
                  <a:cubicBezTo>
                    <a:pt x="734977" y="1936762"/>
                    <a:pt x="740222" y="1941131"/>
                    <a:pt x="745467" y="1941131"/>
                  </a:cubicBezTo>
                  <a:lnTo>
                    <a:pt x="745467" y="1941131"/>
                  </a:lnTo>
                  <a:lnTo>
                    <a:pt x="752808" y="1951799"/>
                  </a:lnTo>
                  <a:lnTo>
                    <a:pt x="752808" y="1951799"/>
                  </a:lnTo>
                  <a:cubicBezTo>
                    <a:pt x="752808" y="1951799"/>
                    <a:pt x="758574" y="1947265"/>
                    <a:pt x="762066" y="1941131"/>
                  </a:cubicBezTo>
                  <a:cubicBezTo>
                    <a:pt x="765559" y="1935009"/>
                    <a:pt x="760186" y="1901888"/>
                    <a:pt x="763666" y="1907996"/>
                  </a:cubicBezTo>
                  <a:cubicBezTo>
                    <a:pt x="767159" y="1914118"/>
                    <a:pt x="770651" y="1908860"/>
                    <a:pt x="775033" y="1904504"/>
                  </a:cubicBezTo>
                  <a:cubicBezTo>
                    <a:pt x="779401" y="1900135"/>
                    <a:pt x="790768" y="1921992"/>
                    <a:pt x="801245" y="1923732"/>
                  </a:cubicBezTo>
                  <a:lnTo>
                    <a:pt x="801245" y="1923732"/>
                  </a:lnTo>
                  <a:lnTo>
                    <a:pt x="810859" y="1935987"/>
                  </a:lnTo>
                  <a:lnTo>
                    <a:pt x="810859" y="1935987"/>
                  </a:lnTo>
                  <a:cubicBezTo>
                    <a:pt x="810859" y="1935987"/>
                    <a:pt x="813450" y="1953221"/>
                    <a:pt x="819571" y="1960219"/>
                  </a:cubicBezTo>
                  <a:cubicBezTo>
                    <a:pt x="825680" y="1967191"/>
                    <a:pt x="835307" y="1978545"/>
                    <a:pt x="844032" y="1980310"/>
                  </a:cubicBezTo>
                  <a:lnTo>
                    <a:pt x="844032" y="1980310"/>
                  </a:lnTo>
                  <a:lnTo>
                    <a:pt x="858561" y="1981720"/>
                  </a:lnTo>
                  <a:lnTo>
                    <a:pt x="858561" y="1981720"/>
                  </a:lnTo>
                  <a:cubicBezTo>
                    <a:pt x="858561" y="1981720"/>
                    <a:pt x="883897" y="1984349"/>
                    <a:pt x="883897" y="1995715"/>
                  </a:cubicBezTo>
                  <a:cubicBezTo>
                    <a:pt x="883897" y="2007056"/>
                    <a:pt x="869038" y="2027173"/>
                    <a:pt x="872543" y="2035898"/>
                  </a:cubicBezTo>
                  <a:lnTo>
                    <a:pt x="872543" y="2035898"/>
                  </a:lnTo>
                  <a:lnTo>
                    <a:pt x="877788" y="2046388"/>
                  </a:lnTo>
                  <a:lnTo>
                    <a:pt x="877788" y="2046388"/>
                  </a:lnTo>
                  <a:cubicBezTo>
                    <a:pt x="877788" y="2046388"/>
                    <a:pt x="893257" y="2055684"/>
                    <a:pt x="886272" y="2070518"/>
                  </a:cubicBezTo>
                  <a:cubicBezTo>
                    <a:pt x="874842" y="2089174"/>
                    <a:pt x="953607" y="2126652"/>
                    <a:pt x="966193" y="2152573"/>
                  </a:cubicBezTo>
                  <a:cubicBezTo>
                    <a:pt x="987465" y="2164282"/>
                    <a:pt x="984887" y="2162694"/>
                    <a:pt x="988964" y="2187002"/>
                  </a:cubicBezTo>
                  <a:cubicBezTo>
                    <a:pt x="989917" y="2192628"/>
                    <a:pt x="988278" y="2195168"/>
                    <a:pt x="989167" y="2201810"/>
                  </a:cubicBezTo>
                  <a:cubicBezTo>
                    <a:pt x="984798" y="2206179"/>
                    <a:pt x="993802" y="2213723"/>
                    <a:pt x="1017399" y="2211107"/>
                  </a:cubicBezTo>
                  <a:cubicBezTo>
                    <a:pt x="1019405" y="2237802"/>
                    <a:pt x="995606" y="2227972"/>
                    <a:pt x="1005372" y="2245955"/>
                  </a:cubicBezTo>
                  <a:cubicBezTo>
                    <a:pt x="1012306" y="2248686"/>
                    <a:pt x="1027216" y="2256103"/>
                    <a:pt x="1032461" y="2264827"/>
                  </a:cubicBezTo>
                  <a:cubicBezTo>
                    <a:pt x="1041542" y="2279953"/>
                    <a:pt x="1041770" y="2279432"/>
                    <a:pt x="1056045" y="2284919"/>
                  </a:cubicBezTo>
                  <a:lnTo>
                    <a:pt x="1056045" y="2284919"/>
                  </a:lnTo>
                  <a:cubicBezTo>
                    <a:pt x="1056045" y="2284919"/>
                    <a:pt x="1090132" y="2298038"/>
                    <a:pt x="1094501" y="2305899"/>
                  </a:cubicBezTo>
                  <a:cubicBezTo>
                    <a:pt x="1098933" y="2313888"/>
                    <a:pt x="1101105" y="2351188"/>
                    <a:pt x="1108598" y="2354197"/>
                  </a:cubicBezTo>
                  <a:lnTo>
                    <a:pt x="1108598" y="2354197"/>
                  </a:lnTo>
                  <a:cubicBezTo>
                    <a:pt x="1108598" y="2354197"/>
                    <a:pt x="1160185" y="2350946"/>
                    <a:pt x="1165430" y="2362313"/>
                  </a:cubicBezTo>
                  <a:cubicBezTo>
                    <a:pt x="1170675" y="2373654"/>
                    <a:pt x="1164554" y="2391142"/>
                    <a:pt x="1174168" y="2397263"/>
                  </a:cubicBezTo>
                  <a:lnTo>
                    <a:pt x="1174168" y="2397263"/>
                  </a:lnTo>
                  <a:lnTo>
                    <a:pt x="1180276" y="2406865"/>
                  </a:lnTo>
                  <a:lnTo>
                    <a:pt x="1180276" y="2406865"/>
                  </a:lnTo>
                  <a:cubicBezTo>
                    <a:pt x="1180276" y="2406865"/>
                    <a:pt x="1187261" y="2429585"/>
                    <a:pt x="1195135" y="2435706"/>
                  </a:cubicBezTo>
                  <a:cubicBezTo>
                    <a:pt x="1202997" y="2441803"/>
                    <a:pt x="1196875" y="2457538"/>
                    <a:pt x="1197752" y="2464535"/>
                  </a:cubicBezTo>
                  <a:lnTo>
                    <a:pt x="1197752" y="2464535"/>
                  </a:lnTo>
                  <a:lnTo>
                    <a:pt x="1202997" y="2484652"/>
                  </a:lnTo>
                  <a:lnTo>
                    <a:pt x="1202997" y="2484652"/>
                  </a:lnTo>
                  <a:cubicBezTo>
                    <a:pt x="1244805" y="2577870"/>
                    <a:pt x="1262255" y="2516453"/>
                    <a:pt x="1281635" y="2527464"/>
                  </a:cubicBezTo>
                  <a:cubicBezTo>
                    <a:pt x="1306247" y="2538005"/>
                    <a:pt x="1347014" y="2490088"/>
                    <a:pt x="1378587" y="2521838"/>
                  </a:cubicBezTo>
                  <a:lnTo>
                    <a:pt x="1395236" y="2539694"/>
                  </a:lnTo>
                  <a:lnTo>
                    <a:pt x="1395236" y="2539694"/>
                  </a:lnTo>
                  <a:cubicBezTo>
                    <a:pt x="1395236" y="2539694"/>
                    <a:pt x="1408343" y="2556293"/>
                    <a:pt x="1414464" y="2558922"/>
                  </a:cubicBezTo>
                  <a:cubicBezTo>
                    <a:pt x="1420573" y="2561551"/>
                    <a:pt x="1416458" y="2569514"/>
                    <a:pt x="1411213" y="2576512"/>
                  </a:cubicBezTo>
                  <a:cubicBezTo>
                    <a:pt x="1396430" y="2596235"/>
                    <a:pt x="1403148" y="2588666"/>
                    <a:pt x="1408330" y="2607868"/>
                  </a:cubicBezTo>
                  <a:lnTo>
                    <a:pt x="1408330" y="2607868"/>
                  </a:lnTo>
                  <a:cubicBezTo>
                    <a:pt x="1408330" y="2607868"/>
                    <a:pt x="1408330" y="2629725"/>
                    <a:pt x="1415328" y="2636697"/>
                  </a:cubicBezTo>
                  <a:cubicBezTo>
                    <a:pt x="1418985" y="2660662"/>
                    <a:pt x="1401802" y="2672320"/>
                    <a:pt x="1407467" y="2698762"/>
                  </a:cubicBezTo>
                  <a:lnTo>
                    <a:pt x="1407467" y="2698762"/>
                  </a:lnTo>
                  <a:cubicBezTo>
                    <a:pt x="1407467" y="2698762"/>
                    <a:pt x="1423189" y="2708363"/>
                    <a:pt x="1432803" y="2709227"/>
                  </a:cubicBezTo>
                  <a:cubicBezTo>
                    <a:pt x="1442417" y="2710090"/>
                    <a:pt x="1456400" y="2714484"/>
                    <a:pt x="1453771" y="2733712"/>
                  </a:cubicBezTo>
                  <a:lnTo>
                    <a:pt x="1453771" y="2733712"/>
                  </a:lnTo>
                  <a:cubicBezTo>
                    <a:pt x="1456616" y="2737878"/>
                    <a:pt x="1462547" y="2758960"/>
                    <a:pt x="1491350" y="2767799"/>
                  </a:cubicBezTo>
                  <a:lnTo>
                    <a:pt x="1491350" y="2767799"/>
                  </a:lnTo>
                  <a:cubicBezTo>
                    <a:pt x="1502044" y="2771863"/>
                    <a:pt x="1512064" y="2772536"/>
                    <a:pt x="1521830" y="2796602"/>
                  </a:cubicBezTo>
                  <a:cubicBezTo>
                    <a:pt x="1519900" y="2822993"/>
                    <a:pt x="1579513" y="2824809"/>
                    <a:pt x="1594652" y="2824809"/>
                  </a:cubicBezTo>
                  <a:cubicBezTo>
                    <a:pt x="1611936" y="2824809"/>
                    <a:pt x="1625703" y="2822574"/>
                    <a:pt x="1632739" y="2820250"/>
                  </a:cubicBezTo>
                  <a:lnTo>
                    <a:pt x="1630174" y="2824364"/>
                  </a:lnTo>
                  <a:cubicBezTo>
                    <a:pt x="1630174" y="2824364"/>
                    <a:pt x="1663740" y="2804248"/>
                    <a:pt x="1675094" y="2812997"/>
                  </a:cubicBezTo>
                  <a:cubicBezTo>
                    <a:pt x="1686447" y="2821735"/>
                    <a:pt x="1681723" y="2826967"/>
                    <a:pt x="1685216" y="2833088"/>
                  </a:cubicBezTo>
                  <a:lnTo>
                    <a:pt x="1685216" y="2833088"/>
                  </a:lnTo>
                  <a:cubicBezTo>
                    <a:pt x="1689191" y="2845293"/>
                    <a:pt x="1654393" y="2865879"/>
                    <a:pt x="1634822" y="2878338"/>
                  </a:cubicBezTo>
                  <a:cubicBezTo>
                    <a:pt x="1625208" y="2884460"/>
                    <a:pt x="1625297" y="2912844"/>
                    <a:pt x="1623544" y="2919842"/>
                  </a:cubicBezTo>
                  <a:lnTo>
                    <a:pt x="1623544" y="2919842"/>
                  </a:lnTo>
                  <a:lnTo>
                    <a:pt x="1620915" y="2933837"/>
                  </a:lnTo>
                  <a:lnTo>
                    <a:pt x="1620915" y="2933837"/>
                  </a:lnTo>
                  <a:cubicBezTo>
                    <a:pt x="1620915" y="2933837"/>
                    <a:pt x="1617372" y="2942943"/>
                    <a:pt x="1631406" y="2963556"/>
                  </a:cubicBezTo>
                  <a:cubicBezTo>
                    <a:pt x="1648005" y="2963556"/>
                    <a:pt x="1664553" y="2968115"/>
                    <a:pt x="1668045" y="2982110"/>
                  </a:cubicBezTo>
                  <a:lnTo>
                    <a:pt x="1665480" y="2983647"/>
                  </a:lnTo>
                  <a:cubicBezTo>
                    <a:pt x="1675945" y="3000093"/>
                    <a:pt x="1693089" y="2989057"/>
                    <a:pt x="1712457" y="2984967"/>
                  </a:cubicBezTo>
                  <a:cubicBezTo>
                    <a:pt x="1729069" y="2981500"/>
                    <a:pt x="1747319" y="2979532"/>
                    <a:pt x="1754316" y="3000500"/>
                  </a:cubicBezTo>
                  <a:lnTo>
                    <a:pt x="1754316" y="3000500"/>
                  </a:lnTo>
                  <a:lnTo>
                    <a:pt x="1765975" y="3016502"/>
                  </a:lnTo>
                  <a:cubicBezTo>
                    <a:pt x="1765975" y="3016502"/>
                    <a:pt x="1784644" y="3027094"/>
                    <a:pt x="1790753" y="3015728"/>
                  </a:cubicBezTo>
                  <a:cubicBezTo>
                    <a:pt x="1796874" y="3004386"/>
                    <a:pt x="1809396" y="2976587"/>
                    <a:pt x="1814641" y="2986213"/>
                  </a:cubicBezTo>
                  <a:cubicBezTo>
                    <a:pt x="1819886" y="2995814"/>
                    <a:pt x="1809396" y="3012413"/>
                    <a:pt x="1811149" y="3019398"/>
                  </a:cubicBezTo>
                  <a:lnTo>
                    <a:pt x="1811149" y="3019398"/>
                  </a:lnTo>
                  <a:lnTo>
                    <a:pt x="1812025" y="3035120"/>
                  </a:lnTo>
                  <a:lnTo>
                    <a:pt x="1812025" y="3035120"/>
                  </a:lnTo>
                  <a:cubicBezTo>
                    <a:pt x="1812025" y="3035120"/>
                    <a:pt x="1821068" y="3047351"/>
                    <a:pt x="1831558" y="3057815"/>
                  </a:cubicBezTo>
                  <a:cubicBezTo>
                    <a:pt x="1833920" y="3060177"/>
                    <a:pt x="1868540" y="3142549"/>
                    <a:pt x="1867892" y="3145153"/>
                  </a:cubicBezTo>
                  <a:cubicBezTo>
                    <a:pt x="1871436" y="3157180"/>
                    <a:pt x="1872769" y="3167721"/>
                    <a:pt x="1881507" y="3172954"/>
                  </a:cubicBezTo>
                  <a:cubicBezTo>
                    <a:pt x="1905548" y="3176497"/>
                    <a:pt x="1907136" y="3158018"/>
                    <a:pt x="1911911" y="3150233"/>
                  </a:cubicBezTo>
                  <a:lnTo>
                    <a:pt x="1913460" y="3152291"/>
                  </a:lnTo>
                  <a:cubicBezTo>
                    <a:pt x="1913460" y="3152291"/>
                    <a:pt x="1917829" y="3123461"/>
                    <a:pt x="1926566" y="3119080"/>
                  </a:cubicBezTo>
                  <a:cubicBezTo>
                    <a:pt x="1938479" y="3107472"/>
                    <a:pt x="1952144" y="3076536"/>
                    <a:pt x="1964273" y="3086238"/>
                  </a:cubicBezTo>
                  <a:lnTo>
                    <a:pt x="1968337" y="3100500"/>
                  </a:lnTo>
                  <a:lnTo>
                    <a:pt x="1968337" y="3100500"/>
                  </a:lnTo>
                  <a:cubicBezTo>
                    <a:pt x="1968337" y="3100500"/>
                    <a:pt x="1960463" y="3121455"/>
                    <a:pt x="1956970" y="3127589"/>
                  </a:cubicBezTo>
                  <a:cubicBezTo>
                    <a:pt x="1947877" y="3143515"/>
                    <a:pt x="1960374" y="3162540"/>
                    <a:pt x="1976185" y="3167797"/>
                  </a:cubicBezTo>
                  <a:cubicBezTo>
                    <a:pt x="1993597" y="3175417"/>
                    <a:pt x="2013053" y="3203472"/>
                    <a:pt x="2029754" y="3189159"/>
                  </a:cubicBezTo>
                  <a:cubicBezTo>
                    <a:pt x="2044435" y="3176586"/>
                    <a:pt x="2043673" y="3175164"/>
                    <a:pt x="2051966" y="3161358"/>
                  </a:cubicBezTo>
                  <a:cubicBezTo>
                    <a:pt x="2051966" y="3161358"/>
                    <a:pt x="2065695" y="3147592"/>
                    <a:pt x="2066203" y="3142461"/>
                  </a:cubicBezTo>
                  <a:cubicBezTo>
                    <a:pt x="2066203" y="3133710"/>
                    <a:pt x="2070571" y="3129342"/>
                    <a:pt x="2080185" y="3143325"/>
                  </a:cubicBezTo>
                  <a:cubicBezTo>
                    <a:pt x="2093393" y="3153192"/>
                    <a:pt x="2096568" y="3172496"/>
                    <a:pt x="2105306" y="3168128"/>
                  </a:cubicBezTo>
                  <a:lnTo>
                    <a:pt x="2105306" y="3168128"/>
                  </a:lnTo>
                  <a:lnTo>
                    <a:pt x="2118412" y="3168128"/>
                  </a:lnTo>
                  <a:lnTo>
                    <a:pt x="2118412" y="3168128"/>
                  </a:lnTo>
                  <a:cubicBezTo>
                    <a:pt x="2118412" y="3167658"/>
                    <a:pt x="2122527" y="3185120"/>
                    <a:pt x="2134859" y="3199458"/>
                  </a:cubicBezTo>
                  <a:cubicBezTo>
                    <a:pt x="2145654" y="3205631"/>
                    <a:pt x="2147254" y="3204818"/>
                    <a:pt x="2152486" y="3209186"/>
                  </a:cubicBezTo>
                  <a:cubicBezTo>
                    <a:pt x="2157719" y="3213555"/>
                    <a:pt x="2162977" y="3218813"/>
                    <a:pt x="2165593" y="3225785"/>
                  </a:cubicBezTo>
                  <a:lnTo>
                    <a:pt x="2165593" y="3225785"/>
                  </a:lnTo>
                  <a:lnTo>
                    <a:pt x="2186815" y="3233952"/>
                  </a:lnTo>
                  <a:cubicBezTo>
                    <a:pt x="2181912" y="3239362"/>
                    <a:pt x="2210919" y="3239882"/>
                    <a:pt x="2212773" y="3274210"/>
                  </a:cubicBezTo>
                  <a:lnTo>
                    <a:pt x="2212773" y="3274731"/>
                  </a:lnTo>
                  <a:lnTo>
                    <a:pt x="2219759" y="3293959"/>
                  </a:lnTo>
                  <a:lnTo>
                    <a:pt x="2219759" y="3293959"/>
                  </a:lnTo>
                  <a:cubicBezTo>
                    <a:pt x="2219759" y="3293959"/>
                    <a:pt x="2245324" y="3286669"/>
                    <a:pt x="2259306" y="3284903"/>
                  </a:cubicBezTo>
                  <a:cubicBezTo>
                    <a:pt x="2276629" y="3282745"/>
                    <a:pt x="2298613" y="3292765"/>
                    <a:pt x="2316990" y="3292765"/>
                  </a:cubicBezTo>
                  <a:cubicBezTo>
                    <a:pt x="2328483" y="3310482"/>
                    <a:pt x="2344549" y="3281004"/>
                    <a:pt x="2386027" y="3320718"/>
                  </a:cubicBezTo>
                  <a:cubicBezTo>
                    <a:pt x="2392136" y="3316844"/>
                    <a:pt x="2399299" y="3371314"/>
                    <a:pt x="2420584" y="3339425"/>
                  </a:cubicBezTo>
                  <a:cubicBezTo>
                    <a:pt x="2428229" y="3341977"/>
                    <a:pt x="2439227" y="3300601"/>
                    <a:pt x="2462227" y="3313872"/>
                  </a:cubicBezTo>
                  <a:lnTo>
                    <a:pt x="2471993" y="3334484"/>
                  </a:lnTo>
                  <a:cubicBezTo>
                    <a:pt x="2490599" y="3335132"/>
                    <a:pt x="2520584" y="3346866"/>
                    <a:pt x="2539125" y="3347654"/>
                  </a:cubicBezTo>
                  <a:cubicBezTo>
                    <a:pt x="2540649" y="3348670"/>
                    <a:pt x="2550454" y="3347387"/>
                    <a:pt x="2562189" y="3348467"/>
                  </a:cubicBezTo>
                  <a:cubicBezTo>
                    <a:pt x="2577289" y="3349851"/>
                    <a:pt x="2594967" y="3353496"/>
                    <a:pt x="2595361" y="3353128"/>
                  </a:cubicBezTo>
                  <a:lnTo>
                    <a:pt x="2595361" y="3353128"/>
                  </a:lnTo>
                  <a:lnTo>
                    <a:pt x="2600606" y="3348759"/>
                  </a:lnTo>
                  <a:cubicBezTo>
                    <a:pt x="2600606" y="3348759"/>
                    <a:pt x="2609344" y="3335665"/>
                    <a:pt x="2620697" y="3337392"/>
                  </a:cubicBezTo>
                  <a:cubicBezTo>
                    <a:pt x="2643303" y="3340860"/>
                    <a:pt x="2653209" y="3317873"/>
                    <a:pt x="2676628" y="3322559"/>
                  </a:cubicBezTo>
                  <a:cubicBezTo>
                    <a:pt x="2685366" y="3324299"/>
                    <a:pt x="2688858" y="3325162"/>
                    <a:pt x="2692351" y="3317301"/>
                  </a:cubicBezTo>
                  <a:cubicBezTo>
                    <a:pt x="2695843" y="3309439"/>
                    <a:pt x="2707210" y="3305070"/>
                    <a:pt x="2711579" y="3305934"/>
                  </a:cubicBezTo>
                  <a:lnTo>
                    <a:pt x="2711579" y="3305934"/>
                  </a:lnTo>
                  <a:cubicBezTo>
                    <a:pt x="2718742" y="3301171"/>
                    <a:pt x="2726451" y="3317275"/>
                    <a:pt x="2734667" y="3327537"/>
                  </a:cubicBezTo>
                  <a:lnTo>
                    <a:pt x="2734667" y="3327537"/>
                  </a:lnTo>
                  <a:lnTo>
                    <a:pt x="2767903" y="3314582"/>
                  </a:lnTo>
                  <a:lnTo>
                    <a:pt x="2767903" y="3314582"/>
                  </a:lnTo>
                  <a:cubicBezTo>
                    <a:pt x="2767903" y="3314582"/>
                    <a:pt x="2741182" y="3349279"/>
                    <a:pt x="2751673" y="3364137"/>
                  </a:cubicBezTo>
                  <a:lnTo>
                    <a:pt x="2751673" y="3364137"/>
                  </a:lnTo>
                  <a:lnTo>
                    <a:pt x="2750796" y="3373764"/>
                  </a:lnTo>
                  <a:lnTo>
                    <a:pt x="2750796" y="3373764"/>
                  </a:lnTo>
                  <a:cubicBezTo>
                    <a:pt x="2750796" y="3373764"/>
                    <a:pt x="2749044" y="3413083"/>
                    <a:pt x="2733321" y="3427942"/>
                  </a:cubicBezTo>
                  <a:lnTo>
                    <a:pt x="2733321" y="3427942"/>
                  </a:lnTo>
                  <a:lnTo>
                    <a:pt x="2728952" y="3435804"/>
                  </a:lnTo>
                  <a:lnTo>
                    <a:pt x="2728952" y="3435804"/>
                  </a:lnTo>
                  <a:cubicBezTo>
                    <a:pt x="2728952" y="3435804"/>
                    <a:pt x="2720215" y="3455895"/>
                    <a:pt x="2709725" y="3463756"/>
                  </a:cubicBezTo>
                  <a:cubicBezTo>
                    <a:pt x="2699247" y="3471618"/>
                    <a:pt x="2699158" y="3490045"/>
                    <a:pt x="2700034" y="3502300"/>
                  </a:cubicBezTo>
                  <a:lnTo>
                    <a:pt x="2700034" y="3502300"/>
                  </a:lnTo>
                  <a:lnTo>
                    <a:pt x="2698282" y="3509273"/>
                  </a:lnTo>
                  <a:lnTo>
                    <a:pt x="2698282" y="3509273"/>
                  </a:lnTo>
                  <a:cubicBezTo>
                    <a:pt x="2698282" y="3509273"/>
                    <a:pt x="2693037" y="3529389"/>
                    <a:pt x="2699158" y="3536387"/>
                  </a:cubicBezTo>
                  <a:cubicBezTo>
                    <a:pt x="2705267" y="3543360"/>
                    <a:pt x="2707032" y="3548618"/>
                    <a:pt x="2707032" y="3548618"/>
                  </a:cubicBezTo>
                  <a:lnTo>
                    <a:pt x="2707032" y="3548618"/>
                  </a:lnTo>
                  <a:lnTo>
                    <a:pt x="2709648" y="3553850"/>
                  </a:lnTo>
                  <a:lnTo>
                    <a:pt x="2709648" y="3553850"/>
                  </a:lnTo>
                  <a:cubicBezTo>
                    <a:pt x="2709648" y="3553850"/>
                    <a:pt x="2723631" y="3575707"/>
                    <a:pt x="2726247" y="3588800"/>
                  </a:cubicBezTo>
                  <a:lnTo>
                    <a:pt x="2726247" y="3588800"/>
                  </a:lnTo>
                  <a:lnTo>
                    <a:pt x="2724507" y="3597551"/>
                  </a:lnTo>
                  <a:lnTo>
                    <a:pt x="2724507" y="3597551"/>
                  </a:lnTo>
                  <a:cubicBezTo>
                    <a:pt x="2669389" y="3641734"/>
                    <a:pt x="2762074" y="3630342"/>
                    <a:pt x="2795005" y="3605565"/>
                  </a:cubicBezTo>
                  <a:lnTo>
                    <a:pt x="2795005" y="3605565"/>
                  </a:lnTo>
                  <a:lnTo>
                    <a:pt x="2826882" y="3605489"/>
                  </a:lnTo>
                  <a:lnTo>
                    <a:pt x="2826882" y="3605489"/>
                  </a:lnTo>
                  <a:cubicBezTo>
                    <a:pt x="2826882" y="3605489"/>
                    <a:pt x="2841728" y="3594998"/>
                    <a:pt x="2849602" y="3594122"/>
                  </a:cubicBezTo>
                  <a:cubicBezTo>
                    <a:pt x="2857476" y="3593258"/>
                    <a:pt x="2860092" y="3580127"/>
                    <a:pt x="2859216" y="3572265"/>
                  </a:cubicBezTo>
                  <a:lnTo>
                    <a:pt x="2859216" y="3572265"/>
                  </a:lnTo>
                  <a:lnTo>
                    <a:pt x="2858353" y="3564403"/>
                  </a:lnTo>
                  <a:lnTo>
                    <a:pt x="2858353" y="3564403"/>
                  </a:lnTo>
                  <a:cubicBezTo>
                    <a:pt x="2858353" y="3564403"/>
                    <a:pt x="2833880" y="3531193"/>
                    <a:pt x="2860969" y="3517223"/>
                  </a:cubicBezTo>
                  <a:lnTo>
                    <a:pt x="2860969" y="3517223"/>
                  </a:lnTo>
                  <a:lnTo>
                    <a:pt x="2869706" y="3513730"/>
                  </a:lnTo>
                  <a:lnTo>
                    <a:pt x="2869706" y="3513730"/>
                  </a:lnTo>
                  <a:cubicBezTo>
                    <a:pt x="2869706" y="3513730"/>
                    <a:pt x="2873199" y="3498008"/>
                    <a:pt x="2871446" y="3492750"/>
                  </a:cubicBezTo>
                  <a:cubicBezTo>
                    <a:pt x="2869706" y="3487517"/>
                    <a:pt x="2878444" y="3468289"/>
                    <a:pt x="2888045" y="3464797"/>
                  </a:cubicBezTo>
                  <a:cubicBezTo>
                    <a:pt x="2888045" y="3464797"/>
                    <a:pt x="2893748" y="3422062"/>
                    <a:pt x="2906841" y="3419432"/>
                  </a:cubicBezTo>
                  <a:cubicBezTo>
                    <a:pt x="2906841" y="3419432"/>
                    <a:pt x="2951177" y="3411342"/>
                    <a:pt x="2959927" y="3396483"/>
                  </a:cubicBezTo>
                  <a:lnTo>
                    <a:pt x="2959927" y="3396483"/>
                  </a:lnTo>
                  <a:lnTo>
                    <a:pt x="2965172" y="3386857"/>
                  </a:lnTo>
                  <a:lnTo>
                    <a:pt x="2965172" y="3386857"/>
                  </a:lnTo>
                  <a:cubicBezTo>
                    <a:pt x="2965172" y="3386857"/>
                    <a:pt x="2991385" y="3361533"/>
                    <a:pt x="2999246" y="3358028"/>
                  </a:cubicBezTo>
                  <a:cubicBezTo>
                    <a:pt x="3007108" y="3354522"/>
                    <a:pt x="3016721" y="3348401"/>
                    <a:pt x="3022843" y="3348401"/>
                  </a:cubicBezTo>
                  <a:cubicBezTo>
                    <a:pt x="3022843" y="3348401"/>
                    <a:pt x="3048179" y="3344032"/>
                    <a:pt x="3054301" y="3347538"/>
                  </a:cubicBezTo>
                  <a:cubicBezTo>
                    <a:pt x="3060410" y="3351030"/>
                    <a:pt x="3068283" y="3349303"/>
                    <a:pt x="3071776" y="3341442"/>
                  </a:cubicBezTo>
                  <a:cubicBezTo>
                    <a:pt x="3075268" y="3333556"/>
                    <a:pt x="3081390" y="3328323"/>
                    <a:pt x="3087511" y="3329186"/>
                  </a:cubicBezTo>
                  <a:lnTo>
                    <a:pt x="3087511" y="3329186"/>
                  </a:lnTo>
                  <a:lnTo>
                    <a:pt x="3098002" y="3329186"/>
                  </a:lnTo>
                  <a:lnTo>
                    <a:pt x="3098002" y="3329186"/>
                  </a:lnTo>
                  <a:cubicBezTo>
                    <a:pt x="3098002" y="3329186"/>
                    <a:pt x="3111984" y="3349303"/>
                    <a:pt x="3120722" y="3350166"/>
                  </a:cubicBezTo>
                  <a:cubicBezTo>
                    <a:pt x="3129460" y="3351030"/>
                    <a:pt x="3144319" y="3364136"/>
                    <a:pt x="3146935" y="3370257"/>
                  </a:cubicBezTo>
                  <a:lnTo>
                    <a:pt x="3146935" y="3370257"/>
                  </a:lnTo>
                  <a:cubicBezTo>
                    <a:pt x="3165083" y="3398781"/>
                    <a:pt x="3198992" y="3359742"/>
                    <a:pt x="3209711" y="3373166"/>
                  </a:cubicBezTo>
                  <a:cubicBezTo>
                    <a:pt x="3227300" y="3387821"/>
                    <a:pt x="3285530" y="3436741"/>
                    <a:pt x="3307933" y="3436741"/>
                  </a:cubicBezTo>
                  <a:lnTo>
                    <a:pt x="3317331" y="3444526"/>
                  </a:lnTo>
                  <a:lnTo>
                    <a:pt x="3328761" y="3448946"/>
                  </a:lnTo>
                  <a:cubicBezTo>
                    <a:pt x="3328761" y="3448946"/>
                    <a:pt x="3342540" y="3451867"/>
                    <a:pt x="3353907" y="3445771"/>
                  </a:cubicBezTo>
                  <a:cubicBezTo>
                    <a:pt x="3355913" y="3444679"/>
                    <a:pt x="3436330" y="3489879"/>
                    <a:pt x="3441638" y="3491085"/>
                  </a:cubicBezTo>
                  <a:lnTo>
                    <a:pt x="3441638" y="3491085"/>
                  </a:lnTo>
                  <a:lnTo>
                    <a:pt x="3447747" y="3495453"/>
                  </a:lnTo>
                  <a:lnTo>
                    <a:pt x="3447747" y="3495453"/>
                  </a:lnTo>
                  <a:cubicBezTo>
                    <a:pt x="3447747" y="3495453"/>
                    <a:pt x="3451303" y="3537897"/>
                    <a:pt x="3457424" y="3543993"/>
                  </a:cubicBezTo>
                  <a:cubicBezTo>
                    <a:pt x="3463533" y="3550114"/>
                    <a:pt x="3462670" y="3549251"/>
                    <a:pt x="3466162" y="3544882"/>
                  </a:cubicBezTo>
                  <a:cubicBezTo>
                    <a:pt x="3469655" y="3540488"/>
                    <a:pt x="3474023" y="3531763"/>
                    <a:pt x="3474900" y="3526531"/>
                  </a:cubicBezTo>
                  <a:cubicBezTo>
                    <a:pt x="3475776" y="3521273"/>
                    <a:pt x="3475776" y="3517793"/>
                    <a:pt x="3475776" y="3517793"/>
                  </a:cubicBezTo>
                  <a:lnTo>
                    <a:pt x="3475776" y="3517793"/>
                  </a:lnTo>
                  <a:lnTo>
                    <a:pt x="3480145" y="3518657"/>
                  </a:lnTo>
                  <a:lnTo>
                    <a:pt x="3480145" y="3518657"/>
                  </a:lnTo>
                  <a:cubicBezTo>
                    <a:pt x="3520429" y="3538799"/>
                    <a:pt x="3535377" y="3484151"/>
                    <a:pt x="3555596" y="3508408"/>
                  </a:cubicBezTo>
                  <a:lnTo>
                    <a:pt x="3569883" y="3528080"/>
                  </a:lnTo>
                  <a:cubicBezTo>
                    <a:pt x="3576551" y="3542660"/>
                    <a:pt x="3612009" y="3572238"/>
                    <a:pt x="3605964" y="3571146"/>
                  </a:cubicBezTo>
                  <a:cubicBezTo>
                    <a:pt x="3622588" y="3585167"/>
                    <a:pt x="3583180" y="3583058"/>
                    <a:pt x="3599499" y="3603835"/>
                  </a:cubicBezTo>
                  <a:lnTo>
                    <a:pt x="3612961" y="3616510"/>
                  </a:lnTo>
                  <a:lnTo>
                    <a:pt x="3576182" y="3632410"/>
                  </a:lnTo>
                  <a:lnTo>
                    <a:pt x="3576182" y="3632410"/>
                  </a:lnTo>
                  <a:cubicBezTo>
                    <a:pt x="3576182" y="3632410"/>
                    <a:pt x="3597976" y="3645034"/>
                    <a:pt x="3590102" y="3652895"/>
                  </a:cubicBezTo>
                  <a:lnTo>
                    <a:pt x="3590102" y="3652895"/>
                  </a:lnTo>
                  <a:lnTo>
                    <a:pt x="3589225" y="3658127"/>
                  </a:lnTo>
                  <a:lnTo>
                    <a:pt x="3589225" y="3658127"/>
                  </a:lnTo>
                  <a:cubicBezTo>
                    <a:pt x="3576690" y="3714807"/>
                    <a:pt x="3656637" y="3726212"/>
                    <a:pt x="3699690" y="3726212"/>
                  </a:cubicBezTo>
                  <a:cubicBezTo>
                    <a:pt x="3707551" y="3726212"/>
                    <a:pt x="3709812" y="3745516"/>
                    <a:pt x="3713317" y="3753377"/>
                  </a:cubicBezTo>
                  <a:lnTo>
                    <a:pt x="3713317" y="3753377"/>
                  </a:lnTo>
                  <a:lnTo>
                    <a:pt x="3715946" y="3760375"/>
                  </a:lnTo>
                  <a:lnTo>
                    <a:pt x="3715946" y="3760375"/>
                  </a:lnTo>
                  <a:cubicBezTo>
                    <a:pt x="3715946" y="3760375"/>
                    <a:pt x="3719438" y="3782232"/>
                    <a:pt x="3724683" y="3788328"/>
                  </a:cubicBezTo>
                  <a:cubicBezTo>
                    <a:pt x="3729929" y="3794449"/>
                    <a:pt x="3738666" y="3803187"/>
                    <a:pt x="3715069" y="3816280"/>
                  </a:cubicBezTo>
                  <a:lnTo>
                    <a:pt x="3715069" y="3816280"/>
                  </a:lnTo>
                  <a:lnTo>
                    <a:pt x="3711577" y="3821538"/>
                  </a:lnTo>
                  <a:lnTo>
                    <a:pt x="3711577" y="3821538"/>
                  </a:lnTo>
                  <a:cubicBezTo>
                    <a:pt x="3711577" y="3821538"/>
                    <a:pt x="3698750" y="3841477"/>
                    <a:pt x="3708351" y="3886029"/>
                  </a:cubicBezTo>
                  <a:lnTo>
                    <a:pt x="3708351" y="3886029"/>
                  </a:lnTo>
                  <a:lnTo>
                    <a:pt x="3709227" y="3894779"/>
                  </a:lnTo>
                  <a:lnTo>
                    <a:pt x="3709227" y="3894779"/>
                  </a:lnTo>
                  <a:cubicBezTo>
                    <a:pt x="3709227" y="3894779"/>
                    <a:pt x="3721458" y="3911378"/>
                    <a:pt x="3720594" y="3920103"/>
                  </a:cubicBezTo>
                  <a:cubicBezTo>
                    <a:pt x="3721026" y="3968643"/>
                    <a:pt x="3713482" y="3960541"/>
                    <a:pt x="3743314" y="3965544"/>
                  </a:cubicBezTo>
                  <a:cubicBezTo>
                    <a:pt x="3788310" y="3974548"/>
                    <a:pt x="3909583" y="3953136"/>
                    <a:pt x="3945638" y="3978892"/>
                  </a:cubicBezTo>
                  <a:cubicBezTo>
                    <a:pt x="3987904" y="4009106"/>
                    <a:pt x="3999270" y="3988214"/>
                    <a:pt x="4033116" y="4007238"/>
                  </a:cubicBezTo>
                  <a:cubicBezTo>
                    <a:pt x="4068079" y="4026911"/>
                    <a:pt x="4074556" y="4019125"/>
                    <a:pt x="4115640" y="4021323"/>
                  </a:cubicBezTo>
                  <a:cubicBezTo>
                    <a:pt x="4124378" y="4020434"/>
                    <a:pt x="4149740" y="4022186"/>
                    <a:pt x="4154096" y="4023063"/>
                  </a:cubicBezTo>
                  <a:lnTo>
                    <a:pt x="4150984" y="4026962"/>
                  </a:lnTo>
                  <a:cubicBezTo>
                    <a:pt x="4175800" y="4024041"/>
                    <a:pt x="4229102" y="4033083"/>
                    <a:pt x="4268078" y="4026099"/>
                  </a:cubicBezTo>
                  <a:cubicBezTo>
                    <a:pt x="4289770" y="4015253"/>
                    <a:pt x="4322079" y="4011557"/>
                    <a:pt x="4325457" y="3981102"/>
                  </a:cubicBezTo>
                  <a:cubicBezTo>
                    <a:pt x="4327210" y="3965380"/>
                    <a:pt x="4334487" y="3960566"/>
                    <a:pt x="4339732" y="3954432"/>
                  </a:cubicBezTo>
                  <a:lnTo>
                    <a:pt x="4339732" y="3954432"/>
                  </a:lnTo>
                  <a:lnTo>
                    <a:pt x="4347593" y="3946571"/>
                  </a:lnTo>
                  <a:lnTo>
                    <a:pt x="4347593" y="3946571"/>
                  </a:lnTo>
                  <a:cubicBezTo>
                    <a:pt x="4375901" y="3918885"/>
                    <a:pt x="4424072" y="3874333"/>
                    <a:pt x="4453511" y="3848590"/>
                  </a:cubicBezTo>
                  <a:lnTo>
                    <a:pt x="4453511" y="3848590"/>
                  </a:lnTo>
                  <a:lnTo>
                    <a:pt x="4458756" y="3840728"/>
                  </a:lnTo>
                  <a:lnTo>
                    <a:pt x="4458756" y="3840728"/>
                  </a:lnTo>
                  <a:cubicBezTo>
                    <a:pt x="4497440" y="3800101"/>
                    <a:pt x="4519437" y="3850228"/>
                    <a:pt x="4565411" y="3831826"/>
                  </a:cubicBezTo>
                  <a:cubicBezTo>
                    <a:pt x="4604984" y="3816002"/>
                    <a:pt x="4626345" y="3822199"/>
                    <a:pt x="4676790" y="3796977"/>
                  </a:cubicBezTo>
                  <a:lnTo>
                    <a:pt x="4679127" y="3800876"/>
                  </a:lnTo>
                  <a:lnTo>
                    <a:pt x="4687280" y="3792621"/>
                  </a:lnTo>
                  <a:lnTo>
                    <a:pt x="4689617" y="3796520"/>
                  </a:lnTo>
                  <a:cubicBezTo>
                    <a:pt x="4689617" y="3796520"/>
                    <a:pt x="4754272" y="3775564"/>
                    <a:pt x="4763899" y="3770306"/>
                  </a:cubicBezTo>
                  <a:lnTo>
                    <a:pt x="4763899" y="3770306"/>
                  </a:lnTo>
                  <a:lnTo>
                    <a:pt x="4774389" y="3765938"/>
                  </a:lnTo>
                  <a:lnTo>
                    <a:pt x="4774389" y="3765938"/>
                  </a:lnTo>
                  <a:cubicBezTo>
                    <a:pt x="4774389" y="3765938"/>
                    <a:pt x="4826815" y="3764197"/>
                    <a:pt x="4836429" y="3730124"/>
                  </a:cubicBezTo>
                  <a:lnTo>
                    <a:pt x="4836429" y="3730124"/>
                  </a:lnTo>
                  <a:lnTo>
                    <a:pt x="4839058" y="3722262"/>
                  </a:lnTo>
                  <a:lnTo>
                    <a:pt x="4839058" y="3722262"/>
                  </a:lnTo>
                  <a:cubicBezTo>
                    <a:pt x="4857015" y="3657568"/>
                    <a:pt x="4917277" y="3674840"/>
                    <a:pt x="4962273" y="3655841"/>
                  </a:cubicBezTo>
                  <a:lnTo>
                    <a:pt x="4962273" y="3655841"/>
                  </a:lnTo>
                  <a:cubicBezTo>
                    <a:pt x="4998239" y="3647383"/>
                    <a:pt x="5007307" y="3640931"/>
                    <a:pt x="5039070" y="3675146"/>
                  </a:cubicBezTo>
                  <a:lnTo>
                    <a:pt x="5047617" y="3680606"/>
                  </a:lnTo>
                  <a:cubicBezTo>
                    <a:pt x="5071163" y="3698932"/>
                    <a:pt x="5158107" y="3725209"/>
                    <a:pt x="5156608" y="3741871"/>
                  </a:cubicBezTo>
                  <a:cubicBezTo>
                    <a:pt x="5155732" y="3754101"/>
                    <a:pt x="5159428" y="3765887"/>
                    <a:pt x="5163797" y="3767639"/>
                  </a:cubicBezTo>
                  <a:cubicBezTo>
                    <a:pt x="5197286" y="3781038"/>
                    <a:pt x="5195699" y="3762534"/>
                    <a:pt x="5211853" y="3776377"/>
                  </a:cubicBezTo>
                  <a:cubicBezTo>
                    <a:pt x="5217975" y="3781609"/>
                    <a:pt x="5227474" y="3803911"/>
                    <a:pt x="5230205" y="3803466"/>
                  </a:cubicBezTo>
                  <a:cubicBezTo>
                    <a:pt x="5240682" y="3801725"/>
                    <a:pt x="5245051" y="3810464"/>
                    <a:pt x="5249420" y="3817461"/>
                  </a:cubicBezTo>
                  <a:cubicBezTo>
                    <a:pt x="5257510" y="3830390"/>
                    <a:pt x="5265879" y="3814362"/>
                    <a:pt x="5273741" y="3816102"/>
                  </a:cubicBezTo>
                  <a:cubicBezTo>
                    <a:pt x="5281614" y="3817867"/>
                    <a:pt x="5291228" y="3819595"/>
                    <a:pt x="5298213" y="3830961"/>
                  </a:cubicBezTo>
                  <a:cubicBezTo>
                    <a:pt x="5305211" y="3842328"/>
                    <a:pt x="5303459" y="3848449"/>
                    <a:pt x="5313072" y="3851052"/>
                  </a:cubicBezTo>
                  <a:cubicBezTo>
                    <a:pt x="5322686" y="3853680"/>
                    <a:pt x="5326179" y="3857173"/>
                    <a:pt x="5334040" y="3854545"/>
                  </a:cubicBezTo>
                  <a:cubicBezTo>
                    <a:pt x="5341901" y="3851941"/>
                    <a:pt x="5341901" y="3851941"/>
                    <a:pt x="5347147" y="3858913"/>
                  </a:cubicBezTo>
                  <a:cubicBezTo>
                    <a:pt x="5356379" y="3871741"/>
                    <a:pt x="5376776" y="3877595"/>
                    <a:pt x="5380255" y="3888403"/>
                  </a:cubicBezTo>
                  <a:cubicBezTo>
                    <a:pt x="5387088" y="3909587"/>
                    <a:pt x="5384891" y="3928294"/>
                    <a:pt x="5400042" y="3916724"/>
                  </a:cubicBezTo>
                  <a:cubicBezTo>
                    <a:pt x="5409377" y="3906970"/>
                    <a:pt x="5438371" y="3880211"/>
                    <a:pt x="5453395" y="3873493"/>
                  </a:cubicBezTo>
                  <a:cubicBezTo>
                    <a:pt x="5475353" y="3863676"/>
                    <a:pt x="5497286" y="3895375"/>
                    <a:pt x="5496854" y="3838467"/>
                  </a:cubicBezTo>
                  <a:cubicBezTo>
                    <a:pt x="5496765" y="3826033"/>
                    <a:pt x="5492168" y="3809688"/>
                    <a:pt x="5497642" y="3796925"/>
                  </a:cubicBezTo>
                  <a:lnTo>
                    <a:pt x="5493082" y="3782015"/>
                  </a:lnTo>
                  <a:lnTo>
                    <a:pt x="5493082" y="3782015"/>
                  </a:lnTo>
                  <a:cubicBezTo>
                    <a:pt x="5512653" y="3763956"/>
                    <a:pt x="5479011" y="3724992"/>
                    <a:pt x="5535208" y="3728713"/>
                  </a:cubicBezTo>
                  <a:cubicBezTo>
                    <a:pt x="5577588" y="3728713"/>
                    <a:pt x="5526597" y="3633043"/>
                    <a:pt x="5599089" y="3659752"/>
                  </a:cubicBezTo>
                  <a:lnTo>
                    <a:pt x="5608424" y="3667537"/>
                  </a:lnTo>
                  <a:cubicBezTo>
                    <a:pt x="5608424" y="3667537"/>
                    <a:pt x="5628528" y="3678027"/>
                    <a:pt x="5626775" y="3689393"/>
                  </a:cubicBezTo>
                  <a:cubicBezTo>
                    <a:pt x="5623651" y="3709713"/>
                    <a:pt x="5616361" y="3684657"/>
                    <a:pt x="5632604" y="3695489"/>
                  </a:cubicBezTo>
                  <a:cubicBezTo>
                    <a:pt x="5659109" y="3713155"/>
                    <a:pt x="5661192" y="3661860"/>
                    <a:pt x="5674680" y="3692187"/>
                  </a:cubicBezTo>
                  <a:cubicBezTo>
                    <a:pt x="5683773" y="3712647"/>
                    <a:pt x="5689754" y="3766203"/>
                    <a:pt x="5717110" y="3759357"/>
                  </a:cubicBezTo>
                  <a:lnTo>
                    <a:pt x="5717110" y="3759357"/>
                  </a:lnTo>
                  <a:lnTo>
                    <a:pt x="5724095" y="3760221"/>
                  </a:lnTo>
                  <a:lnTo>
                    <a:pt x="5724095" y="3760221"/>
                  </a:lnTo>
                  <a:cubicBezTo>
                    <a:pt x="5724095" y="3760221"/>
                    <a:pt x="5740707" y="3764615"/>
                    <a:pt x="5739831" y="3775969"/>
                  </a:cubicBezTo>
                  <a:lnTo>
                    <a:pt x="5739831" y="3775969"/>
                  </a:lnTo>
                  <a:lnTo>
                    <a:pt x="5738954" y="3771575"/>
                  </a:lnTo>
                  <a:lnTo>
                    <a:pt x="5738954" y="3771575"/>
                  </a:lnTo>
                  <a:cubicBezTo>
                    <a:pt x="5738954" y="3771575"/>
                    <a:pt x="5758182" y="3743622"/>
                    <a:pt x="5767796" y="3744485"/>
                  </a:cubicBezTo>
                  <a:cubicBezTo>
                    <a:pt x="5780013" y="3745603"/>
                    <a:pt x="5783912" y="3729398"/>
                    <a:pt x="5777791" y="3712787"/>
                  </a:cubicBezTo>
                  <a:cubicBezTo>
                    <a:pt x="5771682" y="3696188"/>
                    <a:pt x="5773041" y="3692937"/>
                    <a:pt x="5782642" y="3685952"/>
                  </a:cubicBezTo>
                  <a:cubicBezTo>
                    <a:pt x="5792256" y="3678954"/>
                    <a:pt x="5797793" y="3671537"/>
                    <a:pt x="5803902" y="3688136"/>
                  </a:cubicBezTo>
                  <a:cubicBezTo>
                    <a:pt x="5810011" y="3704761"/>
                    <a:pt x="5822838" y="3733133"/>
                    <a:pt x="5821098" y="3744499"/>
                  </a:cubicBezTo>
                  <a:cubicBezTo>
                    <a:pt x="5819345" y="3755865"/>
                    <a:pt x="5816729" y="3787336"/>
                    <a:pt x="5830699" y="3788199"/>
                  </a:cubicBezTo>
                  <a:cubicBezTo>
                    <a:pt x="5844682" y="3789063"/>
                    <a:pt x="5852556" y="3779462"/>
                    <a:pt x="5862170" y="3775080"/>
                  </a:cubicBezTo>
                  <a:cubicBezTo>
                    <a:pt x="5871784" y="3770711"/>
                    <a:pt x="5873536" y="3768107"/>
                    <a:pt x="5884014" y="3773340"/>
                  </a:cubicBezTo>
                  <a:cubicBezTo>
                    <a:pt x="5894504" y="3778572"/>
                    <a:pt x="5912855" y="3770711"/>
                    <a:pt x="5919840" y="3760220"/>
                  </a:cubicBezTo>
                  <a:cubicBezTo>
                    <a:pt x="5926825" y="3749756"/>
                    <a:pt x="5925086" y="3734020"/>
                    <a:pt x="5931194" y="3727035"/>
                  </a:cubicBezTo>
                  <a:cubicBezTo>
                    <a:pt x="5937316" y="3720037"/>
                    <a:pt x="5940808" y="3699057"/>
                    <a:pt x="5929454" y="3685088"/>
                  </a:cubicBezTo>
                  <a:cubicBezTo>
                    <a:pt x="5918088" y="3671092"/>
                    <a:pt x="5911103" y="3663231"/>
                    <a:pt x="5911103" y="3644016"/>
                  </a:cubicBezTo>
                  <a:cubicBezTo>
                    <a:pt x="5911103" y="3624801"/>
                    <a:pt x="5906734" y="3597711"/>
                    <a:pt x="5911103" y="3591577"/>
                  </a:cubicBezTo>
                  <a:cubicBezTo>
                    <a:pt x="5915472" y="3585481"/>
                    <a:pt x="5924209" y="3583715"/>
                    <a:pt x="5930331" y="3581976"/>
                  </a:cubicBezTo>
                  <a:lnTo>
                    <a:pt x="5930331" y="3581976"/>
                  </a:lnTo>
                  <a:lnTo>
                    <a:pt x="5937189" y="3578534"/>
                  </a:lnTo>
                  <a:lnTo>
                    <a:pt x="5937189" y="3578534"/>
                  </a:lnTo>
                  <a:cubicBezTo>
                    <a:pt x="5932109" y="3564272"/>
                    <a:pt x="5934356" y="3537958"/>
                    <a:pt x="5935906" y="3525499"/>
                  </a:cubicBezTo>
                  <a:lnTo>
                    <a:pt x="5935906" y="3525499"/>
                  </a:lnTo>
                  <a:lnTo>
                    <a:pt x="5934699" y="3528674"/>
                  </a:lnTo>
                  <a:lnTo>
                    <a:pt x="5934699" y="3528674"/>
                  </a:lnTo>
                  <a:cubicBezTo>
                    <a:pt x="5938192" y="3509446"/>
                    <a:pt x="5935576" y="3505090"/>
                    <a:pt x="5933836" y="3491095"/>
                  </a:cubicBezTo>
                  <a:lnTo>
                    <a:pt x="5933836" y="3491095"/>
                  </a:lnTo>
                  <a:lnTo>
                    <a:pt x="5939945" y="3486726"/>
                  </a:lnTo>
                  <a:lnTo>
                    <a:pt x="5939945" y="3486726"/>
                  </a:lnTo>
                  <a:cubicBezTo>
                    <a:pt x="5939945" y="3486726"/>
                    <a:pt x="5949927" y="3486675"/>
                    <a:pt x="5958347" y="3481912"/>
                  </a:cubicBezTo>
                  <a:cubicBezTo>
                    <a:pt x="5965319" y="3477937"/>
                    <a:pt x="5970437" y="3468844"/>
                    <a:pt x="5975187" y="3470825"/>
                  </a:cubicBezTo>
                  <a:cubicBezTo>
                    <a:pt x="5985664" y="3475194"/>
                    <a:pt x="5988878" y="3483233"/>
                    <a:pt x="5988001" y="3501585"/>
                  </a:cubicBezTo>
                  <a:cubicBezTo>
                    <a:pt x="5987125" y="3519936"/>
                    <a:pt x="5986249" y="3547025"/>
                    <a:pt x="5992370" y="3553134"/>
                  </a:cubicBezTo>
                  <a:cubicBezTo>
                    <a:pt x="5998479" y="3559256"/>
                    <a:pt x="6006353" y="3554899"/>
                    <a:pt x="6016843" y="3547039"/>
                  </a:cubicBezTo>
                  <a:cubicBezTo>
                    <a:pt x="6027320" y="3539177"/>
                    <a:pt x="6032566" y="3541781"/>
                    <a:pt x="6025581" y="3531316"/>
                  </a:cubicBezTo>
                  <a:cubicBezTo>
                    <a:pt x="6018583" y="3520826"/>
                    <a:pt x="6013351" y="3512089"/>
                    <a:pt x="6022952" y="3499833"/>
                  </a:cubicBezTo>
                  <a:cubicBezTo>
                    <a:pt x="6032566" y="3487603"/>
                    <a:pt x="6035182" y="3478878"/>
                    <a:pt x="6043932" y="3473620"/>
                  </a:cubicBezTo>
                  <a:cubicBezTo>
                    <a:pt x="6052670" y="3468388"/>
                    <a:pt x="6067427" y="3462304"/>
                    <a:pt x="6057813" y="3446581"/>
                  </a:cubicBezTo>
                  <a:cubicBezTo>
                    <a:pt x="6048199" y="3430858"/>
                    <a:pt x="6038852" y="3410767"/>
                    <a:pt x="6055451" y="3408139"/>
                  </a:cubicBezTo>
                  <a:cubicBezTo>
                    <a:pt x="6072050" y="3405535"/>
                    <a:pt x="6079746" y="3408087"/>
                    <a:pt x="6086744" y="3408977"/>
                  </a:cubicBezTo>
                  <a:cubicBezTo>
                    <a:pt x="6089093" y="3409243"/>
                    <a:pt x="6092980" y="3409205"/>
                    <a:pt x="6095558" y="3408139"/>
                  </a:cubicBezTo>
                  <a:cubicBezTo>
                    <a:pt x="6095888" y="3401471"/>
                    <a:pt x="6095062" y="3396328"/>
                    <a:pt x="6092319" y="3393584"/>
                  </a:cubicBezTo>
                  <a:cubicBezTo>
                    <a:pt x="6087074" y="3388327"/>
                    <a:pt x="6086198" y="3381354"/>
                    <a:pt x="6081829" y="3368236"/>
                  </a:cubicBezTo>
                  <a:cubicBezTo>
                    <a:pt x="6077460" y="3355142"/>
                    <a:pt x="6077460" y="3327164"/>
                    <a:pt x="6082705" y="3314933"/>
                  </a:cubicBezTo>
                  <a:cubicBezTo>
                    <a:pt x="6087950" y="3302703"/>
                    <a:pt x="6081829" y="3276491"/>
                    <a:pt x="6073091" y="3256399"/>
                  </a:cubicBezTo>
                  <a:cubicBezTo>
                    <a:pt x="6064354" y="3236308"/>
                    <a:pt x="6082705" y="3196100"/>
                    <a:pt x="6087950" y="3189102"/>
                  </a:cubicBezTo>
                  <a:cubicBezTo>
                    <a:pt x="6093196" y="3182129"/>
                    <a:pt x="6097564" y="3176871"/>
                    <a:pt x="6101933" y="3160272"/>
                  </a:cubicBezTo>
                  <a:cubicBezTo>
                    <a:pt x="6106302" y="3143673"/>
                    <a:pt x="6102809" y="3096480"/>
                    <a:pt x="6095824" y="3079018"/>
                  </a:cubicBezTo>
                  <a:cubicBezTo>
                    <a:pt x="6088827" y="3061529"/>
                    <a:pt x="6088827" y="3036181"/>
                    <a:pt x="6090579" y="3025715"/>
                  </a:cubicBezTo>
                  <a:cubicBezTo>
                    <a:pt x="6092332" y="3015225"/>
                    <a:pt x="6092332" y="2986371"/>
                    <a:pt x="6094948" y="2974141"/>
                  </a:cubicBezTo>
                  <a:cubicBezTo>
                    <a:pt x="6097564" y="2961911"/>
                    <a:pt x="6096688" y="2949681"/>
                    <a:pt x="6092319" y="2936562"/>
                  </a:cubicBezTo>
                  <a:cubicBezTo>
                    <a:pt x="6087950" y="2923468"/>
                    <a:pt x="6096688" y="2900748"/>
                    <a:pt x="6088827" y="2885889"/>
                  </a:cubicBezTo>
                  <a:cubicBezTo>
                    <a:pt x="6080965" y="2871030"/>
                    <a:pt x="6086198" y="2861429"/>
                    <a:pt x="6100193" y="2848310"/>
                  </a:cubicBezTo>
                  <a:cubicBezTo>
                    <a:pt x="6114176" y="2835216"/>
                    <a:pt x="6089703" y="2807264"/>
                    <a:pt x="6076596" y="2797637"/>
                  </a:cubicBezTo>
                  <a:cubicBezTo>
                    <a:pt x="6063490" y="2788011"/>
                    <a:pt x="6059998" y="2770548"/>
                    <a:pt x="6064366" y="2762686"/>
                  </a:cubicBezTo>
                  <a:cubicBezTo>
                    <a:pt x="6068735" y="2754825"/>
                    <a:pt x="6070475" y="2742595"/>
                    <a:pt x="6059121" y="2734734"/>
                  </a:cubicBezTo>
                  <a:cubicBezTo>
                    <a:pt x="6047755" y="2726847"/>
                    <a:pt x="6047755" y="2713753"/>
                    <a:pt x="6046891" y="2705016"/>
                  </a:cubicBezTo>
                  <a:cubicBezTo>
                    <a:pt x="6046015" y="2696266"/>
                    <a:pt x="6045139" y="2686664"/>
                    <a:pt x="6028540" y="2676174"/>
                  </a:cubicBezTo>
                  <a:cubicBezTo>
                    <a:pt x="6011941" y="2665709"/>
                    <a:pt x="6011064" y="2634226"/>
                    <a:pt x="6018926" y="2619367"/>
                  </a:cubicBezTo>
                  <a:cubicBezTo>
                    <a:pt x="6026787" y="2604509"/>
                    <a:pt x="6035525" y="2607137"/>
                    <a:pt x="6049507" y="2625489"/>
                  </a:cubicBezTo>
                  <a:cubicBezTo>
                    <a:pt x="6063490" y="2643840"/>
                    <a:pt x="6069599" y="2636855"/>
                    <a:pt x="6075720" y="2629857"/>
                  </a:cubicBezTo>
                  <a:cubicBezTo>
                    <a:pt x="6081829" y="2622860"/>
                    <a:pt x="6085321" y="2623761"/>
                    <a:pt x="6098440" y="2614998"/>
                  </a:cubicBezTo>
                  <a:cubicBezTo>
                    <a:pt x="6111547" y="2606261"/>
                    <a:pt x="6096688" y="2584417"/>
                    <a:pt x="6086210" y="2576555"/>
                  </a:cubicBezTo>
                  <a:cubicBezTo>
                    <a:pt x="6075733" y="2568694"/>
                    <a:pt x="6057369" y="2541605"/>
                    <a:pt x="6035525" y="2519748"/>
                  </a:cubicBezTo>
                  <a:cubicBezTo>
                    <a:pt x="6013681" y="2497917"/>
                    <a:pt x="6015421" y="2485662"/>
                    <a:pt x="6014557" y="2479565"/>
                  </a:cubicBezTo>
                  <a:cubicBezTo>
                    <a:pt x="6013681" y="2473444"/>
                    <a:pt x="6003203" y="2456845"/>
                    <a:pt x="5997082" y="2451613"/>
                  </a:cubicBezTo>
                  <a:cubicBezTo>
                    <a:pt x="5990973" y="2446355"/>
                    <a:pt x="5985728" y="2440234"/>
                    <a:pt x="5983988" y="2429756"/>
                  </a:cubicBezTo>
                  <a:cubicBezTo>
                    <a:pt x="5982236" y="2419266"/>
                    <a:pt x="5983988" y="2418390"/>
                    <a:pt x="5974374" y="2408776"/>
                  </a:cubicBezTo>
                  <a:cubicBezTo>
                    <a:pt x="5964760" y="2399174"/>
                    <a:pt x="5970005" y="2395682"/>
                    <a:pt x="5976127" y="2390424"/>
                  </a:cubicBezTo>
                  <a:cubicBezTo>
                    <a:pt x="5982236" y="2385192"/>
                    <a:pt x="5981359" y="2379083"/>
                    <a:pt x="5980496" y="2366840"/>
                  </a:cubicBezTo>
                  <a:cubicBezTo>
                    <a:pt x="5979619" y="2354610"/>
                    <a:pt x="5978743" y="2343256"/>
                    <a:pt x="5970882" y="2334518"/>
                  </a:cubicBezTo>
                  <a:cubicBezTo>
                    <a:pt x="5963008" y="2325781"/>
                    <a:pt x="5947285" y="2301308"/>
                    <a:pt x="5941164" y="2287312"/>
                  </a:cubicBezTo>
                  <a:cubicBezTo>
                    <a:pt x="5935055" y="2273342"/>
                    <a:pt x="5928934" y="2263729"/>
                    <a:pt x="5931550" y="2254127"/>
                  </a:cubicBezTo>
                  <a:cubicBezTo>
                    <a:pt x="5934179" y="2244501"/>
                    <a:pt x="5928057" y="2227038"/>
                    <a:pt x="5921936" y="2213055"/>
                  </a:cubicBezTo>
                  <a:cubicBezTo>
                    <a:pt x="5915827" y="2199085"/>
                    <a:pt x="5895723" y="2186843"/>
                    <a:pt x="5876495" y="2183337"/>
                  </a:cubicBezTo>
                  <a:cubicBezTo>
                    <a:pt x="5857267" y="2179845"/>
                    <a:pt x="5848530" y="2163246"/>
                    <a:pt x="5834547" y="2159754"/>
                  </a:cubicBezTo>
                  <a:cubicBezTo>
                    <a:pt x="5820564" y="2156261"/>
                    <a:pt x="5796104" y="2132664"/>
                    <a:pt x="5796104" y="2132664"/>
                  </a:cubicBezTo>
                  <a:lnTo>
                    <a:pt x="5796104" y="2132664"/>
                  </a:lnTo>
                  <a:lnTo>
                    <a:pt x="5805238" y="2136019"/>
                  </a:lnTo>
                  <a:lnTo>
                    <a:pt x="5805238" y="2136019"/>
                  </a:lnTo>
                  <a:close/>
                </a:path>
              </a:pathLst>
            </a:cu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165550072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3"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pic>
        <p:nvPicPr>
          <p:cNvPr id="24" name="图片 23">
            <a:extLst>
              <a:ext uri="{FF2B5EF4-FFF2-40B4-BE49-F238E27FC236}">
                <a16:creationId xmlns:a16="http://schemas.microsoft.com/office/drawing/2014/main" id="{4ADC8D62-8050-40EB-A59B-479E2CE5F45B}"/>
              </a:ext>
            </a:extLst>
          </p:cNvPr>
          <p:cNvPicPr>
            <a:picLocks noChangeAspect="1"/>
          </p:cNvPicPr>
          <p:nvPr/>
        </p:nvPicPr>
        <p:blipFill rotWithShape="1">
          <a:blip r:embed="rId4" cstate="email">
            <a:duotone>
              <a:prstClr val="black"/>
              <a:srgbClr val="0A8C9E">
                <a:tint val="45000"/>
                <a:satMod val="400000"/>
              </a:srgbClr>
            </a:duotone>
            <a:extLst>
              <a:ext uri="{BEBA8EAE-BF5A-486C-A8C5-ECC9F3942E4B}">
                <a14:imgProps xmlns:a14="http://schemas.microsoft.com/office/drawing/2010/main">
                  <a14:imgLayer r:embed="rId5">
                    <a14:imgEffect>
                      <a14:brightnessContrast bright="-35000" contrast="60000"/>
                    </a14:imgEffect>
                  </a14:imgLayer>
                </a14:imgProps>
              </a:ext>
              <a:ext uri="{28A0092B-C50C-407E-A947-70E740481C1C}">
                <a14:useLocalDpi xmlns:a14="http://schemas.microsoft.com/office/drawing/2010/main"/>
              </a:ext>
            </a:extLst>
          </a:blip>
          <a:srcRect/>
          <a:stretch/>
        </p:blipFill>
        <p:spPr>
          <a:xfrm>
            <a:off x="0" y="1134858"/>
            <a:ext cx="12192000" cy="2432797"/>
          </a:xfrm>
          <a:prstGeom prst="rect">
            <a:avLst/>
          </a:prstGeom>
        </p:spPr>
      </p:pic>
      <p:sp>
        <p:nvSpPr>
          <p:cNvPr id="14" name="矩形 13">
            <a:extLst>
              <a:ext uri="{FF2B5EF4-FFF2-40B4-BE49-F238E27FC236}">
                <a16:creationId xmlns:a16="http://schemas.microsoft.com/office/drawing/2014/main" id="{E3068107-2614-419C-B36B-B2DF37DDCFA4}"/>
              </a:ext>
            </a:extLst>
          </p:cNvPr>
          <p:cNvSpPr/>
          <p:nvPr/>
        </p:nvSpPr>
        <p:spPr>
          <a:xfrm>
            <a:off x="0" y="1134858"/>
            <a:ext cx="12191998" cy="2435541"/>
          </a:xfrm>
          <a:prstGeom prst="rect">
            <a:avLst/>
          </a:prstGeom>
          <a:gradFill flip="none" rotWithShape="1">
            <a:gsLst>
              <a:gs pos="72000">
                <a:srgbClr val="0B82B7">
                  <a:alpha val="80000"/>
                </a:srgbClr>
              </a:gs>
              <a:gs pos="0">
                <a:srgbClr val="0BB7AB">
                  <a:alpha val="94000"/>
                </a:srgbClr>
              </a:gs>
            </a:gsLst>
            <a:lin ang="4200000" scaled="0"/>
            <a:tileRect/>
          </a:gradFill>
          <a:ln w="12700" cap="flat" cmpd="sng" algn="ctr">
            <a:noFill/>
            <a:prstDash val="solid"/>
            <a:miter lim="800000"/>
          </a:ln>
          <a:effectLst>
            <a:outerShdw blurRad="317500" dist="152400" dir="5400000" sx="90000" sy="90000" algn="t" rotWithShape="0">
              <a:srgbClr val="2FB8BB">
                <a:alpha val="4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a:ea typeface="微软雅黑"/>
            </a:endParaRPr>
          </a:p>
        </p:txBody>
      </p:sp>
      <p:sp>
        <p:nvSpPr>
          <p:cNvPr id="12" name="椭圆 11">
            <a:extLst>
              <a:ext uri="{FF2B5EF4-FFF2-40B4-BE49-F238E27FC236}">
                <a16:creationId xmlns:a16="http://schemas.microsoft.com/office/drawing/2014/main" id="{5A3A0257-5650-47B8-B05D-88AD45C0FB19}"/>
              </a:ext>
            </a:extLst>
          </p:cNvPr>
          <p:cNvSpPr/>
          <p:nvPr/>
        </p:nvSpPr>
        <p:spPr>
          <a:xfrm>
            <a:off x="516477" y="226815"/>
            <a:ext cx="566057" cy="566057"/>
          </a:xfrm>
          <a:prstGeom prst="ellipse">
            <a:avLst/>
          </a:prstGeom>
          <a:gradFill flip="none" rotWithShape="1">
            <a:gsLst>
              <a:gs pos="100000">
                <a:srgbClr val="0B82B7">
                  <a:alpha val="0"/>
                </a:srgbClr>
              </a:gs>
              <a:gs pos="0">
                <a:srgbClr val="0BB7AB">
                  <a:alpha val="40000"/>
                </a:srgbClr>
              </a:gs>
            </a:gsLst>
            <a:lin ang="3600000" scaled="0"/>
            <a:tileRect/>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a:ea typeface="微软雅黑"/>
            </a:endParaRPr>
          </a:p>
        </p:txBody>
      </p:sp>
      <p:sp>
        <p:nvSpPr>
          <p:cNvPr id="117" name="椭圆 116">
            <a:extLst>
              <a:ext uri="{FF2B5EF4-FFF2-40B4-BE49-F238E27FC236}">
                <a16:creationId xmlns:a16="http://schemas.microsoft.com/office/drawing/2014/main" id="{47257414-4FDB-434B-97C8-E6B15EEC6D0D}"/>
              </a:ext>
            </a:extLst>
          </p:cNvPr>
          <p:cNvSpPr/>
          <p:nvPr/>
        </p:nvSpPr>
        <p:spPr>
          <a:xfrm>
            <a:off x="762470" y="640623"/>
            <a:ext cx="320064" cy="320064"/>
          </a:xfrm>
          <a:prstGeom prst="ellipse">
            <a:avLst/>
          </a:prstGeom>
          <a:gradFill flip="none" rotWithShape="1">
            <a:gsLst>
              <a:gs pos="100000">
                <a:srgbClr val="0B82B7">
                  <a:alpha val="0"/>
                </a:srgbClr>
              </a:gs>
              <a:gs pos="0">
                <a:srgbClr val="0BB7AB">
                  <a:alpha val="30000"/>
                </a:srgbClr>
              </a:gs>
            </a:gsLst>
            <a:lin ang="3600000" scaled="0"/>
            <a:tileRect/>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a:ea typeface="微软雅黑"/>
            </a:endParaRPr>
          </a:p>
        </p:txBody>
      </p:sp>
      <p:sp>
        <p:nvSpPr>
          <p:cNvPr id="2" name="文本框 1">
            <a:extLst>
              <a:ext uri="{FF2B5EF4-FFF2-40B4-BE49-F238E27FC236}">
                <a16:creationId xmlns:a16="http://schemas.microsoft.com/office/drawing/2014/main" id="{3FB0F1AA-0618-462C-8F1D-239DA17FAC60}"/>
              </a:ext>
            </a:extLst>
          </p:cNvPr>
          <p:cNvSpPr txBox="1"/>
          <p:nvPr/>
        </p:nvSpPr>
        <p:spPr>
          <a:xfrm>
            <a:off x="678925" y="366981"/>
            <a:ext cx="1620957" cy="523220"/>
          </a:xfrm>
          <a:prstGeom prst="rect">
            <a:avLst/>
          </a:prstGeom>
        </p:spPr>
        <p:txBody>
          <a:bodyPr wrap="none">
            <a:spAutoFit/>
          </a:bodyPr>
          <a:lstStyle>
            <a:defPPr>
              <a:defRPr lang="zh-CN"/>
            </a:defPPr>
            <a:lvl1pPr>
              <a:defRPr sz="2800">
                <a:solidFill>
                  <a:srgbClr val="0A93A6"/>
                </a:solidFill>
                <a:latin typeface="思源黑体 CN Heavy" panose="020B0A00000000000000" pitchFamily="34" charset="-122"/>
                <a:ea typeface="思源黑体 CN Heavy" panose="020B0A00000000000000" pitchFamily="34" charset="-122"/>
              </a:defRPr>
            </a:lvl1pPr>
          </a:lstStyle>
          <a:p>
            <a:r>
              <a:rPr lang="zh-CN" altLang="en-US" dirty="0"/>
              <a:t>研究内容</a:t>
            </a:r>
          </a:p>
        </p:txBody>
      </p:sp>
      <p:sp>
        <p:nvSpPr>
          <p:cNvPr id="112" name="椭圆 111">
            <a:extLst>
              <a:ext uri="{FF2B5EF4-FFF2-40B4-BE49-F238E27FC236}">
                <a16:creationId xmlns:a16="http://schemas.microsoft.com/office/drawing/2014/main" id="{AC1F1757-BB0E-417F-8C4E-6E0E866EE98B}"/>
              </a:ext>
            </a:extLst>
          </p:cNvPr>
          <p:cNvSpPr/>
          <p:nvPr/>
        </p:nvSpPr>
        <p:spPr>
          <a:xfrm>
            <a:off x="10975365" y="680714"/>
            <a:ext cx="539188" cy="539188"/>
          </a:xfrm>
          <a:prstGeom prst="ellipse">
            <a:avLst/>
          </a:prstGeom>
          <a:gradFill flip="none" rotWithShape="1">
            <a:gsLst>
              <a:gs pos="90000">
                <a:srgbClr val="4EDCF4">
                  <a:lumMod val="70000"/>
                  <a:lumOff val="30000"/>
                </a:srgbClr>
              </a:gs>
              <a:gs pos="62000">
                <a:srgbClr val="0B82B7"/>
              </a:gs>
              <a:gs pos="35000">
                <a:srgbClr val="0BA0B6"/>
              </a:gs>
              <a:gs pos="0">
                <a:srgbClr val="0BB7AB"/>
              </a:gs>
            </a:gsLst>
            <a:path path="circle">
              <a:fillToRect l="100000" t="100000"/>
            </a:path>
            <a:tileRect r="-100000" b="-100000"/>
          </a:gradFill>
          <a:ln w="12700" cap="flat" cmpd="sng" algn="ctr">
            <a:noFill/>
            <a:prstDash val="solid"/>
            <a:miter lim="800000"/>
          </a:ln>
          <a:effectLst>
            <a:outerShdw blurRad="381000" dist="190500" dir="5400000" sx="90000" sy="90000" algn="t" rotWithShape="0">
              <a:srgbClr val="2FB8BB">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a:ea typeface="微软雅黑"/>
            </a:endParaRPr>
          </a:p>
        </p:txBody>
      </p:sp>
      <p:sp>
        <p:nvSpPr>
          <p:cNvPr id="115" name="椭圆 114">
            <a:extLst>
              <a:ext uri="{FF2B5EF4-FFF2-40B4-BE49-F238E27FC236}">
                <a16:creationId xmlns:a16="http://schemas.microsoft.com/office/drawing/2014/main" id="{657B4208-90AA-4FEB-AFF2-B54199BD2586}"/>
              </a:ext>
            </a:extLst>
          </p:cNvPr>
          <p:cNvSpPr/>
          <p:nvPr/>
        </p:nvSpPr>
        <p:spPr>
          <a:xfrm>
            <a:off x="10267621" y="277696"/>
            <a:ext cx="339444" cy="339444"/>
          </a:xfrm>
          <a:prstGeom prst="ellipse">
            <a:avLst/>
          </a:prstGeom>
          <a:gradFill>
            <a:gsLst>
              <a:gs pos="90000">
                <a:srgbClr val="4EDCF4">
                  <a:lumMod val="70000"/>
                  <a:lumOff val="30000"/>
                </a:srgbClr>
              </a:gs>
              <a:gs pos="62000">
                <a:srgbClr val="0B82B7"/>
              </a:gs>
              <a:gs pos="35000">
                <a:srgbClr val="0BA0B6"/>
              </a:gs>
              <a:gs pos="0">
                <a:srgbClr val="0BB7AB"/>
              </a:gs>
            </a:gsLst>
            <a:path path="circle">
              <a:fillToRect r="100000" b="100000"/>
            </a:path>
          </a:gradFill>
          <a:ln w="12700" cap="flat" cmpd="sng" algn="ctr">
            <a:noFill/>
            <a:prstDash val="solid"/>
            <a:miter lim="800000"/>
          </a:ln>
          <a:effectLst>
            <a:outerShdw blurRad="254000" dist="190500" dir="5400000" sx="90000" sy="90000" algn="t" rotWithShape="0">
              <a:srgbClr val="2FB8BB">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116" name="加号 115">
            <a:extLst>
              <a:ext uri="{FF2B5EF4-FFF2-40B4-BE49-F238E27FC236}">
                <a16:creationId xmlns:a16="http://schemas.microsoft.com/office/drawing/2014/main" id="{C6B1D569-DA62-401C-9AFF-ED15E80A5EFE}"/>
              </a:ext>
            </a:extLst>
          </p:cNvPr>
          <p:cNvSpPr/>
          <p:nvPr/>
        </p:nvSpPr>
        <p:spPr>
          <a:xfrm>
            <a:off x="11060387" y="768208"/>
            <a:ext cx="369143" cy="369143"/>
          </a:xfrm>
          <a:prstGeom prst="mathPlus">
            <a:avLst/>
          </a:prstGeom>
          <a:solidFill>
            <a:schemeClr val="bg1">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8" name="加号 117">
            <a:extLst>
              <a:ext uri="{FF2B5EF4-FFF2-40B4-BE49-F238E27FC236}">
                <a16:creationId xmlns:a16="http://schemas.microsoft.com/office/drawing/2014/main" id="{69B10128-5F87-4467-A43A-A1E253986388}"/>
              </a:ext>
            </a:extLst>
          </p:cNvPr>
          <p:cNvSpPr/>
          <p:nvPr/>
        </p:nvSpPr>
        <p:spPr>
          <a:xfrm>
            <a:off x="10350389" y="360464"/>
            <a:ext cx="173907" cy="173907"/>
          </a:xfrm>
          <a:prstGeom prst="mathPlus">
            <a:avLst/>
          </a:prstGeom>
          <a:solidFill>
            <a:schemeClr val="bg1">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a:extLst>
              <a:ext uri="{FF2B5EF4-FFF2-40B4-BE49-F238E27FC236}">
                <a16:creationId xmlns:a16="http://schemas.microsoft.com/office/drawing/2014/main" id="{08448497-960C-40FD-BEF8-2B63633EAD75}"/>
              </a:ext>
            </a:extLst>
          </p:cNvPr>
          <p:cNvSpPr/>
          <p:nvPr/>
        </p:nvSpPr>
        <p:spPr>
          <a:xfrm>
            <a:off x="2532771" y="366981"/>
            <a:ext cx="5929828" cy="523220"/>
          </a:xfrm>
          <a:prstGeom prst="rect">
            <a:avLst/>
          </a:prstGeom>
        </p:spPr>
        <p:txBody>
          <a:bodyPr wrap="none">
            <a:spAutoFit/>
          </a:bodyPr>
          <a:lstStyle/>
          <a:p>
            <a:r>
              <a:rPr lang="zh-CN" altLang="en-US" sz="2800" dirty="0">
                <a:solidFill>
                  <a:srgbClr val="0A93A6"/>
                </a:solidFill>
                <a:latin typeface="思源黑体 CN Heavy" panose="020B0A00000000000000" pitchFamily="34" charset="-122"/>
                <a:ea typeface="思源黑体 CN Heavy" panose="020B0A00000000000000" pitchFamily="34" charset="-122"/>
              </a:rPr>
              <a:t>课题五：综合服务数据库云平台建设</a:t>
            </a:r>
          </a:p>
        </p:txBody>
      </p:sp>
      <p:cxnSp>
        <p:nvCxnSpPr>
          <p:cNvPr id="9" name="直接连接符 8">
            <a:extLst>
              <a:ext uri="{FF2B5EF4-FFF2-40B4-BE49-F238E27FC236}">
                <a16:creationId xmlns:a16="http://schemas.microsoft.com/office/drawing/2014/main" id="{CFF5B601-D3E0-4A61-B636-646DCD57791A}"/>
              </a:ext>
            </a:extLst>
          </p:cNvPr>
          <p:cNvCxnSpPr/>
          <p:nvPr/>
        </p:nvCxnSpPr>
        <p:spPr>
          <a:xfrm>
            <a:off x="2415996" y="410877"/>
            <a:ext cx="0" cy="420914"/>
          </a:xfrm>
          <a:prstGeom prst="line">
            <a:avLst/>
          </a:prstGeom>
          <a:ln w="19050">
            <a:solidFill>
              <a:srgbClr val="0A93A6"/>
            </a:solidFill>
          </a:ln>
        </p:spPr>
        <p:style>
          <a:lnRef idx="1">
            <a:schemeClr val="accent1"/>
          </a:lnRef>
          <a:fillRef idx="0">
            <a:schemeClr val="accent1"/>
          </a:fillRef>
          <a:effectRef idx="0">
            <a:schemeClr val="accent1"/>
          </a:effectRef>
          <a:fontRef idx="minor">
            <a:schemeClr val="tx1"/>
          </a:fontRef>
        </p:style>
      </p:cxnSp>
      <p:sp>
        <p:nvSpPr>
          <p:cNvPr id="10" name="矩形 9">
            <a:extLst>
              <a:ext uri="{FF2B5EF4-FFF2-40B4-BE49-F238E27FC236}">
                <a16:creationId xmlns:a16="http://schemas.microsoft.com/office/drawing/2014/main" id="{F34D18CE-2CB2-4497-A56F-C9E9042E492A}"/>
              </a:ext>
            </a:extLst>
          </p:cNvPr>
          <p:cNvSpPr/>
          <p:nvPr/>
        </p:nvSpPr>
        <p:spPr>
          <a:xfrm>
            <a:off x="1131613" y="1874329"/>
            <a:ext cx="9928774" cy="369332"/>
          </a:xfrm>
          <a:prstGeom prst="rect">
            <a:avLst/>
          </a:prstGeom>
        </p:spPr>
        <p:txBody>
          <a:bodyPr wrap="square">
            <a:spAutoFit/>
          </a:bodyPr>
          <a:lstStyle/>
          <a:p>
            <a:pPr algn="ctr"/>
            <a:r>
              <a:rPr lang="zh-CN" altLang="en-US" dirty="0">
                <a:solidFill>
                  <a:schemeClr val="bg1"/>
                </a:solidFill>
                <a:latin typeface="思源黑体 CN Regular" panose="020B0500000000000000" pitchFamily="34" charset="-122"/>
                <a:ea typeface="思源黑体 CN Regular" panose="020B0500000000000000" pitchFamily="34" charset="-122"/>
              </a:rPr>
              <a:t>满足医患双方多层次需求，为疾病诊疗、病人管理、临床队伍建设提供便捷实用的优质服务</a:t>
            </a:r>
          </a:p>
        </p:txBody>
      </p:sp>
      <p:sp>
        <p:nvSpPr>
          <p:cNvPr id="13" name="矩形 12">
            <a:extLst>
              <a:ext uri="{FF2B5EF4-FFF2-40B4-BE49-F238E27FC236}">
                <a16:creationId xmlns:a16="http://schemas.microsoft.com/office/drawing/2014/main" id="{FE8DA160-430D-49FB-8F75-A2AE9CAEFA11}"/>
              </a:ext>
            </a:extLst>
          </p:cNvPr>
          <p:cNvSpPr/>
          <p:nvPr/>
        </p:nvSpPr>
        <p:spPr>
          <a:xfrm>
            <a:off x="4464784" y="1363558"/>
            <a:ext cx="3262432" cy="461665"/>
          </a:xfrm>
          <a:prstGeom prst="rect">
            <a:avLst/>
          </a:prstGeom>
        </p:spPr>
        <p:txBody>
          <a:bodyPr wrap="none">
            <a:spAutoFit/>
          </a:bodyPr>
          <a:lstStyle/>
          <a:p>
            <a:pPr algn="ctr"/>
            <a:r>
              <a:rPr lang="zh-CN" altLang="en-US" sz="2400" dirty="0">
                <a:solidFill>
                  <a:schemeClr val="bg1"/>
                </a:solidFill>
                <a:latin typeface="思源黑体 CN Heavy" panose="020B0A00000000000000" pitchFamily="34" charset="-122"/>
                <a:ea typeface="思源黑体 CN Heavy" panose="020B0A00000000000000" pitchFamily="34" charset="-122"/>
              </a:rPr>
              <a:t>打造一站式云服务平台</a:t>
            </a:r>
          </a:p>
        </p:txBody>
      </p:sp>
      <p:sp>
        <p:nvSpPr>
          <p:cNvPr id="129" name="任意多边形: 形状 128">
            <a:extLst>
              <a:ext uri="{FF2B5EF4-FFF2-40B4-BE49-F238E27FC236}">
                <a16:creationId xmlns:a16="http://schemas.microsoft.com/office/drawing/2014/main" id="{D524D9CA-BFC8-41A8-A9CE-AA7A3F648A18}"/>
              </a:ext>
            </a:extLst>
          </p:cNvPr>
          <p:cNvSpPr/>
          <p:nvPr/>
        </p:nvSpPr>
        <p:spPr>
          <a:xfrm>
            <a:off x="653524" y="2697078"/>
            <a:ext cx="3334276" cy="3817256"/>
          </a:xfrm>
          <a:custGeom>
            <a:avLst/>
            <a:gdLst>
              <a:gd name="connsiteX0" fmla="*/ 104596 w 3334276"/>
              <a:gd name="connsiteY0" fmla="*/ 0 h 3817256"/>
              <a:gd name="connsiteX1" fmla="*/ 3229680 w 3334276"/>
              <a:gd name="connsiteY1" fmla="*/ 0 h 3817256"/>
              <a:gd name="connsiteX2" fmla="*/ 3334276 w 3334276"/>
              <a:gd name="connsiteY2" fmla="*/ 104596 h 3817256"/>
              <a:gd name="connsiteX3" fmla="*/ 3334276 w 3334276"/>
              <a:gd name="connsiteY3" fmla="*/ 1812994 h 3817256"/>
              <a:gd name="connsiteX4" fmla="*/ 3333124 w 3334276"/>
              <a:gd name="connsiteY4" fmla="*/ 1813944 h 3817256"/>
              <a:gd name="connsiteX5" fmla="*/ 3241300 w 3334276"/>
              <a:gd name="connsiteY5" fmla="*/ 2035627 h 3817256"/>
              <a:gd name="connsiteX6" fmla="*/ 3333124 w 3334276"/>
              <a:gd name="connsiteY6" fmla="*/ 2257310 h 3817256"/>
              <a:gd name="connsiteX7" fmla="*/ 3334276 w 3334276"/>
              <a:gd name="connsiteY7" fmla="*/ 2258260 h 3817256"/>
              <a:gd name="connsiteX8" fmla="*/ 3334276 w 3334276"/>
              <a:gd name="connsiteY8" fmla="*/ 3712660 h 3817256"/>
              <a:gd name="connsiteX9" fmla="*/ 3229680 w 3334276"/>
              <a:gd name="connsiteY9" fmla="*/ 3817256 h 3817256"/>
              <a:gd name="connsiteX10" fmla="*/ 104596 w 3334276"/>
              <a:gd name="connsiteY10" fmla="*/ 3817256 h 3817256"/>
              <a:gd name="connsiteX11" fmla="*/ 0 w 3334276"/>
              <a:gd name="connsiteY11" fmla="*/ 3712660 h 3817256"/>
              <a:gd name="connsiteX12" fmla="*/ 0 w 3334276"/>
              <a:gd name="connsiteY12" fmla="*/ 104596 h 3817256"/>
              <a:gd name="connsiteX13" fmla="*/ 104596 w 3334276"/>
              <a:gd name="connsiteY13" fmla="*/ 0 h 38172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334276" h="3817256">
                <a:moveTo>
                  <a:pt x="104596" y="0"/>
                </a:moveTo>
                <a:lnTo>
                  <a:pt x="3229680" y="0"/>
                </a:lnTo>
                <a:cubicBezTo>
                  <a:pt x="3287447" y="0"/>
                  <a:pt x="3334276" y="46829"/>
                  <a:pt x="3334276" y="104596"/>
                </a:cubicBezTo>
                <a:lnTo>
                  <a:pt x="3334276" y="1812994"/>
                </a:lnTo>
                <a:lnTo>
                  <a:pt x="3333124" y="1813944"/>
                </a:lnTo>
                <a:cubicBezTo>
                  <a:pt x="3276391" y="1870678"/>
                  <a:pt x="3241300" y="1949055"/>
                  <a:pt x="3241300" y="2035627"/>
                </a:cubicBezTo>
                <a:cubicBezTo>
                  <a:pt x="3241300" y="2122200"/>
                  <a:pt x="3276391" y="2200576"/>
                  <a:pt x="3333124" y="2257310"/>
                </a:cubicBezTo>
                <a:lnTo>
                  <a:pt x="3334276" y="2258260"/>
                </a:lnTo>
                <a:lnTo>
                  <a:pt x="3334276" y="3712660"/>
                </a:lnTo>
                <a:cubicBezTo>
                  <a:pt x="3334276" y="3770427"/>
                  <a:pt x="3287447" y="3817256"/>
                  <a:pt x="3229680" y="3817256"/>
                </a:cubicBezTo>
                <a:lnTo>
                  <a:pt x="104596" y="3817256"/>
                </a:lnTo>
                <a:cubicBezTo>
                  <a:pt x="46829" y="3817256"/>
                  <a:pt x="0" y="3770427"/>
                  <a:pt x="0" y="3712660"/>
                </a:cubicBezTo>
                <a:lnTo>
                  <a:pt x="0" y="104596"/>
                </a:lnTo>
                <a:cubicBezTo>
                  <a:pt x="0" y="46829"/>
                  <a:pt x="46829" y="0"/>
                  <a:pt x="104596" y="0"/>
                </a:cubicBezTo>
                <a:close/>
              </a:path>
            </a:pathLst>
          </a:custGeom>
          <a:gradFill flip="none" rotWithShape="1">
            <a:gsLst>
              <a:gs pos="100000">
                <a:srgbClr val="D7F8FD"/>
              </a:gs>
              <a:gs pos="0">
                <a:schemeClr val="bg1"/>
              </a:gs>
            </a:gsLst>
            <a:lin ang="4500000" scaled="0"/>
            <a:tileRect/>
          </a:gradFill>
          <a:ln w="6350">
            <a:solidFill>
              <a:srgbClr val="55E7D5">
                <a:alpha val="80000"/>
              </a:srgbClr>
            </a:solidFill>
          </a:ln>
          <a:effectLst>
            <a:outerShdw blurRad="406400" dist="228600" dir="4200000" sx="99000" sy="99000" algn="tl" rotWithShape="0">
              <a:srgbClr val="0BA59E">
                <a:alpha val="18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prstClr val="white"/>
              </a:solidFill>
              <a:latin typeface="Arial"/>
              <a:ea typeface="微软雅黑"/>
            </a:endParaRPr>
          </a:p>
        </p:txBody>
      </p:sp>
      <p:sp>
        <p:nvSpPr>
          <p:cNvPr id="130" name="任意多边形: 形状 129">
            <a:extLst>
              <a:ext uri="{FF2B5EF4-FFF2-40B4-BE49-F238E27FC236}">
                <a16:creationId xmlns:a16="http://schemas.microsoft.com/office/drawing/2014/main" id="{81D80B31-745E-4877-BFE6-3F6A0ACF1C3B}"/>
              </a:ext>
            </a:extLst>
          </p:cNvPr>
          <p:cNvSpPr/>
          <p:nvPr/>
        </p:nvSpPr>
        <p:spPr>
          <a:xfrm>
            <a:off x="4428862" y="2697078"/>
            <a:ext cx="3334276" cy="3817256"/>
          </a:xfrm>
          <a:custGeom>
            <a:avLst/>
            <a:gdLst>
              <a:gd name="connsiteX0" fmla="*/ 104596 w 3334276"/>
              <a:gd name="connsiteY0" fmla="*/ 0 h 3817256"/>
              <a:gd name="connsiteX1" fmla="*/ 3229680 w 3334276"/>
              <a:gd name="connsiteY1" fmla="*/ 0 h 3817256"/>
              <a:gd name="connsiteX2" fmla="*/ 3334276 w 3334276"/>
              <a:gd name="connsiteY2" fmla="*/ 104596 h 3817256"/>
              <a:gd name="connsiteX3" fmla="*/ 3334276 w 3334276"/>
              <a:gd name="connsiteY3" fmla="*/ 3712660 h 3817256"/>
              <a:gd name="connsiteX4" fmla="*/ 3229680 w 3334276"/>
              <a:gd name="connsiteY4" fmla="*/ 3817256 h 3817256"/>
              <a:gd name="connsiteX5" fmla="*/ 104596 w 3334276"/>
              <a:gd name="connsiteY5" fmla="*/ 3817256 h 3817256"/>
              <a:gd name="connsiteX6" fmla="*/ 0 w 3334276"/>
              <a:gd name="connsiteY6" fmla="*/ 3712660 h 3817256"/>
              <a:gd name="connsiteX7" fmla="*/ 0 w 3334276"/>
              <a:gd name="connsiteY7" fmla="*/ 2258260 h 3817256"/>
              <a:gd name="connsiteX8" fmla="*/ 1152 w 3334276"/>
              <a:gd name="connsiteY8" fmla="*/ 2257310 h 3817256"/>
              <a:gd name="connsiteX9" fmla="*/ 92976 w 3334276"/>
              <a:gd name="connsiteY9" fmla="*/ 2035627 h 3817256"/>
              <a:gd name="connsiteX10" fmla="*/ 1152 w 3334276"/>
              <a:gd name="connsiteY10" fmla="*/ 1813944 h 3817256"/>
              <a:gd name="connsiteX11" fmla="*/ 0 w 3334276"/>
              <a:gd name="connsiteY11" fmla="*/ 1812994 h 3817256"/>
              <a:gd name="connsiteX12" fmla="*/ 0 w 3334276"/>
              <a:gd name="connsiteY12" fmla="*/ 104596 h 3817256"/>
              <a:gd name="connsiteX13" fmla="*/ 104596 w 3334276"/>
              <a:gd name="connsiteY13" fmla="*/ 0 h 38172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334276" h="3817256">
                <a:moveTo>
                  <a:pt x="104596" y="0"/>
                </a:moveTo>
                <a:lnTo>
                  <a:pt x="3229680" y="0"/>
                </a:lnTo>
                <a:cubicBezTo>
                  <a:pt x="3287447" y="0"/>
                  <a:pt x="3334276" y="46829"/>
                  <a:pt x="3334276" y="104596"/>
                </a:cubicBezTo>
                <a:lnTo>
                  <a:pt x="3334276" y="3712660"/>
                </a:lnTo>
                <a:cubicBezTo>
                  <a:pt x="3334276" y="3770427"/>
                  <a:pt x="3287447" y="3817256"/>
                  <a:pt x="3229680" y="3817256"/>
                </a:cubicBezTo>
                <a:lnTo>
                  <a:pt x="104596" y="3817256"/>
                </a:lnTo>
                <a:cubicBezTo>
                  <a:pt x="46829" y="3817256"/>
                  <a:pt x="0" y="3770427"/>
                  <a:pt x="0" y="3712660"/>
                </a:cubicBezTo>
                <a:lnTo>
                  <a:pt x="0" y="2258260"/>
                </a:lnTo>
                <a:lnTo>
                  <a:pt x="1152" y="2257310"/>
                </a:lnTo>
                <a:cubicBezTo>
                  <a:pt x="57886" y="2200576"/>
                  <a:pt x="92976" y="2122200"/>
                  <a:pt x="92976" y="2035627"/>
                </a:cubicBezTo>
                <a:cubicBezTo>
                  <a:pt x="92976" y="1949055"/>
                  <a:pt x="57886" y="1870678"/>
                  <a:pt x="1152" y="1813944"/>
                </a:cubicBezTo>
                <a:lnTo>
                  <a:pt x="0" y="1812994"/>
                </a:lnTo>
                <a:lnTo>
                  <a:pt x="0" y="104596"/>
                </a:lnTo>
                <a:cubicBezTo>
                  <a:pt x="0" y="46829"/>
                  <a:pt x="46829" y="0"/>
                  <a:pt x="104596" y="0"/>
                </a:cubicBezTo>
                <a:close/>
              </a:path>
            </a:pathLst>
          </a:custGeom>
          <a:gradFill flip="none" rotWithShape="1">
            <a:gsLst>
              <a:gs pos="99000">
                <a:srgbClr val="D7F8FD"/>
              </a:gs>
              <a:gs pos="0">
                <a:schemeClr val="bg1"/>
              </a:gs>
            </a:gsLst>
            <a:lin ang="4500000" scaled="0"/>
            <a:tileRect/>
          </a:gradFill>
          <a:ln w="6350">
            <a:solidFill>
              <a:srgbClr val="55E7D5">
                <a:alpha val="80000"/>
              </a:srgbClr>
            </a:solidFill>
          </a:ln>
          <a:effectLst>
            <a:outerShdw blurRad="406400" dist="228600" dir="4200000" sx="99000" sy="99000" algn="tl" rotWithShape="0">
              <a:srgbClr val="0BA59E">
                <a:alpha val="18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prstClr val="white"/>
              </a:solidFill>
              <a:latin typeface="Arial"/>
              <a:ea typeface="微软雅黑"/>
            </a:endParaRPr>
          </a:p>
        </p:txBody>
      </p:sp>
      <p:sp>
        <p:nvSpPr>
          <p:cNvPr id="72" name="矩形: 圆角 71">
            <a:extLst>
              <a:ext uri="{FF2B5EF4-FFF2-40B4-BE49-F238E27FC236}">
                <a16:creationId xmlns:a16="http://schemas.microsoft.com/office/drawing/2014/main" id="{743FB26E-7F0E-431E-A416-F3B78454BB0B}"/>
              </a:ext>
            </a:extLst>
          </p:cNvPr>
          <p:cNvSpPr/>
          <p:nvPr/>
        </p:nvSpPr>
        <p:spPr>
          <a:xfrm>
            <a:off x="8204200" y="2697078"/>
            <a:ext cx="3334276" cy="3817256"/>
          </a:xfrm>
          <a:prstGeom prst="roundRect">
            <a:avLst>
              <a:gd name="adj" fmla="val 3137"/>
            </a:avLst>
          </a:prstGeom>
          <a:gradFill flip="none" rotWithShape="1">
            <a:gsLst>
              <a:gs pos="99000">
                <a:srgbClr val="D7F8FD"/>
              </a:gs>
              <a:gs pos="0">
                <a:schemeClr val="bg1"/>
              </a:gs>
            </a:gsLst>
            <a:lin ang="4500000" scaled="0"/>
            <a:tileRect/>
          </a:gradFill>
          <a:ln w="6350">
            <a:solidFill>
              <a:srgbClr val="55E7D5">
                <a:alpha val="80000"/>
              </a:srgbClr>
            </a:solidFill>
          </a:ln>
          <a:effectLst>
            <a:outerShdw blurRad="406400" dist="228600" dir="4200000" sx="99000" sy="99000" algn="tl" rotWithShape="0">
              <a:srgbClr val="0BA59E">
                <a:alpha val="18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prstClr val="white"/>
              </a:solidFill>
              <a:latin typeface="Arial"/>
              <a:ea typeface="微软雅黑"/>
            </a:endParaRPr>
          </a:p>
        </p:txBody>
      </p:sp>
      <p:sp>
        <p:nvSpPr>
          <p:cNvPr id="73" name="矩形: 对角圆角 72">
            <a:extLst>
              <a:ext uri="{FF2B5EF4-FFF2-40B4-BE49-F238E27FC236}">
                <a16:creationId xmlns:a16="http://schemas.microsoft.com/office/drawing/2014/main" id="{B3DC5DDB-1A8B-42B8-B64C-341C16660BE3}"/>
              </a:ext>
            </a:extLst>
          </p:cNvPr>
          <p:cNvSpPr/>
          <p:nvPr/>
        </p:nvSpPr>
        <p:spPr>
          <a:xfrm>
            <a:off x="1373772" y="2458953"/>
            <a:ext cx="1893780" cy="504230"/>
          </a:xfrm>
          <a:prstGeom prst="round2DiagRect">
            <a:avLst>
              <a:gd name="adj1" fmla="val 31779"/>
              <a:gd name="adj2" fmla="val 0"/>
            </a:avLst>
          </a:prstGeom>
          <a:gradFill flip="none" rotWithShape="1">
            <a:gsLst>
              <a:gs pos="100000">
                <a:srgbClr val="0B82B7"/>
              </a:gs>
              <a:gs pos="0">
                <a:srgbClr val="0BB7AB"/>
              </a:gs>
            </a:gsLst>
            <a:lin ang="3600000" scaled="0"/>
            <a:tileRect/>
          </a:gradFill>
          <a:ln w="12700" cap="flat" cmpd="sng" algn="ctr">
            <a:noFill/>
            <a:prstDash val="solid"/>
            <a:miter lim="800000"/>
          </a:ln>
          <a:effectLst>
            <a:outerShdw blurRad="317500" dist="152400" dir="5400000" sx="90000" sy="90000" algn="t" rotWithShape="0">
              <a:srgbClr val="2FB8BB">
                <a:alpha val="4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Arial"/>
              <a:ea typeface="微软雅黑"/>
            </a:endParaRPr>
          </a:p>
        </p:txBody>
      </p:sp>
      <p:sp>
        <p:nvSpPr>
          <p:cNvPr id="113" name="矩形: 圆角 112">
            <a:extLst>
              <a:ext uri="{FF2B5EF4-FFF2-40B4-BE49-F238E27FC236}">
                <a16:creationId xmlns:a16="http://schemas.microsoft.com/office/drawing/2014/main" id="{EA9C705B-E660-44C3-9D61-6EB8D8804605}"/>
              </a:ext>
            </a:extLst>
          </p:cNvPr>
          <p:cNvSpPr/>
          <p:nvPr/>
        </p:nvSpPr>
        <p:spPr>
          <a:xfrm>
            <a:off x="8455025" y="5320533"/>
            <a:ext cx="2832626" cy="992397"/>
          </a:xfrm>
          <a:prstGeom prst="roundRect">
            <a:avLst>
              <a:gd name="adj" fmla="val 2713"/>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a:ea typeface="微软雅黑"/>
            </a:endParaRPr>
          </a:p>
        </p:txBody>
      </p:sp>
      <p:sp>
        <p:nvSpPr>
          <p:cNvPr id="158" name="任意多边形: 形状 157">
            <a:extLst>
              <a:ext uri="{FF2B5EF4-FFF2-40B4-BE49-F238E27FC236}">
                <a16:creationId xmlns:a16="http://schemas.microsoft.com/office/drawing/2014/main" id="{C09D1681-C15B-4B7C-95E9-9AABF27A3A3F}"/>
              </a:ext>
            </a:extLst>
          </p:cNvPr>
          <p:cNvSpPr/>
          <p:nvPr/>
        </p:nvSpPr>
        <p:spPr>
          <a:xfrm>
            <a:off x="9609153" y="5403547"/>
            <a:ext cx="467557" cy="467590"/>
          </a:xfrm>
          <a:custGeom>
            <a:avLst/>
            <a:gdLst>
              <a:gd name="connsiteX0" fmla="*/ 15592 w 467557"/>
              <a:gd name="connsiteY0" fmla="*/ 425511 h 467590"/>
              <a:gd name="connsiteX1" fmla="*/ 15592 w 467557"/>
              <a:gd name="connsiteY1" fmla="*/ 436420 h 467590"/>
              <a:gd name="connsiteX2" fmla="*/ 70139 w 467557"/>
              <a:gd name="connsiteY2" fmla="*/ 452005 h 467590"/>
              <a:gd name="connsiteX3" fmla="*/ 124686 w 467557"/>
              <a:gd name="connsiteY3" fmla="*/ 436420 h 467590"/>
              <a:gd name="connsiteX4" fmla="*/ 124686 w 467557"/>
              <a:gd name="connsiteY4" fmla="*/ 425511 h 467590"/>
              <a:gd name="connsiteX5" fmla="*/ 70139 w 467557"/>
              <a:gd name="connsiteY5" fmla="*/ 436420 h 467590"/>
              <a:gd name="connsiteX6" fmla="*/ 15592 w 467557"/>
              <a:gd name="connsiteY6" fmla="*/ 425511 h 467590"/>
              <a:gd name="connsiteX7" fmla="*/ 342877 w 467557"/>
              <a:gd name="connsiteY7" fmla="*/ 420835 h 467590"/>
              <a:gd name="connsiteX8" fmla="*/ 335084 w 467557"/>
              <a:gd name="connsiteY8" fmla="*/ 428628 h 467590"/>
              <a:gd name="connsiteX9" fmla="*/ 335084 w 467557"/>
              <a:gd name="connsiteY9" fmla="*/ 444212 h 467590"/>
              <a:gd name="connsiteX10" fmla="*/ 342877 w 467557"/>
              <a:gd name="connsiteY10" fmla="*/ 452005 h 467590"/>
              <a:gd name="connsiteX11" fmla="*/ 444179 w 467557"/>
              <a:gd name="connsiteY11" fmla="*/ 452005 h 467590"/>
              <a:gd name="connsiteX12" fmla="*/ 451972 w 467557"/>
              <a:gd name="connsiteY12" fmla="*/ 444212 h 467590"/>
              <a:gd name="connsiteX13" fmla="*/ 451972 w 467557"/>
              <a:gd name="connsiteY13" fmla="*/ 428628 h 467590"/>
              <a:gd name="connsiteX14" fmla="*/ 444179 w 467557"/>
              <a:gd name="connsiteY14" fmla="*/ 420835 h 467590"/>
              <a:gd name="connsiteX15" fmla="*/ 15592 w 467557"/>
              <a:gd name="connsiteY15" fmla="*/ 394341 h 467590"/>
              <a:gd name="connsiteX16" fmla="*/ 15592 w 467557"/>
              <a:gd name="connsiteY16" fmla="*/ 405250 h 467590"/>
              <a:gd name="connsiteX17" fmla="*/ 70139 w 467557"/>
              <a:gd name="connsiteY17" fmla="*/ 420835 h 467590"/>
              <a:gd name="connsiteX18" fmla="*/ 124686 w 467557"/>
              <a:gd name="connsiteY18" fmla="*/ 405250 h 467590"/>
              <a:gd name="connsiteX19" fmla="*/ 124686 w 467557"/>
              <a:gd name="connsiteY19" fmla="*/ 394341 h 467590"/>
              <a:gd name="connsiteX20" fmla="*/ 70139 w 467557"/>
              <a:gd name="connsiteY20" fmla="*/ 405250 h 467590"/>
              <a:gd name="connsiteX21" fmla="*/ 15592 w 467557"/>
              <a:gd name="connsiteY21" fmla="*/ 394341 h 467590"/>
              <a:gd name="connsiteX22" fmla="*/ 342877 w 467557"/>
              <a:gd name="connsiteY22" fmla="*/ 374080 h 467590"/>
              <a:gd name="connsiteX23" fmla="*/ 335084 w 467557"/>
              <a:gd name="connsiteY23" fmla="*/ 381873 h 467590"/>
              <a:gd name="connsiteX24" fmla="*/ 335084 w 467557"/>
              <a:gd name="connsiteY24" fmla="*/ 397458 h 467590"/>
              <a:gd name="connsiteX25" fmla="*/ 342877 w 467557"/>
              <a:gd name="connsiteY25" fmla="*/ 405250 h 467590"/>
              <a:gd name="connsiteX26" fmla="*/ 444179 w 467557"/>
              <a:gd name="connsiteY26" fmla="*/ 405250 h 467590"/>
              <a:gd name="connsiteX27" fmla="*/ 451972 w 467557"/>
              <a:gd name="connsiteY27" fmla="*/ 397458 h 467590"/>
              <a:gd name="connsiteX28" fmla="*/ 451972 w 467557"/>
              <a:gd name="connsiteY28" fmla="*/ 381873 h 467590"/>
              <a:gd name="connsiteX29" fmla="*/ 444179 w 467557"/>
              <a:gd name="connsiteY29" fmla="*/ 374080 h 467590"/>
              <a:gd name="connsiteX30" fmla="*/ 70139 w 467557"/>
              <a:gd name="connsiteY30" fmla="*/ 358495 h 467590"/>
              <a:gd name="connsiteX31" fmla="*/ 15592 w 467557"/>
              <a:gd name="connsiteY31" fmla="*/ 374080 h 467590"/>
              <a:gd name="connsiteX32" fmla="*/ 70139 w 467557"/>
              <a:gd name="connsiteY32" fmla="*/ 389665 h 467590"/>
              <a:gd name="connsiteX33" fmla="*/ 124686 w 467557"/>
              <a:gd name="connsiteY33" fmla="*/ 374080 h 467590"/>
              <a:gd name="connsiteX34" fmla="*/ 70139 w 467557"/>
              <a:gd name="connsiteY34" fmla="*/ 358495 h 467590"/>
              <a:gd name="connsiteX35" fmla="*/ 366301 w 467557"/>
              <a:gd name="connsiteY35" fmla="*/ 280570 h 467590"/>
              <a:gd name="connsiteX36" fmla="*/ 381839 w 467557"/>
              <a:gd name="connsiteY36" fmla="*/ 280570 h 467590"/>
              <a:gd name="connsiteX37" fmla="*/ 405217 w 467557"/>
              <a:gd name="connsiteY37" fmla="*/ 303948 h 467590"/>
              <a:gd name="connsiteX38" fmla="*/ 405217 w 467557"/>
              <a:gd name="connsiteY38" fmla="*/ 358495 h 467590"/>
              <a:gd name="connsiteX39" fmla="*/ 444179 w 467557"/>
              <a:gd name="connsiteY39" fmla="*/ 358495 h 467590"/>
              <a:gd name="connsiteX40" fmla="*/ 467557 w 467557"/>
              <a:gd name="connsiteY40" fmla="*/ 381873 h 467590"/>
              <a:gd name="connsiteX41" fmla="*/ 467557 w 467557"/>
              <a:gd name="connsiteY41" fmla="*/ 397458 h 467590"/>
              <a:gd name="connsiteX42" fmla="*/ 461479 w 467557"/>
              <a:gd name="connsiteY42" fmla="*/ 413043 h 467590"/>
              <a:gd name="connsiteX43" fmla="*/ 467557 w 467557"/>
              <a:gd name="connsiteY43" fmla="*/ 428628 h 467590"/>
              <a:gd name="connsiteX44" fmla="*/ 467557 w 467557"/>
              <a:gd name="connsiteY44" fmla="*/ 444212 h 467590"/>
              <a:gd name="connsiteX45" fmla="*/ 444179 w 467557"/>
              <a:gd name="connsiteY45" fmla="*/ 467590 h 467590"/>
              <a:gd name="connsiteX46" fmla="*/ 342877 w 467557"/>
              <a:gd name="connsiteY46" fmla="*/ 467590 h 467590"/>
              <a:gd name="connsiteX47" fmla="*/ 319499 w 467557"/>
              <a:gd name="connsiteY47" fmla="*/ 444212 h 467590"/>
              <a:gd name="connsiteX48" fmla="*/ 319499 w 467557"/>
              <a:gd name="connsiteY48" fmla="*/ 428628 h 467590"/>
              <a:gd name="connsiteX49" fmla="*/ 325578 w 467557"/>
              <a:gd name="connsiteY49" fmla="*/ 413043 h 467590"/>
              <a:gd name="connsiteX50" fmla="*/ 319499 w 467557"/>
              <a:gd name="connsiteY50" fmla="*/ 397458 h 467590"/>
              <a:gd name="connsiteX51" fmla="*/ 319499 w 467557"/>
              <a:gd name="connsiteY51" fmla="*/ 381873 h 467590"/>
              <a:gd name="connsiteX52" fmla="*/ 342877 w 467557"/>
              <a:gd name="connsiteY52" fmla="*/ 358495 h 467590"/>
              <a:gd name="connsiteX53" fmla="*/ 389632 w 467557"/>
              <a:gd name="connsiteY53" fmla="*/ 358495 h 467590"/>
              <a:gd name="connsiteX54" fmla="*/ 389632 w 467557"/>
              <a:gd name="connsiteY54" fmla="*/ 303948 h 467590"/>
              <a:gd name="connsiteX55" fmla="*/ 381839 w 467557"/>
              <a:gd name="connsiteY55" fmla="*/ 296155 h 467590"/>
              <a:gd name="connsiteX56" fmla="*/ 359960 w 467557"/>
              <a:gd name="connsiteY56" fmla="*/ 296155 h 467590"/>
              <a:gd name="connsiteX57" fmla="*/ 364520 w 467557"/>
              <a:gd name="connsiteY57" fmla="*/ 289391 h 467590"/>
              <a:gd name="connsiteX58" fmla="*/ 85724 w 467557"/>
              <a:gd name="connsiteY58" fmla="*/ 280570 h 467590"/>
              <a:gd name="connsiteX59" fmla="*/ 101485 w 467557"/>
              <a:gd name="connsiteY59" fmla="*/ 280570 h 467590"/>
              <a:gd name="connsiteX60" fmla="*/ 103266 w 467557"/>
              <a:gd name="connsiteY60" fmla="*/ 289391 h 467590"/>
              <a:gd name="connsiteX61" fmla="*/ 107826 w 467557"/>
              <a:gd name="connsiteY61" fmla="*/ 296155 h 467590"/>
              <a:gd name="connsiteX62" fmla="*/ 85724 w 467557"/>
              <a:gd name="connsiteY62" fmla="*/ 296155 h 467590"/>
              <a:gd name="connsiteX63" fmla="*/ 77931 w 467557"/>
              <a:gd name="connsiteY63" fmla="*/ 303948 h 467590"/>
              <a:gd name="connsiteX64" fmla="*/ 77931 w 467557"/>
              <a:gd name="connsiteY64" fmla="*/ 343144 h 467590"/>
              <a:gd name="connsiteX65" fmla="*/ 140271 w 467557"/>
              <a:gd name="connsiteY65" fmla="*/ 374080 h 467590"/>
              <a:gd name="connsiteX66" fmla="*/ 140271 w 467557"/>
              <a:gd name="connsiteY66" fmla="*/ 405250 h 467590"/>
              <a:gd name="connsiteX67" fmla="*/ 139570 w 467557"/>
              <a:gd name="connsiteY67" fmla="*/ 409848 h 467590"/>
              <a:gd name="connsiteX68" fmla="*/ 140271 w 467557"/>
              <a:gd name="connsiteY68" fmla="*/ 413043 h 467590"/>
              <a:gd name="connsiteX69" fmla="*/ 140271 w 467557"/>
              <a:gd name="connsiteY69" fmla="*/ 436420 h 467590"/>
              <a:gd name="connsiteX70" fmla="*/ 70139 w 467557"/>
              <a:gd name="connsiteY70" fmla="*/ 467590 h 467590"/>
              <a:gd name="connsiteX71" fmla="*/ 7 w 467557"/>
              <a:gd name="connsiteY71" fmla="*/ 436420 h 467590"/>
              <a:gd name="connsiteX72" fmla="*/ 7 w 467557"/>
              <a:gd name="connsiteY72" fmla="*/ 413043 h 467590"/>
              <a:gd name="connsiteX73" fmla="*/ 708 w 467557"/>
              <a:gd name="connsiteY73" fmla="*/ 409848 h 467590"/>
              <a:gd name="connsiteX74" fmla="*/ 7 w 467557"/>
              <a:gd name="connsiteY74" fmla="*/ 405250 h 467590"/>
              <a:gd name="connsiteX75" fmla="*/ 7 w 467557"/>
              <a:gd name="connsiteY75" fmla="*/ 374080 h 467590"/>
              <a:gd name="connsiteX76" fmla="*/ 62346 w 467557"/>
              <a:gd name="connsiteY76" fmla="*/ 343144 h 467590"/>
              <a:gd name="connsiteX77" fmla="*/ 62346 w 467557"/>
              <a:gd name="connsiteY77" fmla="*/ 303948 h 467590"/>
              <a:gd name="connsiteX78" fmla="*/ 85724 w 467557"/>
              <a:gd name="connsiteY78" fmla="*/ 280570 h 467590"/>
              <a:gd name="connsiteX79" fmla="*/ 320909 w 467557"/>
              <a:gd name="connsiteY79" fmla="*/ 125044 h 467590"/>
              <a:gd name="connsiteX80" fmla="*/ 325240 w 467557"/>
              <a:gd name="connsiteY80" fmla="*/ 127515 h 467590"/>
              <a:gd name="connsiteX81" fmla="*/ 325966 w 467557"/>
              <a:gd name="connsiteY81" fmla="*/ 128453 h 467590"/>
              <a:gd name="connsiteX82" fmla="*/ 172320 w 467557"/>
              <a:gd name="connsiteY82" fmla="*/ 107890 h 467590"/>
              <a:gd name="connsiteX83" fmla="*/ 166435 w 467557"/>
              <a:gd name="connsiteY83" fmla="*/ 111857 h 467590"/>
              <a:gd name="connsiteX84" fmla="*/ 171758 w 467557"/>
              <a:gd name="connsiteY84" fmla="*/ 108039 h 467590"/>
              <a:gd name="connsiteX85" fmla="*/ 270490 w 467557"/>
              <a:gd name="connsiteY85" fmla="*/ 99829 h 467590"/>
              <a:gd name="connsiteX86" fmla="*/ 278638 w 467557"/>
              <a:gd name="connsiteY86" fmla="*/ 100928 h 467590"/>
              <a:gd name="connsiteX87" fmla="*/ 280119 w 467557"/>
              <a:gd name="connsiteY87" fmla="*/ 101773 h 467590"/>
              <a:gd name="connsiteX88" fmla="*/ 225467 w 467557"/>
              <a:gd name="connsiteY88" fmla="*/ 93756 h 467590"/>
              <a:gd name="connsiteX89" fmla="*/ 226612 w 467557"/>
              <a:gd name="connsiteY89" fmla="*/ 93910 h 467590"/>
              <a:gd name="connsiteX90" fmla="*/ 219448 w 467557"/>
              <a:gd name="connsiteY90" fmla="*/ 95357 h 467590"/>
              <a:gd name="connsiteX91" fmla="*/ 62346 w 467557"/>
              <a:gd name="connsiteY91" fmla="*/ 85757 h 467590"/>
              <a:gd name="connsiteX92" fmla="*/ 38969 w 467557"/>
              <a:gd name="connsiteY92" fmla="*/ 109135 h 467590"/>
              <a:gd name="connsiteX93" fmla="*/ 38969 w 467557"/>
              <a:gd name="connsiteY93" fmla="*/ 114902 h 467590"/>
              <a:gd name="connsiteX94" fmla="*/ 101309 w 467557"/>
              <a:gd name="connsiteY94" fmla="*/ 114902 h 467590"/>
              <a:gd name="connsiteX95" fmla="*/ 101309 w 467557"/>
              <a:gd name="connsiteY95" fmla="*/ 109135 h 467590"/>
              <a:gd name="connsiteX96" fmla="*/ 77931 w 467557"/>
              <a:gd name="connsiteY96" fmla="*/ 85757 h 467590"/>
              <a:gd name="connsiteX97" fmla="*/ 70139 w 467557"/>
              <a:gd name="connsiteY97" fmla="*/ 39002 h 467590"/>
              <a:gd name="connsiteX98" fmla="*/ 54554 w 467557"/>
              <a:gd name="connsiteY98" fmla="*/ 54587 h 467590"/>
              <a:gd name="connsiteX99" fmla="*/ 70139 w 467557"/>
              <a:gd name="connsiteY99" fmla="*/ 70172 h 467590"/>
              <a:gd name="connsiteX100" fmla="*/ 85724 w 467557"/>
              <a:gd name="connsiteY100" fmla="*/ 54587 h 467590"/>
              <a:gd name="connsiteX101" fmla="*/ 70139 w 467557"/>
              <a:gd name="connsiteY101" fmla="*/ 39002 h 467590"/>
              <a:gd name="connsiteX102" fmla="*/ 60281 w 467557"/>
              <a:gd name="connsiteY102" fmla="*/ 16477 h 467590"/>
              <a:gd name="connsiteX103" fmla="*/ 40183 w 467557"/>
              <a:gd name="connsiteY103" fmla="*/ 24554 h 467590"/>
              <a:gd name="connsiteX104" fmla="*/ 24553 w 467557"/>
              <a:gd name="connsiteY104" fmla="*/ 100095 h 467590"/>
              <a:gd name="connsiteX105" fmla="*/ 45904 w 467557"/>
              <a:gd name="connsiteY105" fmla="*/ 73913 h 467590"/>
              <a:gd name="connsiteX106" fmla="*/ 38969 w 467557"/>
              <a:gd name="connsiteY106" fmla="*/ 54587 h 467590"/>
              <a:gd name="connsiteX107" fmla="*/ 70139 w 467557"/>
              <a:gd name="connsiteY107" fmla="*/ 23417 h 467590"/>
              <a:gd name="connsiteX108" fmla="*/ 101309 w 467557"/>
              <a:gd name="connsiteY108" fmla="*/ 54587 h 467590"/>
              <a:gd name="connsiteX109" fmla="*/ 94374 w 467557"/>
              <a:gd name="connsiteY109" fmla="*/ 73913 h 467590"/>
              <a:gd name="connsiteX110" fmla="*/ 115725 w 467557"/>
              <a:gd name="connsiteY110" fmla="*/ 100095 h 467590"/>
              <a:gd name="connsiteX111" fmla="*/ 115725 w 467557"/>
              <a:gd name="connsiteY111" fmla="*/ 40184 h 467590"/>
              <a:gd name="connsiteX112" fmla="*/ 60281 w 467557"/>
              <a:gd name="connsiteY112" fmla="*/ 16477 h 467590"/>
              <a:gd name="connsiteX113" fmla="*/ 387028 w 467557"/>
              <a:gd name="connsiteY113" fmla="*/ 16060 h 467590"/>
              <a:gd name="connsiteX114" fmla="*/ 351215 w 467557"/>
              <a:gd name="connsiteY114" fmla="*/ 41496 h 467590"/>
              <a:gd name="connsiteX115" fmla="*/ 347630 w 467557"/>
              <a:gd name="connsiteY115" fmla="*/ 46795 h 467590"/>
              <a:gd name="connsiteX116" fmla="*/ 341318 w 467557"/>
              <a:gd name="connsiteY116" fmla="*/ 47652 h 467590"/>
              <a:gd name="connsiteX117" fmla="*/ 335084 w 467557"/>
              <a:gd name="connsiteY117" fmla="*/ 46795 h 467590"/>
              <a:gd name="connsiteX118" fmla="*/ 311707 w 467557"/>
              <a:gd name="connsiteY118" fmla="*/ 70172 h 467590"/>
              <a:gd name="connsiteX119" fmla="*/ 335084 w 467557"/>
              <a:gd name="connsiteY119" fmla="*/ 93550 h 467590"/>
              <a:gd name="connsiteX120" fmla="*/ 428594 w 467557"/>
              <a:gd name="connsiteY120" fmla="*/ 93550 h 467590"/>
              <a:gd name="connsiteX121" fmla="*/ 451972 w 467557"/>
              <a:gd name="connsiteY121" fmla="*/ 70172 h 467590"/>
              <a:gd name="connsiteX122" fmla="*/ 428594 w 467557"/>
              <a:gd name="connsiteY122" fmla="*/ 46795 h 467590"/>
              <a:gd name="connsiteX123" fmla="*/ 422360 w 467557"/>
              <a:gd name="connsiteY123" fmla="*/ 47652 h 467590"/>
              <a:gd name="connsiteX124" fmla="*/ 416048 w 467557"/>
              <a:gd name="connsiteY124" fmla="*/ 46795 h 467590"/>
              <a:gd name="connsiteX125" fmla="*/ 412464 w 467557"/>
              <a:gd name="connsiteY125" fmla="*/ 41496 h 467590"/>
              <a:gd name="connsiteX126" fmla="*/ 387028 w 467557"/>
              <a:gd name="connsiteY126" fmla="*/ 16060 h 467590"/>
              <a:gd name="connsiteX127" fmla="*/ 62346 w 467557"/>
              <a:gd name="connsiteY127" fmla="*/ 441 h 467590"/>
              <a:gd name="connsiteX128" fmla="*/ 139837 w 467557"/>
              <a:gd name="connsiteY128" fmla="*/ 62346 h 467590"/>
              <a:gd name="connsiteX129" fmla="*/ 77931 w 467557"/>
              <a:gd name="connsiteY129" fmla="*/ 139838 h 467590"/>
              <a:gd name="connsiteX130" fmla="*/ 77931 w 467557"/>
              <a:gd name="connsiteY130" fmla="*/ 163683 h 467590"/>
              <a:gd name="connsiteX131" fmla="*/ 85724 w 467557"/>
              <a:gd name="connsiteY131" fmla="*/ 171476 h 467590"/>
              <a:gd name="connsiteX132" fmla="*/ 108322 w 467557"/>
              <a:gd name="connsiteY132" fmla="*/ 171476 h 467590"/>
              <a:gd name="connsiteX133" fmla="*/ 108893 w 467557"/>
              <a:gd name="connsiteY133" fmla="*/ 170680 h 467590"/>
              <a:gd name="connsiteX134" fmla="*/ 103266 w 467557"/>
              <a:gd name="connsiteY134" fmla="*/ 179026 h 467590"/>
              <a:gd name="connsiteX135" fmla="*/ 101644 w 467557"/>
              <a:gd name="connsiteY135" fmla="*/ 187061 h 467590"/>
              <a:gd name="connsiteX136" fmla="*/ 85724 w 467557"/>
              <a:gd name="connsiteY136" fmla="*/ 187061 h 467590"/>
              <a:gd name="connsiteX137" fmla="*/ 62346 w 467557"/>
              <a:gd name="connsiteY137" fmla="*/ 163683 h 467590"/>
              <a:gd name="connsiteX138" fmla="*/ 62346 w 467557"/>
              <a:gd name="connsiteY138" fmla="*/ 139838 h 467590"/>
              <a:gd name="connsiteX139" fmla="*/ 441 w 467557"/>
              <a:gd name="connsiteY139" fmla="*/ 77931 h 467590"/>
              <a:gd name="connsiteX140" fmla="*/ 62346 w 467557"/>
              <a:gd name="connsiteY140" fmla="*/ 441 h 467590"/>
              <a:gd name="connsiteX141" fmla="*/ 384711 w 467557"/>
              <a:gd name="connsiteY141" fmla="*/ 125 h 467590"/>
              <a:gd name="connsiteX142" fmla="*/ 425945 w 467557"/>
              <a:gd name="connsiteY142" fmla="*/ 31288 h 467590"/>
              <a:gd name="connsiteX143" fmla="*/ 428594 w 467557"/>
              <a:gd name="connsiteY143" fmla="*/ 31210 h 467590"/>
              <a:gd name="connsiteX144" fmla="*/ 467557 w 467557"/>
              <a:gd name="connsiteY144" fmla="*/ 70172 h 467590"/>
              <a:gd name="connsiteX145" fmla="*/ 428594 w 467557"/>
              <a:gd name="connsiteY145" fmla="*/ 109135 h 467590"/>
              <a:gd name="connsiteX146" fmla="*/ 405217 w 467557"/>
              <a:gd name="connsiteY146" fmla="*/ 109135 h 467590"/>
              <a:gd name="connsiteX147" fmla="*/ 405217 w 467557"/>
              <a:gd name="connsiteY147" fmla="*/ 163683 h 467590"/>
              <a:gd name="connsiteX148" fmla="*/ 381839 w 467557"/>
              <a:gd name="connsiteY148" fmla="*/ 187061 h 467590"/>
              <a:gd name="connsiteX149" fmla="*/ 366142 w 467557"/>
              <a:gd name="connsiteY149" fmla="*/ 187061 h 467590"/>
              <a:gd name="connsiteX150" fmla="*/ 364520 w 467557"/>
              <a:gd name="connsiteY150" fmla="*/ 179026 h 467590"/>
              <a:gd name="connsiteX151" fmla="*/ 359430 w 467557"/>
              <a:gd name="connsiteY151" fmla="*/ 171476 h 467590"/>
              <a:gd name="connsiteX152" fmla="*/ 381839 w 467557"/>
              <a:gd name="connsiteY152" fmla="*/ 171476 h 467590"/>
              <a:gd name="connsiteX153" fmla="*/ 389632 w 467557"/>
              <a:gd name="connsiteY153" fmla="*/ 163683 h 467590"/>
              <a:gd name="connsiteX154" fmla="*/ 389632 w 467557"/>
              <a:gd name="connsiteY154" fmla="*/ 109135 h 467590"/>
              <a:gd name="connsiteX155" fmla="*/ 335084 w 467557"/>
              <a:gd name="connsiteY155" fmla="*/ 109135 h 467590"/>
              <a:gd name="connsiteX156" fmla="*/ 296122 w 467557"/>
              <a:gd name="connsiteY156" fmla="*/ 70172 h 467590"/>
              <a:gd name="connsiteX157" fmla="*/ 335084 w 467557"/>
              <a:gd name="connsiteY157" fmla="*/ 31210 h 467590"/>
              <a:gd name="connsiteX158" fmla="*/ 337734 w 467557"/>
              <a:gd name="connsiteY158" fmla="*/ 31288 h 467590"/>
              <a:gd name="connsiteX159" fmla="*/ 366324 w 467557"/>
              <a:gd name="connsiteY159" fmla="*/ 2698 h 467590"/>
              <a:gd name="connsiteX160" fmla="*/ 384711 w 467557"/>
              <a:gd name="connsiteY160" fmla="*/ 125 h 4675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Lst>
            <a:rect l="l" t="t" r="r" b="b"/>
            <a:pathLst>
              <a:path w="467557" h="467590">
                <a:moveTo>
                  <a:pt x="15592" y="425511"/>
                </a:moveTo>
                <a:lnTo>
                  <a:pt x="15592" y="436420"/>
                </a:lnTo>
                <a:cubicBezTo>
                  <a:pt x="15592" y="440940"/>
                  <a:pt x="34683" y="452005"/>
                  <a:pt x="70139" y="452005"/>
                </a:cubicBezTo>
                <a:cubicBezTo>
                  <a:pt x="105595" y="452005"/>
                  <a:pt x="124686" y="440940"/>
                  <a:pt x="124686" y="436420"/>
                </a:cubicBezTo>
                <a:lnTo>
                  <a:pt x="124686" y="425511"/>
                </a:lnTo>
                <a:cubicBezTo>
                  <a:pt x="107565" y="433234"/>
                  <a:pt x="88913" y="436965"/>
                  <a:pt x="70139" y="436420"/>
                </a:cubicBezTo>
                <a:cubicBezTo>
                  <a:pt x="51365" y="436965"/>
                  <a:pt x="32712" y="433234"/>
                  <a:pt x="15592" y="425511"/>
                </a:cubicBezTo>
                <a:close/>
                <a:moveTo>
                  <a:pt x="342877" y="420835"/>
                </a:moveTo>
                <a:cubicBezTo>
                  <a:pt x="338573" y="420835"/>
                  <a:pt x="335084" y="424324"/>
                  <a:pt x="335084" y="428628"/>
                </a:cubicBezTo>
                <a:lnTo>
                  <a:pt x="335084" y="444212"/>
                </a:lnTo>
                <a:cubicBezTo>
                  <a:pt x="335084" y="448516"/>
                  <a:pt x="338573" y="452005"/>
                  <a:pt x="342877" y="452005"/>
                </a:cubicBezTo>
                <a:lnTo>
                  <a:pt x="444179" y="452005"/>
                </a:lnTo>
                <a:cubicBezTo>
                  <a:pt x="448483" y="452005"/>
                  <a:pt x="451972" y="448516"/>
                  <a:pt x="451972" y="444212"/>
                </a:cubicBezTo>
                <a:lnTo>
                  <a:pt x="451972" y="428628"/>
                </a:lnTo>
                <a:cubicBezTo>
                  <a:pt x="451972" y="424324"/>
                  <a:pt x="448483" y="420835"/>
                  <a:pt x="444179" y="420835"/>
                </a:cubicBezTo>
                <a:close/>
                <a:moveTo>
                  <a:pt x="15592" y="394341"/>
                </a:moveTo>
                <a:lnTo>
                  <a:pt x="15592" y="405250"/>
                </a:lnTo>
                <a:cubicBezTo>
                  <a:pt x="15592" y="409770"/>
                  <a:pt x="34683" y="420835"/>
                  <a:pt x="70139" y="420835"/>
                </a:cubicBezTo>
                <a:cubicBezTo>
                  <a:pt x="105595" y="420835"/>
                  <a:pt x="124686" y="409770"/>
                  <a:pt x="124686" y="405250"/>
                </a:cubicBezTo>
                <a:lnTo>
                  <a:pt x="124686" y="394341"/>
                </a:lnTo>
                <a:cubicBezTo>
                  <a:pt x="107565" y="402065"/>
                  <a:pt x="88913" y="405795"/>
                  <a:pt x="70139" y="405250"/>
                </a:cubicBezTo>
                <a:cubicBezTo>
                  <a:pt x="51365" y="405795"/>
                  <a:pt x="32712" y="402065"/>
                  <a:pt x="15592" y="394341"/>
                </a:cubicBezTo>
                <a:close/>
                <a:moveTo>
                  <a:pt x="342877" y="374080"/>
                </a:moveTo>
                <a:cubicBezTo>
                  <a:pt x="338573" y="374080"/>
                  <a:pt x="335084" y="377569"/>
                  <a:pt x="335084" y="381873"/>
                </a:cubicBezTo>
                <a:lnTo>
                  <a:pt x="335084" y="397458"/>
                </a:lnTo>
                <a:cubicBezTo>
                  <a:pt x="335084" y="401761"/>
                  <a:pt x="338573" y="405250"/>
                  <a:pt x="342877" y="405250"/>
                </a:cubicBezTo>
                <a:lnTo>
                  <a:pt x="444179" y="405250"/>
                </a:lnTo>
                <a:cubicBezTo>
                  <a:pt x="448483" y="405250"/>
                  <a:pt x="451972" y="401761"/>
                  <a:pt x="451972" y="397458"/>
                </a:cubicBezTo>
                <a:lnTo>
                  <a:pt x="451972" y="381873"/>
                </a:lnTo>
                <a:cubicBezTo>
                  <a:pt x="451972" y="377569"/>
                  <a:pt x="448483" y="374080"/>
                  <a:pt x="444179" y="374080"/>
                </a:cubicBezTo>
                <a:close/>
                <a:moveTo>
                  <a:pt x="70139" y="358495"/>
                </a:moveTo>
                <a:cubicBezTo>
                  <a:pt x="34683" y="358495"/>
                  <a:pt x="15592" y="369560"/>
                  <a:pt x="15592" y="374080"/>
                </a:cubicBezTo>
                <a:cubicBezTo>
                  <a:pt x="15592" y="378600"/>
                  <a:pt x="34683" y="389665"/>
                  <a:pt x="70139" y="389665"/>
                </a:cubicBezTo>
                <a:cubicBezTo>
                  <a:pt x="105595" y="389665"/>
                  <a:pt x="124686" y="378600"/>
                  <a:pt x="124686" y="374080"/>
                </a:cubicBezTo>
                <a:cubicBezTo>
                  <a:pt x="124686" y="369560"/>
                  <a:pt x="105595" y="358495"/>
                  <a:pt x="70139" y="358495"/>
                </a:cubicBezTo>
                <a:close/>
                <a:moveTo>
                  <a:pt x="366301" y="280570"/>
                </a:moveTo>
                <a:lnTo>
                  <a:pt x="381839" y="280570"/>
                </a:lnTo>
                <a:cubicBezTo>
                  <a:pt x="394734" y="280609"/>
                  <a:pt x="405179" y="291053"/>
                  <a:pt x="405217" y="303948"/>
                </a:cubicBezTo>
                <a:lnTo>
                  <a:pt x="405217" y="358495"/>
                </a:lnTo>
                <a:lnTo>
                  <a:pt x="444179" y="358495"/>
                </a:lnTo>
                <a:cubicBezTo>
                  <a:pt x="457074" y="358533"/>
                  <a:pt x="467518" y="368978"/>
                  <a:pt x="467557" y="381873"/>
                </a:cubicBezTo>
                <a:lnTo>
                  <a:pt x="467557" y="397458"/>
                </a:lnTo>
                <a:cubicBezTo>
                  <a:pt x="467542" y="403228"/>
                  <a:pt x="465374" y="408786"/>
                  <a:pt x="461479" y="413043"/>
                </a:cubicBezTo>
                <a:cubicBezTo>
                  <a:pt x="465374" y="417300"/>
                  <a:pt x="467542" y="422857"/>
                  <a:pt x="467557" y="428628"/>
                </a:cubicBezTo>
                <a:lnTo>
                  <a:pt x="467557" y="444212"/>
                </a:lnTo>
                <a:cubicBezTo>
                  <a:pt x="467518" y="457108"/>
                  <a:pt x="457074" y="467552"/>
                  <a:pt x="444179" y="467590"/>
                </a:cubicBezTo>
                <a:lnTo>
                  <a:pt x="342877" y="467590"/>
                </a:lnTo>
                <a:cubicBezTo>
                  <a:pt x="329982" y="467552"/>
                  <a:pt x="319538" y="457108"/>
                  <a:pt x="319499" y="444212"/>
                </a:cubicBezTo>
                <a:lnTo>
                  <a:pt x="319499" y="428628"/>
                </a:lnTo>
                <a:cubicBezTo>
                  <a:pt x="319514" y="422857"/>
                  <a:pt x="321682" y="417300"/>
                  <a:pt x="325578" y="413043"/>
                </a:cubicBezTo>
                <a:cubicBezTo>
                  <a:pt x="321682" y="408786"/>
                  <a:pt x="319514" y="403228"/>
                  <a:pt x="319499" y="397458"/>
                </a:cubicBezTo>
                <a:lnTo>
                  <a:pt x="319499" y="381873"/>
                </a:lnTo>
                <a:cubicBezTo>
                  <a:pt x="319538" y="368978"/>
                  <a:pt x="329982" y="358533"/>
                  <a:pt x="342877" y="358495"/>
                </a:cubicBezTo>
                <a:lnTo>
                  <a:pt x="389632" y="358495"/>
                </a:lnTo>
                <a:lnTo>
                  <a:pt x="389632" y="303948"/>
                </a:lnTo>
                <a:cubicBezTo>
                  <a:pt x="389632" y="299644"/>
                  <a:pt x="386143" y="296155"/>
                  <a:pt x="381839" y="296155"/>
                </a:cubicBezTo>
                <a:lnTo>
                  <a:pt x="359960" y="296155"/>
                </a:lnTo>
                <a:lnTo>
                  <a:pt x="364520" y="289391"/>
                </a:lnTo>
                <a:close/>
                <a:moveTo>
                  <a:pt x="85724" y="280570"/>
                </a:moveTo>
                <a:lnTo>
                  <a:pt x="101485" y="280570"/>
                </a:lnTo>
                <a:lnTo>
                  <a:pt x="103266" y="289391"/>
                </a:lnTo>
                <a:lnTo>
                  <a:pt x="107826" y="296155"/>
                </a:lnTo>
                <a:lnTo>
                  <a:pt x="85724" y="296155"/>
                </a:lnTo>
                <a:cubicBezTo>
                  <a:pt x="81420" y="296155"/>
                  <a:pt x="77931" y="299644"/>
                  <a:pt x="77931" y="303948"/>
                </a:cubicBezTo>
                <a:lnTo>
                  <a:pt x="77931" y="343144"/>
                </a:lnTo>
                <a:cubicBezTo>
                  <a:pt x="110036" y="344547"/>
                  <a:pt x="140271" y="355144"/>
                  <a:pt x="140271" y="374080"/>
                </a:cubicBezTo>
                <a:lnTo>
                  <a:pt x="140271" y="405250"/>
                </a:lnTo>
                <a:cubicBezTo>
                  <a:pt x="140241" y="406807"/>
                  <a:pt x="140005" y="408352"/>
                  <a:pt x="139570" y="409848"/>
                </a:cubicBezTo>
                <a:cubicBezTo>
                  <a:pt x="140040" y="410847"/>
                  <a:pt x="140280" y="411938"/>
                  <a:pt x="140271" y="413043"/>
                </a:cubicBezTo>
                <a:lnTo>
                  <a:pt x="140271" y="436420"/>
                </a:lnTo>
                <a:cubicBezTo>
                  <a:pt x="140271" y="456914"/>
                  <a:pt x="104971" y="467590"/>
                  <a:pt x="70139" y="467590"/>
                </a:cubicBezTo>
                <a:cubicBezTo>
                  <a:pt x="35307" y="467590"/>
                  <a:pt x="7" y="456914"/>
                  <a:pt x="7" y="436420"/>
                </a:cubicBezTo>
                <a:lnTo>
                  <a:pt x="7" y="413043"/>
                </a:lnTo>
                <a:cubicBezTo>
                  <a:pt x="-2" y="411938"/>
                  <a:pt x="238" y="410847"/>
                  <a:pt x="708" y="409848"/>
                </a:cubicBezTo>
                <a:cubicBezTo>
                  <a:pt x="273" y="408352"/>
                  <a:pt x="37" y="406807"/>
                  <a:pt x="7" y="405250"/>
                </a:cubicBezTo>
                <a:lnTo>
                  <a:pt x="7" y="374080"/>
                </a:lnTo>
                <a:cubicBezTo>
                  <a:pt x="7" y="355144"/>
                  <a:pt x="30241" y="344547"/>
                  <a:pt x="62346" y="343144"/>
                </a:cubicBezTo>
                <a:lnTo>
                  <a:pt x="62346" y="303948"/>
                </a:lnTo>
                <a:cubicBezTo>
                  <a:pt x="62385" y="291053"/>
                  <a:pt x="72829" y="280609"/>
                  <a:pt x="85724" y="280570"/>
                </a:cubicBezTo>
                <a:close/>
                <a:moveTo>
                  <a:pt x="320909" y="125044"/>
                </a:moveTo>
                <a:lnTo>
                  <a:pt x="325240" y="127515"/>
                </a:lnTo>
                <a:lnTo>
                  <a:pt x="325966" y="128453"/>
                </a:lnTo>
                <a:close/>
                <a:moveTo>
                  <a:pt x="172320" y="107890"/>
                </a:moveTo>
                <a:lnTo>
                  <a:pt x="166435" y="111857"/>
                </a:lnTo>
                <a:lnTo>
                  <a:pt x="171758" y="108039"/>
                </a:lnTo>
                <a:close/>
                <a:moveTo>
                  <a:pt x="270490" y="99829"/>
                </a:moveTo>
                <a:lnTo>
                  <a:pt x="278638" y="100928"/>
                </a:lnTo>
                <a:lnTo>
                  <a:pt x="280119" y="101773"/>
                </a:lnTo>
                <a:close/>
                <a:moveTo>
                  <a:pt x="225467" y="93756"/>
                </a:moveTo>
                <a:lnTo>
                  <a:pt x="226612" y="93910"/>
                </a:lnTo>
                <a:lnTo>
                  <a:pt x="219448" y="95357"/>
                </a:lnTo>
                <a:close/>
                <a:moveTo>
                  <a:pt x="62346" y="85757"/>
                </a:moveTo>
                <a:cubicBezTo>
                  <a:pt x="49451" y="85795"/>
                  <a:pt x="39008" y="96240"/>
                  <a:pt x="38969" y="109135"/>
                </a:cubicBezTo>
                <a:lnTo>
                  <a:pt x="38969" y="114902"/>
                </a:lnTo>
                <a:cubicBezTo>
                  <a:pt x="57687" y="127994"/>
                  <a:pt x="82591" y="127994"/>
                  <a:pt x="101309" y="114902"/>
                </a:cubicBezTo>
                <a:lnTo>
                  <a:pt x="101309" y="109135"/>
                </a:lnTo>
                <a:cubicBezTo>
                  <a:pt x="101271" y="96240"/>
                  <a:pt x="90826" y="85795"/>
                  <a:pt x="77931" y="85757"/>
                </a:cubicBezTo>
                <a:close/>
                <a:moveTo>
                  <a:pt x="70139" y="39002"/>
                </a:moveTo>
                <a:cubicBezTo>
                  <a:pt x="61532" y="39002"/>
                  <a:pt x="54554" y="45980"/>
                  <a:pt x="54554" y="54587"/>
                </a:cubicBezTo>
                <a:cubicBezTo>
                  <a:pt x="54554" y="63195"/>
                  <a:pt x="61532" y="70172"/>
                  <a:pt x="70139" y="70172"/>
                </a:cubicBezTo>
                <a:cubicBezTo>
                  <a:pt x="78747" y="70172"/>
                  <a:pt x="85724" y="63195"/>
                  <a:pt x="85724" y="54587"/>
                </a:cubicBezTo>
                <a:cubicBezTo>
                  <a:pt x="85698" y="45991"/>
                  <a:pt x="78736" y="39028"/>
                  <a:pt x="70139" y="39002"/>
                </a:cubicBezTo>
                <a:close/>
                <a:moveTo>
                  <a:pt x="60281" y="16477"/>
                </a:moveTo>
                <a:cubicBezTo>
                  <a:pt x="53312" y="17754"/>
                  <a:pt x="46477" y="20418"/>
                  <a:pt x="40183" y="24554"/>
                </a:cubicBezTo>
                <a:cubicBezTo>
                  <a:pt x="15007" y="41098"/>
                  <a:pt x="8009" y="74919"/>
                  <a:pt x="24553" y="100095"/>
                </a:cubicBezTo>
                <a:cubicBezTo>
                  <a:pt x="27341" y="88587"/>
                  <a:pt x="35192" y="78959"/>
                  <a:pt x="45904" y="73913"/>
                </a:cubicBezTo>
                <a:cubicBezTo>
                  <a:pt x="41440" y="68459"/>
                  <a:pt x="38991" y="61635"/>
                  <a:pt x="38969" y="54587"/>
                </a:cubicBezTo>
                <a:cubicBezTo>
                  <a:pt x="38969" y="37373"/>
                  <a:pt x="52924" y="23417"/>
                  <a:pt x="70139" y="23417"/>
                </a:cubicBezTo>
                <a:cubicBezTo>
                  <a:pt x="87353" y="23417"/>
                  <a:pt x="101309" y="37373"/>
                  <a:pt x="101309" y="54587"/>
                </a:cubicBezTo>
                <a:cubicBezTo>
                  <a:pt x="101287" y="61635"/>
                  <a:pt x="98838" y="68459"/>
                  <a:pt x="94374" y="73913"/>
                </a:cubicBezTo>
                <a:cubicBezTo>
                  <a:pt x="105086" y="78959"/>
                  <a:pt x="112937" y="88587"/>
                  <a:pt x="115725" y="100095"/>
                </a:cubicBezTo>
                <a:cubicBezTo>
                  <a:pt x="127673" y="81912"/>
                  <a:pt x="127673" y="58367"/>
                  <a:pt x="115725" y="40184"/>
                </a:cubicBezTo>
                <a:cubicBezTo>
                  <a:pt x="103317" y="21302"/>
                  <a:pt x="81191" y="12645"/>
                  <a:pt x="60281" y="16477"/>
                </a:cubicBezTo>
                <a:close/>
                <a:moveTo>
                  <a:pt x="387028" y="16060"/>
                </a:moveTo>
                <a:cubicBezTo>
                  <a:pt x="370114" y="13194"/>
                  <a:pt x="354080" y="24582"/>
                  <a:pt x="351215" y="41496"/>
                </a:cubicBezTo>
                <a:cubicBezTo>
                  <a:pt x="350816" y="43687"/>
                  <a:pt x="349515" y="45609"/>
                  <a:pt x="347630" y="46795"/>
                </a:cubicBezTo>
                <a:cubicBezTo>
                  <a:pt x="345745" y="47967"/>
                  <a:pt x="343448" y="48278"/>
                  <a:pt x="341318" y="47652"/>
                </a:cubicBezTo>
                <a:cubicBezTo>
                  <a:pt x="339289" y="47084"/>
                  <a:pt x="337192" y="46796"/>
                  <a:pt x="335084" y="46795"/>
                </a:cubicBezTo>
                <a:cubicBezTo>
                  <a:pt x="322173" y="46795"/>
                  <a:pt x="311707" y="57261"/>
                  <a:pt x="311707" y="70172"/>
                </a:cubicBezTo>
                <a:cubicBezTo>
                  <a:pt x="311707" y="83084"/>
                  <a:pt x="322173" y="93550"/>
                  <a:pt x="335084" y="93550"/>
                </a:cubicBezTo>
                <a:lnTo>
                  <a:pt x="428594" y="93550"/>
                </a:lnTo>
                <a:cubicBezTo>
                  <a:pt x="441506" y="93550"/>
                  <a:pt x="451972" y="83084"/>
                  <a:pt x="451972" y="70172"/>
                </a:cubicBezTo>
                <a:cubicBezTo>
                  <a:pt x="451972" y="57261"/>
                  <a:pt x="441506" y="46795"/>
                  <a:pt x="428594" y="46795"/>
                </a:cubicBezTo>
                <a:cubicBezTo>
                  <a:pt x="426487" y="46796"/>
                  <a:pt x="424389" y="47084"/>
                  <a:pt x="422360" y="47652"/>
                </a:cubicBezTo>
                <a:cubicBezTo>
                  <a:pt x="420231" y="48278"/>
                  <a:pt x="417934" y="47967"/>
                  <a:pt x="416048" y="46795"/>
                </a:cubicBezTo>
                <a:cubicBezTo>
                  <a:pt x="414163" y="45609"/>
                  <a:pt x="412863" y="43687"/>
                  <a:pt x="412464" y="41496"/>
                </a:cubicBezTo>
                <a:cubicBezTo>
                  <a:pt x="410257" y="28471"/>
                  <a:pt x="400053" y="18266"/>
                  <a:pt x="387028" y="16060"/>
                </a:cubicBezTo>
                <a:close/>
                <a:moveTo>
                  <a:pt x="62346" y="441"/>
                </a:moveTo>
                <a:cubicBezTo>
                  <a:pt x="100840" y="-3863"/>
                  <a:pt x="135533" y="23853"/>
                  <a:pt x="139837" y="62346"/>
                </a:cubicBezTo>
                <a:cubicBezTo>
                  <a:pt x="144141" y="100840"/>
                  <a:pt x="116425" y="135534"/>
                  <a:pt x="77931" y="139838"/>
                </a:cubicBezTo>
                <a:lnTo>
                  <a:pt x="77931" y="163683"/>
                </a:lnTo>
                <a:cubicBezTo>
                  <a:pt x="77931" y="167987"/>
                  <a:pt x="81420" y="171476"/>
                  <a:pt x="85724" y="171476"/>
                </a:cubicBezTo>
                <a:lnTo>
                  <a:pt x="108322" y="171476"/>
                </a:lnTo>
                <a:lnTo>
                  <a:pt x="108893" y="170680"/>
                </a:lnTo>
                <a:lnTo>
                  <a:pt x="103266" y="179026"/>
                </a:lnTo>
                <a:lnTo>
                  <a:pt x="101644" y="187061"/>
                </a:lnTo>
                <a:lnTo>
                  <a:pt x="85724" y="187061"/>
                </a:lnTo>
                <a:cubicBezTo>
                  <a:pt x="72829" y="187022"/>
                  <a:pt x="62385" y="176578"/>
                  <a:pt x="62346" y="163683"/>
                </a:cubicBezTo>
                <a:lnTo>
                  <a:pt x="62346" y="139838"/>
                </a:lnTo>
                <a:cubicBezTo>
                  <a:pt x="29784" y="136197"/>
                  <a:pt x="4081" y="110494"/>
                  <a:pt x="441" y="77931"/>
                </a:cubicBezTo>
                <a:cubicBezTo>
                  <a:pt x="-3863" y="39438"/>
                  <a:pt x="23853" y="4745"/>
                  <a:pt x="62346" y="441"/>
                </a:cubicBezTo>
                <a:close/>
                <a:moveTo>
                  <a:pt x="384711" y="125"/>
                </a:moveTo>
                <a:cubicBezTo>
                  <a:pt x="402896" y="1252"/>
                  <a:pt x="419518" y="13019"/>
                  <a:pt x="425945" y="31288"/>
                </a:cubicBezTo>
                <a:cubicBezTo>
                  <a:pt x="426802" y="31210"/>
                  <a:pt x="427659" y="31210"/>
                  <a:pt x="428594" y="31210"/>
                </a:cubicBezTo>
                <a:cubicBezTo>
                  <a:pt x="450112" y="31210"/>
                  <a:pt x="467557" y="48654"/>
                  <a:pt x="467557" y="70172"/>
                </a:cubicBezTo>
                <a:cubicBezTo>
                  <a:pt x="467557" y="91690"/>
                  <a:pt x="450112" y="109135"/>
                  <a:pt x="428594" y="109135"/>
                </a:cubicBezTo>
                <a:lnTo>
                  <a:pt x="405217" y="109135"/>
                </a:lnTo>
                <a:lnTo>
                  <a:pt x="405217" y="163683"/>
                </a:lnTo>
                <a:cubicBezTo>
                  <a:pt x="405179" y="176578"/>
                  <a:pt x="394734" y="187022"/>
                  <a:pt x="381839" y="187061"/>
                </a:cubicBezTo>
                <a:lnTo>
                  <a:pt x="366142" y="187061"/>
                </a:lnTo>
                <a:lnTo>
                  <a:pt x="364520" y="179026"/>
                </a:lnTo>
                <a:lnTo>
                  <a:pt x="359430" y="171476"/>
                </a:lnTo>
                <a:lnTo>
                  <a:pt x="381839" y="171476"/>
                </a:lnTo>
                <a:cubicBezTo>
                  <a:pt x="386143" y="171476"/>
                  <a:pt x="389632" y="167987"/>
                  <a:pt x="389632" y="163683"/>
                </a:cubicBezTo>
                <a:lnTo>
                  <a:pt x="389632" y="109135"/>
                </a:lnTo>
                <a:lnTo>
                  <a:pt x="335084" y="109135"/>
                </a:lnTo>
                <a:cubicBezTo>
                  <a:pt x="313566" y="109135"/>
                  <a:pt x="296122" y="91690"/>
                  <a:pt x="296122" y="70172"/>
                </a:cubicBezTo>
                <a:cubicBezTo>
                  <a:pt x="296122" y="48654"/>
                  <a:pt x="313566" y="31210"/>
                  <a:pt x="335084" y="31210"/>
                </a:cubicBezTo>
                <a:cubicBezTo>
                  <a:pt x="336020" y="31210"/>
                  <a:pt x="336877" y="31210"/>
                  <a:pt x="337734" y="31288"/>
                </a:cubicBezTo>
                <a:cubicBezTo>
                  <a:pt x="342437" y="17917"/>
                  <a:pt x="352953" y="7401"/>
                  <a:pt x="366324" y="2698"/>
                </a:cubicBezTo>
                <a:cubicBezTo>
                  <a:pt x="372413" y="556"/>
                  <a:pt x="378649" y="-251"/>
                  <a:pt x="384711" y="125"/>
                </a:cubicBezTo>
                <a:close/>
              </a:path>
            </a:pathLst>
          </a:custGeom>
          <a:solidFill>
            <a:srgbClr val="000000"/>
          </a:solidFill>
          <a:ln w="9525" cap="flat">
            <a:noFill/>
            <a:prstDash val="solid"/>
            <a:miter/>
          </a:ln>
        </p:spPr>
        <p:txBody>
          <a:bodyPr rtlCol="0" anchor="ctr"/>
          <a:lstStyle/>
          <a:p>
            <a:endParaRPr lang="zh-CN" altLang="en-US"/>
          </a:p>
        </p:txBody>
      </p:sp>
      <p:sp>
        <p:nvSpPr>
          <p:cNvPr id="20" name="矩形 19">
            <a:extLst>
              <a:ext uri="{FF2B5EF4-FFF2-40B4-BE49-F238E27FC236}">
                <a16:creationId xmlns:a16="http://schemas.microsoft.com/office/drawing/2014/main" id="{7155C6E1-3C35-4EDA-8404-A538C34C0530}"/>
              </a:ext>
            </a:extLst>
          </p:cNvPr>
          <p:cNvSpPr/>
          <p:nvPr/>
        </p:nvSpPr>
        <p:spPr>
          <a:xfrm>
            <a:off x="1565852" y="2526402"/>
            <a:ext cx="1569660" cy="369332"/>
          </a:xfrm>
          <a:prstGeom prst="rect">
            <a:avLst/>
          </a:prstGeom>
        </p:spPr>
        <p:txBody>
          <a:bodyPr wrap="none">
            <a:spAutoFit/>
          </a:bodyPr>
          <a:lstStyle/>
          <a:p>
            <a:pPr algn="ctr"/>
            <a:r>
              <a:rPr lang="zh-CN" altLang="en-US" dirty="0">
                <a:solidFill>
                  <a:schemeClr val="bg1"/>
                </a:solidFill>
                <a:latin typeface="思源黑体 CN Heavy" panose="020B0A00000000000000" pitchFamily="34" charset="-122"/>
                <a:ea typeface="思源黑体 CN Heavy" panose="020B0A00000000000000" pitchFamily="34" charset="-122"/>
              </a:rPr>
              <a:t>基础技术研发</a:t>
            </a:r>
          </a:p>
        </p:txBody>
      </p:sp>
      <p:sp>
        <p:nvSpPr>
          <p:cNvPr id="81" name="矩形: 圆角 80">
            <a:extLst>
              <a:ext uri="{FF2B5EF4-FFF2-40B4-BE49-F238E27FC236}">
                <a16:creationId xmlns:a16="http://schemas.microsoft.com/office/drawing/2014/main" id="{E72F904E-D4C5-4B6F-B58E-ECCE5E5BEEAA}"/>
              </a:ext>
            </a:extLst>
          </p:cNvPr>
          <p:cNvSpPr/>
          <p:nvPr/>
        </p:nvSpPr>
        <p:spPr>
          <a:xfrm>
            <a:off x="904349" y="3152481"/>
            <a:ext cx="2832626" cy="992397"/>
          </a:xfrm>
          <a:prstGeom prst="roundRect">
            <a:avLst>
              <a:gd name="adj" fmla="val 2713"/>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a:ea typeface="微软雅黑"/>
            </a:endParaRPr>
          </a:p>
        </p:txBody>
      </p:sp>
      <p:sp>
        <p:nvSpPr>
          <p:cNvPr id="23" name="矩形 22">
            <a:extLst>
              <a:ext uri="{FF2B5EF4-FFF2-40B4-BE49-F238E27FC236}">
                <a16:creationId xmlns:a16="http://schemas.microsoft.com/office/drawing/2014/main" id="{F2FFDE40-FEE0-42EB-84BA-35E49E12FD30}"/>
              </a:ext>
            </a:extLst>
          </p:cNvPr>
          <p:cNvSpPr/>
          <p:nvPr/>
        </p:nvSpPr>
        <p:spPr>
          <a:xfrm>
            <a:off x="1817961" y="3175318"/>
            <a:ext cx="1005403" cy="338554"/>
          </a:xfrm>
          <a:prstGeom prst="rect">
            <a:avLst/>
          </a:prstGeom>
        </p:spPr>
        <p:txBody>
          <a:bodyPr wrap="none">
            <a:spAutoFit/>
          </a:bodyPr>
          <a:lstStyle/>
          <a:p>
            <a:pPr algn="ctr"/>
            <a:r>
              <a:rPr lang="zh-CN" altLang="en-US" sz="1600" dirty="0">
                <a:solidFill>
                  <a:schemeClr val="tx1">
                    <a:lumMod val="85000"/>
                    <a:lumOff val="15000"/>
                  </a:schemeClr>
                </a:solidFill>
                <a:latin typeface="思源黑体 CN Regular" panose="020B0500000000000000" pitchFamily="34" charset="-122"/>
                <a:ea typeface="思源黑体 CN Regular" panose="020B0500000000000000" pitchFamily="34" charset="-122"/>
              </a:rPr>
              <a:t>数据支撑</a:t>
            </a:r>
          </a:p>
        </p:txBody>
      </p:sp>
      <p:sp>
        <p:nvSpPr>
          <p:cNvPr id="83" name="矩形: 圆角 82">
            <a:extLst>
              <a:ext uri="{FF2B5EF4-FFF2-40B4-BE49-F238E27FC236}">
                <a16:creationId xmlns:a16="http://schemas.microsoft.com/office/drawing/2014/main" id="{32275251-2014-46AA-8A75-9BE93ECC80C5}"/>
              </a:ext>
            </a:extLst>
          </p:cNvPr>
          <p:cNvSpPr/>
          <p:nvPr/>
        </p:nvSpPr>
        <p:spPr>
          <a:xfrm>
            <a:off x="904349" y="4321780"/>
            <a:ext cx="2832626" cy="368795"/>
          </a:xfrm>
          <a:prstGeom prst="roundRect">
            <a:avLst>
              <a:gd name="adj" fmla="val 2713"/>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a:ea typeface="微软雅黑"/>
            </a:endParaRPr>
          </a:p>
        </p:txBody>
      </p:sp>
      <p:sp>
        <p:nvSpPr>
          <p:cNvPr id="84" name="矩形: 圆角 83">
            <a:extLst>
              <a:ext uri="{FF2B5EF4-FFF2-40B4-BE49-F238E27FC236}">
                <a16:creationId xmlns:a16="http://schemas.microsoft.com/office/drawing/2014/main" id="{1DBDBDAF-1BAE-4581-AE7B-FCB55EAAC3CE}"/>
              </a:ext>
            </a:extLst>
          </p:cNvPr>
          <p:cNvSpPr/>
          <p:nvPr/>
        </p:nvSpPr>
        <p:spPr>
          <a:xfrm>
            <a:off x="904349" y="4867208"/>
            <a:ext cx="2832626" cy="368795"/>
          </a:xfrm>
          <a:prstGeom prst="roundRect">
            <a:avLst>
              <a:gd name="adj" fmla="val 2713"/>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a:ea typeface="微软雅黑"/>
            </a:endParaRPr>
          </a:p>
        </p:txBody>
      </p:sp>
      <p:sp>
        <p:nvSpPr>
          <p:cNvPr id="85" name="矩形: 圆角 84">
            <a:extLst>
              <a:ext uri="{FF2B5EF4-FFF2-40B4-BE49-F238E27FC236}">
                <a16:creationId xmlns:a16="http://schemas.microsoft.com/office/drawing/2014/main" id="{D9EE61FC-590F-46B6-B761-C0959B5CAC9F}"/>
              </a:ext>
            </a:extLst>
          </p:cNvPr>
          <p:cNvSpPr/>
          <p:nvPr/>
        </p:nvSpPr>
        <p:spPr>
          <a:xfrm>
            <a:off x="904349" y="5413174"/>
            <a:ext cx="2832626" cy="368795"/>
          </a:xfrm>
          <a:prstGeom prst="roundRect">
            <a:avLst>
              <a:gd name="adj" fmla="val 2713"/>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a:ea typeface="微软雅黑"/>
            </a:endParaRPr>
          </a:p>
        </p:txBody>
      </p:sp>
      <p:sp>
        <p:nvSpPr>
          <p:cNvPr id="86" name="矩形: 圆角 85">
            <a:extLst>
              <a:ext uri="{FF2B5EF4-FFF2-40B4-BE49-F238E27FC236}">
                <a16:creationId xmlns:a16="http://schemas.microsoft.com/office/drawing/2014/main" id="{EF1030FE-C0AD-4514-A633-E4CF54DF584E}"/>
              </a:ext>
            </a:extLst>
          </p:cNvPr>
          <p:cNvSpPr/>
          <p:nvPr/>
        </p:nvSpPr>
        <p:spPr>
          <a:xfrm>
            <a:off x="904349" y="5958872"/>
            <a:ext cx="2832626" cy="368795"/>
          </a:xfrm>
          <a:prstGeom prst="roundRect">
            <a:avLst>
              <a:gd name="adj" fmla="val 2713"/>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a:ea typeface="微软雅黑"/>
            </a:endParaRPr>
          </a:p>
        </p:txBody>
      </p:sp>
      <p:sp>
        <p:nvSpPr>
          <p:cNvPr id="87" name="矩形 86">
            <a:extLst>
              <a:ext uri="{FF2B5EF4-FFF2-40B4-BE49-F238E27FC236}">
                <a16:creationId xmlns:a16="http://schemas.microsoft.com/office/drawing/2014/main" id="{ABC429C7-2148-439D-B78E-FBD99A7196C4}"/>
              </a:ext>
            </a:extLst>
          </p:cNvPr>
          <p:cNvSpPr/>
          <p:nvPr/>
        </p:nvSpPr>
        <p:spPr>
          <a:xfrm>
            <a:off x="1612775" y="4352021"/>
            <a:ext cx="1415773" cy="338554"/>
          </a:xfrm>
          <a:prstGeom prst="rect">
            <a:avLst/>
          </a:prstGeom>
        </p:spPr>
        <p:txBody>
          <a:bodyPr wrap="none">
            <a:spAutoFit/>
          </a:bodyPr>
          <a:lstStyle/>
          <a:p>
            <a:pPr algn="ctr"/>
            <a:r>
              <a:rPr lang="zh-CN" altLang="en-US" sz="1600" dirty="0">
                <a:solidFill>
                  <a:schemeClr val="tx1">
                    <a:lumMod val="85000"/>
                    <a:lumOff val="15000"/>
                  </a:schemeClr>
                </a:solidFill>
                <a:latin typeface="思源黑体 CN Regular" panose="020B0500000000000000" pitchFamily="34" charset="-122"/>
                <a:ea typeface="思源黑体 CN Regular" panose="020B0500000000000000" pitchFamily="34" charset="-122"/>
              </a:rPr>
              <a:t>病例检索系统</a:t>
            </a:r>
          </a:p>
        </p:txBody>
      </p:sp>
      <p:sp>
        <p:nvSpPr>
          <p:cNvPr id="88" name="矩形 87">
            <a:extLst>
              <a:ext uri="{FF2B5EF4-FFF2-40B4-BE49-F238E27FC236}">
                <a16:creationId xmlns:a16="http://schemas.microsoft.com/office/drawing/2014/main" id="{8657F4D4-CFCE-4CD7-B6EA-79F01FC7DF82}"/>
              </a:ext>
            </a:extLst>
          </p:cNvPr>
          <p:cNvSpPr/>
          <p:nvPr/>
        </p:nvSpPr>
        <p:spPr>
          <a:xfrm>
            <a:off x="894630" y="5450144"/>
            <a:ext cx="2852064" cy="338554"/>
          </a:xfrm>
          <a:prstGeom prst="rect">
            <a:avLst/>
          </a:prstGeom>
        </p:spPr>
        <p:txBody>
          <a:bodyPr wrap="none">
            <a:spAutoFit/>
          </a:bodyPr>
          <a:lstStyle/>
          <a:p>
            <a:pPr algn="ctr"/>
            <a:r>
              <a:rPr lang="zh-CN" altLang="en-US" sz="1600" dirty="0">
                <a:solidFill>
                  <a:schemeClr val="tx1">
                    <a:lumMod val="85000"/>
                    <a:lumOff val="15000"/>
                  </a:schemeClr>
                </a:solidFill>
                <a:latin typeface="思源黑体 CN Regular" panose="020B0500000000000000" pitchFamily="34" charset="-122"/>
                <a:ea typeface="思源黑体 CN Regular" panose="020B0500000000000000" pitchFamily="34" charset="-122"/>
              </a:rPr>
              <a:t>医学自然语言结构化处理系统</a:t>
            </a:r>
          </a:p>
        </p:txBody>
      </p:sp>
      <p:sp>
        <p:nvSpPr>
          <p:cNvPr id="89" name="矩形 88">
            <a:extLst>
              <a:ext uri="{FF2B5EF4-FFF2-40B4-BE49-F238E27FC236}">
                <a16:creationId xmlns:a16="http://schemas.microsoft.com/office/drawing/2014/main" id="{79788A85-3A15-460A-BC55-AE7247CEE57B}"/>
              </a:ext>
            </a:extLst>
          </p:cNvPr>
          <p:cNvSpPr/>
          <p:nvPr/>
        </p:nvSpPr>
        <p:spPr>
          <a:xfrm>
            <a:off x="1612775" y="4882328"/>
            <a:ext cx="1415773" cy="338554"/>
          </a:xfrm>
          <a:prstGeom prst="rect">
            <a:avLst/>
          </a:prstGeom>
        </p:spPr>
        <p:txBody>
          <a:bodyPr wrap="none">
            <a:spAutoFit/>
          </a:bodyPr>
          <a:lstStyle/>
          <a:p>
            <a:pPr algn="ctr"/>
            <a:r>
              <a:rPr lang="zh-CN" altLang="en-US" sz="1600" dirty="0">
                <a:solidFill>
                  <a:schemeClr val="tx1">
                    <a:lumMod val="85000"/>
                    <a:lumOff val="15000"/>
                  </a:schemeClr>
                </a:solidFill>
                <a:latin typeface="思源黑体 CN Regular" panose="020B0500000000000000" pitchFamily="34" charset="-122"/>
                <a:ea typeface="思源黑体 CN Regular" panose="020B0500000000000000" pitchFamily="34" charset="-122"/>
              </a:rPr>
              <a:t>患者随访系统</a:t>
            </a:r>
          </a:p>
        </p:txBody>
      </p:sp>
      <p:sp>
        <p:nvSpPr>
          <p:cNvPr id="92" name="矩形 91">
            <a:extLst>
              <a:ext uri="{FF2B5EF4-FFF2-40B4-BE49-F238E27FC236}">
                <a16:creationId xmlns:a16="http://schemas.microsoft.com/office/drawing/2014/main" id="{63CA8559-F0FC-42E6-8E22-421C251FEEF5}"/>
              </a:ext>
            </a:extLst>
          </p:cNvPr>
          <p:cNvSpPr/>
          <p:nvPr/>
        </p:nvSpPr>
        <p:spPr>
          <a:xfrm>
            <a:off x="1099814" y="5997168"/>
            <a:ext cx="2441695" cy="338554"/>
          </a:xfrm>
          <a:prstGeom prst="rect">
            <a:avLst/>
          </a:prstGeom>
        </p:spPr>
        <p:txBody>
          <a:bodyPr wrap="none">
            <a:spAutoFit/>
          </a:bodyPr>
          <a:lstStyle/>
          <a:p>
            <a:pPr algn="ctr"/>
            <a:r>
              <a:rPr lang="zh-CN" altLang="en-US" sz="1600" dirty="0">
                <a:solidFill>
                  <a:schemeClr val="tx1">
                    <a:lumMod val="85000"/>
                    <a:lumOff val="15000"/>
                  </a:schemeClr>
                </a:solidFill>
                <a:latin typeface="思源黑体 CN Regular" panose="020B0500000000000000" pitchFamily="34" charset="-122"/>
                <a:ea typeface="思源黑体 CN Regular" panose="020B0500000000000000" pitchFamily="34" charset="-122"/>
              </a:rPr>
              <a:t>医疗数据去隐私处理系统</a:t>
            </a:r>
          </a:p>
        </p:txBody>
      </p:sp>
      <p:sp>
        <p:nvSpPr>
          <p:cNvPr id="103" name="矩形: 对角圆角 102">
            <a:extLst>
              <a:ext uri="{FF2B5EF4-FFF2-40B4-BE49-F238E27FC236}">
                <a16:creationId xmlns:a16="http://schemas.microsoft.com/office/drawing/2014/main" id="{F9179545-005F-468A-BB96-9AF92A04D9E8}"/>
              </a:ext>
            </a:extLst>
          </p:cNvPr>
          <p:cNvSpPr>
            <a:spLocks/>
          </p:cNvSpPr>
          <p:nvPr/>
        </p:nvSpPr>
        <p:spPr>
          <a:xfrm>
            <a:off x="5149110" y="2458953"/>
            <a:ext cx="1893780" cy="504230"/>
          </a:xfrm>
          <a:prstGeom prst="round2DiagRect">
            <a:avLst>
              <a:gd name="adj1" fmla="val 31779"/>
              <a:gd name="adj2" fmla="val 0"/>
            </a:avLst>
          </a:prstGeom>
          <a:gradFill flip="none" rotWithShape="1">
            <a:gsLst>
              <a:gs pos="100000">
                <a:srgbClr val="0B82B7"/>
              </a:gs>
              <a:gs pos="0">
                <a:srgbClr val="0BB7AB"/>
              </a:gs>
            </a:gsLst>
            <a:lin ang="3600000" scaled="0"/>
            <a:tileRect/>
          </a:gradFill>
          <a:ln w="12700" cap="flat" cmpd="sng" algn="ctr">
            <a:noFill/>
            <a:prstDash val="solid"/>
            <a:miter lim="800000"/>
          </a:ln>
          <a:effectLst>
            <a:outerShdw blurRad="317500" dist="152400" dir="5400000" sx="90000" sy="90000" algn="t" rotWithShape="0">
              <a:srgbClr val="2FB8BB">
                <a:alpha val="4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Arial"/>
              <a:ea typeface="微软雅黑"/>
            </a:endParaRPr>
          </a:p>
        </p:txBody>
      </p:sp>
      <p:sp>
        <p:nvSpPr>
          <p:cNvPr id="104" name="矩形: 对角圆角 103">
            <a:extLst>
              <a:ext uri="{FF2B5EF4-FFF2-40B4-BE49-F238E27FC236}">
                <a16:creationId xmlns:a16="http://schemas.microsoft.com/office/drawing/2014/main" id="{B11BA15A-A8CF-4A7C-84BF-098B25E85D34}"/>
              </a:ext>
            </a:extLst>
          </p:cNvPr>
          <p:cNvSpPr>
            <a:spLocks/>
          </p:cNvSpPr>
          <p:nvPr/>
        </p:nvSpPr>
        <p:spPr>
          <a:xfrm>
            <a:off x="8924448" y="2458953"/>
            <a:ext cx="1893780" cy="504230"/>
          </a:xfrm>
          <a:prstGeom prst="round2DiagRect">
            <a:avLst>
              <a:gd name="adj1" fmla="val 31779"/>
              <a:gd name="adj2" fmla="val 0"/>
            </a:avLst>
          </a:prstGeom>
          <a:gradFill flip="none" rotWithShape="1">
            <a:gsLst>
              <a:gs pos="100000">
                <a:srgbClr val="0B82B7"/>
              </a:gs>
              <a:gs pos="0">
                <a:srgbClr val="0BB7AB"/>
              </a:gs>
            </a:gsLst>
            <a:lin ang="3600000" scaled="0"/>
            <a:tileRect/>
          </a:gradFill>
          <a:ln w="12700" cap="flat" cmpd="sng" algn="ctr">
            <a:noFill/>
            <a:prstDash val="solid"/>
            <a:miter lim="800000"/>
          </a:ln>
          <a:effectLst>
            <a:outerShdw blurRad="317500" dist="152400" dir="5400000" sx="90000" sy="90000" algn="t" rotWithShape="0">
              <a:srgbClr val="2FB8BB">
                <a:alpha val="4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Arial"/>
              <a:ea typeface="微软雅黑"/>
            </a:endParaRPr>
          </a:p>
        </p:txBody>
      </p:sp>
      <p:sp>
        <p:nvSpPr>
          <p:cNvPr id="77" name="矩形 76">
            <a:extLst>
              <a:ext uri="{FF2B5EF4-FFF2-40B4-BE49-F238E27FC236}">
                <a16:creationId xmlns:a16="http://schemas.microsoft.com/office/drawing/2014/main" id="{288113DB-FDF1-483D-B93A-5E9094623B51}"/>
              </a:ext>
            </a:extLst>
          </p:cNvPr>
          <p:cNvSpPr/>
          <p:nvPr/>
        </p:nvSpPr>
        <p:spPr>
          <a:xfrm>
            <a:off x="5542002" y="2526402"/>
            <a:ext cx="1107996" cy="369332"/>
          </a:xfrm>
          <a:prstGeom prst="rect">
            <a:avLst/>
          </a:prstGeom>
        </p:spPr>
        <p:txBody>
          <a:bodyPr wrap="none">
            <a:spAutoFit/>
          </a:bodyPr>
          <a:lstStyle/>
          <a:p>
            <a:pPr algn="ctr"/>
            <a:r>
              <a:rPr lang="zh-CN" altLang="en-US" dirty="0">
                <a:solidFill>
                  <a:schemeClr val="bg1"/>
                </a:solidFill>
                <a:latin typeface="思源黑体 CN Heavy" panose="020B0A00000000000000" pitchFamily="34" charset="-122"/>
                <a:ea typeface="思源黑体 CN Heavy" panose="020B0A00000000000000" pitchFamily="34" charset="-122"/>
              </a:rPr>
              <a:t>功能模块</a:t>
            </a:r>
          </a:p>
        </p:txBody>
      </p:sp>
      <p:sp>
        <p:nvSpPr>
          <p:cNvPr id="78" name="矩形 77">
            <a:extLst>
              <a:ext uri="{FF2B5EF4-FFF2-40B4-BE49-F238E27FC236}">
                <a16:creationId xmlns:a16="http://schemas.microsoft.com/office/drawing/2014/main" id="{94CB6019-00A5-4406-B20B-C15B53FD9A10}"/>
              </a:ext>
            </a:extLst>
          </p:cNvPr>
          <p:cNvSpPr/>
          <p:nvPr/>
        </p:nvSpPr>
        <p:spPr>
          <a:xfrm>
            <a:off x="9086508" y="2526402"/>
            <a:ext cx="1569660" cy="369332"/>
          </a:xfrm>
          <a:prstGeom prst="rect">
            <a:avLst/>
          </a:prstGeom>
        </p:spPr>
        <p:txBody>
          <a:bodyPr wrap="none">
            <a:spAutoFit/>
          </a:bodyPr>
          <a:lstStyle/>
          <a:p>
            <a:pPr algn="ctr"/>
            <a:r>
              <a:rPr lang="zh-CN" altLang="en-US" dirty="0">
                <a:solidFill>
                  <a:schemeClr val="bg1"/>
                </a:solidFill>
                <a:latin typeface="思源黑体 CN Heavy" panose="020B0A00000000000000" pitchFamily="34" charset="-122"/>
                <a:ea typeface="思源黑体 CN Heavy" panose="020B0A00000000000000" pitchFamily="34" charset="-122"/>
              </a:rPr>
              <a:t>一站式云平台</a:t>
            </a:r>
          </a:p>
        </p:txBody>
      </p:sp>
      <p:sp>
        <p:nvSpPr>
          <p:cNvPr id="105" name="矩形: 圆角 104">
            <a:extLst>
              <a:ext uri="{FF2B5EF4-FFF2-40B4-BE49-F238E27FC236}">
                <a16:creationId xmlns:a16="http://schemas.microsoft.com/office/drawing/2014/main" id="{7131FED0-F2CE-4F63-851F-3EA00AD3866F}"/>
              </a:ext>
            </a:extLst>
          </p:cNvPr>
          <p:cNvSpPr/>
          <p:nvPr/>
        </p:nvSpPr>
        <p:spPr>
          <a:xfrm>
            <a:off x="4679687" y="3152481"/>
            <a:ext cx="2832626" cy="992397"/>
          </a:xfrm>
          <a:prstGeom prst="roundRect">
            <a:avLst>
              <a:gd name="adj" fmla="val 2713"/>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a:ea typeface="微软雅黑"/>
            </a:endParaRPr>
          </a:p>
        </p:txBody>
      </p:sp>
      <p:sp>
        <p:nvSpPr>
          <p:cNvPr id="106" name="矩形: 圆角 105">
            <a:extLst>
              <a:ext uri="{FF2B5EF4-FFF2-40B4-BE49-F238E27FC236}">
                <a16:creationId xmlns:a16="http://schemas.microsoft.com/office/drawing/2014/main" id="{835DA4FD-B098-4DDC-A1B6-24203F7F0CBF}"/>
              </a:ext>
            </a:extLst>
          </p:cNvPr>
          <p:cNvSpPr/>
          <p:nvPr/>
        </p:nvSpPr>
        <p:spPr>
          <a:xfrm>
            <a:off x="4679687" y="4236507"/>
            <a:ext cx="2832626" cy="992397"/>
          </a:xfrm>
          <a:prstGeom prst="roundRect">
            <a:avLst>
              <a:gd name="adj" fmla="val 2713"/>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a:ea typeface="微软雅黑"/>
            </a:endParaRPr>
          </a:p>
        </p:txBody>
      </p:sp>
      <p:sp>
        <p:nvSpPr>
          <p:cNvPr id="107" name="矩形: 圆角 106">
            <a:extLst>
              <a:ext uri="{FF2B5EF4-FFF2-40B4-BE49-F238E27FC236}">
                <a16:creationId xmlns:a16="http://schemas.microsoft.com/office/drawing/2014/main" id="{80E2894A-D5DB-42D2-BB5F-ED27D9A53582}"/>
              </a:ext>
            </a:extLst>
          </p:cNvPr>
          <p:cNvSpPr/>
          <p:nvPr/>
        </p:nvSpPr>
        <p:spPr>
          <a:xfrm>
            <a:off x="4679687" y="5320533"/>
            <a:ext cx="2832626" cy="992397"/>
          </a:xfrm>
          <a:prstGeom prst="roundRect">
            <a:avLst>
              <a:gd name="adj" fmla="val 2713"/>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a:ea typeface="微软雅黑"/>
            </a:endParaRPr>
          </a:p>
        </p:txBody>
      </p:sp>
      <p:sp>
        <p:nvSpPr>
          <p:cNvPr id="108" name="矩形: 圆角 107">
            <a:extLst>
              <a:ext uri="{FF2B5EF4-FFF2-40B4-BE49-F238E27FC236}">
                <a16:creationId xmlns:a16="http://schemas.microsoft.com/office/drawing/2014/main" id="{94668D59-D6B8-4058-9F18-8BB27BB1C306}"/>
              </a:ext>
            </a:extLst>
          </p:cNvPr>
          <p:cNvSpPr/>
          <p:nvPr/>
        </p:nvSpPr>
        <p:spPr>
          <a:xfrm>
            <a:off x="8455025" y="3152481"/>
            <a:ext cx="2832626" cy="992397"/>
          </a:xfrm>
          <a:prstGeom prst="roundRect">
            <a:avLst>
              <a:gd name="adj" fmla="val 2713"/>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a:ea typeface="微软雅黑"/>
            </a:endParaRPr>
          </a:p>
        </p:txBody>
      </p:sp>
      <p:sp>
        <p:nvSpPr>
          <p:cNvPr id="109" name="矩形: 圆角 108">
            <a:extLst>
              <a:ext uri="{FF2B5EF4-FFF2-40B4-BE49-F238E27FC236}">
                <a16:creationId xmlns:a16="http://schemas.microsoft.com/office/drawing/2014/main" id="{7E10BA72-DB5F-445E-9578-14CF919E60C1}"/>
              </a:ext>
            </a:extLst>
          </p:cNvPr>
          <p:cNvSpPr/>
          <p:nvPr/>
        </p:nvSpPr>
        <p:spPr>
          <a:xfrm>
            <a:off x="8455025" y="4236507"/>
            <a:ext cx="2832626" cy="992397"/>
          </a:xfrm>
          <a:prstGeom prst="roundRect">
            <a:avLst>
              <a:gd name="adj" fmla="val 2713"/>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a:ea typeface="微软雅黑"/>
            </a:endParaRPr>
          </a:p>
        </p:txBody>
      </p:sp>
      <p:grpSp>
        <p:nvGrpSpPr>
          <p:cNvPr id="7" name="组合 6">
            <a:extLst>
              <a:ext uri="{FF2B5EF4-FFF2-40B4-BE49-F238E27FC236}">
                <a16:creationId xmlns:a16="http://schemas.microsoft.com/office/drawing/2014/main" id="{E2D4D11B-B41D-4373-B134-21FEAB823E80}"/>
              </a:ext>
            </a:extLst>
          </p:cNvPr>
          <p:cNvGrpSpPr/>
          <p:nvPr/>
        </p:nvGrpSpPr>
        <p:grpSpPr>
          <a:xfrm>
            <a:off x="7447547" y="3648679"/>
            <a:ext cx="958512" cy="2168052"/>
            <a:chOff x="7548409" y="3694801"/>
            <a:chExt cx="857650" cy="2168052"/>
          </a:xfrm>
        </p:grpSpPr>
        <p:cxnSp>
          <p:nvCxnSpPr>
            <p:cNvPr id="4" name="直接箭头连接符 3">
              <a:extLst>
                <a:ext uri="{FF2B5EF4-FFF2-40B4-BE49-F238E27FC236}">
                  <a16:creationId xmlns:a16="http://schemas.microsoft.com/office/drawing/2014/main" id="{A2DACC46-DE4B-40BD-8E2C-2EFB7F578CA1}"/>
                </a:ext>
              </a:extLst>
            </p:cNvPr>
            <p:cNvCxnSpPr/>
            <p:nvPr/>
          </p:nvCxnSpPr>
          <p:spPr>
            <a:xfrm>
              <a:off x="7548409" y="3694801"/>
              <a:ext cx="857650" cy="0"/>
            </a:xfrm>
            <a:prstGeom prst="straightConnector1">
              <a:avLst/>
            </a:prstGeom>
            <a:ln>
              <a:solidFill>
                <a:srgbClr val="0A93A6"/>
              </a:solidFill>
              <a:headEnd type="diamond" w="sm" len="sm"/>
              <a:tailEnd type="triangle" w="lg" len="lg"/>
            </a:ln>
          </p:spPr>
          <p:style>
            <a:lnRef idx="1">
              <a:schemeClr val="accent1"/>
            </a:lnRef>
            <a:fillRef idx="0">
              <a:schemeClr val="accent1"/>
            </a:fillRef>
            <a:effectRef idx="0">
              <a:schemeClr val="accent1"/>
            </a:effectRef>
            <a:fontRef idx="minor">
              <a:schemeClr val="tx1"/>
            </a:fontRef>
          </p:style>
        </p:cxnSp>
        <p:cxnSp>
          <p:nvCxnSpPr>
            <p:cNvPr id="49" name="直接箭头连接符 48">
              <a:extLst>
                <a:ext uri="{FF2B5EF4-FFF2-40B4-BE49-F238E27FC236}">
                  <a16:creationId xmlns:a16="http://schemas.microsoft.com/office/drawing/2014/main" id="{C2A70289-5837-4DFA-B57D-21F49A43B41F}"/>
                </a:ext>
              </a:extLst>
            </p:cNvPr>
            <p:cNvCxnSpPr/>
            <p:nvPr/>
          </p:nvCxnSpPr>
          <p:spPr>
            <a:xfrm>
              <a:off x="7548409" y="4778827"/>
              <a:ext cx="857650" cy="0"/>
            </a:xfrm>
            <a:prstGeom prst="straightConnector1">
              <a:avLst/>
            </a:prstGeom>
            <a:ln>
              <a:solidFill>
                <a:srgbClr val="0A93A6"/>
              </a:solidFill>
              <a:headEnd type="diamond" w="sm" len="sm"/>
              <a:tailEnd type="triangle" w="lg" len="lg"/>
            </a:ln>
          </p:spPr>
          <p:style>
            <a:lnRef idx="1">
              <a:schemeClr val="accent1"/>
            </a:lnRef>
            <a:fillRef idx="0">
              <a:schemeClr val="accent1"/>
            </a:fillRef>
            <a:effectRef idx="0">
              <a:schemeClr val="accent1"/>
            </a:effectRef>
            <a:fontRef idx="minor">
              <a:schemeClr val="tx1"/>
            </a:fontRef>
          </p:style>
        </p:cxnSp>
        <p:cxnSp>
          <p:nvCxnSpPr>
            <p:cNvPr id="50" name="直接箭头连接符 49">
              <a:extLst>
                <a:ext uri="{FF2B5EF4-FFF2-40B4-BE49-F238E27FC236}">
                  <a16:creationId xmlns:a16="http://schemas.microsoft.com/office/drawing/2014/main" id="{CFC8BCFF-3657-48CD-BCA7-3F729359E248}"/>
                </a:ext>
              </a:extLst>
            </p:cNvPr>
            <p:cNvCxnSpPr/>
            <p:nvPr/>
          </p:nvCxnSpPr>
          <p:spPr>
            <a:xfrm>
              <a:off x="7548409" y="5862853"/>
              <a:ext cx="857650" cy="0"/>
            </a:xfrm>
            <a:prstGeom prst="straightConnector1">
              <a:avLst/>
            </a:prstGeom>
            <a:ln>
              <a:solidFill>
                <a:srgbClr val="0A93A6"/>
              </a:solidFill>
              <a:headEnd type="diamond" w="sm" len="sm"/>
              <a:tailEnd type="triangle" w="lg" len="lg"/>
            </a:ln>
          </p:spPr>
          <p:style>
            <a:lnRef idx="1">
              <a:schemeClr val="accent1"/>
            </a:lnRef>
            <a:fillRef idx="0">
              <a:schemeClr val="accent1"/>
            </a:fillRef>
            <a:effectRef idx="0">
              <a:schemeClr val="accent1"/>
            </a:effectRef>
            <a:fontRef idx="minor">
              <a:schemeClr val="tx1"/>
            </a:fontRef>
          </p:style>
        </p:cxnSp>
      </p:grpSp>
      <p:sp>
        <p:nvSpPr>
          <p:cNvPr id="51" name="矩形 50">
            <a:extLst>
              <a:ext uri="{FF2B5EF4-FFF2-40B4-BE49-F238E27FC236}">
                <a16:creationId xmlns:a16="http://schemas.microsoft.com/office/drawing/2014/main" id="{B28F9C34-A742-4740-98EE-F4379F74E6FB}"/>
              </a:ext>
            </a:extLst>
          </p:cNvPr>
          <p:cNvSpPr/>
          <p:nvPr/>
        </p:nvSpPr>
        <p:spPr>
          <a:xfrm>
            <a:off x="5037928" y="3293323"/>
            <a:ext cx="1005403" cy="338554"/>
          </a:xfrm>
          <a:prstGeom prst="rect">
            <a:avLst/>
          </a:prstGeom>
        </p:spPr>
        <p:txBody>
          <a:bodyPr wrap="none">
            <a:spAutoFit/>
          </a:bodyPr>
          <a:lstStyle/>
          <a:p>
            <a:pPr lvl="0" algn="ctr">
              <a:defRPr/>
            </a:pPr>
            <a:r>
              <a:rPr lang="zh-CN" altLang="en-US" sz="1600" kern="0" dirty="0">
                <a:solidFill>
                  <a:prstClr val="black"/>
                </a:solidFill>
                <a:latin typeface="思源黑体 CN Regular" panose="020B0500000000000000" pitchFamily="34" charset="-122"/>
                <a:ea typeface="思源黑体 CN Regular" panose="020B0500000000000000" pitchFamily="34" charset="-122"/>
                <a:cs typeface="+mn-ea"/>
                <a:sym typeface="+mn-lt"/>
              </a:rPr>
              <a:t>流程重组</a:t>
            </a:r>
          </a:p>
        </p:txBody>
      </p:sp>
      <p:sp>
        <p:nvSpPr>
          <p:cNvPr id="52" name="矩形 51">
            <a:extLst>
              <a:ext uri="{FF2B5EF4-FFF2-40B4-BE49-F238E27FC236}">
                <a16:creationId xmlns:a16="http://schemas.microsoft.com/office/drawing/2014/main" id="{7403802D-7F50-4C61-854F-768D02D64A91}"/>
              </a:ext>
            </a:extLst>
          </p:cNvPr>
          <p:cNvSpPr/>
          <p:nvPr/>
        </p:nvSpPr>
        <p:spPr>
          <a:xfrm>
            <a:off x="6186372" y="3293323"/>
            <a:ext cx="1005403" cy="338554"/>
          </a:xfrm>
          <a:prstGeom prst="rect">
            <a:avLst/>
          </a:prstGeom>
        </p:spPr>
        <p:txBody>
          <a:bodyPr wrap="none">
            <a:spAutoFit/>
          </a:bodyPr>
          <a:lstStyle/>
          <a:p>
            <a:pPr lvl="0" algn="ctr">
              <a:defRPr/>
            </a:pPr>
            <a:r>
              <a:rPr lang="zh-CN" altLang="en-US" sz="1600" kern="0" dirty="0">
                <a:solidFill>
                  <a:prstClr val="black"/>
                </a:solidFill>
                <a:latin typeface="思源黑体 CN Regular" panose="020B0500000000000000" pitchFamily="34" charset="-122"/>
                <a:ea typeface="思源黑体 CN Regular" panose="020B0500000000000000" pitchFamily="34" charset="-122"/>
                <a:cs typeface="+mn-ea"/>
                <a:sym typeface="+mn-lt"/>
              </a:rPr>
              <a:t>会诊制度</a:t>
            </a:r>
          </a:p>
        </p:txBody>
      </p:sp>
      <p:sp>
        <p:nvSpPr>
          <p:cNvPr id="53" name="矩形 52">
            <a:extLst>
              <a:ext uri="{FF2B5EF4-FFF2-40B4-BE49-F238E27FC236}">
                <a16:creationId xmlns:a16="http://schemas.microsoft.com/office/drawing/2014/main" id="{0D3E93FF-3490-4487-86E6-F82CF602F1AB}"/>
              </a:ext>
            </a:extLst>
          </p:cNvPr>
          <p:cNvSpPr/>
          <p:nvPr/>
        </p:nvSpPr>
        <p:spPr>
          <a:xfrm>
            <a:off x="5037928" y="3665481"/>
            <a:ext cx="1005403" cy="338554"/>
          </a:xfrm>
          <a:prstGeom prst="rect">
            <a:avLst/>
          </a:prstGeom>
        </p:spPr>
        <p:txBody>
          <a:bodyPr wrap="none">
            <a:spAutoFit/>
          </a:bodyPr>
          <a:lstStyle/>
          <a:p>
            <a:pPr lvl="0" algn="ctr">
              <a:defRPr/>
            </a:pPr>
            <a:r>
              <a:rPr lang="zh-CN" altLang="en-US" sz="1600" kern="0" dirty="0">
                <a:solidFill>
                  <a:prstClr val="black"/>
                </a:solidFill>
                <a:latin typeface="思源黑体 CN Regular" panose="020B0500000000000000" pitchFamily="34" charset="-122"/>
                <a:ea typeface="思源黑体 CN Regular" panose="020B0500000000000000" pitchFamily="34" charset="-122"/>
                <a:cs typeface="+mn-ea"/>
                <a:sym typeface="+mn-lt"/>
              </a:rPr>
              <a:t>影像传输</a:t>
            </a:r>
          </a:p>
        </p:txBody>
      </p:sp>
      <p:sp>
        <p:nvSpPr>
          <p:cNvPr id="54" name="矩形 53">
            <a:extLst>
              <a:ext uri="{FF2B5EF4-FFF2-40B4-BE49-F238E27FC236}">
                <a16:creationId xmlns:a16="http://schemas.microsoft.com/office/drawing/2014/main" id="{D9603C8A-1E66-4104-A744-A23AFE3FD0FA}"/>
              </a:ext>
            </a:extLst>
          </p:cNvPr>
          <p:cNvSpPr/>
          <p:nvPr/>
        </p:nvSpPr>
        <p:spPr>
          <a:xfrm>
            <a:off x="6186372" y="3665481"/>
            <a:ext cx="1005403" cy="338554"/>
          </a:xfrm>
          <a:prstGeom prst="rect">
            <a:avLst/>
          </a:prstGeom>
        </p:spPr>
        <p:txBody>
          <a:bodyPr wrap="none">
            <a:spAutoFit/>
          </a:bodyPr>
          <a:lstStyle/>
          <a:p>
            <a:pPr lvl="0" algn="ctr">
              <a:defRPr/>
            </a:pPr>
            <a:r>
              <a:rPr lang="zh-CN" altLang="en-US" sz="1600" kern="0" dirty="0">
                <a:solidFill>
                  <a:prstClr val="black"/>
                </a:solidFill>
                <a:latin typeface="思源黑体 CN Regular" panose="020B0500000000000000" pitchFamily="34" charset="-122"/>
                <a:ea typeface="思源黑体 CN Regular" panose="020B0500000000000000" pitchFamily="34" charset="-122"/>
                <a:cs typeface="+mn-ea"/>
                <a:sym typeface="+mn-lt"/>
              </a:rPr>
              <a:t>全院联动</a:t>
            </a:r>
          </a:p>
        </p:txBody>
      </p:sp>
      <p:sp>
        <p:nvSpPr>
          <p:cNvPr id="55" name="矩形 54">
            <a:extLst>
              <a:ext uri="{FF2B5EF4-FFF2-40B4-BE49-F238E27FC236}">
                <a16:creationId xmlns:a16="http://schemas.microsoft.com/office/drawing/2014/main" id="{58967B1E-D43A-4147-9825-4F100B670747}"/>
              </a:ext>
            </a:extLst>
          </p:cNvPr>
          <p:cNvSpPr/>
          <p:nvPr/>
        </p:nvSpPr>
        <p:spPr>
          <a:xfrm>
            <a:off x="5037928" y="4357909"/>
            <a:ext cx="1005403" cy="338554"/>
          </a:xfrm>
          <a:prstGeom prst="rect">
            <a:avLst/>
          </a:prstGeom>
        </p:spPr>
        <p:txBody>
          <a:bodyPr wrap="none">
            <a:spAutoFit/>
          </a:bodyPr>
          <a:lstStyle/>
          <a:p>
            <a:pPr lvl="0" algn="ctr">
              <a:defRPr/>
            </a:pPr>
            <a:r>
              <a:rPr lang="zh-CN" altLang="en-US" sz="1600" kern="0" dirty="0">
                <a:solidFill>
                  <a:prstClr val="black"/>
                </a:solidFill>
                <a:latin typeface="思源黑体 CN Regular" panose="020B0500000000000000" pitchFamily="34" charset="-122"/>
                <a:ea typeface="思源黑体 CN Regular" panose="020B0500000000000000" pitchFamily="34" charset="-122"/>
                <a:cs typeface="+mn-ea"/>
                <a:sym typeface="+mn-lt"/>
              </a:rPr>
              <a:t>技术应用</a:t>
            </a:r>
          </a:p>
        </p:txBody>
      </p:sp>
      <p:sp>
        <p:nvSpPr>
          <p:cNvPr id="56" name="矩形 55">
            <a:extLst>
              <a:ext uri="{FF2B5EF4-FFF2-40B4-BE49-F238E27FC236}">
                <a16:creationId xmlns:a16="http://schemas.microsoft.com/office/drawing/2014/main" id="{75C2948F-C21A-4565-BF30-18EFE47719ED}"/>
              </a:ext>
            </a:extLst>
          </p:cNvPr>
          <p:cNvSpPr/>
          <p:nvPr/>
        </p:nvSpPr>
        <p:spPr>
          <a:xfrm>
            <a:off x="6186372" y="4357909"/>
            <a:ext cx="1005403" cy="338554"/>
          </a:xfrm>
          <a:prstGeom prst="rect">
            <a:avLst/>
          </a:prstGeom>
        </p:spPr>
        <p:txBody>
          <a:bodyPr wrap="none">
            <a:spAutoFit/>
          </a:bodyPr>
          <a:lstStyle/>
          <a:p>
            <a:pPr lvl="0" algn="ctr">
              <a:defRPr/>
            </a:pPr>
            <a:r>
              <a:rPr lang="zh-CN" altLang="en-US" sz="1600" kern="0" dirty="0">
                <a:solidFill>
                  <a:prstClr val="black"/>
                </a:solidFill>
                <a:latin typeface="思源黑体 CN Regular" panose="020B0500000000000000" pitchFamily="34" charset="-122"/>
                <a:ea typeface="思源黑体 CN Regular" panose="020B0500000000000000" pitchFamily="34" charset="-122"/>
                <a:cs typeface="+mn-ea"/>
                <a:sym typeface="+mn-lt"/>
              </a:rPr>
              <a:t>设备更新</a:t>
            </a:r>
          </a:p>
        </p:txBody>
      </p:sp>
      <p:sp>
        <p:nvSpPr>
          <p:cNvPr id="57" name="矩形 56">
            <a:extLst>
              <a:ext uri="{FF2B5EF4-FFF2-40B4-BE49-F238E27FC236}">
                <a16:creationId xmlns:a16="http://schemas.microsoft.com/office/drawing/2014/main" id="{88F38469-72ED-4869-83D2-33EF112835A6}"/>
              </a:ext>
            </a:extLst>
          </p:cNvPr>
          <p:cNvSpPr/>
          <p:nvPr/>
        </p:nvSpPr>
        <p:spPr>
          <a:xfrm>
            <a:off x="5037928" y="4730067"/>
            <a:ext cx="1005403" cy="338554"/>
          </a:xfrm>
          <a:prstGeom prst="rect">
            <a:avLst/>
          </a:prstGeom>
        </p:spPr>
        <p:txBody>
          <a:bodyPr wrap="none">
            <a:spAutoFit/>
          </a:bodyPr>
          <a:lstStyle/>
          <a:p>
            <a:pPr lvl="0" algn="ctr">
              <a:defRPr/>
            </a:pPr>
            <a:r>
              <a:rPr lang="zh-CN" altLang="en-US" sz="1600" kern="0" dirty="0">
                <a:solidFill>
                  <a:prstClr val="black"/>
                </a:solidFill>
                <a:latin typeface="思源黑体 CN Regular" panose="020B0500000000000000" pitchFamily="34" charset="-122"/>
                <a:ea typeface="思源黑体 CN Regular" panose="020B0500000000000000" pitchFamily="34" charset="-122"/>
                <a:cs typeface="+mn-ea"/>
                <a:sym typeface="+mn-lt"/>
              </a:rPr>
              <a:t>信息安全</a:t>
            </a:r>
          </a:p>
        </p:txBody>
      </p:sp>
      <p:sp>
        <p:nvSpPr>
          <p:cNvPr id="58" name="矩形 57">
            <a:extLst>
              <a:ext uri="{FF2B5EF4-FFF2-40B4-BE49-F238E27FC236}">
                <a16:creationId xmlns:a16="http://schemas.microsoft.com/office/drawing/2014/main" id="{34D1E871-5ED8-402D-B771-476F9687776D}"/>
              </a:ext>
            </a:extLst>
          </p:cNvPr>
          <p:cNvSpPr/>
          <p:nvPr/>
        </p:nvSpPr>
        <p:spPr>
          <a:xfrm>
            <a:off x="6264117" y="4730067"/>
            <a:ext cx="849912" cy="338554"/>
          </a:xfrm>
          <a:prstGeom prst="rect">
            <a:avLst/>
          </a:prstGeom>
        </p:spPr>
        <p:txBody>
          <a:bodyPr wrap="none">
            <a:spAutoFit/>
          </a:bodyPr>
          <a:lstStyle/>
          <a:p>
            <a:pPr lvl="0" algn="ctr">
              <a:defRPr/>
            </a:pPr>
            <a:r>
              <a:rPr lang="en-US" altLang="zh-CN" sz="1600" kern="0" dirty="0">
                <a:solidFill>
                  <a:prstClr val="black"/>
                </a:solidFill>
                <a:latin typeface="思源黑体 CN Regular" panose="020B0500000000000000" pitchFamily="34" charset="-122"/>
                <a:ea typeface="思源黑体 CN Regular" panose="020B0500000000000000" pitchFamily="34" charset="-122"/>
                <a:cs typeface="+mn-ea"/>
                <a:sym typeface="+mn-lt"/>
              </a:rPr>
              <a:t>5G</a:t>
            </a:r>
            <a:r>
              <a:rPr lang="zh-CN" altLang="en-US" sz="1600" kern="0" dirty="0">
                <a:solidFill>
                  <a:prstClr val="black"/>
                </a:solidFill>
                <a:latin typeface="思源黑体 CN Regular" panose="020B0500000000000000" pitchFamily="34" charset="-122"/>
                <a:ea typeface="思源黑体 CN Regular" panose="020B0500000000000000" pitchFamily="34" charset="-122"/>
                <a:cs typeface="+mn-ea"/>
                <a:sym typeface="+mn-lt"/>
              </a:rPr>
              <a:t>应用</a:t>
            </a:r>
          </a:p>
        </p:txBody>
      </p:sp>
      <p:sp>
        <p:nvSpPr>
          <p:cNvPr id="59" name="矩形 58">
            <a:extLst>
              <a:ext uri="{FF2B5EF4-FFF2-40B4-BE49-F238E27FC236}">
                <a16:creationId xmlns:a16="http://schemas.microsoft.com/office/drawing/2014/main" id="{A1F3AD14-7A04-4B61-853D-1B4AC725B325}"/>
              </a:ext>
            </a:extLst>
          </p:cNvPr>
          <p:cNvSpPr/>
          <p:nvPr/>
        </p:nvSpPr>
        <p:spPr>
          <a:xfrm>
            <a:off x="5037928" y="5470623"/>
            <a:ext cx="1005403" cy="338554"/>
          </a:xfrm>
          <a:prstGeom prst="rect">
            <a:avLst/>
          </a:prstGeom>
        </p:spPr>
        <p:txBody>
          <a:bodyPr wrap="none">
            <a:spAutoFit/>
          </a:bodyPr>
          <a:lstStyle/>
          <a:p>
            <a:pPr lvl="0" algn="ctr">
              <a:defRPr/>
            </a:pPr>
            <a:r>
              <a:rPr lang="zh-CN" altLang="en-US" sz="1600" kern="0" dirty="0">
                <a:solidFill>
                  <a:prstClr val="black"/>
                </a:solidFill>
                <a:latin typeface="思源黑体 CN Regular" panose="020B0500000000000000" pitchFamily="34" charset="-122"/>
                <a:ea typeface="思源黑体 CN Regular" panose="020B0500000000000000" pitchFamily="34" charset="-122"/>
                <a:cs typeface="+mn-ea"/>
                <a:sym typeface="+mn-lt"/>
              </a:rPr>
              <a:t>医患沟通</a:t>
            </a:r>
          </a:p>
        </p:txBody>
      </p:sp>
      <p:sp>
        <p:nvSpPr>
          <p:cNvPr id="60" name="矩形 59">
            <a:extLst>
              <a:ext uri="{FF2B5EF4-FFF2-40B4-BE49-F238E27FC236}">
                <a16:creationId xmlns:a16="http://schemas.microsoft.com/office/drawing/2014/main" id="{1C2F3746-60E7-40D3-96F3-0A24025EDD41}"/>
              </a:ext>
            </a:extLst>
          </p:cNvPr>
          <p:cNvSpPr/>
          <p:nvPr/>
        </p:nvSpPr>
        <p:spPr>
          <a:xfrm>
            <a:off x="6186372" y="5470623"/>
            <a:ext cx="1005403" cy="338554"/>
          </a:xfrm>
          <a:prstGeom prst="rect">
            <a:avLst/>
          </a:prstGeom>
        </p:spPr>
        <p:txBody>
          <a:bodyPr wrap="none">
            <a:spAutoFit/>
          </a:bodyPr>
          <a:lstStyle/>
          <a:p>
            <a:pPr lvl="0" algn="ctr">
              <a:defRPr/>
            </a:pPr>
            <a:r>
              <a:rPr lang="zh-CN" altLang="en-US" sz="1600" kern="0" dirty="0">
                <a:solidFill>
                  <a:prstClr val="black"/>
                </a:solidFill>
                <a:latin typeface="思源黑体 CN Regular" panose="020B0500000000000000" pitchFamily="34" charset="-122"/>
                <a:ea typeface="思源黑体 CN Regular" panose="020B0500000000000000" pitchFamily="34" charset="-122"/>
                <a:cs typeface="+mn-ea"/>
                <a:sym typeface="+mn-lt"/>
              </a:rPr>
              <a:t>化验优化</a:t>
            </a:r>
          </a:p>
        </p:txBody>
      </p:sp>
      <p:sp>
        <p:nvSpPr>
          <p:cNvPr id="61" name="矩形 60">
            <a:extLst>
              <a:ext uri="{FF2B5EF4-FFF2-40B4-BE49-F238E27FC236}">
                <a16:creationId xmlns:a16="http://schemas.microsoft.com/office/drawing/2014/main" id="{B6027F57-E038-4518-8124-29005C2021F9}"/>
              </a:ext>
            </a:extLst>
          </p:cNvPr>
          <p:cNvSpPr/>
          <p:nvPr/>
        </p:nvSpPr>
        <p:spPr>
          <a:xfrm>
            <a:off x="5037928" y="5842781"/>
            <a:ext cx="1005403" cy="338554"/>
          </a:xfrm>
          <a:prstGeom prst="rect">
            <a:avLst/>
          </a:prstGeom>
        </p:spPr>
        <p:txBody>
          <a:bodyPr wrap="none">
            <a:spAutoFit/>
          </a:bodyPr>
          <a:lstStyle/>
          <a:p>
            <a:pPr lvl="0" algn="ctr">
              <a:defRPr/>
            </a:pPr>
            <a:r>
              <a:rPr lang="zh-CN" altLang="en-US" sz="1600" kern="0" dirty="0">
                <a:solidFill>
                  <a:prstClr val="black"/>
                </a:solidFill>
                <a:latin typeface="思源黑体 CN Regular" panose="020B0500000000000000" pitchFamily="34" charset="-122"/>
                <a:ea typeface="思源黑体 CN Regular" panose="020B0500000000000000" pitchFamily="34" charset="-122"/>
                <a:cs typeface="+mn-ea"/>
                <a:sym typeface="+mn-lt"/>
              </a:rPr>
              <a:t>康复跟进</a:t>
            </a:r>
          </a:p>
        </p:txBody>
      </p:sp>
      <p:sp>
        <p:nvSpPr>
          <p:cNvPr id="62" name="矩形 61">
            <a:extLst>
              <a:ext uri="{FF2B5EF4-FFF2-40B4-BE49-F238E27FC236}">
                <a16:creationId xmlns:a16="http://schemas.microsoft.com/office/drawing/2014/main" id="{A6530046-FDB4-4F2D-972A-1019D62C955C}"/>
              </a:ext>
            </a:extLst>
          </p:cNvPr>
          <p:cNvSpPr/>
          <p:nvPr/>
        </p:nvSpPr>
        <p:spPr>
          <a:xfrm>
            <a:off x="6186372" y="5842781"/>
            <a:ext cx="1005403" cy="338554"/>
          </a:xfrm>
          <a:prstGeom prst="rect">
            <a:avLst/>
          </a:prstGeom>
        </p:spPr>
        <p:txBody>
          <a:bodyPr wrap="none">
            <a:spAutoFit/>
          </a:bodyPr>
          <a:lstStyle/>
          <a:p>
            <a:pPr lvl="0" algn="ctr">
              <a:defRPr/>
            </a:pPr>
            <a:r>
              <a:rPr lang="zh-CN" altLang="en-US" sz="1600" kern="0" dirty="0">
                <a:solidFill>
                  <a:prstClr val="black"/>
                </a:solidFill>
                <a:latin typeface="思源黑体 CN Regular" panose="020B0500000000000000" pitchFamily="34" charset="-122"/>
                <a:ea typeface="思源黑体 CN Regular" panose="020B0500000000000000" pitchFamily="34" charset="-122"/>
                <a:cs typeface="+mn-ea"/>
                <a:sym typeface="+mn-lt"/>
              </a:rPr>
              <a:t>医护培训</a:t>
            </a:r>
          </a:p>
        </p:txBody>
      </p:sp>
      <p:sp>
        <p:nvSpPr>
          <p:cNvPr id="6" name="矩形 5">
            <a:extLst>
              <a:ext uri="{FF2B5EF4-FFF2-40B4-BE49-F238E27FC236}">
                <a16:creationId xmlns:a16="http://schemas.microsoft.com/office/drawing/2014/main" id="{27AA355F-9A2D-4FE0-8342-BEB633A8C94E}"/>
              </a:ext>
            </a:extLst>
          </p:cNvPr>
          <p:cNvSpPr/>
          <p:nvPr/>
        </p:nvSpPr>
        <p:spPr>
          <a:xfrm>
            <a:off x="8855676" y="3708579"/>
            <a:ext cx="2031325" cy="369332"/>
          </a:xfrm>
          <a:prstGeom prst="rect">
            <a:avLst/>
          </a:prstGeom>
        </p:spPr>
        <p:txBody>
          <a:bodyPr wrap="none">
            <a:spAutoFit/>
          </a:bodyPr>
          <a:lstStyle/>
          <a:p>
            <a:pPr algn="ctr"/>
            <a:r>
              <a:rPr lang="zh-CN" altLang="en-US" dirty="0">
                <a:latin typeface="思源黑体 CN Regular" panose="020B0500000000000000" pitchFamily="34" charset="-122"/>
                <a:ea typeface="思源黑体 CN Regular" panose="020B0500000000000000" pitchFamily="34" charset="-122"/>
              </a:rPr>
              <a:t>智能实时控制平台</a:t>
            </a:r>
          </a:p>
        </p:txBody>
      </p:sp>
      <p:sp>
        <p:nvSpPr>
          <p:cNvPr id="64" name="矩形 63">
            <a:extLst>
              <a:ext uri="{FF2B5EF4-FFF2-40B4-BE49-F238E27FC236}">
                <a16:creationId xmlns:a16="http://schemas.microsoft.com/office/drawing/2014/main" id="{4FC06856-A6EB-4B6E-948D-A7C017468BD2}"/>
              </a:ext>
            </a:extLst>
          </p:cNvPr>
          <p:cNvSpPr/>
          <p:nvPr/>
        </p:nvSpPr>
        <p:spPr>
          <a:xfrm>
            <a:off x="8971092" y="4807790"/>
            <a:ext cx="1800493" cy="369332"/>
          </a:xfrm>
          <a:prstGeom prst="rect">
            <a:avLst/>
          </a:prstGeom>
        </p:spPr>
        <p:txBody>
          <a:bodyPr wrap="none">
            <a:spAutoFit/>
          </a:bodyPr>
          <a:lstStyle/>
          <a:p>
            <a:pPr algn="ctr"/>
            <a:r>
              <a:rPr lang="zh-CN" altLang="en-US" dirty="0">
                <a:latin typeface="思源黑体 CN Regular" panose="020B0500000000000000" pitchFamily="34" charset="-122"/>
                <a:ea typeface="思源黑体 CN Regular" panose="020B0500000000000000" pitchFamily="34" charset="-122"/>
              </a:rPr>
              <a:t>建设数字化科室</a:t>
            </a:r>
          </a:p>
        </p:txBody>
      </p:sp>
      <p:sp>
        <p:nvSpPr>
          <p:cNvPr id="66" name="矩形 65">
            <a:extLst>
              <a:ext uri="{FF2B5EF4-FFF2-40B4-BE49-F238E27FC236}">
                <a16:creationId xmlns:a16="http://schemas.microsoft.com/office/drawing/2014/main" id="{4BD4B169-2871-422D-8EA6-AB3B7BC3EC0A}"/>
              </a:ext>
            </a:extLst>
          </p:cNvPr>
          <p:cNvSpPr/>
          <p:nvPr/>
        </p:nvSpPr>
        <p:spPr>
          <a:xfrm>
            <a:off x="8855676" y="5920504"/>
            <a:ext cx="2031326" cy="369332"/>
          </a:xfrm>
          <a:prstGeom prst="rect">
            <a:avLst/>
          </a:prstGeom>
        </p:spPr>
        <p:txBody>
          <a:bodyPr wrap="none">
            <a:spAutoFit/>
          </a:bodyPr>
          <a:lstStyle/>
          <a:p>
            <a:pPr algn="ctr"/>
            <a:r>
              <a:rPr lang="zh-CN" altLang="en-US" dirty="0">
                <a:latin typeface="思源黑体 CN Regular" panose="020B0500000000000000" pitchFamily="34" charset="-122"/>
                <a:ea typeface="思源黑体 CN Regular" panose="020B0500000000000000" pitchFamily="34" charset="-122"/>
              </a:rPr>
              <a:t>医疗信息共享平台</a:t>
            </a:r>
          </a:p>
        </p:txBody>
      </p:sp>
      <p:grpSp>
        <p:nvGrpSpPr>
          <p:cNvPr id="11" name="组合 10">
            <a:extLst>
              <a:ext uri="{FF2B5EF4-FFF2-40B4-BE49-F238E27FC236}">
                <a16:creationId xmlns:a16="http://schemas.microsoft.com/office/drawing/2014/main" id="{973619BA-E6E1-43B7-8AC3-2EC6806EA2ED}"/>
              </a:ext>
            </a:extLst>
          </p:cNvPr>
          <p:cNvGrpSpPr/>
          <p:nvPr/>
        </p:nvGrpSpPr>
        <p:grpSpPr>
          <a:xfrm>
            <a:off x="1123403" y="3503612"/>
            <a:ext cx="2394519" cy="560335"/>
            <a:chOff x="1066574" y="3465512"/>
            <a:chExt cx="2394519" cy="560335"/>
          </a:xfrm>
        </p:grpSpPr>
        <p:sp>
          <p:nvSpPr>
            <p:cNvPr id="26" name="矩形 25">
              <a:extLst>
                <a:ext uri="{FF2B5EF4-FFF2-40B4-BE49-F238E27FC236}">
                  <a16:creationId xmlns:a16="http://schemas.microsoft.com/office/drawing/2014/main" id="{00ECE3A6-048E-4C42-A9AA-5BDE2CC1078E}"/>
                </a:ext>
              </a:extLst>
            </p:cNvPr>
            <p:cNvSpPr/>
            <p:nvPr/>
          </p:nvSpPr>
          <p:spPr>
            <a:xfrm>
              <a:off x="1115123" y="3468814"/>
              <a:ext cx="1031051" cy="261610"/>
            </a:xfrm>
            <a:prstGeom prst="rect">
              <a:avLst/>
            </a:prstGeom>
          </p:spPr>
          <p:txBody>
            <a:bodyPr wrap="none">
              <a:spAutoFit/>
            </a:bodyPr>
            <a:lstStyle/>
            <a:p>
              <a:pPr algn="ctr"/>
              <a:r>
                <a:rPr lang="zh-CN" altLang="en-US" sz="1100" dirty="0">
                  <a:solidFill>
                    <a:schemeClr val="tx1">
                      <a:lumMod val="75000"/>
                      <a:lumOff val="25000"/>
                    </a:schemeClr>
                  </a:solidFill>
                  <a:latin typeface="思源黑体 CN Regular" panose="020B0500000000000000" pitchFamily="34" charset="-122"/>
                  <a:ea typeface="思源黑体 CN Regular" panose="020B0500000000000000" pitchFamily="34" charset="-122"/>
                </a:rPr>
                <a:t>临床信息数据</a:t>
              </a:r>
            </a:p>
          </p:txBody>
        </p:sp>
        <p:sp>
          <p:nvSpPr>
            <p:cNvPr id="93" name="矩形 92">
              <a:extLst>
                <a:ext uri="{FF2B5EF4-FFF2-40B4-BE49-F238E27FC236}">
                  <a16:creationId xmlns:a16="http://schemas.microsoft.com/office/drawing/2014/main" id="{197B9E31-47B3-4344-A1DD-41FB4765F21C}"/>
                </a:ext>
              </a:extLst>
            </p:cNvPr>
            <p:cNvSpPr/>
            <p:nvPr/>
          </p:nvSpPr>
          <p:spPr>
            <a:xfrm>
              <a:off x="2392105" y="3468814"/>
              <a:ext cx="1031051" cy="261610"/>
            </a:xfrm>
            <a:prstGeom prst="rect">
              <a:avLst/>
            </a:prstGeom>
          </p:spPr>
          <p:txBody>
            <a:bodyPr wrap="none">
              <a:spAutoFit/>
            </a:bodyPr>
            <a:lstStyle/>
            <a:p>
              <a:pPr algn="ctr"/>
              <a:r>
                <a:rPr lang="zh-CN" altLang="en-US" sz="1100" dirty="0">
                  <a:solidFill>
                    <a:schemeClr val="tx1">
                      <a:lumMod val="75000"/>
                      <a:lumOff val="25000"/>
                    </a:schemeClr>
                  </a:solidFill>
                  <a:latin typeface="思源黑体 CN Regular" panose="020B0500000000000000" pitchFamily="34" charset="-122"/>
                  <a:ea typeface="思源黑体 CN Regular" panose="020B0500000000000000" pitchFamily="34" charset="-122"/>
                </a:rPr>
                <a:t>健康档案数据</a:t>
              </a:r>
            </a:p>
          </p:txBody>
        </p:sp>
        <p:sp>
          <p:nvSpPr>
            <p:cNvPr id="94" name="矩形 93">
              <a:extLst>
                <a:ext uri="{FF2B5EF4-FFF2-40B4-BE49-F238E27FC236}">
                  <a16:creationId xmlns:a16="http://schemas.microsoft.com/office/drawing/2014/main" id="{34B1ADF4-76B5-4B76-B082-B30C6DBBE24F}"/>
                </a:ext>
              </a:extLst>
            </p:cNvPr>
            <p:cNvSpPr/>
            <p:nvPr/>
          </p:nvSpPr>
          <p:spPr>
            <a:xfrm>
              <a:off x="1115123" y="3764237"/>
              <a:ext cx="1031051" cy="261610"/>
            </a:xfrm>
            <a:prstGeom prst="rect">
              <a:avLst/>
            </a:prstGeom>
          </p:spPr>
          <p:txBody>
            <a:bodyPr wrap="none">
              <a:spAutoFit/>
            </a:bodyPr>
            <a:lstStyle/>
            <a:p>
              <a:pPr algn="ctr"/>
              <a:r>
                <a:rPr lang="zh-CN" altLang="en-US" sz="1100" dirty="0">
                  <a:solidFill>
                    <a:schemeClr val="tx1">
                      <a:lumMod val="75000"/>
                      <a:lumOff val="25000"/>
                    </a:schemeClr>
                  </a:solidFill>
                  <a:latin typeface="思源黑体 CN Regular" panose="020B0500000000000000" pitchFamily="34" charset="-122"/>
                  <a:ea typeface="思源黑体 CN Regular" panose="020B0500000000000000" pitchFamily="34" charset="-122"/>
                </a:rPr>
                <a:t>多组学的数据</a:t>
              </a:r>
            </a:p>
          </p:txBody>
        </p:sp>
        <p:sp>
          <p:nvSpPr>
            <p:cNvPr id="95" name="矩形 94">
              <a:extLst>
                <a:ext uri="{FF2B5EF4-FFF2-40B4-BE49-F238E27FC236}">
                  <a16:creationId xmlns:a16="http://schemas.microsoft.com/office/drawing/2014/main" id="{C5BF63E0-9AE9-4FB8-BE1A-E3C26CB80FCB}"/>
                </a:ext>
              </a:extLst>
            </p:cNvPr>
            <p:cNvSpPr/>
            <p:nvPr/>
          </p:nvSpPr>
          <p:spPr>
            <a:xfrm>
              <a:off x="2392105" y="3764237"/>
              <a:ext cx="1031051" cy="261610"/>
            </a:xfrm>
            <a:prstGeom prst="rect">
              <a:avLst/>
            </a:prstGeom>
          </p:spPr>
          <p:txBody>
            <a:bodyPr wrap="none">
              <a:spAutoFit/>
            </a:bodyPr>
            <a:lstStyle/>
            <a:p>
              <a:pPr algn="ctr"/>
              <a:r>
                <a:rPr lang="zh-CN" altLang="en-US" sz="1100" dirty="0">
                  <a:solidFill>
                    <a:schemeClr val="tx1">
                      <a:lumMod val="75000"/>
                      <a:lumOff val="25000"/>
                    </a:schemeClr>
                  </a:solidFill>
                  <a:latin typeface="思源黑体 CN Regular" panose="020B0500000000000000" pitchFamily="34" charset="-122"/>
                  <a:ea typeface="思源黑体 CN Regular" panose="020B0500000000000000" pitchFamily="34" charset="-122"/>
                </a:rPr>
                <a:t>操作实验数据</a:t>
              </a:r>
            </a:p>
          </p:txBody>
        </p:sp>
        <p:sp>
          <p:nvSpPr>
            <p:cNvPr id="8" name="矩形: 圆角 7">
              <a:extLst>
                <a:ext uri="{FF2B5EF4-FFF2-40B4-BE49-F238E27FC236}">
                  <a16:creationId xmlns:a16="http://schemas.microsoft.com/office/drawing/2014/main" id="{09EC6F22-42FF-41FF-9FE9-18DB6480C866}"/>
                </a:ext>
              </a:extLst>
            </p:cNvPr>
            <p:cNvSpPr/>
            <p:nvPr/>
          </p:nvSpPr>
          <p:spPr>
            <a:xfrm>
              <a:off x="1066574" y="3465512"/>
              <a:ext cx="1122836" cy="251940"/>
            </a:xfrm>
            <a:prstGeom prst="roundRect">
              <a:avLst/>
            </a:prstGeom>
            <a:noFill/>
            <a:ln w="6350">
              <a:solidFill>
                <a:schemeClr val="tx1">
                  <a:lumMod val="85000"/>
                  <a:lumOff val="15000"/>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101" name="矩形: 圆角 100">
              <a:extLst>
                <a:ext uri="{FF2B5EF4-FFF2-40B4-BE49-F238E27FC236}">
                  <a16:creationId xmlns:a16="http://schemas.microsoft.com/office/drawing/2014/main" id="{1990B96E-C5EC-46E1-B62B-F4AB1417D18E}"/>
                </a:ext>
              </a:extLst>
            </p:cNvPr>
            <p:cNvSpPr/>
            <p:nvPr/>
          </p:nvSpPr>
          <p:spPr>
            <a:xfrm>
              <a:off x="2338257" y="3465512"/>
              <a:ext cx="1122836" cy="251940"/>
            </a:xfrm>
            <a:prstGeom prst="roundRect">
              <a:avLst/>
            </a:prstGeom>
            <a:noFill/>
            <a:ln w="6350">
              <a:solidFill>
                <a:schemeClr val="tx1">
                  <a:lumMod val="85000"/>
                  <a:lumOff val="15000"/>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110" name="矩形: 圆角 109">
              <a:extLst>
                <a:ext uri="{FF2B5EF4-FFF2-40B4-BE49-F238E27FC236}">
                  <a16:creationId xmlns:a16="http://schemas.microsoft.com/office/drawing/2014/main" id="{6C827283-140E-4C74-9ADE-0D5792AA68DD}"/>
                </a:ext>
              </a:extLst>
            </p:cNvPr>
            <p:cNvSpPr/>
            <p:nvPr/>
          </p:nvSpPr>
          <p:spPr>
            <a:xfrm>
              <a:off x="1066574" y="3760178"/>
              <a:ext cx="1122836" cy="251940"/>
            </a:xfrm>
            <a:prstGeom prst="roundRect">
              <a:avLst/>
            </a:prstGeom>
            <a:noFill/>
            <a:ln w="6350">
              <a:solidFill>
                <a:schemeClr val="tx1">
                  <a:lumMod val="85000"/>
                  <a:lumOff val="15000"/>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111" name="矩形: 圆角 110">
              <a:extLst>
                <a:ext uri="{FF2B5EF4-FFF2-40B4-BE49-F238E27FC236}">
                  <a16:creationId xmlns:a16="http://schemas.microsoft.com/office/drawing/2014/main" id="{117DF714-46C6-437B-9A6C-31258BAA7FC9}"/>
                </a:ext>
              </a:extLst>
            </p:cNvPr>
            <p:cNvSpPr/>
            <p:nvPr/>
          </p:nvSpPr>
          <p:spPr>
            <a:xfrm>
              <a:off x="2338257" y="3760178"/>
              <a:ext cx="1122836" cy="251940"/>
            </a:xfrm>
            <a:prstGeom prst="roundRect">
              <a:avLst/>
            </a:prstGeom>
            <a:noFill/>
            <a:ln w="6350">
              <a:solidFill>
                <a:schemeClr val="tx1">
                  <a:lumMod val="85000"/>
                  <a:lumOff val="15000"/>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cxnSp>
        <p:nvCxnSpPr>
          <p:cNvPr id="16" name="直接箭头连接符 15">
            <a:extLst>
              <a:ext uri="{FF2B5EF4-FFF2-40B4-BE49-F238E27FC236}">
                <a16:creationId xmlns:a16="http://schemas.microsoft.com/office/drawing/2014/main" id="{8EC8DAE0-3297-4EE1-8B51-B9BE17C69506}"/>
              </a:ext>
            </a:extLst>
          </p:cNvPr>
          <p:cNvCxnSpPr>
            <a:cxnSpLocks/>
          </p:cNvCxnSpPr>
          <p:nvPr/>
        </p:nvCxnSpPr>
        <p:spPr>
          <a:xfrm>
            <a:off x="2320662" y="4159250"/>
            <a:ext cx="0" cy="152400"/>
          </a:xfrm>
          <a:prstGeom prst="straightConnector1">
            <a:avLst/>
          </a:prstGeom>
          <a:ln>
            <a:solidFill>
              <a:srgbClr val="0A93A6"/>
            </a:solidFill>
            <a:tailEnd type="triangle"/>
          </a:ln>
        </p:spPr>
        <p:style>
          <a:lnRef idx="1">
            <a:schemeClr val="accent1"/>
          </a:lnRef>
          <a:fillRef idx="0">
            <a:schemeClr val="accent1"/>
          </a:fillRef>
          <a:effectRef idx="0">
            <a:schemeClr val="accent1"/>
          </a:effectRef>
          <a:fontRef idx="minor">
            <a:schemeClr val="tx1"/>
          </a:fontRef>
        </p:style>
      </p:cxnSp>
      <p:cxnSp>
        <p:nvCxnSpPr>
          <p:cNvPr id="119" name="直接箭头连接符 118">
            <a:extLst>
              <a:ext uri="{FF2B5EF4-FFF2-40B4-BE49-F238E27FC236}">
                <a16:creationId xmlns:a16="http://schemas.microsoft.com/office/drawing/2014/main" id="{AE469033-003A-479A-8A97-0F1489E82B28}"/>
              </a:ext>
            </a:extLst>
          </p:cNvPr>
          <p:cNvCxnSpPr>
            <a:cxnSpLocks/>
          </p:cNvCxnSpPr>
          <p:nvPr/>
        </p:nvCxnSpPr>
        <p:spPr>
          <a:xfrm>
            <a:off x="2320662" y="4705283"/>
            <a:ext cx="0" cy="152400"/>
          </a:xfrm>
          <a:prstGeom prst="straightConnector1">
            <a:avLst/>
          </a:prstGeom>
          <a:ln>
            <a:solidFill>
              <a:srgbClr val="0A93A6"/>
            </a:solidFill>
            <a:tailEnd type="triangle"/>
          </a:ln>
        </p:spPr>
        <p:style>
          <a:lnRef idx="1">
            <a:schemeClr val="accent1"/>
          </a:lnRef>
          <a:fillRef idx="0">
            <a:schemeClr val="accent1"/>
          </a:fillRef>
          <a:effectRef idx="0">
            <a:schemeClr val="accent1"/>
          </a:effectRef>
          <a:fontRef idx="minor">
            <a:schemeClr val="tx1"/>
          </a:fontRef>
        </p:style>
      </p:cxnSp>
      <p:cxnSp>
        <p:nvCxnSpPr>
          <p:cNvPr id="120" name="直接箭头连接符 119">
            <a:extLst>
              <a:ext uri="{FF2B5EF4-FFF2-40B4-BE49-F238E27FC236}">
                <a16:creationId xmlns:a16="http://schemas.microsoft.com/office/drawing/2014/main" id="{8491A9FB-221F-49F7-9716-549FEF4D6CFD}"/>
              </a:ext>
            </a:extLst>
          </p:cNvPr>
          <p:cNvCxnSpPr>
            <a:cxnSpLocks/>
          </p:cNvCxnSpPr>
          <p:nvPr/>
        </p:nvCxnSpPr>
        <p:spPr>
          <a:xfrm>
            <a:off x="2320662" y="5249096"/>
            <a:ext cx="0" cy="152400"/>
          </a:xfrm>
          <a:prstGeom prst="straightConnector1">
            <a:avLst/>
          </a:prstGeom>
          <a:ln>
            <a:solidFill>
              <a:srgbClr val="0A93A6"/>
            </a:solidFill>
            <a:tailEnd type="triangle"/>
          </a:ln>
        </p:spPr>
        <p:style>
          <a:lnRef idx="1">
            <a:schemeClr val="accent1"/>
          </a:lnRef>
          <a:fillRef idx="0">
            <a:schemeClr val="accent1"/>
          </a:fillRef>
          <a:effectRef idx="0">
            <a:schemeClr val="accent1"/>
          </a:effectRef>
          <a:fontRef idx="minor">
            <a:schemeClr val="tx1"/>
          </a:fontRef>
        </p:style>
      </p:cxnSp>
      <p:cxnSp>
        <p:nvCxnSpPr>
          <p:cNvPr id="121" name="直接箭头连接符 120">
            <a:extLst>
              <a:ext uri="{FF2B5EF4-FFF2-40B4-BE49-F238E27FC236}">
                <a16:creationId xmlns:a16="http://schemas.microsoft.com/office/drawing/2014/main" id="{93D01318-3CF7-4A6E-8E9F-E7A45E4C5728}"/>
              </a:ext>
            </a:extLst>
          </p:cNvPr>
          <p:cNvCxnSpPr>
            <a:cxnSpLocks/>
          </p:cNvCxnSpPr>
          <p:nvPr/>
        </p:nvCxnSpPr>
        <p:spPr>
          <a:xfrm>
            <a:off x="2320662" y="5792909"/>
            <a:ext cx="0" cy="152400"/>
          </a:xfrm>
          <a:prstGeom prst="straightConnector1">
            <a:avLst/>
          </a:prstGeom>
          <a:ln>
            <a:solidFill>
              <a:srgbClr val="0A93A6"/>
            </a:solidFill>
            <a:tailEnd type="triangle"/>
          </a:ln>
        </p:spPr>
        <p:style>
          <a:lnRef idx="1">
            <a:schemeClr val="accent1"/>
          </a:lnRef>
          <a:fillRef idx="0">
            <a:schemeClr val="accent1"/>
          </a:fillRef>
          <a:effectRef idx="0">
            <a:schemeClr val="accent1"/>
          </a:effectRef>
          <a:fontRef idx="minor">
            <a:schemeClr val="tx1"/>
          </a:fontRef>
        </p:style>
      </p:cxnSp>
      <p:sp>
        <p:nvSpPr>
          <p:cNvPr id="127" name="椭圆 126">
            <a:extLst>
              <a:ext uri="{FF2B5EF4-FFF2-40B4-BE49-F238E27FC236}">
                <a16:creationId xmlns:a16="http://schemas.microsoft.com/office/drawing/2014/main" id="{E83367AD-35EF-4B25-9FA6-4E39A6561521}"/>
              </a:ext>
            </a:extLst>
          </p:cNvPr>
          <p:cNvSpPr/>
          <p:nvPr/>
        </p:nvSpPr>
        <p:spPr>
          <a:xfrm>
            <a:off x="3946262" y="4470636"/>
            <a:ext cx="524138" cy="524138"/>
          </a:xfrm>
          <a:prstGeom prst="ellipse">
            <a:avLst/>
          </a:prstGeom>
          <a:gradFill flip="none" rotWithShape="1">
            <a:gsLst>
              <a:gs pos="100000">
                <a:srgbClr val="D7F8FD"/>
              </a:gs>
              <a:gs pos="0">
                <a:schemeClr val="bg1"/>
              </a:gs>
            </a:gsLst>
            <a:lin ang="4500000" scaled="0"/>
            <a:tileRect/>
          </a:gradFill>
          <a:ln w="6350">
            <a:solidFill>
              <a:srgbClr val="55E7D5">
                <a:alpha val="80000"/>
              </a:srgbClr>
            </a:solidFill>
          </a:ln>
          <a:effectLst>
            <a:outerShdw blurRad="406400" dist="228600" dir="4200000" sx="99000" sy="99000" algn="tl" rotWithShape="0">
              <a:srgbClr val="0BA59E">
                <a:alpha val="1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a:ea typeface="微软雅黑"/>
            </a:endParaRPr>
          </a:p>
        </p:txBody>
      </p:sp>
      <p:grpSp>
        <p:nvGrpSpPr>
          <p:cNvPr id="123" name="组合 122">
            <a:extLst>
              <a:ext uri="{FF2B5EF4-FFF2-40B4-BE49-F238E27FC236}">
                <a16:creationId xmlns:a16="http://schemas.microsoft.com/office/drawing/2014/main" id="{CAA58FE3-01B1-4570-98AE-2BB34A627132}"/>
              </a:ext>
            </a:extLst>
          </p:cNvPr>
          <p:cNvGrpSpPr/>
          <p:nvPr/>
        </p:nvGrpSpPr>
        <p:grpSpPr>
          <a:xfrm>
            <a:off x="4071872" y="4671246"/>
            <a:ext cx="294556" cy="117641"/>
            <a:chOff x="3648928" y="955619"/>
            <a:chExt cx="629243" cy="312353"/>
          </a:xfrm>
          <a:solidFill>
            <a:srgbClr val="0A93A6"/>
          </a:solidFill>
        </p:grpSpPr>
        <p:sp>
          <p:nvSpPr>
            <p:cNvPr id="124" name="任意多边形: 形状 123">
              <a:extLst>
                <a:ext uri="{FF2B5EF4-FFF2-40B4-BE49-F238E27FC236}">
                  <a16:creationId xmlns:a16="http://schemas.microsoft.com/office/drawing/2014/main" id="{F1125392-DB39-4921-A44A-001408473B4D}"/>
                </a:ext>
              </a:extLst>
            </p:cNvPr>
            <p:cNvSpPr/>
            <p:nvPr/>
          </p:nvSpPr>
          <p:spPr>
            <a:xfrm>
              <a:off x="3648928" y="1010594"/>
              <a:ext cx="66979" cy="202448"/>
            </a:xfrm>
            <a:custGeom>
              <a:avLst/>
              <a:gdLst>
                <a:gd name="connsiteX0" fmla="*/ 38588 w 66979"/>
                <a:gd name="connsiteY0" fmla="*/ 202448 h 202448"/>
                <a:gd name="connsiteX1" fmla="*/ 28392 w 66979"/>
                <a:gd name="connsiteY1" fmla="*/ 202448 h 202448"/>
                <a:gd name="connsiteX2" fmla="*/ 0 w 66979"/>
                <a:gd name="connsiteY2" fmla="*/ 174056 h 202448"/>
                <a:gd name="connsiteX3" fmla="*/ 0 w 66979"/>
                <a:gd name="connsiteY3" fmla="*/ 28392 h 202448"/>
                <a:gd name="connsiteX4" fmla="*/ 28392 w 66979"/>
                <a:gd name="connsiteY4" fmla="*/ 0 h 202448"/>
                <a:gd name="connsiteX5" fmla="*/ 38588 w 66979"/>
                <a:gd name="connsiteY5" fmla="*/ 0 h 202448"/>
                <a:gd name="connsiteX6" fmla="*/ 66980 w 66979"/>
                <a:gd name="connsiteY6" fmla="*/ 28392 h 202448"/>
                <a:gd name="connsiteX7" fmla="*/ 66980 w 66979"/>
                <a:gd name="connsiteY7" fmla="*/ 174056 h 202448"/>
                <a:gd name="connsiteX8" fmla="*/ 38588 w 66979"/>
                <a:gd name="connsiteY8" fmla="*/ 202448 h 2024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6979" h="202448">
                  <a:moveTo>
                    <a:pt x="38588" y="202448"/>
                  </a:moveTo>
                  <a:lnTo>
                    <a:pt x="28392" y="202448"/>
                  </a:lnTo>
                  <a:cubicBezTo>
                    <a:pt x="12710" y="202448"/>
                    <a:pt x="0" y="189738"/>
                    <a:pt x="0" y="174056"/>
                  </a:cubicBezTo>
                  <a:lnTo>
                    <a:pt x="0" y="28392"/>
                  </a:lnTo>
                  <a:cubicBezTo>
                    <a:pt x="0" y="12710"/>
                    <a:pt x="12710" y="0"/>
                    <a:pt x="28392" y="0"/>
                  </a:cubicBezTo>
                  <a:lnTo>
                    <a:pt x="38588" y="0"/>
                  </a:lnTo>
                  <a:cubicBezTo>
                    <a:pt x="54270" y="0"/>
                    <a:pt x="66980" y="12710"/>
                    <a:pt x="66980" y="28392"/>
                  </a:cubicBezTo>
                  <a:lnTo>
                    <a:pt x="66980" y="174056"/>
                  </a:lnTo>
                  <a:cubicBezTo>
                    <a:pt x="67003" y="189738"/>
                    <a:pt x="54293" y="202448"/>
                    <a:pt x="38588" y="202448"/>
                  </a:cubicBezTo>
                  <a:close/>
                </a:path>
              </a:pathLst>
            </a:custGeom>
            <a:grpFill/>
            <a:ln w="2286" cap="flat">
              <a:noFill/>
              <a:prstDash val="solid"/>
              <a:miter/>
            </a:ln>
          </p:spPr>
          <p:txBody>
            <a:bodyPr rtlCol="0" anchor="ctr"/>
            <a:lstStyle/>
            <a:p>
              <a:endParaRPr lang="zh-CN" altLang="en-US"/>
            </a:p>
          </p:txBody>
        </p:sp>
        <p:sp>
          <p:nvSpPr>
            <p:cNvPr id="125" name="任意多边形: 形状 124">
              <a:extLst>
                <a:ext uri="{FF2B5EF4-FFF2-40B4-BE49-F238E27FC236}">
                  <a16:creationId xmlns:a16="http://schemas.microsoft.com/office/drawing/2014/main" id="{A6B9D885-4E71-42CD-A3C8-BE374CF13976}"/>
                </a:ext>
              </a:extLst>
            </p:cNvPr>
            <p:cNvSpPr/>
            <p:nvPr/>
          </p:nvSpPr>
          <p:spPr>
            <a:xfrm>
              <a:off x="3746517" y="1010594"/>
              <a:ext cx="94686" cy="202448"/>
            </a:xfrm>
            <a:custGeom>
              <a:avLst/>
              <a:gdLst>
                <a:gd name="connsiteX0" fmla="*/ 66271 w 94686"/>
                <a:gd name="connsiteY0" fmla="*/ 202448 h 202448"/>
                <a:gd name="connsiteX1" fmla="*/ 28392 w 94686"/>
                <a:gd name="connsiteY1" fmla="*/ 202448 h 202448"/>
                <a:gd name="connsiteX2" fmla="*/ 0 w 94686"/>
                <a:gd name="connsiteY2" fmla="*/ 174056 h 202448"/>
                <a:gd name="connsiteX3" fmla="*/ 0 w 94686"/>
                <a:gd name="connsiteY3" fmla="*/ 28392 h 202448"/>
                <a:gd name="connsiteX4" fmla="*/ 28392 w 94686"/>
                <a:gd name="connsiteY4" fmla="*/ 0 h 202448"/>
                <a:gd name="connsiteX5" fmla="*/ 66271 w 94686"/>
                <a:gd name="connsiteY5" fmla="*/ 0 h 202448"/>
                <a:gd name="connsiteX6" fmla="*/ 94686 w 94686"/>
                <a:gd name="connsiteY6" fmla="*/ 28392 h 202448"/>
                <a:gd name="connsiteX7" fmla="*/ 94686 w 94686"/>
                <a:gd name="connsiteY7" fmla="*/ 174056 h 202448"/>
                <a:gd name="connsiteX8" fmla="*/ 66271 w 94686"/>
                <a:gd name="connsiteY8" fmla="*/ 202448 h 2024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4686" h="202448">
                  <a:moveTo>
                    <a:pt x="66271" y="202448"/>
                  </a:moveTo>
                  <a:lnTo>
                    <a:pt x="28392" y="202448"/>
                  </a:lnTo>
                  <a:cubicBezTo>
                    <a:pt x="12710" y="202448"/>
                    <a:pt x="0" y="189738"/>
                    <a:pt x="0" y="174056"/>
                  </a:cubicBezTo>
                  <a:lnTo>
                    <a:pt x="0" y="28392"/>
                  </a:lnTo>
                  <a:cubicBezTo>
                    <a:pt x="0" y="12710"/>
                    <a:pt x="12710" y="0"/>
                    <a:pt x="28392" y="0"/>
                  </a:cubicBezTo>
                  <a:lnTo>
                    <a:pt x="66271" y="0"/>
                  </a:lnTo>
                  <a:cubicBezTo>
                    <a:pt x="81953" y="0"/>
                    <a:pt x="94686" y="12710"/>
                    <a:pt x="94686" y="28392"/>
                  </a:cubicBezTo>
                  <a:lnTo>
                    <a:pt x="94686" y="174056"/>
                  </a:lnTo>
                  <a:cubicBezTo>
                    <a:pt x="94686" y="189738"/>
                    <a:pt x="81953" y="202448"/>
                    <a:pt x="66271" y="202448"/>
                  </a:cubicBezTo>
                  <a:close/>
                </a:path>
              </a:pathLst>
            </a:custGeom>
            <a:grpFill/>
            <a:ln w="2286" cap="flat">
              <a:noFill/>
              <a:prstDash val="solid"/>
              <a:miter/>
            </a:ln>
          </p:spPr>
          <p:txBody>
            <a:bodyPr rtlCol="0" anchor="ctr"/>
            <a:lstStyle/>
            <a:p>
              <a:endParaRPr lang="zh-CN" altLang="en-US"/>
            </a:p>
          </p:txBody>
        </p:sp>
        <p:sp>
          <p:nvSpPr>
            <p:cNvPr id="126" name="任意多边形: 形状 125">
              <a:extLst>
                <a:ext uri="{FF2B5EF4-FFF2-40B4-BE49-F238E27FC236}">
                  <a16:creationId xmlns:a16="http://schemas.microsoft.com/office/drawing/2014/main" id="{C8A8545D-E9DB-4F70-9EF1-05A4A27DCB07}"/>
                </a:ext>
              </a:extLst>
            </p:cNvPr>
            <p:cNvSpPr/>
            <p:nvPr/>
          </p:nvSpPr>
          <p:spPr>
            <a:xfrm>
              <a:off x="3879082" y="955619"/>
              <a:ext cx="399089" cy="312353"/>
            </a:xfrm>
            <a:custGeom>
              <a:avLst/>
              <a:gdLst>
                <a:gd name="connsiteX0" fmla="*/ 383797 w 399089"/>
                <a:gd name="connsiteY0" fmla="*/ 129705 h 312353"/>
                <a:gd name="connsiteX1" fmla="*/ 163815 w 399089"/>
                <a:gd name="connsiteY1" fmla="*/ 2695 h 312353"/>
                <a:gd name="connsiteX2" fmla="*/ 134005 w 399089"/>
                <a:gd name="connsiteY2" fmla="*/ 19908 h 312353"/>
                <a:gd name="connsiteX3" fmla="*/ 134005 w 399089"/>
                <a:gd name="connsiteY3" fmla="*/ 54953 h 312353"/>
                <a:gd name="connsiteX4" fmla="*/ 28392 w 399089"/>
                <a:gd name="connsiteY4" fmla="*/ 54953 h 312353"/>
                <a:gd name="connsiteX5" fmla="*/ 0 w 399089"/>
                <a:gd name="connsiteY5" fmla="*/ 83345 h 312353"/>
                <a:gd name="connsiteX6" fmla="*/ 0 w 399089"/>
                <a:gd name="connsiteY6" fmla="*/ 229009 h 312353"/>
                <a:gd name="connsiteX7" fmla="*/ 28392 w 399089"/>
                <a:gd name="connsiteY7" fmla="*/ 257401 h 312353"/>
                <a:gd name="connsiteX8" fmla="*/ 134005 w 399089"/>
                <a:gd name="connsiteY8" fmla="*/ 257401 h 312353"/>
                <a:gd name="connsiteX9" fmla="*/ 134005 w 399089"/>
                <a:gd name="connsiteY9" fmla="*/ 292445 h 312353"/>
                <a:gd name="connsiteX10" fmla="*/ 163815 w 399089"/>
                <a:gd name="connsiteY10" fmla="*/ 309659 h 312353"/>
                <a:gd name="connsiteX11" fmla="*/ 383797 w 399089"/>
                <a:gd name="connsiteY11" fmla="*/ 182649 h 312353"/>
                <a:gd name="connsiteX12" fmla="*/ 383797 w 399089"/>
                <a:gd name="connsiteY12" fmla="*/ 129705 h 3123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99089" h="312353">
                  <a:moveTo>
                    <a:pt x="383797" y="129705"/>
                  </a:moveTo>
                  <a:lnTo>
                    <a:pt x="163815" y="2695"/>
                  </a:lnTo>
                  <a:cubicBezTo>
                    <a:pt x="150556" y="-4963"/>
                    <a:pt x="134005" y="4615"/>
                    <a:pt x="134005" y="19908"/>
                  </a:cubicBezTo>
                  <a:lnTo>
                    <a:pt x="134005" y="54953"/>
                  </a:lnTo>
                  <a:lnTo>
                    <a:pt x="28392" y="54953"/>
                  </a:lnTo>
                  <a:cubicBezTo>
                    <a:pt x="12710" y="54953"/>
                    <a:pt x="0" y="67663"/>
                    <a:pt x="0" y="83345"/>
                  </a:cubicBezTo>
                  <a:lnTo>
                    <a:pt x="0" y="229009"/>
                  </a:lnTo>
                  <a:cubicBezTo>
                    <a:pt x="0" y="244691"/>
                    <a:pt x="12710" y="257401"/>
                    <a:pt x="28392" y="257401"/>
                  </a:cubicBezTo>
                  <a:lnTo>
                    <a:pt x="134005" y="257401"/>
                  </a:lnTo>
                  <a:lnTo>
                    <a:pt x="134005" y="292445"/>
                  </a:lnTo>
                  <a:cubicBezTo>
                    <a:pt x="134005" y="307739"/>
                    <a:pt x="150579" y="317317"/>
                    <a:pt x="163815" y="309659"/>
                  </a:cubicBezTo>
                  <a:lnTo>
                    <a:pt x="383797" y="182649"/>
                  </a:lnTo>
                  <a:cubicBezTo>
                    <a:pt x="404188" y="170922"/>
                    <a:pt x="404188" y="141478"/>
                    <a:pt x="383797" y="129705"/>
                  </a:cubicBezTo>
                  <a:close/>
                </a:path>
              </a:pathLst>
            </a:custGeom>
            <a:grpFill/>
            <a:ln w="2286" cap="flat">
              <a:noFill/>
              <a:prstDash val="solid"/>
              <a:miter/>
            </a:ln>
          </p:spPr>
          <p:txBody>
            <a:bodyPr rtlCol="0" anchor="ctr"/>
            <a:lstStyle/>
            <a:p>
              <a:endParaRPr lang="zh-CN" altLang="en-US"/>
            </a:p>
          </p:txBody>
        </p:sp>
      </p:grpSp>
      <p:sp>
        <p:nvSpPr>
          <p:cNvPr id="27" name="任意多边形: 形状 26">
            <a:extLst>
              <a:ext uri="{FF2B5EF4-FFF2-40B4-BE49-F238E27FC236}">
                <a16:creationId xmlns:a16="http://schemas.microsoft.com/office/drawing/2014/main" id="{93EB697A-03FB-4E62-A196-A87088265741}"/>
              </a:ext>
            </a:extLst>
          </p:cNvPr>
          <p:cNvSpPr/>
          <p:nvPr/>
        </p:nvSpPr>
        <p:spPr>
          <a:xfrm>
            <a:off x="9668659" y="3491162"/>
            <a:ext cx="401264" cy="204727"/>
          </a:xfrm>
          <a:custGeom>
            <a:avLst/>
            <a:gdLst>
              <a:gd name="connsiteX0" fmla="*/ 395450 w 401264"/>
              <a:gd name="connsiteY0" fmla="*/ 110798 h 204726"/>
              <a:gd name="connsiteX1" fmla="*/ 358108 w 401264"/>
              <a:gd name="connsiteY1" fmla="*/ 29890 h 204726"/>
              <a:gd name="connsiteX2" fmla="*/ 320929 w 401264"/>
              <a:gd name="connsiteY2" fmla="*/ 6142 h 204726"/>
              <a:gd name="connsiteX3" fmla="*/ 84429 w 401264"/>
              <a:gd name="connsiteY3" fmla="*/ 6142 h 204726"/>
              <a:gd name="connsiteX4" fmla="*/ 47251 w 401264"/>
              <a:gd name="connsiteY4" fmla="*/ 29890 h 204726"/>
              <a:gd name="connsiteX5" fmla="*/ 9909 w 401264"/>
              <a:gd name="connsiteY5" fmla="*/ 110880 h 204726"/>
              <a:gd name="connsiteX6" fmla="*/ 6142 w 401264"/>
              <a:gd name="connsiteY6" fmla="*/ 127995 h 204726"/>
              <a:gd name="connsiteX7" fmla="*/ 6142 w 401264"/>
              <a:gd name="connsiteY7" fmla="*/ 161734 h 204726"/>
              <a:gd name="connsiteX8" fmla="*/ 47087 w 401264"/>
              <a:gd name="connsiteY8" fmla="*/ 202679 h 204726"/>
              <a:gd name="connsiteX9" fmla="*/ 358272 w 401264"/>
              <a:gd name="connsiteY9" fmla="*/ 202679 h 204726"/>
              <a:gd name="connsiteX10" fmla="*/ 399217 w 401264"/>
              <a:gd name="connsiteY10" fmla="*/ 161734 h 204726"/>
              <a:gd name="connsiteX11" fmla="*/ 399217 w 401264"/>
              <a:gd name="connsiteY11" fmla="*/ 127995 h 204726"/>
              <a:gd name="connsiteX12" fmla="*/ 395450 w 401264"/>
              <a:gd name="connsiteY12" fmla="*/ 110798 h 204726"/>
              <a:gd name="connsiteX13" fmla="*/ 62155 w 401264"/>
              <a:gd name="connsiteY13" fmla="*/ 36769 h 204726"/>
              <a:gd name="connsiteX14" fmla="*/ 84429 w 401264"/>
              <a:gd name="connsiteY14" fmla="*/ 22520 h 204726"/>
              <a:gd name="connsiteX15" fmla="*/ 320929 w 401264"/>
              <a:gd name="connsiteY15" fmla="*/ 22520 h 204726"/>
              <a:gd name="connsiteX16" fmla="*/ 343204 w 401264"/>
              <a:gd name="connsiteY16" fmla="*/ 36769 h 204726"/>
              <a:gd name="connsiteX17" fmla="*/ 367361 w 401264"/>
              <a:gd name="connsiteY17" fmla="*/ 89179 h 204726"/>
              <a:gd name="connsiteX18" fmla="*/ 358272 w 401264"/>
              <a:gd name="connsiteY18" fmla="*/ 88032 h 204726"/>
              <a:gd name="connsiteX19" fmla="*/ 47087 w 401264"/>
              <a:gd name="connsiteY19" fmla="*/ 88032 h 204726"/>
              <a:gd name="connsiteX20" fmla="*/ 37997 w 401264"/>
              <a:gd name="connsiteY20" fmla="*/ 89179 h 204726"/>
              <a:gd name="connsiteX21" fmla="*/ 382839 w 401264"/>
              <a:gd name="connsiteY21" fmla="*/ 161734 h 204726"/>
              <a:gd name="connsiteX22" fmla="*/ 358272 w 401264"/>
              <a:gd name="connsiteY22" fmla="*/ 186301 h 204726"/>
              <a:gd name="connsiteX23" fmla="*/ 47087 w 401264"/>
              <a:gd name="connsiteY23" fmla="*/ 186301 h 204726"/>
              <a:gd name="connsiteX24" fmla="*/ 22520 w 401264"/>
              <a:gd name="connsiteY24" fmla="*/ 161734 h 204726"/>
              <a:gd name="connsiteX25" fmla="*/ 22520 w 401264"/>
              <a:gd name="connsiteY25" fmla="*/ 128978 h 204726"/>
              <a:gd name="connsiteX26" fmla="*/ 47087 w 401264"/>
              <a:gd name="connsiteY26" fmla="*/ 104411 h 204726"/>
              <a:gd name="connsiteX27" fmla="*/ 358272 w 401264"/>
              <a:gd name="connsiteY27" fmla="*/ 104411 h 204726"/>
              <a:gd name="connsiteX28" fmla="*/ 382839 w 401264"/>
              <a:gd name="connsiteY28" fmla="*/ 128978 h 2047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401264" h="204726">
                <a:moveTo>
                  <a:pt x="395450" y="110798"/>
                </a:moveTo>
                <a:lnTo>
                  <a:pt x="358108" y="29890"/>
                </a:lnTo>
                <a:cubicBezTo>
                  <a:pt x="351376" y="15427"/>
                  <a:pt x="336882" y="6169"/>
                  <a:pt x="320929" y="6142"/>
                </a:cubicBezTo>
                <a:lnTo>
                  <a:pt x="84429" y="6142"/>
                </a:lnTo>
                <a:cubicBezTo>
                  <a:pt x="68477" y="6169"/>
                  <a:pt x="53982" y="15427"/>
                  <a:pt x="47251" y="29890"/>
                </a:cubicBezTo>
                <a:lnTo>
                  <a:pt x="9909" y="110880"/>
                </a:lnTo>
                <a:cubicBezTo>
                  <a:pt x="7415" y="116240"/>
                  <a:pt x="6129" y="122083"/>
                  <a:pt x="6142" y="127995"/>
                </a:cubicBezTo>
                <a:lnTo>
                  <a:pt x="6142" y="161734"/>
                </a:lnTo>
                <a:cubicBezTo>
                  <a:pt x="6142" y="184347"/>
                  <a:pt x="24474" y="202679"/>
                  <a:pt x="47087" y="202679"/>
                </a:cubicBezTo>
                <a:lnTo>
                  <a:pt x="358272" y="202679"/>
                </a:lnTo>
                <a:cubicBezTo>
                  <a:pt x="380885" y="202679"/>
                  <a:pt x="399217" y="184347"/>
                  <a:pt x="399217" y="161734"/>
                </a:cubicBezTo>
                <a:lnTo>
                  <a:pt x="399217" y="127995"/>
                </a:lnTo>
                <a:cubicBezTo>
                  <a:pt x="399222" y="122057"/>
                  <a:pt x="397936" y="116190"/>
                  <a:pt x="395450" y="110798"/>
                </a:cubicBezTo>
                <a:close/>
                <a:moveTo>
                  <a:pt x="62155" y="36769"/>
                </a:moveTo>
                <a:cubicBezTo>
                  <a:pt x="66173" y="28088"/>
                  <a:pt x="74864" y="22528"/>
                  <a:pt x="84429" y="22520"/>
                </a:cubicBezTo>
                <a:lnTo>
                  <a:pt x="320929" y="22520"/>
                </a:lnTo>
                <a:cubicBezTo>
                  <a:pt x="330495" y="22528"/>
                  <a:pt x="339186" y="28088"/>
                  <a:pt x="343204" y="36769"/>
                </a:cubicBezTo>
                <a:lnTo>
                  <a:pt x="367361" y="89179"/>
                </a:lnTo>
                <a:cubicBezTo>
                  <a:pt x="364390" y="88426"/>
                  <a:pt x="361337" y="88040"/>
                  <a:pt x="358272" y="88032"/>
                </a:cubicBezTo>
                <a:lnTo>
                  <a:pt x="47087" y="88032"/>
                </a:lnTo>
                <a:cubicBezTo>
                  <a:pt x="44022" y="88040"/>
                  <a:pt x="40969" y="88426"/>
                  <a:pt x="37997" y="89179"/>
                </a:cubicBezTo>
                <a:close/>
                <a:moveTo>
                  <a:pt x="382839" y="161734"/>
                </a:moveTo>
                <a:cubicBezTo>
                  <a:pt x="382799" y="175285"/>
                  <a:pt x="371823" y="186261"/>
                  <a:pt x="358272" y="186301"/>
                </a:cubicBezTo>
                <a:lnTo>
                  <a:pt x="47087" y="186301"/>
                </a:lnTo>
                <a:cubicBezTo>
                  <a:pt x="33536" y="186261"/>
                  <a:pt x="22560" y="175285"/>
                  <a:pt x="22520" y="161734"/>
                </a:cubicBezTo>
                <a:lnTo>
                  <a:pt x="22520" y="128978"/>
                </a:lnTo>
                <a:cubicBezTo>
                  <a:pt x="22560" y="115426"/>
                  <a:pt x="33536" y="104451"/>
                  <a:pt x="47087" y="104411"/>
                </a:cubicBezTo>
                <a:lnTo>
                  <a:pt x="358272" y="104411"/>
                </a:lnTo>
                <a:cubicBezTo>
                  <a:pt x="371823" y="104451"/>
                  <a:pt x="382799" y="115426"/>
                  <a:pt x="382839" y="128978"/>
                </a:cubicBezTo>
                <a:close/>
              </a:path>
            </a:pathLst>
          </a:custGeom>
          <a:solidFill>
            <a:srgbClr val="000000"/>
          </a:solidFill>
          <a:ln w="9525" cap="flat">
            <a:noFill/>
            <a:prstDash val="solid"/>
            <a:miter/>
          </a:ln>
        </p:spPr>
        <p:txBody>
          <a:bodyPr rtlCol="0" anchor="ctr"/>
          <a:lstStyle/>
          <a:p>
            <a:endParaRPr lang="zh-CN" altLang="en-US"/>
          </a:p>
        </p:txBody>
      </p:sp>
      <p:sp>
        <p:nvSpPr>
          <p:cNvPr id="29" name="任意多边形: 形状 28">
            <a:extLst>
              <a:ext uri="{FF2B5EF4-FFF2-40B4-BE49-F238E27FC236}">
                <a16:creationId xmlns:a16="http://schemas.microsoft.com/office/drawing/2014/main" id="{61B393EC-7664-4AAF-9530-5526F7D85325}"/>
              </a:ext>
            </a:extLst>
          </p:cNvPr>
          <p:cNvSpPr/>
          <p:nvPr/>
        </p:nvSpPr>
        <p:spPr>
          <a:xfrm>
            <a:off x="9881574" y="3605808"/>
            <a:ext cx="155592" cy="57323"/>
          </a:xfrm>
          <a:custGeom>
            <a:avLst/>
            <a:gdLst>
              <a:gd name="connsiteX0" fmla="*/ 145356 w 155592"/>
              <a:gd name="connsiteY0" fmla="*/ 6142 h 57323"/>
              <a:gd name="connsiteX1" fmla="*/ 14331 w 155592"/>
              <a:gd name="connsiteY1" fmla="*/ 6142 h 57323"/>
              <a:gd name="connsiteX2" fmla="*/ 6142 w 155592"/>
              <a:gd name="connsiteY2" fmla="*/ 14331 h 57323"/>
              <a:gd name="connsiteX3" fmla="*/ 6142 w 155592"/>
              <a:gd name="connsiteY3" fmla="*/ 47087 h 57323"/>
              <a:gd name="connsiteX4" fmla="*/ 14331 w 155592"/>
              <a:gd name="connsiteY4" fmla="*/ 55276 h 57323"/>
              <a:gd name="connsiteX5" fmla="*/ 145356 w 155592"/>
              <a:gd name="connsiteY5" fmla="*/ 55276 h 57323"/>
              <a:gd name="connsiteX6" fmla="*/ 153545 w 155592"/>
              <a:gd name="connsiteY6" fmla="*/ 47087 h 57323"/>
              <a:gd name="connsiteX7" fmla="*/ 153545 w 155592"/>
              <a:gd name="connsiteY7" fmla="*/ 14331 h 57323"/>
              <a:gd name="connsiteX8" fmla="*/ 145356 w 155592"/>
              <a:gd name="connsiteY8" fmla="*/ 6142 h 57323"/>
              <a:gd name="connsiteX9" fmla="*/ 137167 w 155592"/>
              <a:gd name="connsiteY9" fmla="*/ 38898 h 57323"/>
              <a:gd name="connsiteX10" fmla="*/ 22520 w 155592"/>
              <a:gd name="connsiteY10" fmla="*/ 38898 h 57323"/>
              <a:gd name="connsiteX11" fmla="*/ 22520 w 155592"/>
              <a:gd name="connsiteY11" fmla="*/ 22520 h 57323"/>
              <a:gd name="connsiteX12" fmla="*/ 137167 w 155592"/>
              <a:gd name="connsiteY12" fmla="*/ 22520 h 573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55592" h="57323">
                <a:moveTo>
                  <a:pt x="145356" y="6142"/>
                </a:moveTo>
                <a:lnTo>
                  <a:pt x="14331" y="6142"/>
                </a:lnTo>
                <a:cubicBezTo>
                  <a:pt x="9808" y="6142"/>
                  <a:pt x="6142" y="9808"/>
                  <a:pt x="6142" y="14331"/>
                </a:cubicBezTo>
                <a:lnTo>
                  <a:pt x="6142" y="47087"/>
                </a:lnTo>
                <a:cubicBezTo>
                  <a:pt x="6142" y="51610"/>
                  <a:pt x="9808" y="55276"/>
                  <a:pt x="14331" y="55276"/>
                </a:cubicBezTo>
                <a:lnTo>
                  <a:pt x="145356" y="55276"/>
                </a:lnTo>
                <a:cubicBezTo>
                  <a:pt x="149879" y="55276"/>
                  <a:pt x="153545" y="51610"/>
                  <a:pt x="153545" y="47087"/>
                </a:cubicBezTo>
                <a:lnTo>
                  <a:pt x="153545" y="14331"/>
                </a:lnTo>
                <a:cubicBezTo>
                  <a:pt x="153545" y="9808"/>
                  <a:pt x="149879" y="6142"/>
                  <a:pt x="145356" y="6142"/>
                </a:cubicBezTo>
                <a:close/>
                <a:moveTo>
                  <a:pt x="137167" y="38898"/>
                </a:moveTo>
                <a:lnTo>
                  <a:pt x="22520" y="38898"/>
                </a:lnTo>
                <a:lnTo>
                  <a:pt x="22520" y="22520"/>
                </a:lnTo>
                <a:lnTo>
                  <a:pt x="137167" y="22520"/>
                </a:lnTo>
                <a:close/>
              </a:path>
            </a:pathLst>
          </a:custGeom>
          <a:solidFill>
            <a:srgbClr val="000000"/>
          </a:solidFill>
          <a:ln w="9525" cap="flat">
            <a:noFill/>
            <a:prstDash val="solid"/>
            <a:miter/>
          </a:ln>
        </p:spPr>
        <p:txBody>
          <a:bodyPr rtlCol="0" anchor="ctr"/>
          <a:lstStyle/>
          <a:p>
            <a:endParaRPr lang="zh-CN" altLang="en-US"/>
          </a:p>
        </p:txBody>
      </p:sp>
      <p:sp>
        <p:nvSpPr>
          <p:cNvPr id="30" name="任意多边形: 形状 29">
            <a:extLst>
              <a:ext uri="{FF2B5EF4-FFF2-40B4-BE49-F238E27FC236}">
                <a16:creationId xmlns:a16="http://schemas.microsoft.com/office/drawing/2014/main" id="{5A60039E-5342-4D2E-BD6B-B1F45B2837BB}"/>
              </a:ext>
            </a:extLst>
          </p:cNvPr>
          <p:cNvSpPr/>
          <p:nvPr/>
        </p:nvSpPr>
        <p:spPr>
          <a:xfrm>
            <a:off x="9832440" y="3638565"/>
            <a:ext cx="24567" cy="24567"/>
          </a:xfrm>
          <a:custGeom>
            <a:avLst/>
            <a:gdLst>
              <a:gd name="connsiteX0" fmla="*/ 6142 w 24567"/>
              <a:gd name="connsiteY0" fmla="*/ 6142 h 24567"/>
              <a:gd name="connsiteX1" fmla="*/ 22520 w 24567"/>
              <a:gd name="connsiteY1" fmla="*/ 6142 h 24567"/>
              <a:gd name="connsiteX2" fmla="*/ 22520 w 24567"/>
              <a:gd name="connsiteY2" fmla="*/ 22520 h 24567"/>
              <a:gd name="connsiteX3" fmla="*/ 6142 w 24567"/>
              <a:gd name="connsiteY3" fmla="*/ 22520 h 24567"/>
            </a:gdLst>
            <a:ahLst/>
            <a:cxnLst>
              <a:cxn ang="0">
                <a:pos x="connsiteX0" y="connsiteY0"/>
              </a:cxn>
              <a:cxn ang="0">
                <a:pos x="connsiteX1" y="connsiteY1"/>
              </a:cxn>
              <a:cxn ang="0">
                <a:pos x="connsiteX2" y="connsiteY2"/>
              </a:cxn>
              <a:cxn ang="0">
                <a:pos x="connsiteX3" y="connsiteY3"/>
              </a:cxn>
            </a:cxnLst>
            <a:rect l="l" t="t" r="r" b="b"/>
            <a:pathLst>
              <a:path w="24567" h="24567">
                <a:moveTo>
                  <a:pt x="6142" y="6142"/>
                </a:moveTo>
                <a:lnTo>
                  <a:pt x="22520" y="6142"/>
                </a:lnTo>
                <a:lnTo>
                  <a:pt x="22520" y="22520"/>
                </a:lnTo>
                <a:lnTo>
                  <a:pt x="6142" y="22520"/>
                </a:lnTo>
                <a:close/>
              </a:path>
            </a:pathLst>
          </a:custGeom>
          <a:solidFill>
            <a:srgbClr val="000000"/>
          </a:solidFill>
          <a:ln w="9525" cap="flat">
            <a:noFill/>
            <a:prstDash val="solid"/>
            <a:miter/>
          </a:ln>
        </p:spPr>
        <p:txBody>
          <a:bodyPr rtlCol="0" anchor="ctr"/>
          <a:lstStyle/>
          <a:p>
            <a:endParaRPr lang="zh-CN" altLang="en-US"/>
          </a:p>
        </p:txBody>
      </p:sp>
      <p:sp>
        <p:nvSpPr>
          <p:cNvPr id="31" name="任意多边形: 形状 30">
            <a:extLst>
              <a:ext uri="{FF2B5EF4-FFF2-40B4-BE49-F238E27FC236}">
                <a16:creationId xmlns:a16="http://schemas.microsoft.com/office/drawing/2014/main" id="{73FC405F-824C-466E-8C0F-391710EF3DB8}"/>
              </a:ext>
            </a:extLst>
          </p:cNvPr>
          <p:cNvSpPr/>
          <p:nvPr/>
        </p:nvSpPr>
        <p:spPr>
          <a:xfrm>
            <a:off x="9807873" y="3638565"/>
            <a:ext cx="24567" cy="24567"/>
          </a:xfrm>
          <a:custGeom>
            <a:avLst/>
            <a:gdLst>
              <a:gd name="connsiteX0" fmla="*/ 6142 w 24567"/>
              <a:gd name="connsiteY0" fmla="*/ 6142 h 24567"/>
              <a:gd name="connsiteX1" fmla="*/ 22520 w 24567"/>
              <a:gd name="connsiteY1" fmla="*/ 6142 h 24567"/>
              <a:gd name="connsiteX2" fmla="*/ 22520 w 24567"/>
              <a:gd name="connsiteY2" fmla="*/ 22520 h 24567"/>
              <a:gd name="connsiteX3" fmla="*/ 6142 w 24567"/>
              <a:gd name="connsiteY3" fmla="*/ 22520 h 24567"/>
            </a:gdLst>
            <a:ahLst/>
            <a:cxnLst>
              <a:cxn ang="0">
                <a:pos x="connsiteX0" y="connsiteY0"/>
              </a:cxn>
              <a:cxn ang="0">
                <a:pos x="connsiteX1" y="connsiteY1"/>
              </a:cxn>
              <a:cxn ang="0">
                <a:pos x="connsiteX2" y="connsiteY2"/>
              </a:cxn>
              <a:cxn ang="0">
                <a:pos x="connsiteX3" y="connsiteY3"/>
              </a:cxn>
            </a:cxnLst>
            <a:rect l="l" t="t" r="r" b="b"/>
            <a:pathLst>
              <a:path w="24567" h="24567">
                <a:moveTo>
                  <a:pt x="6142" y="6142"/>
                </a:moveTo>
                <a:lnTo>
                  <a:pt x="22520" y="6142"/>
                </a:lnTo>
                <a:lnTo>
                  <a:pt x="22520" y="22520"/>
                </a:lnTo>
                <a:lnTo>
                  <a:pt x="6142" y="22520"/>
                </a:lnTo>
                <a:close/>
              </a:path>
            </a:pathLst>
          </a:custGeom>
          <a:solidFill>
            <a:srgbClr val="000000"/>
          </a:solidFill>
          <a:ln w="9525" cap="flat">
            <a:noFill/>
            <a:prstDash val="solid"/>
            <a:miter/>
          </a:ln>
        </p:spPr>
        <p:txBody>
          <a:bodyPr rtlCol="0" anchor="ctr"/>
          <a:lstStyle/>
          <a:p>
            <a:endParaRPr lang="zh-CN" altLang="en-US"/>
          </a:p>
        </p:txBody>
      </p:sp>
      <p:sp>
        <p:nvSpPr>
          <p:cNvPr id="32" name="任意多边形: 形状 31">
            <a:extLst>
              <a:ext uri="{FF2B5EF4-FFF2-40B4-BE49-F238E27FC236}">
                <a16:creationId xmlns:a16="http://schemas.microsoft.com/office/drawing/2014/main" id="{28CFC481-BF89-4006-8849-B52B4F2DF2F7}"/>
              </a:ext>
            </a:extLst>
          </p:cNvPr>
          <p:cNvSpPr/>
          <p:nvPr/>
        </p:nvSpPr>
        <p:spPr>
          <a:xfrm>
            <a:off x="9783306" y="3638565"/>
            <a:ext cx="24567" cy="24567"/>
          </a:xfrm>
          <a:custGeom>
            <a:avLst/>
            <a:gdLst>
              <a:gd name="connsiteX0" fmla="*/ 6142 w 24567"/>
              <a:gd name="connsiteY0" fmla="*/ 6142 h 24567"/>
              <a:gd name="connsiteX1" fmla="*/ 22520 w 24567"/>
              <a:gd name="connsiteY1" fmla="*/ 6142 h 24567"/>
              <a:gd name="connsiteX2" fmla="*/ 22520 w 24567"/>
              <a:gd name="connsiteY2" fmla="*/ 22520 h 24567"/>
              <a:gd name="connsiteX3" fmla="*/ 6142 w 24567"/>
              <a:gd name="connsiteY3" fmla="*/ 22520 h 24567"/>
            </a:gdLst>
            <a:ahLst/>
            <a:cxnLst>
              <a:cxn ang="0">
                <a:pos x="connsiteX0" y="connsiteY0"/>
              </a:cxn>
              <a:cxn ang="0">
                <a:pos x="connsiteX1" y="connsiteY1"/>
              </a:cxn>
              <a:cxn ang="0">
                <a:pos x="connsiteX2" y="connsiteY2"/>
              </a:cxn>
              <a:cxn ang="0">
                <a:pos x="connsiteX3" y="connsiteY3"/>
              </a:cxn>
            </a:cxnLst>
            <a:rect l="l" t="t" r="r" b="b"/>
            <a:pathLst>
              <a:path w="24567" h="24567">
                <a:moveTo>
                  <a:pt x="6142" y="6142"/>
                </a:moveTo>
                <a:lnTo>
                  <a:pt x="22520" y="6142"/>
                </a:lnTo>
                <a:lnTo>
                  <a:pt x="22520" y="22520"/>
                </a:lnTo>
                <a:lnTo>
                  <a:pt x="6142" y="22520"/>
                </a:lnTo>
                <a:close/>
              </a:path>
            </a:pathLst>
          </a:custGeom>
          <a:solidFill>
            <a:srgbClr val="000000"/>
          </a:solidFill>
          <a:ln w="9525" cap="flat">
            <a:noFill/>
            <a:prstDash val="solid"/>
            <a:miter/>
          </a:ln>
        </p:spPr>
        <p:txBody>
          <a:bodyPr rtlCol="0" anchor="ctr"/>
          <a:lstStyle/>
          <a:p>
            <a:endParaRPr lang="zh-CN" altLang="en-US"/>
          </a:p>
        </p:txBody>
      </p:sp>
      <p:sp>
        <p:nvSpPr>
          <p:cNvPr id="33" name="任意多边形: 形状 32">
            <a:extLst>
              <a:ext uri="{FF2B5EF4-FFF2-40B4-BE49-F238E27FC236}">
                <a16:creationId xmlns:a16="http://schemas.microsoft.com/office/drawing/2014/main" id="{7287A9BD-0FB3-4534-9E0A-2F368F403459}"/>
              </a:ext>
            </a:extLst>
          </p:cNvPr>
          <p:cNvSpPr/>
          <p:nvPr/>
        </p:nvSpPr>
        <p:spPr>
          <a:xfrm>
            <a:off x="9758738" y="3638565"/>
            <a:ext cx="24567" cy="24567"/>
          </a:xfrm>
          <a:custGeom>
            <a:avLst/>
            <a:gdLst>
              <a:gd name="connsiteX0" fmla="*/ 6142 w 24567"/>
              <a:gd name="connsiteY0" fmla="*/ 6142 h 24567"/>
              <a:gd name="connsiteX1" fmla="*/ 22520 w 24567"/>
              <a:gd name="connsiteY1" fmla="*/ 6142 h 24567"/>
              <a:gd name="connsiteX2" fmla="*/ 22520 w 24567"/>
              <a:gd name="connsiteY2" fmla="*/ 22520 h 24567"/>
              <a:gd name="connsiteX3" fmla="*/ 6142 w 24567"/>
              <a:gd name="connsiteY3" fmla="*/ 22520 h 24567"/>
            </a:gdLst>
            <a:ahLst/>
            <a:cxnLst>
              <a:cxn ang="0">
                <a:pos x="connsiteX0" y="connsiteY0"/>
              </a:cxn>
              <a:cxn ang="0">
                <a:pos x="connsiteX1" y="connsiteY1"/>
              </a:cxn>
              <a:cxn ang="0">
                <a:pos x="connsiteX2" y="connsiteY2"/>
              </a:cxn>
              <a:cxn ang="0">
                <a:pos x="connsiteX3" y="connsiteY3"/>
              </a:cxn>
            </a:cxnLst>
            <a:rect l="l" t="t" r="r" b="b"/>
            <a:pathLst>
              <a:path w="24567" h="24567">
                <a:moveTo>
                  <a:pt x="6142" y="6142"/>
                </a:moveTo>
                <a:lnTo>
                  <a:pt x="22520" y="6142"/>
                </a:lnTo>
                <a:lnTo>
                  <a:pt x="22520" y="22520"/>
                </a:lnTo>
                <a:lnTo>
                  <a:pt x="6142" y="22520"/>
                </a:lnTo>
                <a:close/>
              </a:path>
            </a:pathLst>
          </a:custGeom>
          <a:solidFill>
            <a:srgbClr val="000000"/>
          </a:solidFill>
          <a:ln w="9525" cap="flat">
            <a:noFill/>
            <a:prstDash val="solid"/>
            <a:miter/>
          </a:ln>
        </p:spPr>
        <p:txBody>
          <a:bodyPr rtlCol="0" anchor="ctr"/>
          <a:lstStyle/>
          <a:p>
            <a:endParaRPr lang="zh-CN" altLang="en-US"/>
          </a:p>
        </p:txBody>
      </p:sp>
      <p:sp>
        <p:nvSpPr>
          <p:cNvPr id="34" name="任意多边形: 形状 33">
            <a:extLst>
              <a:ext uri="{FF2B5EF4-FFF2-40B4-BE49-F238E27FC236}">
                <a16:creationId xmlns:a16="http://schemas.microsoft.com/office/drawing/2014/main" id="{55C41861-7240-48B7-8746-9B6A8A8AF22D}"/>
              </a:ext>
            </a:extLst>
          </p:cNvPr>
          <p:cNvSpPr/>
          <p:nvPr/>
        </p:nvSpPr>
        <p:spPr>
          <a:xfrm>
            <a:off x="9709604" y="3638565"/>
            <a:ext cx="24567" cy="24567"/>
          </a:xfrm>
          <a:custGeom>
            <a:avLst/>
            <a:gdLst>
              <a:gd name="connsiteX0" fmla="*/ 6142 w 24567"/>
              <a:gd name="connsiteY0" fmla="*/ 6142 h 24567"/>
              <a:gd name="connsiteX1" fmla="*/ 22520 w 24567"/>
              <a:gd name="connsiteY1" fmla="*/ 6142 h 24567"/>
              <a:gd name="connsiteX2" fmla="*/ 22520 w 24567"/>
              <a:gd name="connsiteY2" fmla="*/ 22520 h 24567"/>
              <a:gd name="connsiteX3" fmla="*/ 6142 w 24567"/>
              <a:gd name="connsiteY3" fmla="*/ 22520 h 24567"/>
            </a:gdLst>
            <a:ahLst/>
            <a:cxnLst>
              <a:cxn ang="0">
                <a:pos x="connsiteX0" y="connsiteY0"/>
              </a:cxn>
              <a:cxn ang="0">
                <a:pos x="connsiteX1" y="connsiteY1"/>
              </a:cxn>
              <a:cxn ang="0">
                <a:pos x="connsiteX2" y="connsiteY2"/>
              </a:cxn>
              <a:cxn ang="0">
                <a:pos x="connsiteX3" y="connsiteY3"/>
              </a:cxn>
            </a:cxnLst>
            <a:rect l="l" t="t" r="r" b="b"/>
            <a:pathLst>
              <a:path w="24567" h="24567">
                <a:moveTo>
                  <a:pt x="6142" y="6142"/>
                </a:moveTo>
                <a:lnTo>
                  <a:pt x="22520" y="6142"/>
                </a:lnTo>
                <a:lnTo>
                  <a:pt x="22520" y="22520"/>
                </a:lnTo>
                <a:lnTo>
                  <a:pt x="6142" y="22520"/>
                </a:lnTo>
                <a:close/>
              </a:path>
            </a:pathLst>
          </a:custGeom>
          <a:solidFill>
            <a:srgbClr val="000000"/>
          </a:solidFill>
          <a:ln w="9525" cap="flat">
            <a:noFill/>
            <a:prstDash val="solid"/>
            <a:miter/>
          </a:ln>
        </p:spPr>
        <p:txBody>
          <a:bodyPr rtlCol="0" anchor="ctr"/>
          <a:lstStyle/>
          <a:p>
            <a:endParaRPr lang="zh-CN" altLang="en-US"/>
          </a:p>
        </p:txBody>
      </p:sp>
      <p:sp>
        <p:nvSpPr>
          <p:cNvPr id="35" name="任意多边形: 形状 34">
            <a:extLst>
              <a:ext uri="{FF2B5EF4-FFF2-40B4-BE49-F238E27FC236}">
                <a16:creationId xmlns:a16="http://schemas.microsoft.com/office/drawing/2014/main" id="{D1FCD1DB-6BD6-4300-85F9-340E34EE98BE}"/>
              </a:ext>
            </a:extLst>
          </p:cNvPr>
          <p:cNvSpPr/>
          <p:nvPr/>
        </p:nvSpPr>
        <p:spPr>
          <a:xfrm>
            <a:off x="9832440" y="3605808"/>
            <a:ext cx="24567" cy="24567"/>
          </a:xfrm>
          <a:custGeom>
            <a:avLst/>
            <a:gdLst>
              <a:gd name="connsiteX0" fmla="*/ 6142 w 24567"/>
              <a:gd name="connsiteY0" fmla="*/ 6142 h 24567"/>
              <a:gd name="connsiteX1" fmla="*/ 22520 w 24567"/>
              <a:gd name="connsiteY1" fmla="*/ 6142 h 24567"/>
              <a:gd name="connsiteX2" fmla="*/ 22520 w 24567"/>
              <a:gd name="connsiteY2" fmla="*/ 22520 h 24567"/>
              <a:gd name="connsiteX3" fmla="*/ 6142 w 24567"/>
              <a:gd name="connsiteY3" fmla="*/ 22520 h 24567"/>
            </a:gdLst>
            <a:ahLst/>
            <a:cxnLst>
              <a:cxn ang="0">
                <a:pos x="connsiteX0" y="connsiteY0"/>
              </a:cxn>
              <a:cxn ang="0">
                <a:pos x="connsiteX1" y="connsiteY1"/>
              </a:cxn>
              <a:cxn ang="0">
                <a:pos x="connsiteX2" y="connsiteY2"/>
              </a:cxn>
              <a:cxn ang="0">
                <a:pos x="connsiteX3" y="connsiteY3"/>
              </a:cxn>
            </a:cxnLst>
            <a:rect l="l" t="t" r="r" b="b"/>
            <a:pathLst>
              <a:path w="24567" h="24567">
                <a:moveTo>
                  <a:pt x="6142" y="6142"/>
                </a:moveTo>
                <a:lnTo>
                  <a:pt x="22520" y="6142"/>
                </a:lnTo>
                <a:lnTo>
                  <a:pt x="22520" y="22520"/>
                </a:lnTo>
                <a:lnTo>
                  <a:pt x="6142" y="22520"/>
                </a:lnTo>
                <a:close/>
              </a:path>
            </a:pathLst>
          </a:custGeom>
          <a:solidFill>
            <a:srgbClr val="000000"/>
          </a:solidFill>
          <a:ln w="9525" cap="flat">
            <a:noFill/>
            <a:prstDash val="solid"/>
            <a:miter/>
          </a:ln>
        </p:spPr>
        <p:txBody>
          <a:bodyPr rtlCol="0" anchor="ctr"/>
          <a:lstStyle/>
          <a:p>
            <a:endParaRPr lang="zh-CN" altLang="en-US"/>
          </a:p>
        </p:txBody>
      </p:sp>
      <p:sp>
        <p:nvSpPr>
          <p:cNvPr id="36" name="任意多边形: 形状 35">
            <a:extLst>
              <a:ext uri="{FF2B5EF4-FFF2-40B4-BE49-F238E27FC236}">
                <a16:creationId xmlns:a16="http://schemas.microsoft.com/office/drawing/2014/main" id="{26D2763C-CE4B-43EF-BDCF-BD77B265C365}"/>
              </a:ext>
            </a:extLst>
          </p:cNvPr>
          <p:cNvSpPr/>
          <p:nvPr/>
        </p:nvSpPr>
        <p:spPr>
          <a:xfrm>
            <a:off x="9807873" y="3605808"/>
            <a:ext cx="24567" cy="24567"/>
          </a:xfrm>
          <a:custGeom>
            <a:avLst/>
            <a:gdLst>
              <a:gd name="connsiteX0" fmla="*/ 6142 w 24567"/>
              <a:gd name="connsiteY0" fmla="*/ 6142 h 24567"/>
              <a:gd name="connsiteX1" fmla="*/ 22520 w 24567"/>
              <a:gd name="connsiteY1" fmla="*/ 6142 h 24567"/>
              <a:gd name="connsiteX2" fmla="*/ 22520 w 24567"/>
              <a:gd name="connsiteY2" fmla="*/ 22520 h 24567"/>
              <a:gd name="connsiteX3" fmla="*/ 6142 w 24567"/>
              <a:gd name="connsiteY3" fmla="*/ 22520 h 24567"/>
            </a:gdLst>
            <a:ahLst/>
            <a:cxnLst>
              <a:cxn ang="0">
                <a:pos x="connsiteX0" y="connsiteY0"/>
              </a:cxn>
              <a:cxn ang="0">
                <a:pos x="connsiteX1" y="connsiteY1"/>
              </a:cxn>
              <a:cxn ang="0">
                <a:pos x="connsiteX2" y="connsiteY2"/>
              </a:cxn>
              <a:cxn ang="0">
                <a:pos x="connsiteX3" y="connsiteY3"/>
              </a:cxn>
            </a:cxnLst>
            <a:rect l="l" t="t" r="r" b="b"/>
            <a:pathLst>
              <a:path w="24567" h="24567">
                <a:moveTo>
                  <a:pt x="6142" y="6142"/>
                </a:moveTo>
                <a:lnTo>
                  <a:pt x="22520" y="6142"/>
                </a:lnTo>
                <a:lnTo>
                  <a:pt x="22520" y="22520"/>
                </a:lnTo>
                <a:lnTo>
                  <a:pt x="6142" y="22520"/>
                </a:lnTo>
                <a:close/>
              </a:path>
            </a:pathLst>
          </a:custGeom>
          <a:solidFill>
            <a:srgbClr val="000000"/>
          </a:solidFill>
          <a:ln w="9525" cap="flat">
            <a:noFill/>
            <a:prstDash val="solid"/>
            <a:miter/>
          </a:ln>
        </p:spPr>
        <p:txBody>
          <a:bodyPr rtlCol="0" anchor="ctr"/>
          <a:lstStyle/>
          <a:p>
            <a:endParaRPr lang="zh-CN" altLang="en-US"/>
          </a:p>
        </p:txBody>
      </p:sp>
      <p:sp>
        <p:nvSpPr>
          <p:cNvPr id="37" name="任意多边形: 形状 36">
            <a:extLst>
              <a:ext uri="{FF2B5EF4-FFF2-40B4-BE49-F238E27FC236}">
                <a16:creationId xmlns:a16="http://schemas.microsoft.com/office/drawing/2014/main" id="{5628CB16-174E-4CDF-9333-9ED79D9BEDC3}"/>
              </a:ext>
            </a:extLst>
          </p:cNvPr>
          <p:cNvSpPr/>
          <p:nvPr/>
        </p:nvSpPr>
        <p:spPr>
          <a:xfrm>
            <a:off x="9783306" y="3605808"/>
            <a:ext cx="24567" cy="24567"/>
          </a:xfrm>
          <a:custGeom>
            <a:avLst/>
            <a:gdLst>
              <a:gd name="connsiteX0" fmla="*/ 6142 w 24567"/>
              <a:gd name="connsiteY0" fmla="*/ 6142 h 24567"/>
              <a:gd name="connsiteX1" fmla="*/ 22520 w 24567"/>
              <a:gd name="connsiteY1" fmla="*/ 6142 h 24567"/>
              <a:gd name="connsiteX2" fmla="*/ 22520 w 24567"/>
              <a:gd name="connsiteY2" fmla="*/ 22520 h 24567"/>
              <a:gd name="connsiteX3" fmla="*/ 6142 w 24567"/>
              <a:gd name="connsiteY3" fmla="*/ 22520 h 24567"/>
            </a:gdLst>
            <a:ahLst/>
            <a:cxnLst>
              <a:cxn ang="0">
                <a:pos x="connsiteX0" y="connsiteY0"/>
              </a:cxn>
              <a:cxn ang="0">
                <a:pos x="connsiteX1" y="connsiteY1"/>
              </a:cxn>
              <a:cxn ang="0">
                <a:pos x="connsiteX2" y="connsiteY2"/>
              </a:cxn>
              <a:cxn ang="0">
                <a:pos x="connsiteX3" y="connsiteY3"/>
              </a:cxn>
            </a:cxnLst>
            <a:rect l="l" t="t" r="r" b="b"/>
            <a:pathLst>
              <a:path w="24567" h="24567">
                <a:moveTo>
                  <a:pt x="6142" y="6142"/>
                </a:moveTo>
                <a:lnTo>
                  <a:pt x="22520" y="6142"/>
                </a:lnTo>
                <a:lnTo>
                  <a:pt x="22520" y="22520"/>
                </a:lnTo>
                <a:lnTo>
                  <a:pt x="6142" y="22520"/>
                </a:lnTo>
                <a:close/>
              </a:path>
            </a:pathLst>
          </a:custGeom>
          <a:solidFill>
            <a:srgbClr val="000000"/>
          </a:solidFill>
          <a:ln w="9525" cap="flat">
            <a:noFill/>
            <a:prstDash val="solid"/>
            <a:miter/>
          </a:ln>
        </p:spPr>
        <p:txBody>
          <a:bodyPr rtlCol="0" anchor="ctr"/>
          <a:lstStyle/>
          <a:p>
            <a:endParaRPr lang="zh-CN" altLang="en-US"/>
          </a:p>
        </p:txBody>
      </p:sp>
      <p:sp>
        <p:nvSpPr>
          <p:cNvPr id="38" name="任意多边形: 形状 37">
            <a:extLst>
              <a:ext uri="{FF2B5EF4-FFF2-40B4-BE49-F238E27FC236}">
                <a16:creationId xmlns:a16="http://schemas.microsoft.com/office/drawing/2014/main" id="{D60ACB8D-7EB5-4D94-8CB3-5838B9299247}"/>
              </a:ext>
            </a:extLst>
          </p:cNvPr>
          <p:cNvSpPr/>
          <p:nvPr/>
        </p:nvSpPr>
        <p:spPr>
          <a:xfrm>
            <a:off x="9758738" y="3605808"/>
            <a:ext cx="24567" cy="24567"/>
          </a:xfrm>
          <a:custGeom>
            <a:avLst/>
            <a:gdLst>
              <a:gd name="connsiteX0" fmla="*/ 6142 w 24567"/>
              <a:gd name="connsiteY0" fmla="*/ 6142 h 24567"/>
              <a:gd name="connsiteX1" fmla="*/ 22520 w 24567"/>
              <a:gd name="connsiteY1" fmla="*/ 6142 h 24567"/>
              <a:gd name="connsiteX2" fmla="*/ 22520 w 24567"/>
              <a:gd name="connsiteY2" fmla="*/ 22520 h 24567"/>
              <a:gd name="connsiteX3" fmla="*/ 6142 w 24567"/>
              <a:gd name="connsiteY3" fmla="*/ 22520 h 24567"/>
            </a:gdLst>
            <a:ahLst/>
            <a:cxnLst>
              <a:cxn ang="0">
                <a:pos x="connsiteX0" y="connsiteY0"/>
              </a:cxn>
              <a:cxn ang="0">
                <a:pos x="connsiteX1" y="connsiteY1"/>
              </a:cxn>
              <a:cxn ang="0">
                <a:pos x="connsiteX2" y="connsiteY2"/>
              </a:cxn>
              <a:cxn ang="0">
                <a:pos x="connsiteX3" y="connsiteY3"/>
              </a:cxn>
            </a:cxnLst>
            <a:rect l="l" t="t" r="r" b="b"/>
            <a:pathLst>
              <a:path w="24567" h="24567">
                <a:moveTo>
                  <a:pt x="6142" y="6142"/>
                </a:moveTo>
                <a:lnTo>
                  <a:pt x="22520" y="6142"/>
                </a:lnTo>
                <a:lnTo>
                  <a:pt x="22520" y="22520"/>
                </a:lnTo>
                <a:lnTo>
                  <a:pt x="6142" y="22520"/>
                </a:lnTo>
                <a:close/>
              </a:path>
            </a:pathLst>
          </a:custGeom>
          <a:solidFill>
            <a:srgbClr val="000000"/>
          </a:solidFill>
          <a:ln w="9525" cap="flat">
            <a:noFill/>
            <a:prstDash val="solid"/>
            <a:miter/>
          </a:ln>
        </p:spPr>
        <p:txBody>
          <a:bodyPr rtlCol="0" anchor="ctr"/>
          <a:lstStyle/>
          <a:p>
            <a:endParaRPr lang="zh-CN" altLang="en-US"/>
          </a:p>
        </p:txBody>
      </p:sp>
      <p:sp>
        <p:nvSpPr>
          <p:cNvPr id="39" name="任意多边形: 形状 38">
            <a:extLst>
              <a:ext uri="{FF2B5EF4-FFF2-40B4-BE49-F238E27FC236}">
                <a16:creationId xmlns:a16="http://schemas.microsoft.com/office/drawing/2014/main" id="{8ECB2379-DF15-4FB3-8AD9-F5CDF8FEB46E}"/>
              </a:ext>
            </a:extLst>
          </p:cNvPr>
          <p:cNvSpPr/>
          <p:nvPr/>
        </p:nvSpPr>
        <p:spPr>
          <a:xfrm>
            <a:off x="9734171" y="3638565"/>
            <a:ext cx="24567" cy="24567"/>
          </a:xfrm>
          <a:custGeom>
            <a:avLst/>
            <a:gdLst>
              <a:gd name="connsiteX0" fmla="*/ 6142 w 24567"/>
              <a:gd name="connsiteY0" fmla="*/ 6142 h 24567"/>
              <a:gd name="connsiteX1" fmla="*/ 22520 w 24567"/>
              <a:gd name="connsiteY1" fmla="*/ 6142 h 24567"/>
              <a:gd name="connsiteX2" fmla="*/ 22520 w 24567"/>
              <a:gd name="connsiteY2" fmla="*/ 22520 h 24567"/>
              <a:gd name="connsiteX3" fmla="*/ 6142 w 24567"/>
              <a:gd name="connsiteY3" fmla="*/ 22520 h 24567"/>
            </a:gdLst>
            <a:ahLst/>
            <a:cxnLst>
              <a:cxn ang="0">
                <a:pos x="connsiteX0" y="connsiteY0"/>
              </a:cxn>
              <a:cxn ang="0">
                <a:pos x="connsiteX1" y="connsiteY1"/>
              </a:cxn>
              <a:cxn ang="0">
                <a:pos x="connsiteX2" y="connsiteY2"/>
              </a:cxn>
              <a:cxn ang="0">
                <a:pos x="connsiteX3" y="connsiteY3"/>
              </a:cxn>
            </a:cxnLst>
            <a:rect l="l" t="t" r="r" b="b"/>
            <a:pathLst>
              <a:path w="24567" h="24567">
                <a:moveTo>
                  <a:pt x="6142" y="6142"/>
                </a:moveTo>
                <a:lnTo>
                  <a:pt x="22520" y="6142"/>
                </a:lnTo>
                <a:lnTo>
                  <a:pt x="22520" y="22520"/>
                </a:lnTo>
                <a:lnTo>
                  <a:pt x="6142" y="22520"/>
                </a:lnTo>
                <a:close/>
              </a:path>
            </a:pathLst>
          </a:custGeom>
          <a:solidFill>
            <a:srgbClr val="000000"/>
          </a:solidFill>
          <a:ln w="9525" cap="flat">
            <a:noFill/>
            <a:prstDash val="solid"/>
            <a:miter/>
          </a:ln>
        </p:spPr>
        <p:txBody>
          <a:bodyPr rtlCol="0" anchor="ctr"/>
          <a:lstStyle/>
          <a:p>
            <a:endParaRPr lang="zh-CN" altLang="en-US"/>
          </a:p>
        </p:txBody>
      </p:sp>
      <p:sp>
        <p:nvSpPr>
          <p:cNvPr id="40" name="任意多边形: 形状 39">
            <a:extLst>
              <a:ext uri="{FF2B5EF4-FFF2-40B4-BE49-F238E27FC236}">
                <a16:creationId xmlns:a16="http://schemas.microsoft.com/office/drawing/2014/main" id="{B9E44CE0-3F6E-499F-B528-E0FBAC2403C7}"/>
              </a:ext>
            </a:extLst>
          </p:cNvPr>
          <p:cNvSpPr/>
          <p:nvPr/>
        </p:nvSpPr>
        <p:spPr>
          <a:xfrm>
            <a:off x="9734171" y="3605808"/>
            <a:ext cx="24567" cy="24567"/>
          </a:xfrm>
          <a:custGeom>
            <a:avLst/>
            <a:gdLst>
              <a:gd name="connsiteX0" fmla="*/ 6142 w 24567"/>
              <a:gd name="connsiteY0" fmla="*/ 6142 h 24567"/>
              <a:gd name="connsiteX1" fmla="*/ 22520 w 24567"/>
              <a:gd name="connsiteY1" fmla="*/ 6142 h 24567"/>
              <a:gd name="connsiteX2" fmla="*/ 22520 w 24567"/>
              <a:gd name="connsiteY2" fmla="*/ 22520 h 24567"/>
              <a:gd name="connsiteX3" fmla="*/ 6142 w 24567"/>
              <a:gd name="connsiteY3" fmla="*/ 22520 h 24567"/>
            </a:gdLst>
            <a:ahLst/>
            <a:cxnLst>
              <a:cxn ang="0">
                <a:pos x="connsiteX0" y="connsiteY0"/>
              </a:cxn>
              <a:cxn ang="0">
                <a:pos x="connsiteX1" y="connsiteY1"/>
              </a:cxn>
              <a:cxn ang="0">
                <a:pos x="connsiteX2" y="connsiteY2"/>
              </a:cxn>
              <a:cxn ang="0">
                <a:pos x="connsiteX3" y="connsiteY3"/>
              </a:cxn>
            </a:cxnLst>
            <a:rect l="l" t="t" r="r" b="b"/>
            <a:pathLst>
              <a:path w="24567" h="24567">
                <a:moveTo>
                  <a:pt x="6142" y="6142"/>
                </a:moveTo>
                <a:lnTo>
                  <a:pt x="22520" y="6142"/>
                </a:lnTo>
                <a:lnTo>
                  <a:pt x="22520" y="22520"/>
                </a:lnTo>
                <a:lnTo>
                  <a:pt x="6142" y="22520"/>
                </a:lnTo>
                <a:close/>
              </a:path>
            </a:pathLst>
          </a:custGeom>
          <a:solidFill>
            <a:srgbClr val="000000"/>
          </a:solidFill>
          <a:ln w="9525" cap="flat">
            <a:noFill/>
            <a:prstDash val="solid"/>
            <a:miter/>
          </a:ln>
        </p:spPr>
        <p:txBody>
          <a:bodyPr rtlCol="0" anchor="ctr"/>
          <a:lstStyle/>
          <a:p>
            <a:endParaRPr lang="zh-CN" altLang="en-US"/>
          </a:p>
        </p:txBody>
      </p:sp>
      <p:sp>
        <p:nvSpPr>
          <p:cNvPr id="41" name="任意多边形: 形状 40">
            <a:extLst>
              <a:ext uri="{FF2B5EF4-FFF2-40B4-BE49-F238E27FC236}">
                <a16:creationId xmlns:a16="http://schemas.microsoft.com/office/drawing/2014/main" id="{AAC3CD67-19B4-49EC-BF97-F277B6223F7A}"/>
              </a:ext>
            </a:extLst>
          </p:cNvPr>
          <p:cNvSpPr/>
          <p:nvPr/>
        </p:nvSpPr>
        <p:spPr>
          <a:xfrm>
            <a:off x="9709604" y="3605808"/>
            <a:ext cx="24567" cy="24567"/>
          </a:xfrm>
          <a:custGeom>
            <a:avLst/>
            <a:gdLst>
              <a:gd name="connsiteX0" fmla="*/ 6142 w 24567"/>
              <a:gd name="connsiteY0" fmla="*/ 6142 h 24567"/>
              <a:gd name="connsiteX1" fmla="*/ 22520 w 24567"/>
              <a:gd name="connsiteY1" fmla="*/ 6142 h 24567"/>
              <a:gd name="connsiteX2" fmla="*/ 22520 w 24567"/>
              <a:gd name="connsiteY2" fmla="*/ 22520 h 24567"/>
              <a:gd name="connsiteX3" fmla="*/ 6142 w 24567"/>
              <a:gd name="connsiteY3" fmla="*/ 22520 h 24567"/>
            </a:gdLst>
            <a:ahLst/>
            <a:cxnLst>
              <a:cxn ang="0">
                <a:pos x="connsiteX0" y="connsiteY0"/>
              </a:cxn>
              <a:cxn ang="0">
                <a:pos x="connsiteX1" y="connsiteY1"/>
              </a:cxn>
              <a:cxn ang="0">
                <a:pos x="connsiteX2" y="connsiteY2"/>
              </a:cxn>
              <a:cxn ang="0">
                <a:pos x="connsiteX3" y="connsiteY3"/>
              </a:cxn>
            </a:cxnLst>
            <a:rect l="l" t="t" r="r" b="b"/>
            <a:pathLst>
              <a:path w="24567" h="24567">
                <a:moveTo>
                  <a:pt x="6142" y="6142"/>
                </a:moveTo>
                <a:lnTo>
                  <a:pt x="22520" y="6142"/>
                </a:lnTo>
                <a:lnTo>
                  <a:pt x="22520" y="22520"/>
                </a:lnTo>
                <a:lnTo>
                  <a:pt x="6142" y="22520"/>
                </a:lnTo>
                <a:close/>
              </a:path>
            </a:pathLst>
          </a:custGeom>
          <a:solidFill>
            <a:srgbClr val="000000"/>
          </a:solidFill>
          <a:ln w="9525" cap="flat">
            <a:noFill/>
            <a:prstDash val="solid"/>
            <a:miter/>
          </a:ln>
        </p:spPr>
        <p:txBody>
          <a:bodyPr rtlCol="0" anchor="ctr"/>
          <a:lstStyle/>
          <a:p>
            <a:endParaRPr lang="zh-CN" altLang="en-US"/>
          </a:p>
        </p:txBody>
      </p:sp>
      <p:sp>
        <p:nvSpPr>
          <p:cNvPr id="42" name="任意多边形: 形状 41">
            <a:extLst>
              <a:ext uri="{FF2B5EF4-FFF2-40B4-BE49-F238E27FC236}">
                <a16:creationId xmlns:a16="http://schemas.microsoft.com/office/drawing/2014/main" id="{AEC5430E-31AB-4384-9E75-7BBF84EA07E5}"/>
              </a:ext>
            </a:extLst>
          </p:cNvPr>
          <p:cNvSpPr/>
          <p:nvPr/>
        </p:nvSpPr>
        <p:spPr>
          <a:xfrm>
            <a:off x="9619524" y="3196355"/>
            <a:ext cx="499533" cy="262050"/>
          </a:xfrm>
          <a:custGeom>
            <a:avLst/>
            <a:gdLst>
              <a:gd name="connsiteX0" fmla="*/ 464869 w 499532"/>
              <a:gd name="connsiteY0" fmla="*/ 129740 h 262050"/>
              <a:gd name="connsiteX1" fmla="*/ 464615 w 499532"/>
              <a:gd name="connsiteY1" fmla="*/ 128978 h 262050"/>
              <a:gd name="connsiteX2" fmla="*/ 464099 w 499532"/>
              <a:gd name="connsiteY2" fmla="*/ 128397 h 262050"/>
              <a:gd name="connsiteX3" fmla="*/ 375248 w 499532"/>
              <a:gd name="connsiteY3" fmla="*/ 39537 h 262050"/>
              <a:gd name="connsiteX4" fmla="*/ 374650 w 499532"/>
              <a:gd name="connsiteY4" fmla="*/ 39013 h 262050"/>
              <a:gd name="connsiteX5" fmla="*/ 373880 w 499532"/>
              <a:gd name="connsiteY5" fmla="*/ 38751 h 262050"/>
              <a:gd name="connsiteX6" fmla="*/ 129748 w 499532"/>
              <a:gd name="connsiteY6" fmla="*/ 38751 h 262050"/>
              <a:gd name="connsiteX7" fmla="*/ 128978 w 499532"/>
              <a:gd name="connsiteY7" fmla="*/ 39013 h 262050"/>
              <a:gd name="connsiteX8" fmla="*/ 128380 w 499532"/>
              <a:gd name="connsiteY8" fmla="*/ 39537 h 262050"/>
              <a:gd name="connsiteX9" fmla="*/ 39529 w 499532"/>
              <a:gd name="connsiteY9" fmla="*/ 128388 h 262050"/>
              <a:gd name="connsiteX10" fmla="*/ 39013 w 499532"/>
              <a:gd name="connsiteY10" fmla="*/ 128978 h 262050"/>
              <a:gd name="connsiteX11" fmla="*/ 38759 w 499532"/>
              <a:gd name="connsiteY11" fmla="*/ 129740 h 262050"/>
              <a:gd name="connsiteX12" fmla="*/ 6142 w 499532"/>
              <a:gd name="connsiteY12" fmla="*/ 251814 h 262050"/>
              <a:gd name="connsiteX13" fmla="*/ 14331 w 499532"/>
              <a:gd name="connsiteY13" fmla="*/ 260003 h 262050"/>
              <a:gd name="connsiteX14" fmla="*/ 79843 w 499532"/>
              <a:gd name="connsiteY14" fmla="*/ 260003 h 262050"/>
              <a:gd name="connsiteX15" fmla="*/ 88033 w 499532"/>
              <a:gd name="connsiteY15" fmla="*/ 251814 h 262050"/>
              <a:gd name="connsiteX16" fmla="*/ 251814 w 499532"/>
              <a:gd name="connsiteY16" fmla="*/ 88033 h 262050"/>
              <a:gd name="connsiteX17" fmla="*/ 415595 w 499532"/>
              <a:gd name="connsiteY17" fmla="*/ 251814 h 262050"/>
              <a:gd name="connsiteX18" fmla="*/ 423784 w 499532"/>
              <a:gd name="connsiteY18" fmla="*/ 260003 h 262050"/>
              <a:gd name="connsiteX19" fmla="*/ 489297 w 499532"/>
              <a:gd name="connsiteY19" fmla="*/ 260003 h 262050"/>
              <a:gd name="connsiteX20" fmla="*/ 497486 w 499532"/>
              <a:gd name="connsiteY20" fmla="*/ 251814 h 262050"/>
              <a:gd name="connsiteX21" fmla="*/ 464869 w 499532"/>
              <a:gd name="connsiteY21" fmla="*/ 129740 h 262050"/>
              <a:gd name="connsiteX22" fmla="*/ 260003 w 499532"/>
              <a:gd name="connsiteY22" fmla="*/ 72056 h 262050"/>
              <a:gd name="connsiteX23" fmla="*/ 260003 w 499532"/>
              <a:gd name="connsiteY23" fmla="*/ 22725 h 262050"/>
              <a:gd name="connsiteX24" fmla="*/ 359262 w 499532"/>
              <a:gd name="connsiteY24" fmla="*/ 49298 h 262050"/>
              <a:gd name="connsiteX25" fmla="*/ 334695 w 499532"/>
              <a:gd name="connsiteY25" fmla="*/ 91881 h 262050"/>
              <a:gd name="connsiteX26" fmla="*/ 260003 w 499532"/>
              <a:gd name="connsiteY26" fmla="*/ 72056 h 262050"/>
              <a:gd name="connsiteX27" fmla="*/ 168957 w 499532"/>
              <a:gd name="connsiteY27" fmla="*/ 91914 h 262050"/>
              <a:gd name="connsiteX28" fmla="*/ 144390 w 499532"/>
              <a:gd name="connsiteY28" fmla="*/ 49331 h 262050"/>
              <a:gd name="connsiteX29" fmla="*/ 243625 w 499532"/>
              <a:gd name="connsiteY29" fmla="*/ 22725 h 262050"/>
              <a:gd name="connsiteX30" fmla="*/ 243625 w 499532"/>
              <a:gd name="connsiteY30" fmla="*/ 72056 h 262050"/>
              <a:gd name="connsiteX31" fmla="*/ 168957 w 499532"/>
              <a:gd name="connsiteY31" fmla="*/ 91914 h 262050"/>
              <a:gd name="connsiteX32" fmla="*/ 71835 w 499532"/>
              <a:gd name="connsiteY32" fmla="*/ 243625 h 262050"/>
              <a:gd name="connsiteX33" fmla="*/ 22700 w 499532"/>
              <a:gd name="connsiteY33" fmla="*/ 243625 h 262050"/>
              <a:gd name="connsiteX34" fmla="*/ 49339 w 499532"/>
              <a:gd name="connsiteY34" fmla="*/ 144398 h 262050"/>
              <a:gd name="connsiteX35" fmla="*/ 92053 w 499532"/>
              <a:gd name="connsiteY35" fmla="*/ 169039 h 262050"/>
              <a:gd name="connsiteX36" fmla="*/ 71835 w 499532"/>
              <a:gd name="connsiteY36" fmla="*/ 243625 h 262050"/>
              <a:gd name="connsiteX37" fmla="*/ 100259 w 499532"/>
              <a:gd name="connsiteY37" fmla="*/ 154864 h 262050"/>
              <a:gd name="connsiteX38" fmla="*/ 57528 w 499532"/>
              <a:gd name="connsiteY38" fmla="*/ 130206 h 262050"/>
              <a:gd name="connsiteX39" fmla="*/ 130223 w 499532"/>
              <a:gd name="connsiteY39" fmla="*/ 57553 h 262050"/>
              <a:gd name="connsiteX40" fmla="*/ 154790 w 499532"/>
              <a:gd name="connsiteY40" fmla="*/ 100136 h 262050"/>
              <a:gd name="connsiteX41" fmla="*/ 100259 w 499532"/>
              <a:gd name="connsiteY41" fmla="*/ 154864 h 262050"/>
              <a:gd name="connsiteX42" fmla="*/ 348830 w 499532"/>
              <a:gd name="connsiteY42" fmla="*/ 100144 h 262050"/>
              <a:gd name="connsiteX43" fmla="*/ 373397 w 499532"/>
              <a:gd name="connsiteY43" fmla="*/ 57561 h 262050"/>
              <a:gd name="connsiteX44" fmla="*/ 446091 w 499532"/>
              <a:gd name="connsiteY44" fmla="*/ 130214 h 262050"/>
              <a:gd name="connsiteX45" fmla="*/ 403361 w 499532"/>
              <a:gd name="connsiteY45" fmla="*/ 154872 h 262050"/>
              <a:gd name="connsiteX46" fmla="*/ 348830 w 499532"/>
              <a:gd name="connsiteY46" fmla="*/ 100144 h 262050"/>
              <a:gd name="connsiteX47" fmla="*/ 431793 w 499532"/>
              <a:gd name="connsiteY47" fmla="*/ 243625 h 262050"/>
              <a:gd name="connsiteX48" fmla="*/ 411574 w 499532"/>
              <a:gd name="connsiteY48" fmla="*/ 169039 h 262050"/>
              <a:gd name="connsiteX49" fmla="*/ 454288 w 499532"/>
              <a:gd name="connsiteY49" fmla="*/ 144398 h 262050"/>
              <a:gd name="connsiteX50" fmla="*/ 480960 w 499532"/>
              <a:gd name="connsiteY50" fmla="*/ 243625 h 262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499532" h="262050">
                <a:moveTo>
                  <a:pt x="464869" y="129740"/>
                </a:moveTo>
                <a:cubicBezTo>
                  <a:pt x="464799" y="129481"/>
                  <a:pt x="464714" y="129227"/>
                  <a:pt x="464615" y="128978"/>
                </a:cubicBezTo>
                <a:cubicBezTo>
                  <a:pt x="464454" y="128775"/>
                  <a:pt x="464281" y="128581"/>
                  <a:pt x="464099" y="128397"/>
                </a:cubicBezTo>
                <a:cubicBezTo>
                  <a:pt x="442622" y="91624"/>
                  <a:pt x="412018" y="61017"/>
                  <a:pt x="375248" y="39537"/>
                </a:cubicBezTo>
                <a:cubicBezTo>
                  <a:pt x="375026" y="39381"/>
                  <a:pt x="374887" y="39152"/>
                  <a:pt x="374650" y="39013"/>
                </a:cubicBezTo>
                <a:cubicBezTo>
                  <a:pt x="374399" y="38910"/>
                  <a:pt x="374142" y="38822"/>
                  <a:pt x="373880" y="38751"/>
                </a:cubicBezTo>
                <a:cubicBezTo>
                  <a:pt x="298310" y="-4728"/>
                  <a:pt x="205318" y="-4728"/>
                  <a:pt x="129748" y="38751"/>
                </a:cubicBezTo>
                <a:cubicBezTo>
                  <a:pt x="129486" y="38822"/>
                  <a:pt x="129228" y="38910"/>
                  <a:pt x="128978" y="39013"/>
                </a:cubicBezTo>
                <a:cubicBezTo>
                  <a:pt x="128740" y="39152"/>
                  <a:pt x="128601" y="39381"/>
                  <a:pt x="128380" y="39537"/>
                </a:cubicBezTo>
                <a:cubicBezTo>
                  <a:pt x="91609" y="61014"/>
                  <a:pt x="61006" y="91618"/>
                  <a:pt x="39529" y="128388"/>
                </a:cubicBezTo>
                <a:cubicBezTo>
                  <a:pt x="39373" y="128609"/>
                  <a:pt x="39144" y="128740"/>
                  <a:pt x="39013" y="128978"/>
                </a:cubicBezTo>
                <a:cubicBezTo>
                  <a:pt x="38914" y="129227"/>
                  <a:pt x="38829" y="129481"/>
                  <a:pt x="38759" y="129740"/>
                </a:cubicBezTo>
                <a:cubicBezTo>
                  <a:pt x="17358" y="166861"/>
                  <a:pt x="6108" y="208965"/>
                  <a:pt x="6142" y="251814"/>
                </a:cubicBezTo>
                <a:cubicBezTo>
                  <a:pt x="6142" y="256337"/>
                  <a:pt x="9808" y="260003"/>
                  <a:pt x="14331" y="260003"/>
                </a:cubicBezTo>
                <a:lnTo>
                  <a:pt x="79843" y="260003"/>
                </a:lnTo>
                <a:cubicBezTo>
                  <a:pt x="84366" y="260003"/>
                  <a:pt x="88033" y="256337"/>
                  <a:pt x="88033" y="251814"/>
                </a:cubicBezTo>
                <a:cubicBezTo>
                  <a:pt x="88033" y="161360"/>
                  <a:pt x="161360" y="88033"/>
                  <a:pt x="251814" y="88033"/>
                </a:cubicBezTo>
                <a:cubicBezTo>
                  <a:pt x="342268" y="88033"/>
                  <a:pt x="415595" y="161360"/>
                  <a:pt x="415595" y="251814"/>
                </a:cubicBezTo>
                <a:cubicBezTo>
                  <a:pt x="415595" y="256337"/>
                  <a:pt x="419261" y="260003"/>
                  <a:pt x="423784" y="260003"/>
                </a:cubicBezTo>
                <a:lnTo>
                  <a:pt x="489297" y="260003"/>
                </a:lnTo>
                <a:cubicBezTo>
                  <a:pt x="493819" y="260003"/>
                  <a:pt x="497486" y="256337"/>
                  <a:pt x="497486" y="251814"/>
                </a:cubicBezTo>
                <a:cubicBezTo>
                  <a:pt x="497519" y="208965"/>
                  <a:pt x="486270" y="166861"/>
                  <a:pt x="464869" y="129740"/>
                </a:cubicBezTo>
                <a:close/>
                <a:moveTo>
                  <a:pt x="260003" y="72056"/>
                </a:moveTo>
                <a:lnTo>
                  <a:pt x="260003" y="22725"/>
                </a:lnTo>
                <a:cubicBezTo>
                  <a:pt x="294682" y="23906"/>
                  <a:pt x="328632" y="32995"/>
                  <a:pt x="359262" y="49298"/>
                </a:cubicBezTo>
                <a:lnTo>
                  <a:pt x="334695" y="91881"/>
                </a:lnTo>
                <a:cubicBezTo>
                  <a:pt x="311541" y="79906"/>
                  <a:pt x="286048" y="73139"/>
                  <a:pt x="260003" y="72056"/>
                </a:cubicBezTo>
                <a:close/>
                <a:moveTo>
                  <a:pt x="168957" y="91914"/>
                </a:moveTo>
                <a:lnTo>
                  <a:pt x="144390" y="49331"/>
                </a:lnTo>
                <a:cubicBezTo>
                  <a:pt x="175010" y="33020"/>
                  <a:pt x="208951" y="23920"/>
                  <a:pt x="243625" y="22725"/>
                </a:cubicBezTo>
                <a:lnTo>
                  <a:pt x="243625" y="72056"/>
                </a:lnTo>
                <a:cubicBezTo>
                  <a:pt x="217585" y="73153"/>
                  <a:pt x="192101" y="79931"/>
                  <a:pt x="168957" y="91914"/>
                </a:cubicBezTo>
                <a:close/>
                <a:moveTo>
                  <a:pt x="71835" y="243625"/>
                </a:moveTo>
                <a:lnTo>
                  <a:pt x="22700" y="243625"/>
                </a:lnTo>
                <a:cubicBezTo>
                  <a:pt x="23900" y="208951"/>
                  <a:pt x="33012" y="175010"/>
                  <a:pt x="49339" y="144398"/>
                </a:cubicBezTo>
                <a:lnTo>
                  <a:pt x="92053" y="169039"/>
                </a:lnTo>
                <a:cubicBezTo>
                  <a:pt x="79952" y="192127"/>
                  <a:pt x="73051" y="217585"/>
                  <a:pt x="71835" y="243625"/>
                </a:cubicBezTo>
                <a:close/>
                <a:moveTo>
                  <a:pt x="100259" y="154864"/>
                </a:moveTo>
                <a:lnTo>
                  <a:pt x="57528" y="130206"/>
                </a:lnTo>
                <a:cubicBezTo>
                  <a:pt x="76000" y="100840"/>
                  <a:pt x="100846" y="76009"/>
                  <a:pt x="130223" y="57553"/>
                </a:cubicBezTo>
                <a:lnTo>
                  <a:pt x="154790" y="100136"/>
                </a:lnTo>
                <a:cubicBezTo>
                  <a:pt x="132892" y="114249"/>
                  <a:pt x="114293" y="132915"/>
                  <a:pt x="100259" y="154864"/>
                </a:cubicBezTo>
                <a:close/>
                <a:moveTo>
                  <a:pt x="348830" y="100144"/>
                </a:moveTo>
                <a:lnTo>
                  <a:pt x="373397" y="57561"/>
                </a:lnTo>
                <a:cubicBezTo>
                  <a:pt x="402773" y="76017"/>
                  <a:pt x="427619" y="100848"/>
                  <a:pt x="446091" y="130214"/>
                </a:cubicBezTo>
                <a:lnTo>
                  <a:pt x="403361" y="154872"/>
                </a:lnTo>
                <a:cubicBezTo>
                  <a:pt x="389326" y="132923"/>
                  <a:pt x="370727" y="114257"/>
                  <a:pt x="348830" y="100144"/>
                </a:cubicBezTo>
                <a:close/>
                <a:moveTo>
                  <a:pt x="431793" y="243625"/>
                </a:moveTo>
                <a:cubicBezTo>
                  <a:pt x="430577" y="217585"/>
                  <a:pt x="423676" y="192127"/>
                  <a:pt x="411574" y="169039"/>
                </a:cubicBezTo>
                <a:lnTo>
                  <a:pt x="454288" y="144398"/>
                </a:lnTo>
                <a:cubicBezTo>
                  <a:pt x="470627" y="175008"/>
                  <a:pt x="479750" y="208948"/>
                  <a:pt x="480960" y="243625"/>
                </a:cubicBezTo>
                <a:close/>
              </a:path>
            </a:pathLst>
          </a:custGeom>
          <a:solidFill>
            <a:srgbClr val="000000"/>
          </a:solidFill>
          <a:ln w="9525" cap="flat">
            <a:noFill/>
            <a:prstDash val="solid"/>
            <a:miter/>
          </a:ln>
        </p:spPr>
        <p:txBody>
          <a:bodyPr rtlCol="0" anchor="ctr"/>
          <a:lstStyle/>
          <a:p>
            <a:endParaRPr lang="zh-CN" altLang="en-US"/>
          </a:p>
        </p:txBody>
      </p:sp>
      <p:sp>
        <p:nvSpPr>
          <p:cNvPr id="43" name="任意多边形: 形状 42">
            <a:extLst>
              <a:ext uri="{FF2B5EF4-FFF2-40B4-BE49-F238E27FC236}">
                <a16:creationId xmlns:a16="http://schemas.microsoft.com/office/drawing/2014/main" id="{853F5382-BD9E-459E-9451-B74F645E16FC}"/>
              </a:ext>
            </a:extLst>
          </p:cNvPr>
          <p:cNvSpPr/>
          <p:nvPr/>
        </p:nvSpPr>
        <p:spPr>
          <a:xfrm>
            <a:off x="9824596" y="3311057"/>
            <a:ext cx="131025" cy="180159"/>
          </a:xfrm>
          <a:custGeom>
            <a:avLst/>
            <a:gdLst>
              <a:gd name="connsiteX0" fmla="*/ 132727 w 131025"/>
              <a:gd name="connsiteY0" fmla="*/ 30736 h 180159"/>
              <a:gd name="connsiteX1" fmla="*/ 108187 w 131025"/>
              <a:gd name="connsiteY1" fmla="*/ 6142 h 180159"/>
              <a:gd name="connsiteX2" fmla="*/ 86868 w 131025"/>
              <a:gd name="connsiteY2" fmla="*/ 18452 h 180159"/>
              <a:gd name="connsiteX3" fmla="*/ 41697 w 131025"/>
              <a:gd name="connsiteY3" fmla="*/ 96674 h 180159"/>
              <a:gd name="connsiteX4" fmla="*/ 6484 w 131025"/>
              <a:gd name="connsiteY4" fmla="*/ 142365 h 180159"/>
              <a:gd name="connsiteX5" fmla="*/ 52175 w 131025"/>
              <a:gd name="connsiteY5" fmla="*/ 177578 h 180159"/>
              <a:gd name="connsiteX6" fmla="*/ 87388 w 131025"/>
              <a:gd name="connsiteY6" fmla="*/ 131887 h 180159"/>
              <a:gd name="connsiteX7" fmla="*/ 84411 w 131025"/>
              <a:gd name="connsiteY7" fmla="*/ 121020 h 180159"/>
              <a:gd name="connsiteX8" fmla="*/ 129451 w 131025"/>
              <a:gd name="connsiteY8" fmla="*/ 42938 h 180159"/>
              <a:gd name="connsiteX9" fmla="*/ 132727 w 131025"/>
              <a:gd name="connsiteY9" fmla="*/ 30736 h 180159"/>
              <a:gd name="connsiteX10" fmla="*/ 46742 w 131025"/>
              <a:gd name="connsiteY10" fmla="*/ 161679 h 180159"/>
              <a:gd name="connsiteX11" fmla="*/ 22174 w 131025"/>
              <a:gd name="connsiteY11" fmla="*/ 137112 h 180159"/>
              <a:gd name="connsiteX12" fmla="*/ 46742 w 131025"/>
              <a:gd name="connsiteY12" fmla="*/ 112545 h 180159"/>
              <a:gd name="connsiteX13" fmla="*/ 71309 w 131025"/>
              <a:gd name="connsiteY13" fmla="*/ 137112 h 180159"/>
              <a:gd name="connsiteX14" fmla="*/ 46742 w 131025"/>
              <a:gd name="connsiteY14" fmla="*/ 161679 h 180159"/>
              <a:gd name="connsiteX15" fmla="*/ 115235 w 131025"/>
              <a:gd name="connsiteY15" fmla="*/ 34831 h 180159"/>
              <a:gd name="connsiteX16" fmla="*/ 73765 w 131025"/>
              <a:gd name="connsiteY16" fmla="*/ 106608 h 180159"/>
              <a:gd name="connsiteX17" fmla="*/ 59598 w 131025"/>
              <a:gd name="connsiteY17" fmla="*/ 98419 h 180159"/>
              <a:gd name="connsiteX18" fmla="*/ 101076 w 131025"/>
              <a:gd name="connsiteY18" fmla="*/ 26592 h 180159"/>
              <a:gd name="connsiteX19" fmla="*/ 112280 w 131025"/>
              <a:gd name="connsiteY19" fmla="*/ 23662 h 180159"/>
              <a:gd name="connsiteX20" fmla="*/ 116332 w 131025"/>
              <a:gd name="connsiteY20" fmla="*/ 30687 h 180159"/>
              <a:gd name="connsiteX21" fmla="*/ 115235 w 131025"/>
              <a:gd name="connsiteY21" fmla="*/ 34831 h 1801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31025" h="180159">
                <a:moveTo>
                  <a:pt x="132727" y="30736"/>
                </a:moveTo>
                <a:cubicBezTo>
                  <a:pt x="132741" y="17168"/>
                  <a:pt x="121755" y="6157"/>
                  <a:pt x="108187" y="6142"/>
                </a:cubicBezTo>
                <a:cubicBezTo>
                  <a:pt x="99389" y="6132"/>
                  <a:pt x="91257" y="10828"/>
                  <a:pt x="86868" y="18452"/>
                </a:cubicBezTo>
                <a:lnTo>
                  <a:pt x="41697" y="96674"/>
                </a:lnTo>
                <a:cubicBezTo>
                  <a:pt x="19356" y="99568"/>
                  <a:pt x="3591" y="120024"/>
                  <a:pt x="6484" y="142365"/>
                </a:cubicBezTo>
                <a:cubicBezTo>
                  <a:pt x="9377" y="164706"/>
                  <a:pt x="29834" y="180471"/>
                  <a:pt x="52175" y="177578"/>
                </a:cubicBezTo>
                <a:cubicBezTo>
                  <a:pt x="74516" y="174685"/>
                  <a:pt x="90281" y="154229"/>
                  <a:pt x="87388" y="131887"/>
                </a:cubicBezTo>
                <a:cubicBezTo>
                  <a:pt x="86903" y="128145"/>
                  <a:pt x="85902" y="124488"/>
                  <a:pt x="84411" y="121020"/>
                </a:cubicBezTo>
                <a:lnTo>
                  <a:pt x="129451" y="42938"/>
                </a:lnTo>
                <a:cubicBezTo>
                  <a:pt x="131580" y="39222"/>
                  <a:pt x="132709" y="35018"/>
                  <a:pt x="132727" y="30736"/>
                </a:cubicBezTo>
                <a:close/>
                <a:moveTo>
                  <a:pt x="46742" y="161679"/>
                </a:moveTo>
                <a:cubicBezTo>
                  <a:pt x="33173" y="161679"/>
                  <a:pt x="22174" y="150680"/>
                  <a:pt x="22174" y="137112"/>
                </a:cubicBezTo>
                <a:cubicBezTo>
                  <a:pt x="22174" y="123543"/>
                  <a:pt x="33173" y="112545"/>
                  <a:pt x="46742" y="112545"/>
                </a:cubicBezTo>
                <a:cubicBezTo>
                  <a:pt x="60310" y="112545"/>
                  <a:pt x="71309" y="123543"/>
                  <a:pt x="71309" y="137112"/>
                </a:cubicBezTo>
                <a:cubicBezTo>
                  <a:pt x="71309" y="150680"/>
                  <a:pt x="60310" y="161679"/>
                  <a:pt x="46742" y="161679"/>
                </a:cubicBezTo>
                <a:close/>
                <a:moveTo>
                  <a:pt x="115235" y="34831"/>
                </a:moveTo>
                <a:lnTo>
                  <a:pt x="73765" y="106608"/>
                </a:lnTo>
                <a:cubicBezTo>
                  <a:pt x="69646" y="102947"/>
                  <a:pt x="64826" y="100161"/>
                  <a:pt x="59598" y="98419"/>
                </a:cubicBezTo>
                <a:lnTo>
                  <a:pt x="101076" y="26592"/>
                </a:lnTo>
                <a:cubicBezTo>
                  <a:pt x="103361" y="22689"/>
                  <a:pt x="108377" y="21378"/>
                  <a:pt x="112280" y="23662"/>
                </a:cubicBezTo>
                <a:cubicBezTo>
                  <a:pt x="114777" y="25123"/>
                  <a:pt x="116317" y="27794"/>
                  <a:pt x="116332" y="30687"/>
                </a:cubicBezTo>
                <a:cubicBezTo>
                  <a:pt x="116331" y="32140"/>
                  <a:pt x="115952" y="33567"/>
                  <a:pt x="115235" y="34831"/>
                </a:cubicBezTo>
                <a:close/>
              </a:path>
            </a:pathLst>
          </a:custGeom>
          <a:solidFill>
            <a:srgbClr val="0A8C9E"/>
          </a:solidFill>
          <a:ln w="9525" cap="flat">
            <a:noFill/>
            <a:prstDash val="solid"/>
            <a:miter/>
          </a:ln>
        </p:spPr>
        <p:txBody>
          <a:bodyPr rtlCol="0" anchor="ctr"/>
          <a:lstStyle/>
          <a:p>
            <a:endParaRPr lang="zh-CN" altLang="en-US"/>
          </a:p>
        </p:txBody>
      </p:sp>
      <p:sp>
        <p:nvSpPr>
          <p:cNvPr id="45" name="任意多边形: 形状 44">
            <a:extLst>
              <a:ext uri="{FF2B5EF4-FFF2-40B4-BE49-F238E27FC236}">
                <a16:creationId xmlns:a16="http://schemas.microsoft.com/office/drawing/2014/main" id="{4E8A521F-B2BE-4500-BD0E-1A4EE8240658}"/>
              </a:ext>
            </a:extLst>
          </p:cNvPr>
          <p:cNvSpPr/>
          <p:nvPr/>
        </p:nvSpPr>
        <p:spPr>
          <a:xfrm>
            <a:off x="9624748" y="4330353"/>
            <a:ext cx="436373" cy="436373"/>
          </a:xfrm>
          <a:custGeom>
            <a:avLst/>
            <a:gdLst>
              <a:gd name="connsiteX0" fmla="*/ 413124 w 436373"/>
              <a:gd name="connsiteY0" fmla="*/ 91209 h 436373"/>
              <a:gd name="connsiteX1" fmla="*/ 405970 w 436373"/>
              <a:gd name="connsiteY1" fmla="*/ 91209 h 436373"/>
              <a:gd name="connsiteX2" fmla="*/ 405970 w 436373"/>
              <a:gd name="connsiteY2" fmla="*/ 26826 h 436373"/>
              <a:gd name="connsiteX3" fmla="*/ 384509 w 436373"/>
              <a:gd name="connsiteY3" fmla="*/ 5365 h 436373"/>
              <a:gd name="connsiteX4" fmla="*/ 55441 w 436373"/>
              <a:gd name="connsiteY4" fmla="*/ 5365 h 436373"/>
              <a:gd name="connsiteX5" fmla="*/ 33980 w 436373"/>
              <a:gd name="connsiteY5" fmla="*/ 26826 h 436373"/>
              <a:gd name="connsiteX6" fmla="*/ 33980 w 436373"/>
              <a:gd name="connsiteY6" fmla="*/ 91209 h 436373"/>
              <a:gd name="connsiteX7" fmla="*/ 26826 w 436373"/>
              <a:gd name="connsiteY7" fmla="*/ 91209 h 436373"/>
              <a:gd name="connsiteX8" fmla="*/ 5365 w 436373"/>
              <a:gd name="connsiteY8" fmla="*/ 112670 h 436373"/>
              <a:gd name="connsiteX9" fmla="*/ 5365 w 436373"/>
              <a:gd name="connsiteY9" fmla="*/ 327280 h 436373"/>
              <a:gd name="connsiteX10" fmla="*/ 26826 w 436373"/>
              <a:gd name="connsiteY10" fmla="*/ 348741 h 436373"/>
              <a:gd name="connsiteX11" fmla="*/ 169899 w 436373"/>
              <a:gd name="connsiteY11" fmla="*/ 348741 h 436373"/>
              <a:gd name="connsiteX12" fmla="*/ 169899 w 436373"/>
              <a:gd name="connsiteY12" fmla="*/ 377355 h 436373"/>
              <a:gd name="connsiteX13" fmla="*/ 141285 w 436373"/>
              <a:gd name="connsiteY13" fmla="*/ 377355 h 436373"/>
              <a:gd name="connsiteX14" fmla="*/ 119824 w 436373"/>
              <a:gd name="connsiteY14" fmla="*/ 398816 h 436373"/>
              <a:gd name="connsiteX15" fmla="*/ 119824 w 436373"/>
              <a:gd name="connsiteY15" fmla="*/ 427431 h 436373"/>
              <a:gd name="connsiteX16" fmla="*/ 126977 w 436373"/>
              <a:gd name="connsiteY16" fmla="*/ 434585 h 436373"/>
              <a:gd name="connsiteX17" fmla="*/ 312972 w 436373"/>
              <a:gd name="connsiteY17" fmla="*/ 434585 h 436373"/>
              <a:gd name="connsiteX18" fmla="*/ 320126 w 436373"/>
              <a:gd name="connsiteY18" fmla="*/ 427431 h 436373"/>
              <a:gd name="connsiteX19" fmla="*/ 320126 w 436373"/>
              <a:gd name="connsiteY19" fmla="*/ 398816 h 436373"/>
              <a:gd name="connsiteX20" fmla="*/ 298665 w 436373"/>
              <a:gd name="connsiteY20" fmla="*/ 377355 h 436373"/>
              <a:gd name="connsiteX21" fmla="*/ 270051 w 436373"/>
              <a:gd name="connsiteY21" fmla="*/ 377355 h 436373"/>
              <a:gd name="connsiteX22" fmla="*/ 270051 w 436373"/>
              <a:gd name="connsiteY22" fmla="*/ 348741 h 436373"/>
              <a:gd name="connsiteX23" fmla="*/ 413124 w 436373"/>
              <a:gd name="connsiteY23" fmla="*/ 348741 h 436373"/>
              <a:gd name="connsiteX24" fmla="*/ 434585 w 436373"/>
              <a:gd name="connsiteY24" fmla="*/ 327280 h 436373"/>
              <a:gd name="connsiteX25" fmla="*/ 434585 w 436373"/>
              <a:gd name="connsiteY25" fmla="*/ 112670 h 436373"/>
              <a:gd name="connsiteX26" fmla="*/ 413124 w 436373"/>
              <a:gd name="connsiteY26" fmla="*/ 91209 h 436373"/>
              <a:gd name="connsiteX27" fmla="*/ 48287 w 436373"/>
              <a:gd name="connsiteY27" fmla="*/ 26826 h 436373"/>
              <a:gd name="connsiteX28" fmla="*/ 55441 w 436373"/>
              <a:gd name="connsiteY28" fmla="*/ 19673 h 436373"/>
              <a:gd name="connsiteX29" fmla="*/ 384509 w 436373"/>
              <a:gd name="connsiteY29" fmla="*/ 19673 h 436373"/>
              <a:gd name="connsiteX30" fmla="*/ 391663 w 436373"/>
              <a:gd name="connsiteY30" fmla="*/ 26826 h 436373"/>
              <a:gd name="connsiteX31" fmla="*/ 391663 w 436373"/>
              <a:gd name="connsiteY31" fmla="*/ 62594 h 436373"/>
              <a:gd name="connsiteX32" fmla="*/ 48287 w 436373"/>
              <a:gd name="connsiteY32" fmla="*/ 62594 h 436373"/>
              <a:gd name="connsiteX33" fmla="*/ 48287 w 436373"/>
              <a:gd name="connsiteY33" fmla="*/ 76902 h 436373"/>
              <a:gd name="connsiteX34" fmla="*/ 391663 w 436373"/>
              <a:gd name="connsiteY34" fmla="*/ 76902 h 436373"/>
              <a:gd name="connsiteX35" fmla="*/ 391663 w 436373"/>
              <a:gd name="connsiteY35" fmla="*/ 255743 h 436373"/>
              <a:gd name="connsiteX36" fmla="*/ 384509 w 436373"/>
              <a:gd name="connsiteY36" fmla="*/ 262897 h 436373"/>
              <a:gd name="connsiteX37" fmla="*/ 55441 w 436373"/>
              <a:gd name="connsiteY37" fmla="*/ 262897 h 436373"/>
              <a:gd name="connsiteX38" fmla="*/ 48287 w 436373"/>
              <a:gd name="connsiteY38" fmla="*/ 255743 h 436373"/>
              <a:gd name="connsiteX39" fmla="*/ 298665 w 436373"/>
              <a:gd name="connsiteY39" fmla="*/ 391663 h 436373"/>
              <a:gd name="connsiteX40" fmla="*/ 305819 w 436373"/>
              <a:gd name="connsiteY40" fmla="*/ 398816 h 436373"/>
              <a:gd name="connsiteX41" fmla="*/ 305819 w 436373"/>
              <a:gd name="connsiteY41" fmla="*/ 420277 h 436373"/>
              <a:gd name="connsiteX42" fmla="*/ 134131 w 436373"/>
              <a:gd name="connsiteY42" fmla="*/ 420277 h 436373"/>
              <a:gd name="connsiteX43" fmla="*/ 134131 w 436373"/>
              <a:gd name="connsiteY43" fmla="*/ 398816 h 436373"/>
              <a:gd name="connsiteX44" fmla="*/ 141285 w 436373"/>
              <a:gd name="connsiteY44" fmla="*/ 391663 h 436373"/>
              <a:gd name="connsiteX45" fmla="*/ 184207 w 436373"/>
              <a:gd name="connsiteY45" fmla="*/ 377355 h 436373"/>
              <a:gd name="connsiteX46" fmla="*/ 184207 w 436373"/>
              <a:gd name="connsiteY46" fmla="*/ 348741 h 436373"/>
              <a:gd name="connsiteX47" fmla="*/ 255743 w 436373"/>
              <a:gd name="connsiteY47" fmla="*/ 348741 h 436373"/>
              <a:gd name="connsiteX48" fmla="*/ 255743 w 436373"/>
              <a:gd name="connsiteY48" fmla="*/ 377355 h 436373"/>
              <a:gd name="connsiteX49" fmla="*/ 420277 w 436373"/>
              <a:gd name="connsiteY49" fmla="*/ 327280 h 436373"/>
              <a:gd name="connsiteX50" fmla="*/ 413124 w 436373"/>
              <a:gd name="connsiteY50" fmla="*/ 334433 h 436373"/>
              <a:gd name="connsiteX51" fmla="*/ 26826 w 436373"/>
              <a:gd name="connsiteY51" fmla="*/ 334433 h 436373"/>
              <a:gd name="connsiteX52" fmla="*/ 19673 w 436373"/>
              <a:gd name="connsiteY52" fmla="*/ 327280 h 436373"/>
              <a:gd name="connsiteX53" fmla="*/ 19673 w 436373"/>
              <a:gd name="connsiteY53" fmla="*/ 305819 h 436373"/>
              <a:gd name="connsiteX54" fmla="*/ 420277 w 436373"/>
              <a:gd name="connsiteY54" fmla="*/ 305819 h 436373"/>
              <a:gd name="connsiteX55" fmla="*/ 420277 w 436373"/>
              <a:gd name="connsiteY55" fmla="*/ 291512 h 436373"/>
              <a:gd name="connsiteX56" fmla="*/ 19673 w 436373"/>
              <a:gd name="connsiteY56" fmla="*/ 291512 h 436373"/>
              <a:gd name="connsiteX57" fmla="*/ 19673 w 436373"/>
              <a:gd name="connsiteY57" fmla="*/ 112670 h 436373"/>
              <a:gd name="connsiteX58" fmla="*/ 26826 w 436373"/>
              <a:gd name="connsiteY58" fmla="*/ 105516 h 436373"/>
              <a:gd name="connsiteX59" fmla="*/ 33980 w 436373"/>
              <a:gd name="connsiteY59" fmla="*/ 105516 h 436373"/>
              <a:gd name="connsiteX60" fmla="*/ 33980 w 436373"/>
              <a:gd name="connsiteY60" fmla="*/ 255743 h 436373"/>
              <a:gd name="connsiteX61" fmla="*/ 55441 w 436373"/>
              <a:gd name="connsiteY61" fmla="*/ 277204 h 436373"/>
              <a:gd name="connsiteX62" fmla="*/ 384509 w 436373"/>
              <a:gd name="connsiteY62" fmla="*/ 277204 h 436373"/>
              <a:gd name="connsiteX63" fmla="*/ 405970 w 436373"/>
              <a:gd name="connsiteY63" fmla="*/ 255743 h 436373"/>
              <a:gd name="connsiteX64" fmla="*/ 405970 w 436373"/>
              <a:gd name="connsiteY64" fmla="*/ 105516 h 436373"/>
              <a:gd name="connsiteX65" fmla="*/ 413124 w 436373"/>
              <a:gd name="connsiteY65" fmla="*/ 105516 h 436373"/>
              <a:gd name="connsiteX66" fmla="*/ 420277 w 436373"/>
              <a:gd name="connsiteY66" fmla="*/ 112670 h 4363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Lst>
            <a:rect l="l" t="t" r="r" b="b"/>
            <a:pathLst>
              <a:path w="436373" h="436373">
                <a:moveTo>
                  <a:pt x="413124" y="91209"/>
                </a:moveTo>
                <a:lnTo>
                  <a:pt x="405970" y="91209"/>
                </a:lnTo>
                <a:lnTo>
                  <a:pt x="405970" y="26826"/>
                </a:lnTo>
                <a:cubicBezTo>
                  <a:pt x="405935" y="14988"/>
                  <a:pt x="396347" y="5401"/>
                  <a:pt x="384509" y="5365"/>
                </a:cubicBezTo>
                <a:lnTo>
                  <a:pt x="55441" y="5365"/>
                </a:lnTo>
                <a:cubicBezTo>
                  <a:pt x="43603" y="5401"/>
                  <a:pt x="34015" y="14988"/>
                  <a:pt x="33980" y="26826"/>
                </a:cubicBezTo>
                <a:lnTo>
                  <a:pt x="33980" y="91209"/>
                </a:lnTo>
                <a:lnTo>
                  <a:pt x="26826" y="91209"/>
                </a:lnTo>
                <a:cubicBezTo>
                  <a:pt x="14988" y="91244"/>
                  <a:pt x="5401" y="100832"/>
                  <a:pt x="5365" y="112670"/>
                </a:cubicBezTo>
                <a:lnTo>
                  <a:pt x="5365" y="327280"/>
                </a:lnTo>
                <a:cubicBezTo>
                  <a:pt x="5401" y="339118"/>
                  <a:pt x="14988" y="348706"/>
                  <a:pt x="26826" y="348741"/>
                </a:cubicBezTo>
                <a:lnTo>
                  <a:pt x="169899" y="348741"/>
                </a:lnTo>
                <a:lnTo>
                  <a:pt x="169899" y="377355"/>
                </a:lnTo>
                <a:lnTo>
                  <a:pt x="141285" y="377355"/>
                </a:lnTo>
                <a:cubicBezTo>
                  <a:pt x="129447" y="377390"/>
                  <a:pt x="119859" y="386978"/>
                  <a:pt x="119824" y="398816"/>
                </a:cubicBezTo>
                <a:lnTo>
                  <a:pt x="119824" y="427431"/>
                </a:lnTo>
                <a:cubicBezTo>
                  <a:pt x="119824" y="431382"/>
                  <a:pt x="123026" y="434585"/>
                  <a:pt x="126977" y="434585"/>
                </a:cubicBezTo>
                <a:lnTo>
                  <a:pt x="312972" y="434585"/>
                </a:lnTo>
                <a:cubicBezTo>
                  <a:pt x="316923" y="434585"/>
                  <a:pt x="320126" y="431382"/>
                  <a:pt x="320126" y="427431"/>
                </a:cubicBezTo>
                <a:lnTo>
                  <a:pt x="320126" y="398816"/>
                </a:lnTo>
                <a:cubicBezTo>
                  <a:pt x="320091" y="386978"/>
                  <a:pt x="310503" y="377390"/>
                  <a:pt x="298665" y="377355"/>
                </a:cubicBezTo>
                <a:lnTo>
                  <a:pt x="270051" y="377355"/>
                </a:lnTo>
                <a:lnTo>
                  <a:pt x="270051" y="348741"/>
                </a:lnTo>
                <a:lnTo>
                  <a:pt x="413124" y="348741"/>
                </a:lnTo>
                <a:cubicBezTo>
                  <a:pt x="424962" y="348706"/>
                  <a:pt x="434550" y="339118"/>
                  <a:pt x="434585" y="327280"/>
                </a:cubicBezTo>
                <a:lnTo>
                  <a:pt x="434585" y="112670"/>
                </a:lnTo>
                <a:cubicBezTo>
                  <a:pt x="434550" y="100832"/>
                  <a:pt x="424962" y="91244"/>
                  <a:pt x="413124" y="91209"/>
                </a:cubicBezTo>
                <a:close/>
                <a:moveTo>
                  <a:pt x="48287" y="26826"/>
                </a:moveTo>
                <a:cubicBezTo>
                  <a:pt x="48287" y="22875"/>
                  <a:pt x="51490" y="19673"/>
                  <a:pt x="55441" y="19673"/>
                </a:cubicBezTo>
                <a:lnTo>
                  <a:pt x="384509" y="19673"/>
                </a:lnTo>
                <a:cubicBezTo>
                  <a:pt x="388460" y="19673"/>
                  <a:pt x="391663" y="22875"/>
                  <a:pt x="391663" y="26826"/>
                </a:cubicBezTo>
                <a:lnTo>
                  <a:pt x="391663" y="62594"/>
                </a:lnTo>
                <a:lnTo>
                  <a:pt x="48287" y="62594"/>
                </a:lnTo>
                <a:close/>
                <a:moveTo>
                  <a:pt x="48287" y="76902"/>
                </a:moveTo>
                <a:lnTo>
                  <a:pt x="391663" y="76902"/>
                </a:lnTo>
                <a:lnTo>
                  <a:pt x="391663" y="255743"/>
                </a:lnTo>
                <a:cubicBezTo>
                  <a:pt x="391663" y="259694"/>
                  <a:pt x="388460" y="262897"/>
                  <a:pt x="384509" y="262897"/>
                </a:cubicBezTo>
                <a:lnTo>
                  <a:pt x="55441" y="262897"/>
                </a:lnTo>
                <a:cubicBezTo>
                  <a:pt x="51490" y="262897"/>
                  <a:pt x="48287" y="259694"/>
                  <a:pt x="48287" y="255743"/>
                </a:cubicBezTo>
                <a:close/>
                <a:moveTo>
                  <a:pt x="298665" y="391663"/>
                </a:moveTo>
                <a:cubicBezTo>
                  <a:pt x="302616" y="391663"/>
                  <a:pt x="305819" y="394865"/>
                  <a:pt x="305819" y="398816"/>
                </a:cubicBezTo>
                <a:lnTo>
                  <a:pt x="305819" y="420277"/>
                </a:lnTo>
                <a:lnTo>
                  <a:pt x="134131" y="420277"/>
                </a:lnTo>
                <a:lnTo>
                  <a:pt x="134131" y="398816"/>
                </a:lnTo>
                <a:cubicBezTo>
                  <a:pt x="134131" y="394865"/>
                  <a:pt x="137334" y="391663"/>
                  <a:pt x="141285" y="391663"/>
                </a:cubicBezTo>
                <a:close/>
                <a:moveTo>
                  <a:pt x="184207" y="377355"/>
                </a:moveTo>
                <a:lnTo>
                  <a:pt x="184207" y="348741"/>
                </a:lnTo>
                <a:lnTo>
                  <a:pt x="255743" y="348741"/>
                </a:lnTo>
                <a:lnTo>
                  <a:pt x="255743" y="377355"/>
                </a:lnTo>
                <a:close/>
                <a:moveTo>
                  <a:pt x="420277" y="327280"/>
                </a:moveTo>
                <a:cubicBezTo>
                  <a:pt x="420277" y="331231"/>
                  <a:pt x="417075" y="334433"/>
                  <a:pt x="413124" y="334433"/>
                </a:cubicBezTo>
                <a:lnTo>
                  <a:pt x="26826" y="334433"/>
                </a:lnTo>
                <a:cubicBezTo>
                  <a:pt x="22875" y="334433"/>
                  <a:pt x="19673" y="331231"/>
                  <a:pt x="19673" y="327280"/>
                </a:cubicBezTo>
                <a:lnTo>
                  <a:pt x="19673" y="305819"/>
                </a:lnTo>
                <a:lnTo>
                  <a:pt x="420277" y="305819"/>
                </a:lnTo>
                <a:close/>
                <a:moveTo>
                  <a:pt x="420277" y="291512"/>
                </a:moveTo>
                <a:lnTo>
                  <a:pt x="19673" y="291512"/>
                </a:lnTo>
                <a:lnTo>
                  <a:pt x="19673" y="112670"/>
                </a:lnTo>
                <a:cubicBezTo>
                  <a:pt x="19673" y="108719"/>
                  <a:pt x="22875" y="105516"/>
                  <a:pt x="26826" y="105516"/>
                </a:cubicBezTo>
                <a:lnTo>
                  <a:pt x="33980" y="105516"/>
                </a:lnTo>
                <a:lnTo>
                  <a:pt x="33980" y="255743"/>
                </a:lnTo>
                <a:cubicBezTo>
                  <a:pt x="34015" y="267581"/>
                  <a:pt x="43603" y="277169"/>
                  <a:pt x="55441" y="277204"/>
                </a:cubicBezTo>
                <a:lnTo>
                  <a:pt x="384509" y="277204"/>
                </a:lnTo>
                <a:cubicBezTo>
                  <a:pt x="396347" y="277169"/>
                  <a:pt x="405935" y="267581"/>
                  <a:pt x="405970" y="255743"/>
                </a:cubicBezTo>
                <a:lnTo>
                  <a:pt x="405970" y="105516"/>
                </a:lnTo>
                <a:lnTo>
                  <a:pt x="413124" y="105516"/>
                </a:lnTo>
                <a:cubicBezTo>
                  <a:pt x="417075" y="105516"/>
                  <a:pt x="420277" y="108719"/>
                  <a:pt x="420277" y="112670"/>
                </a:cubicBezTo>
                <a:close/>
              </a:path>
            </a:pathLst>
          </a:custGeom>
          <a:solidFill>
            <a:srgbClr val="000000"/>
          </a:solidFill>
          <a:ln w="9525" cap="flat">
            <a:noFill/>
            <a:prstDash val="solid"/>
            <a:miter/>
          </a:ln>
        </p:spPr>
        <p:txBody>
          <a:bodyPr rtlCol="0" anchor="ctr"/>
          <a:lstStyle/>
          <a:p>
            <a:endParaRPr lang="zh-CN" altLang="en-US"/>
          </a:p>
        </p:txBody>
      </p:sp>
      <p:sp>
        <p:nvSpPr>
          <p:cNvPr id="46" name="任意多边形: 形状 45">
            <a:extLst>
              <a:ext uri="{FF2B5EF4-FFF2-40B4-BE49-F238E27FC236}">
                <a16:creationId xmlns:a16="http://schemas.microsoft.com/office/drawing/2014/main" id="{AB286F69-BB84-4398-9761-EDF315190E16}"/>
              </a:ext>
            </a:extLst>
          </p:cNvPr>
          <p:cNvSpPr/>
          <p:nvPr/>
        </p:nvSpPr>
        <p:spPr>
          <a:xfrm>
            <a:off x="9982431" y="4637960"/>
            <a:ext cx="35768" cy="21461"/>
          </a:xfrm>
          <a:custGeom>
            <a:avLst/>
            <a:gdLst>
              <a:gd name="connsiteX0" fmla="*/ 26826 w 35768"/>
              <a:gd name="connsiteY0" fmla="*/ 5365 h 21460"/>
              <a:gd name="connsiteX1" fmla="*/ 12519 w 35768"/>
              <a:gd name="connsiteY1" fmla="*/ 5365 h 21460"/>
              <a:gd name="connsiteX2" fmla="*/ 5365 w 35768"/>
              <a:gd name="connsiteY2" fmla="*/ 12519 h 21460"/>
              <a:gd name="connsiteX3" fmla="*/ 12519 w 35768"/>
              <a:gd name="connsiteY3" fmla="*/ 19673 h 21460"/>
              <a:gd name="connsiteX4" fmla="*/ 26826 w 35768"/>
              <a:gd name="connsiteY4" fmla="*/ 19673 h 21460"/>
              <a:gd name="connsiteX5" fmla="*/ 33980 w 35768"/>
              <a:gd name="connsiteY5" fmla="*/ 12519 h 21460"/>
              <a:gd name="connsiteX6" fmla="*/ 26826 w 35768"/>
              <a:gd name="connsiteY6" fmla="*/ 5365 h 214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768" h="21460">
                <a:moveTo>
                  <a:pt x="26826" y="5365"/>
                </a:moveTo>
                <a:lnTo>
                  <a:pt x="12519" y="5365"/>
                </a:lnTo>
                <a:cubicBezTo>
                  <a:pt x="8568" y="5365"/>
                  <a:pt x="5365" y="8568"/>
                  <a:pt x="5365" y="12519"/>
                </a:cubicBezTo>
                <a:cubicBezTo>
                  <a:pt x="5365" y="16470"/>
                  <a:pt x="8568" y="19673"/>
                  <a:pt x="12519" y="19673"/>
                </a:cubicBezTo>
                <a:lnTo>
                  <a:pt x="26826" y="19673"/>
                </a:lnTo>
                <a:cubicBezTo>
                  <a:pt x="30777" y="19673"/>
                  <a:pt x="33980" y="16470"/>
                  <a:pt x="33980" y="12519"/>
                </a:cubicBezTo>
                <a:cubicBezTo>
                  <a:pt x="33980" y="8568"/>
                  <a:pt x="30777" y="5365"/>
                  <a:pt x="26826" y="5365"/>
                </a:cubicBezTo>
                <a:close/>
              </a:path>
            </a:pathLst>
          </a:custGeom>
          <a:solidFill>
            <a:srgbClr val="0A8C9E"/>
          </a:solidFill>
          <a:ln w="9525" cap="flat">
            <a:noFill/>
            <a:prstDash val="solid"/>
            <a:miter/>
          </a:ln>
        </p:spPr>
        <p:txBody>
          <a:bodyPr rtlCol="0" anchor="ctr"/>
          <a:lstStyle/>
          <a:p>
            <a:endParaRPr lang="zh-CN" altLang="en-US"/>
          </a:p>
        </p:txBody>
      </p:sp>
      <p:sp>
        <p:nvSpPr>
          <p:cNvPr id="47" name="任意多边形: 形状 46">
            <a:extLst>
              <a:ext uri="{FF2B5EF4-FFF2-40B4-BE49-F238E27FC236}">
                <a16:creationId xmlns:a16="http://schemas.microsoft.com/office/drawing/2014/main" id="{8D1BBABB-D90D-46BF-9FD6-7D0EFFEEE056}"/>
              </a:ext>
            </a:extLst>
          </p:cNvPr>
          <p:cNvSpPr/>
          <p:nvPr/>
        </p:nvSpPr>
        <p:spPr>
          <a:xfrm>
            <a:off x="9889433" y="4430504"/>
            <a:ext cx="21461" cy="64383"/>
          </a:xfrm>
          <a:custGeom>
            <a:avLst/>
            <a:gdLst>
              <a:gd name="connsiteX0" fmla="*/ 12519 w 21460"/>
              <a:gd name="connsiteY0" fmla="*/ 62594 h 64382"/>
              <a:gd name="connsiteX1" fmla="*/ 19673 w 21460"/>
              <a:gd name="connsiteY1" fmla="*/ 55441 h 64382"/>
              <a:gd name="connsiteX2" fmla="*/ 19673 w 21460"/>
              <a:gd name="connsiteY2" fmla="*/ 12519 h 64382"/>
              <a:gd name="connsiteX3" fmla="*/ 12519 w 21460"/>
              <a:gd name="connsiteY3" fmla="*/ 5365 h 64382"/>
              <a:gd name="connsiteX4" fmla="*/ 5365 w 21460"/>
              <a:gd name="connsiteY4" fmla="*/ 12519 h 64382"/>
              <a:gd name="connsiteX5" fmla="*/ 5365 w 21460"/>
              <a:gd name="connsiteY5" fmla="*/ 55441 h 64382"/>
              <a:gd name="connsiteX6" fmla="*/ 12519 w 21460"/>
              <a:gd name="connsiteY6" fmla="*/ 62594 h 643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460" h="64382">
                <a:moveTo>
                  <a:pt x="12519" y="62594"/>
                </a:moveTo>
                <a:cubicBezTo>
                  <a:pt x="16470" y="62594"/>
                  <a:pt x="19673" y="59392"/>
                  <a:pt x="19673" y="55441"/>
                </a:cubicBezTo>
                <a:lnTo>
                  <a:pt x="19673" y="12519"/>
                </a:lnTo>
                <a:cubicBezTo>
                  <a:pt x="19673" y="8568"/>
                  <a:pt x="16470" y="5365"/>
                  <a:pt x="12519" y="5365"/>
                </a:cubicBezTo>
                <a:cubicBezTo>
                  <a:pt x="8568" y="5365"/>
                  <a:pt x="5365" y="8568"/>
                  <a:pt x="5365" y="12519"/>
                </a:cubicBezTo>
                <a:lnTo>
                  <a:pt x="5365" y="55441"/>
                </a:lnTo>
                <a:cubicBezTo>
                  <a:pt x="5365" y="59392"/>
                  <a:pt x="8568" y="62594"/>
                  <a:pt x="12519" y="62594"/>
                </a:cubicBezTo>
                <a:close/>
              </a:path>
            </a:pathLst>
          </a:custGeom>
          <a:solidFill>
            <a:srgbClr val="0A8C9E"/>
          </a:solidFill>
          <a:ln w="9525" cap="flat">
            <a:noFill/>
            <a:prstDash val="solid"/>
            <a:miter/>
          </a:ln>
        </p:spPr>
        <p:txBody>
          <a:bodyPr rtlCol="0" anchor="ctr"/>
          <a:lstStyle/>
          <a:p>
            <a:endParaRPr lang="zh-CN" altLang="en-US"/>
          </a:p>
        </p:txBody>
      </p:sp>
      <p:sp>
        <p:nvSpPr>
          <p:cNvPr id="48" name="任意多边形: 形状 47">
            <a:extLst>
              <a:ext uri="{FF2B5EF4-FFF2-40B4-BE49-F238E27FC236}">
                <a16:creationId xmlns:a16="http://schemas.microsoft.com/office/drawing/2014/main" id="{818222C6-51D8-4C4F-AA87-F0F85A26D754}"/>
              </a:ext>
            </a:extLst>
          </p:cNvPr>
          <p:cNvSpPr/>
          <p:nvPr/>
        </p:nvSpPr>
        <p:spPr>
          <a:xfrm>
            <a:off x="9975277" y="4430504"/>
            <a:ext cx="21461" cy="64383"/>
          </a:xfrm>
          <a:custGeom>
            <a:avLst/>
            <a:gdLst>
              <a:gd name="connsiteX0" fmla="*/ 12519 w 21460"/>
              <a:gd name="connsiteY0" fmla="*/ 62594 h 64382"/>
              <a:gd name="connsiteX1" fmla="*/ 19673 w 21460"/>
              <a:gd name="connsiteY1" fmla="*/ 55441 h 64382"/>
              <a:gd name="connsiteX2" fmla="*/ 19673 w 21460"/>
              <a:gd name="connsiteY2" fmla="*/ 12519 h 64382"/>
              <a:gd name="connsiteX3" fmla="*/ 12519 w 21460"/>
              <a:gd name="connsiteY3" fmla="*/ 5365 h 64382"/>
              <a:gd name="connsiteX4" fmla="*/ 5365 w 21460"/>
              <a:gd name="connsiteY4" fmla="*/ 12519 h 64382"/>
              <a:gd name="connsiteX5" fmla="*/ 5365 w 21460"/>
              <a:gd name="connsiteY5" fmla="*/ 55441 h 64382"/>
              <a:gd name="connsiteX6" fmla="*/ 12519 w 21460"/>
              <a:gd name="connsiteY6" fmla="*/ 62594 h 643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460" h="64382">
                <a:moveTo>
                  <a:pt x="12519" y="62594"/>
                </a:moveTo>
                <a:cubicBezTo>
                  <a:pt x="16470" y="62594"/>
                  <a:pt x="19673" y="59392"/>
                  <a:pt x="19673" y="55441"/>
                </a:cubicBezTo>
                <a:lnTo>
                  <a:pt x="19673" y="12519"/>
                </a:lnTo>
                <a:cubicBezTo>
                  <a:pt x="19673" y="8568"/>
                  <a:pt x="16470" y="5365"/>
                  <a:pt x="12519" y="5365"/>
                </a:cubicBezTo>
                <a:cubicBezTo>
                  <a:pt x="8568" y="5365"/>
                  <a:pt x="5365" y="8568"/>
                  <a:pt x="5365" y="12519"/>
                </a:cubicBezTo>
                <a:lnTo>
                  <a:pt x="5365" y="55441"/>
                </a:lnTo>
                <a:cubicBezTo>
                  <a:pt x="5365" y="59392"/>
                  <a:pt x="8568" y="62594"/>
                  <a:pt x="12519" y="62594"/>
                </a:cubicBezTo>
                <a:close/>
              </a:path>
            </a:pathLst>
          </a:custGeom>
          <a:solidFill>
            <a:srgbClr val="0A8C9E"/>
          </a:solidFill>
          <a:ln w="9525" cap="flat">
            <a:noFill/>
            <a:prstDash val="solid"/>
            <a:miter/>
          </a:ln>
        </p:spPr>
        <p:txBody>
          <a:bodyPr rtlCol="0" anchor="ctr"/>
          <a:lstStyle/>
          <a:p>
            <a:endParaRPr lang="zh-CN" altLang="en-US"/>
          </a:p>
        </p:txBody>
      </p:sp>
      <p:sp>
        <p:nvSpPr>
          <p:cNvPr id="63" name="任意多边形: 形状 62">
            <a:extLst>
              <a:ext uri="{FF2B5EF4-FFF2-40B4-BE49-F238E27FC236}">
                <a16:creationId xmlns:a16="http://schemas.microsoft.com/office/drawing/2014/main" id="{22EE92AC-EDE3-4508-89BC-EA5D3F8AA841}"/>
              </a:ext>
            </a:extLst>
          </p:cNvPr>
          <p:cNvSpPr/>
          <p:nvPr/>
        </p:nvSpPr>
        <p:spPr>
          <a:xfrm>
            <a:off x="9889433" y="4502041"/>
            <a:ext cx="21461" cy="64383"/>
          </a:xfrm>
          <a:custGeom>
            <a:avLst/>
            <a:gdLst>
              <a:gd name="connsiteX0" fmla="*/ 12519 w 21460"/>
              <a:gd name="connsiteY0" fmla="*/ 62594 h 64382"/>
              <a:gd name="connsiteX1" fmla="*/ 19673 w 21460"/>
              <a:gd name="connsiteY1" fmla="*/ 55441 h 64382"/>
              <a:gd name="connsiteX2" fmla="*/ 19673 w 21460"/>
              <a:gd name="connsiteY2" fmla="*/ 12519 h 64382"/>
              <a:gd name="connsiteX3" fmla="*/ 12519 w 21460"/>
              <a:gd name="connsiteY3" fmla="*/ 5365 h 64382"/>
              <a:gd name="connsiteX4" fmla="*/ 5365 w 21460"/>
              <a:gd name="connsiteY4" fmla="*/ 12519 h 64382"/>
              <a:gd name="connsiteX5" fmla="*/ 5365 w 21460"/>
              <a:gd name="connsiteY5" fmla="*/ 55441 h 64382"/>
              <a:gd name="connsiteX6" fmla="*/ 12519 w 21460"/>
              <a:gd name="connsiteY6" fmla="*/ 62594 h 643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460" h="64382">
                <a:moveTo>
                  <a:pt x="12519" y="62594"/>
                </a:moveTo>
                <a:cubicBezTo>
                  <a:pt x="16470" y="62594"/>
                  <a:pt x="19673" y="59392"/>
                  <a:pt x="19673" y="55441"/>
                </a:cubicBezTo>
                <a:lnTo>
                  <a:pt x="19673" y="12519"/>
                </a:lnTo>
                <a:cubicBezTo>
                  <a:pt x="19673" y="8568"/>
                  <a:pt x="16470" y="5365"/>
                  <a:pt x="12519" y="5365"/>
                </a:cubicBezTo>
                <a:cubicBezTo>
                  <a:pt x="8568" y="5365"/>
                  <a:pt x="5365" y="8568"/>
                  <a:pt x="5365" y="12519"/>
                </a:cubicBezTo>
                <a:lnTo>
                  <a:pt x="5365" y="55441"/>
                </a:lnTo>
                <a:cubicBezTo>
                  <a:pt x="5365" y="59392"/>
                  <a:pt x="8568" y="62594"/>
                  <a:pt x="12519" y="62594"/>
                </a:cubicBezTo>
                <a:close/>
              </a:path>
            </a:pathLst>
          </a:custGeom>
          <a:solidFill>
            <a:srgbClr val="0A8C9E"/>
          </a:solidFill>
          <a:ln w="9525" cap="flat">
            <a:noFill/>
            <a:prstDash val="solid"/>
            <a:miter/>
          </a:ln>
        </p:spPr>
        <p:txBody>
          <a:bodyPr rtlCol="0" anchor="ctr"/>
          <a:lstStyle/>
          <a:p>
            <a:endParaRPr lang="zh-CN" altLang="en-US"/>
          </a:p>
        </p:txBody>
      </p:sp>
      <p:sp>
        <p:nvSpPr>
          <p:cNvPr id="65" name="任意多边形: 形状 64">
            <a:extLst>
              <a:ext uri="{FF2B5EF4-FFF2-40B4-BE49-F238E27FC236}">
                <a16:creationId xmlns:a16="http://schemas.microsoft.com/office/drawing/2014/main" id="{CDB6AAA3-8DA1-4763-9A3D-95A0B5AAA43D}"/>
              </a:ext>
            </a:extLst>
          </p:cNvPr>
          <p:cNvSpPr/>
          <p:nvPr/>
        </p:nvSpPr>
        <p:spPr>
          <a:xfrm>
            <a:off x="9918048" y="4502041"/>
            <a:ext cx="21461" cy="64383"/>
          </a:xfrm>
          <a:custGeom>
            <a:avLst/>
            <a:gdLst>
              <a:gd name="connsiteX0" fmla="*/ 12519 w 21460"/>
              <a:gd name="connsiteY0" fmla="*/ 62594 h 64382"/>
              <a:gd name="connsiteX1" fmla="*/ 19673 w 21460"/>
              <a:gd name="connsiteY1" fmla="*/ 55441 h 64382"/>
              <a:gd name="connsiteX2" fmla="*/ 19673 w 21460"/>
              <a:gd name="connsiteY2" fmla="*/ 12519 h 64382"/>
              <a:gd name="connsiteX3" fmla="*/ 12519 w 21460"/>
              <a:gd name="connsiteY3" fmla="*/ 5365 h 64382"/>
              <a:gd name="connsiteX4" fmla="*/ 5365 w 21460"/>
              <a:gd name="connsiteY4" fmla="*/ 12519 h 64382"/>
              <a:gd name="connsiteX5" fmla="*/ 5365 w 21460"/>
              <a:gd name="connsiteY5" fmla="*/ 55441 h 64382"/>
              <a:gd name="connsiteX6" fmla="*/ 12519 w 21460"/>
              <a:gd name="connsiteY6" fmla="*/ 62594 h 643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460" h="64382">
                <a:moveTo>
                  <a:pt x="12519" y="62594"/>
                </a:moveTo>
                <a:cubicBezTo>
                  <a:pt x="16470" y="62594"/>
                  <a:pt x="19673" y="59392"/>
                  <a:pt x="19673" y="55441"/>
                </a:cubicBezTo>
                <a:lnTo>
                  <a:pt x="19673" y="12519"/>
                </a:lnTo>
                <a:cubicBezTo>
                  <a:pt x="19673" y="8568"/>
                  <a:pt x="16470" y="5365"/>
                  <a:pt x="12519" y="5365"/>
                </a:cubicBezTo>
                <a:cubicBezTo>
                  <a:pt x="8568" y="5365"/>
                  <a:pt x="5365" y="8568"/>
                  <a:pt x="5365" y="12519"/>
                </a:cubicBezTo>
                <a:lnTo>
                  <a:pt x="5365" y="55441"/>
                </a:lnTo>
                <a:cubicBezTo>
                  <a:pt x="5365" y="59392"/>
                  <a:pt x="8568" y="62594"/>
                  <a:pt x="12519" y="62594"/>
                </a:cubicBezTo>
                <a:close/>
              </a:path>
            </a:pathLst>
          </a:custGeom>
          <a:solidFill>
            <a:srgbClr val="0A8C9E"/>
          </a:solidFill>
          <a:ln w="9525" cap="flat">
            <a:noFill/>
            <a:prstDash val="solid"/>
            <a:miter/>
          </a:ln>
        </p:spPr>
        <p:txBody>
          <a:bodyPr rtlCol="0" anchor="ctr"/>
          <a:lstStyle/>
          <a:p>
            <a:endParaRPr lang="zh-CN" altLang="en-US"/>
          </a:p>
        </p:txBody>
      </p:sp>
      <p:sp>
        <p:nvSpPr>
          <p:cNvPr id="133" name="任意多边形: 形状 132">
            <a:extLst>
              <a:ext uri="{FF2B5EF4-FFF2-40B4-BE49-F238E27FC236}">
                <a16:creationId xmlns:a16="http://schemas.microsoft.com/office/drawing/2014/main" id="{353844DF-9BD1-477E-A51B-57751BBFD1FF}"/>
              </a:ext>
            </a:extLst>
          </p:cNvPr>
          <p:cNvSpPr/>
          <p:nvPr/>
        </p:nvSpPr>
        <p:spPr>
          <a:xfrm>
            <a:off x="9717746" y="4430504"/>
            <a:ext cx="50076" cy="64383"/>
          </a:xfrm>
          <a:custGeom>
            <a:avLst/>
            <a:gdLst>
              <a:gd name="connsiteX0" fmla="*/ 26826 w 50075"/>
              <a:gd name="connsiteY0" fmla="*/ 62594 h 64382"/>
              <a:gd name="connsiteX1" fmla="*/ 48287 w 50075"/>
              <a:gd name="connsiteY1" fmla="*/ 41134 h 64382"/>
              <a:gd name="connsiteX2" fmla="*/ 48287 w 50075"/>
              <a:gd name="connsiteY2" fmla="*/ 26826 h 64382"/>
              <a:gd name="connsiteX3" fmla="*/ 26826 w 50075"/>
              <a:gd name="connsiteY3" fmla="*/ 5365 h 64382"/>
              <a:gd name="connsiteX4" fmla="*/ 5365 w 50075"/>
              <a:gd name="connsiteY4" fmla="*/ 26826 h 64382"/>
              <a:gd name="connsiteX5" fmla="*/ 5365 w 50075"/>
              <a:gd name="connsiteY5" fmla="*/ 41134 h 64382"/>
              <a:gd name="connsiteX6" fmla="*/ 26826 w 50075"/>
              <a:gd name="connsiteY6" fmla="*/ 62594 h 64382"/>
              <a:gd name="connsiteX7" fmla="*/ 19673 w 50075"/>
              <a:gd name="connsiteY7" fmla="*/ 26826 h 64382"/>
              <a:gd name="connsiteX8" fmla="*/ 26826 w 50075"/>
              <a:gd name="connsiteY8" fmla="*/ 19673 h 64382"/>
              <a:gd name="connsiteX9" fmla="*/ 33980 w 50075"/>
              <a:gd name="connsiteY9" fmla="*/ 26826 h 64382"/>
              <a:gd name="connsiteX10" fmla="*/ 33980 w 50075"/>
              <a:gd name="connsiteY10" fmla="*/ 41134 h 64382"/>
              <a:gd name="connsiteX11" fmla="*/ 26826 w 50075"/>
              <a:gd name="connsiteY11" fmla="*/ 48287 h 64382"/>
              <a:gd name="connsiteX12" fmla="*/ 19673 w 50075"/>
              <a:gd name="connsiteY12" fmla="*/ 41134 h 643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0075" h="64382">
                <a:moveTo>
                  <a:pt x="26826" y="62594"/>
                </a:moveTo>
                <a:cubicBezTo>
                  <a:pt x="38679" y="62594"/>
                  <a:pt x="48287" y="52986"/>
                  <a:pt x="48287" y="41134"/>
                </a:cubicBezTo>
                <a:lnTo>
                  <a:pt x="48287" y="26826"/>
                </a:lnTo>
                <a:cubicBezTo>
                  <a:pt x="48287" y="14973"/>
                  <a:pt x="38679" y="5365"/>
                  <a:pt x="26826" y="5365"/>
                </a:cubicBezTo>
                <a:cubicBezTo>
                  <a:pt x="14973" y="5365"/>
                  <a:pt x="5365" y="14973"/>
                  <a:pt x="5365" y="26826"/>
                </a:cubicBezTo>
                <a:lnTo>
                  <a:pt x="5365" y="41134"/>
                </a:lnTo>
                <a:cubicBezTo>
                  <a:pt x="5365" y="52986"/>
                  <a:pt x="14973" y="62594"/>
                  <a:pt x="26826" y="62594"/>
                </a:cubicBezTo>
                <a:close/>
                <a:moveTo>
                  <a:pt x="19673" y="26826"/>
                </a:moveTo>
                <a:cubicBezTo>
                  <a:pt x="19673" y="22875"/>
                  <a:pt x="22875" y="19673"/>
                  <a:pt x="26826" y="19673"/>
                </a:cubicBezTo>
                <a:cubicBezTo>
                  <a:pt x="30777" y="19673"/>
                  <a:pt x="33980" y="22875"/>
                  <a:pt x="33980" y="26826"/>
                </a:cubicBezTo>
                <a:lnTo>
                  <a:pt x="33980" y="41134"/>
                </a:lnTo>
                <a:cubicBezTo>
                  <a:pt x="33980" y="45084"/>
                  <a:pt x="30777" y="48287"/>
                  <a:pt x="26826" y="48287"/>
                </a:cubicBezTo>
                <a:cubicBezTo>
                  <a:pt x="22875" y="48287"/>
                  <a:pt x="19673" y="45084"/>
                  <a:pt x="19673" y="41134"/>
                </a:cubicBezTo>
                <a:close/>
              </a:path>
            </a:pathLst>
          </a:custGeom>
          <a:solidFill>
            <a:srgbClr val="0A8C9E"/>
          </a:solidFill>
          <a:ln w="9525" cap="flat">
            <a:noFill/>
            <a:prstDash val="solid"/>
            <a:miter/>
          </a:ln>
        </p:spPr>
        <p:txBody>
          <a:bodyPr rtlCol="0" anchor="ctr"/>
          <a:lstStyle/>
          <a:p>
            <a:endParaRPr lang="zh-CN" altLang="en-US"/>
          </a:p>
        </p:txBody>
      </p:sp>
      <p:sp>
        <p:nvSpPr>
          <p:cNvPr id="134" name="任意多边形: 形状 133">
            <a:extLst>
              <a:ext uri="{FF2B5EF4-FFF2-40B4-BE49-F238E27FC236}">
                <a16:creationId xmlns:a16="http://schemas.microsoft.com/office/drawing/2014/main" id="{72DFED2F-251B-42F5-8C0C-CEE1C677BD91}"/>
              </a:ext>
            </a:extLst>
          </p:cNvPr>
          <p:cNvSpPr/>
          <p:nvPr/>
        </p:nvSpPr>
        <p:spPr>
          <a:xfrm>
            <a:off x="9774975" y="4430504"/>
            <a:ext cx="50076" cy="64383"/>
          </a:xfrm>
          <a:custGeom>
            <a:avLst/>
            <a:gdLst>
              <a:gd name="connsiteX0" fmla="*/ 26826 w 50075"/>
              <a:gd name="connsiteY0" fmla="*/ 62594 h 64382"/>
              <a:gd name="connsiteX1" fmla="*/ 48287 w 50075"/>
              <a:gd name="connsiteY1" fmla="*/ 41134 h 64382"/>
              <a:gd name="connsiteX2" fmla="*/ 48287 w 50075"/>
              <a:gd name="connsiteY2" fmla="*/ 26826 h 64382"/>
              <a:gd name="connsiteX3" fmla="*/ 26826 w 50075"/>
              <a:gd name="connsiteY3" fmla="*/ 5365 h 64382"/>
              <a:gd name="connsiteX4" fmla="*/ 5365 w 50075"/>
              <a:gd name="connsiteY4" fmla="*/ 26826 h 64382"/>
              <a:gd name="connsiteX5" fmla="*/ 5365 w 50075"/>
              <a:gd name="connsiteY5" fmla="*/ 41134 h 64382"/>
              <a:gd name="connsiteX6" fmla="*/ 26826 w 50075"/>
              <a:gd name="connsiteY6" fmla="*/ 62594 h 64382"/>
              <a:gd name="connsiteX7" fmla="*/ 19673 w 50075"/>
              <a:gd name="connsiteY7" fmla="*/ 26826 h 64382"/>
              <a:gd name="connsiteX8" fmla="*/ 26826 w 50075"/>
              <a:gd name="connsiteY8" fmla="*/ 19673 h 64382"/>
              <a:gd name="connsiteX9" fmla="*/ 33980 w 50075"/>
              <a:gd name="connsiteY9" fmla="*/ 26826 h 64382"/>
              <a:gd name="connsiteX10" fmla="*/ 33980 w 50075"/>
              <a:gd name="connsiteY10" fmla="*/ 41134 h 64382"/>
              <a:gd name="connsiteX11" fmla="*/ 26826 w 50075"/>
              <a:gd name="connsiteY11" fmla="*/ 48287 h 64382"/>
              <a:gd name="connsiteX12" fmla="*/ 19673 w 50075"/>
              <a:gd name="connsiteY12" fmla="*/ 41134 h 643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0075" h="64382">
                <a:moveTo>
                  <a:pt x="26826" y="62594"/>
                </a:moveTo>
                <a:cubicBezTo>
                  <a:pt x="38679" y="62594"/>
                  <a:pt x="48287" y="52986"/>
                  <a:pt x="48287" y="41134"/>
                </a:cubicBezTo>
                <a:lnTo>
                  <a:pt x="48287" y="26826"/>
                </a:lnTo>
                <a:cubicBezTo>
                  <a:pt x="48287" y="14973"/>
                  <a:pt x="38679" y="5365"/>
                  <a:pt x="26826" y="5365"/>
                </a:cubicBezTo>
                <a:cubicBezTo>
                  <a:pt x="14973" y="5365"/>
                  <a:pt x="5365" y="14973"/>
                  <a:pt x="5365" y="26826"/>
                </a:cubicBezTo>
                <a:lnTo>
                  <a:pt x="5365" y="41134"/>
                </a:lnTo>
                <a:cubicBezTo>
                  <a:pt x="5365" y="52986"/>
                  <a:pt x="14973" y="62594"/>
                  <a:pt x="26826" y="62594"/>
                </a:cubicBezTo>
                <a:close/>
                <a:moveTo>
                  <a:pt x="19673" y="26826"/>
                </a:moveTo>
                <a:cubicBezTo>
                  <a:pt x="19673" y="22875"/>
                  <a:pt x="22875" y="19673"/>
                  <a:pt x="26826" y="19673"/>
                </a:cubicBezTo>
                <a:cubicBezTo>
                  <a:pt x="30777" y="19673"/>
                  <a:pt x="33980" y="22875"/>
                  <a:pt x="33980" y="26826"/>
                </a:cubicBezTo>
                <a:lnTo>
                  <a:pt x="33980" y="41134"/>
                </a:lnTo>
                <a:cubicBezTo>
                  <a:pt x="33980" y="45084"/>
                  <a:pt x="30777" y="48287"/>
                  <a:pt x="26826" y="48287"/>
                </a:cubicBezTo>
                <a:cubicBezTo>
                  <a:pt x="22875" y="48287"/>
                  <a:pt x="19673" y="45084"/>
                  <a:pt x="19673" y="41134"/>
                </a:cubicBezTo>
                <a:close/>
              </a:path>
            </a:pathLst>
          </a:custGeom>
          <a:solidFill>
            <a:srgbClr val="0A8C9E"/>
          </a:solidFill>
          <a:ln w="9525" cap="flat">
            <a:noFill/>
            <a:prstDash val="solid"/>
            <a:miter/>
          </a:ln>
        </p:spPr>
        <p:txBody>
          <a:bodyPr rtlCol="0" anchor="ctr"/>
          <a:lstStyle/>
          <a:p>
            <a:endParaRPr lang="zh-CN" altLang="en-US"/>
          </a:p>
        </p:txBody>
      </p:sp>
      <p:sp>
        <p:nvSpPr>
          <p:cNvPr id="135" name="任意多边形: 形状 134">
            <a:extLst>
              <a:ext uri="{FF2B5EF4-FFF2-40B4-BE49-F238E27FC236}">
                <a16:creationId xmlns:a16="http://schemas.microsoft.com/office/drawing/2014/main" id="{E6031EC7-BD5D-463F-A451-E0027A35985B}"/>
              </a:ext>
            </a:extLst>
          </p:cNvPr>
          <p:cNvSpPr/>
          <p:nvPr/>
        </p:nvSpPr>
        <p:spPr>
          <a:xfrm>
            <a:off x="9832204" y="4430504"/>
            <a:ext cx="50076" cy="64383"/>
          </a:xfrm>
          <a:custGeom>
            <a:avLst/>
            <a:gdLst>
              <a:gd name="connsiteX0" fmla="*/ 26826 w 50075"/>
              <a:gd name="connsiteY0" fmla="*/ 62594 h 64382"/>
              <a:gd name="connsiteX1" fmla="*/ 48287 w 50075"/>
              <a:gd name="connsiteY1" fmla="*/ 41134 h 64382"/>
              <a:gd name="connsiteX2" fmla="*/ 48287 w 50075"/>
              <a:gd name="connsiteY2" fmla="*/ 26826 h 64382"/>
              <a:gd name="connsiteX3" fmla="*/ 26826 w 50075"/>
              <a:gd name="connsiteY3" fmla="*/ 5365 h 64382"/>
              <a:gd name="connsiteX4" fmla="*/ 5365 w 50075"/>
              <a:gd name="connsiteY4" fmla="*/ 26826 h 64382"/>
              <a:gd name="connsiteX5" fmla="*/ 5365 w 50075"/>
              <a:gd name="connsiteY5" fmla="*/ 41134 h 64382"/>
              <a:gd name="connsiteX6" fmla="*/ 26826 w 50075"/>
              <a:gd name="connsiteY6" fmla="*/ 62594 h 64382"/>
              <a:gd name="connsiteX7" fmla="*/ 19673 w 50075"/>
              <a:gd name="connsiteY7" fmla="*/ 26826 h 64382"/>
              <a:gd name="connsiteX8" fmla="*/ 26826 w 50075"/>
              <a:gd name="connsiteY8" fmla="*/ 19673 h 64382"/>
              <a:gd name="connsiteX9" fmla="*/ 33980 w 50075"/>
              <a:gd name="connsiteY9" fmla="*/ 26826 h 64382"/>
              <a:gd name="connsiteX10" fmla="*/ 33980 w 50075"/>
              <a:gd name="connsiteY10" fmla="*/ 41134 h 64382"/>
              <a:gd name="connsiteX11" fmla="*/ 26826 w 50075"/>
              <a:gd name="connsiteY11" fmla="*/ 48287 h 64382"/>
              <a:gd name="connsiteX12" fmla="*/ 19673 w 50075"/>
              <a:gd name="connsiteY12" fmla="*/ 41134 h 643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0075" h="64382">
                <a:moveTo>
                  <a:pt x="26826" y="62594"/>
                </a:moveTo>
                <a:cubicBezTo>
                  <a:pt x="38679" y="62594"/>
                  <a:pt x="48287" y="52986"/>
                  <a:pt x="48287" y="41134"/>
                </a:cubicBezTo>
                <a:lnTo>
                  <a:pt x="48287" y="26826"/>
                </a:lnTo>
                <a:cubicBezTo>
                  <a:pt x="48287" y="14973"/>
                  <a:pt x="38679" y="5365"/>
                  <a:pt x="26826" y="5365"/>
                </a:cubicBezTo>
                <a:cubicBezTo>
                  <a:pt x="14973" y="5365"/>
                  <a:pt x="5365" y="14973"/>
                  <a:pt x="5365" y="26826"/>
                </a:cubicBezTo>
                <a:lnTo>
                  <a:pt x="5365" y="41134"/>
                </a:lnTo>
                <a:cubicBezTo>
                  <a:pt x="5365" y="52986"/>
                  <a:pt x="14973" y="62594"/>
                  <a:pt x="26826" y="62594"/>
                </a:cubicBezTo>
                <a:close/>
                <a:moveTo>
                  <a:pt x="19673" y="26826"/>
                </a:moveTo>
                <a:cubicBezTo>
                  <a:pt x="19673" y="22875"/>
                  <a:pt x="22875" y="19673"/>
                  <a:pt x="26826" y="19673"/>
                </a:cubicBezTo>
                <a:cubicBezTo>
                  <a:pt x="30777" y="19673"/>
                  <a:pt x="33980" y="22875"/>
                  <a:pt x="33980" y="26826"/>
                </a:cubicBezTo>
                <a:lnTo>
                  <a:pt x="33980" y="41134"/>
                </a:lnTo>
                <a:cubicBezTo>
                  <a:pt x="33980" y="45084"/>
                  <a:pt x="30777" y="48287"/>
                  <a:pt x="26826" y="48287"/>
                </a:cubicBezTo>
                <a:cubicBezTo>
                  <a:pt x="22875" y="48287"/>
                  <a:pt x="19673" y="45084"/>
                  <a:pt x="19673" y="41134"/>
                </a:cubicBezTo>
                <a:close/>
              </a:path>
            </a:pathLst>
          </a:custGeom>
          <a:solidFill>
            <a:srgbClr val="0A8C9E"/>
          </a:solidFill>
          <a:ln w="9525" cap="flat">
            <a:noFill/>
            <a:prstDash val="solid"/>
            <a:miter/>
          </a:ln>
        </p:spPr>
        <p:txBody>
          <a:bodyPr rtlCol="0" anchor="ctr"/>
          <a:lstStyle/>
          <a:p>
            <a:endParaRPr lang="zh-CN" altLang="en-US"/>
          </a:p>
        </p:txBody>
      </p:sp>
      <p:sp>
        <p:nvSpPr>
          <p:cNvPr id="136" name="任意多边形: 形状 135">
            <a:extLst>
              <a:ext uri="{FF2B5EF4-FFF2-40B4-BE49-F238E27FC236}">
                <a16:creationId xmlns:a16="http://schemas.microsoft.com/office/drawing/2014/main" id="{D244A64A-6D1B-4AE2-AD52-95C1E68A264D}"/>
              </a:ext>
            </a:extLst>
          </p:cNvPr>
          <p:cNvSpPr/>
          <p:nvPr/>
        </p:nvSpPr>
        <p:spPr>
          <a:xfrm>
            <a:off x="9918048" y="4430504"/>
            <a:ext cx="50076" cy="64383"/>
          </a:xfrm>
          <a:custGeom>
            <a:avLst/>
            <a:gdLst>
              <a:gd name="connsiteX0" fmla="*/ 26826 w 50075"/>
              <a:gd name="connsiteY0" fmla="*/ 62594 h 64382"/>
              <a:gd name="connsiteX1" fmla="*/ 48287 w 50075"/>
              <a:gd name="connsiteY1" fmla="*/ 41134 h 64382"/>
              <a:gd name="connsiteX2" fmla="*/ 48287 w 50075"/>
              <a:gd name="connsiteY2" fmla="*/ 26826 h 64382"/>
              <a:gd name="connsiteX3" fmla="*/ 26826 w 50075"/>
              <a:gd name="connsiteY3" fmla="*/ 5365 h 64382"/>
              <a:gd name="connsiteX4" fmla="*/ 5365 w 50075"/>
              <a:gd name="connsiteY4" fmla="*/ 26826 h 64382"/>
              <a:gd name="connsiteX5" fmla="*/ 5365 w 50075"/>
              <a:gd name="connsiteY5" fmla="*/ 41134 h 64382"/>
              <a:gd name="connsiteX6" fmla="*/ 26826 w 50075"/>
              <a:gd name="connsiteY6" fmla="*/ 62594 h 64382"/>
              <a:gd name="connsiteX7" fmla="*/ 19673 w 50075"/>
              <a:gd name="connsiteY7" fmla="*/ 26826 h 64382"/>
              <a:gd name="connsiteX8" fmla="*/ 26826 w 50075"/>
              <a:gd name="connsiteY8" fmla="*/ 19673 h 64382"/>
              <a:gd name="connsiteX9" fmla="*/ 33980 w 50075"/>
              <a:gd name="connsiteY9" fmla="*/ 26826 h 64382"/>
              <a:gd name="connsiteX10" fmla="*/ 33980 w 50075"/>
              <a:gd name="connsiteY10" fmla="*/ 41134 h 64382"/>
              <a:gd name="connsiteX11" fmla="*/ 26826 w 50075"/>
              <a:gd name="connsiteY11" fmla="*/ 48287 h 64382"/>
              <a:gd name="connsiteX12" fmla="*/ 19673 w 50075"/>
              <a:gd name="connsiteY12" fmla="*/ 41134 h 643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0075" h="64382">
                <a:moveTo>
                  <a:pt x="26826" y="62594"/>
                </a:moveTo>
                <a:cubicBezTo>
                  <a:pt x="38679" y="62594"/>
                  <a:pt x="48287" y="52986"/>
                  <a:pt x="48287" y="41134"/>
                </a:cubicBezTo>
                <a:lnTo>
                  <a:pt x="48287" y="26826"/>
                </a:lnTo>
                <a:cubicBezTo>
                  <a:pt x="48287" y="14973"/>
                  <a:pt x="38679" y="5365"/>
                  <a:pt x="26826" y="5365"/>
                </a:cubicBezTo>
                <a:cubicBezTo>
                  <a:pt x="14973" y="5365"/>
                  <a:pt x="5365" y="14973"/>
                  <a:pt x="5365" y="26826"/>
                </a:cubicBezTo>
                <a:lnTo>
                  <a:pt x="5365" y="41134"/>
                </a:lnTo>
                <a:cubicBezTo>
                  <a:pt x="5365" y="52986"/>
                  <a:pt x="14973" y="62594"/>
                  <a:pt x="26826" y="62594"/>
                </a:cubicBezTo>
                <a:close/>
                <a:moveTo>
                  <a:pt x="19673" y="26826"/>
                </a:moveTo>
                <a:cubicBezTo>
                  <a:pt x="19673" y="22875"/>
                  <a:pt x="22875" y="19673"/>
                  <a:pt x="26826" y="19673"/>
                </a:cubicBezTo>
                <a:cubicBezTo>
                  <a:pt x="30777" y="19673"/>
                  <a:pt x="33980" y="22875"/>
                  <a:pt x="33980" y="26826"/>
                </a:cubicBezTo>
                <a:lnTo>
                  <a:pt x="33980" y="41134"/>
                </a:lnTo>
                <a:cubicBezTo>
                  <a:pt x="33980" y="45084"/>
                  <a:pt x="30777" y="48287"/>
                  <a:pt x="26826" y="48287"/>
                </a:cubicBezTo>
                <a:cubicBezTo>
                  <a:pt x="22875" y="48287"/>
                  <a:pt x="19673" y="45084"/>
                  <a:pt x="19673" y="41134"/>
                </a:cubicBezTo>
                <a:close/>
              </a:path>
            </a:pathLst>
          </a:custGeom>
          <a:solidFill>
            <a:srgbClr val="0A8C9E"/>
          </a:solidFill>
          <a:ln w="9525" cap="flat">
            <a:noFill/>
            <a:prstDash val="solid"/>
            <a:miter/>
          </a:ln>
        </p:spPr>
        <p:txBody>
          <a:bodyPr rtlCol="0" anchor="ctr"/>
          <a:lstStyle/>
          <a:p>
            <a:endParaRPr lang="zh-CN" altLang="en-US"/>
          </a:p>
        </p:txBody>
      </p:sp>
      <p:sp>
        <p:nvSpPr>
          <p:cNvPr id="137" name="任意多边形: 形状 136">
            <a:extLst>
              <a:ext uri="{FF2B5EF4-FFF2-40B4-BE49-F238E27FC236}">
                <a16:creationId xmlns:a16="http://schemas.microsoft.com/office/drawing/2014/main" id="{402AEF63-8182-47D8-A207-8033B23E8725}"/>
              </a:ext>
            </a:extLst>
          </p:cNvPr>
          <p:cNvSpPr/>
          <p:nvPr/>
        </p:nvSpPr>
        <p:spPr>
          <a:xfrm>
            <a:off x="9946663" y="4502041"/>
            <a:ext cx="50076" cy="64383"/>
          </a:xfrm>
          <a:custGeom>
            <a:avLst/>
            <a:gdLst>
              <a:gd name="connsiteX0" fmla="*/ 5365 w 50075"/>
              <a:gd name="connsiteY0" fmla="*/ 26826 h 64382"/>
              <a:gd name="connsiteX1" fmla="*/ 5365 w 50075"/>
              <a:gd name="connsiteY1" fmla="*/ 41134 h 64382"/>
              <a:gd name="connsiteX2" fmla="*/ 26826 w 50075"/>
              <a:gd name="connsiteY2" fmla="*/ 62594 h 64382"/>
              <a:gd name="connsiteX3" fmla="*/ 48287 w 50075"/>
              <a:gd name="connsiteY3" fmla="*/ 41134 h 64382"/>
              <a:gd name="connsiteX4" fmla="*/ 48287 w 50075"/>
              <a:gd name="connsiteY4" fmla="*/ 26826 h 64382"/>
              <a:gd name="connsiteX5" fmla="*/ 26826 w 50075"/>
              <a:gd name="connsiteY5" fmla="*/ 5365 h 64382"/>
              <a:gd name="connsiteX6" fmla="*/ 5365 w 50075"/>
              <a:gd name="connsiteY6" fmla="*/ 26826 h 64382"/>
              <a:gd name="connsiteX7" fmla="*/ 19673 w 50075"/>
              <a:gd name="connsiteY7" fmla="*/ 26826 h 64382"/>
              <a:gd name="connsiteX8" fmla="*/ 26826 w 50075"/>
              <a:gd name="connsiteY8" fmla="*/ 19673 h 64382"/>
              <a:gd name="connsiteX9" fmla="*/ 33980 w 50075"/>
              <a:gd name="connsiteY9" fmla="*/ 26826 h 64382"/>
              <a:gd name="connsiteX10" fmla="*/ 33980 w 50075"/>
              <a:gd name="connsiteY10" fmla="*/ 41134 h 64382"/>
              <a:gd name="connsiteX11" fmla="*/ 26826 w 50075"/>
              <a:gd name="connsiteY11" fmla="*/ 48287 h 64382"/>
              <a:gd name="connsiteX12" fmla="*/ 19673 w 50075"/>
              <a:gd name="connsiteY12" fmla="*/ 41134 h 643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0075" h="64382">
                <a:moveTo>
                  <a:pt x="5365" y="26826"/>
                </a:moveTo>
                <a:lnTo>
                  <a:pt x="5365" y="41134"/>
                </a:lnTo>
                <a:cubicBezTo>
                  <a:pt x="5365" y="52986"/>
                  <a:pt x="14973" y="62594"/>
                  <a:pt x="26826" y="62594"/>
                </a:cubicBezTo>
                <a:cubicBezTo>
                  <a:pt x="38679" y="62594"/>
                  <a:pt x="48287" y="52986"/>
                  <a:pt x="48287" y="41134"/>
                </a:cubicBezTo>
                <a:lnTo>
                  <a:pt x="48287" y="26826"/>
                </a:lnTo>
                <a:cubicBezTo>
                  <a:pt x="48287" y="14973"/>
                  <a:pt x="38679" y="5365"/>
                  <a:pt x="26826" y="5365"/>
                </a:cubicBezTo>
                <a:cubicBezTo>
                  <a:pt x="14973" y="5365"/>
                  <a:pt x="5365" y="14973"/>
                  <a:pt x="5365" y="26826"/>
                </a:cubicBezTo>
                <a:close/>
                <a:moveTo>
                  <a:pt x="19673" y="26826"/>
                </a:moveTo>
                <a:cubicBezTo>
                  <a:pt x="19673" y="22875"/>
                  <a:pt x="22875" y="19673"/>
                  <a:pt x="26826" y="19673"/>
                </a:cubicBezTo>
                <a:cubicBezTo>
                  <a:pt x="30777" y="19673"/>
                  <a:pt x="33980" y="22875"/>
                  <a:pt x="33980" y="26826"/>
                </a:cubicBezTo>
                <a:lnTo>
                  <a:pt x="33980" y="41134"/>
                </a:lnTo>
                <a:cubicBezTo>
                  <a:pt x="33980" y="45084"/>
                  <a:pt x="30777" y="48287"/>
                  <a:pt x="26826" y="48287"/>
                </a:cubicBezTo>
                <a:cubicBezTo>
                  <a:pt x="22875" y="48287"/>
                  <a:pt x="19673" y="45084"/>
                  <a:pt x="19673" y="41134"/>
                </a:cubicBezTo>
                <a:close/>
              </a:path>
            </a:pathLst>
          </a:custGeom>
          <a:solidFill>
            <a:srgbClr val="0A8C9E"/>
          </a:solidFill>
          <a:ln w="9525" cap="flat">
            <a:noFill/>
            <a:prstDash val="solid"/>
            <a:miter/>
          </a:ln>
        </p:spPr>
        <p:txBody>
          <a:bodyPr rtlCol="0" anchor="ctr"/>
          <a:lstStyle/>
          <a:p>
            <a:endParaRPr lang="zh-CN" altLang="en-US"/>
          </a:p>
        </p:txBody>
      </p:sp>
      <p:sp>
        <p:nvSpPr>
          <p:cNvPr id="138" name="任意多边形: 形状 137">
            <a:extLst>
              <a:ext uri="{FF2B5EF4-FFF2-40B4-BE49-F238E27FC236}">
                <a16:creationId xmlns:a16="http://schemas.microsoft.com/office/drawing/2014/main" id="{A381C9A8-167B-40A0-A654-9FC88D97E641}"/>
              </a:ext>
            </a:extLst>
          </p:cNvPr>
          <p:cNvSpPr/>
          <p:nvPr/>
        </p:nvSpPr>
        <p:spPr>
          <a:xfrm>
            <a:off x="9774975" y="4502041"/>
            <a:ext cx="50076" cy="64383"/>
          </a:xfrm>
          <a:custGeom>
            <a:avLst/>
            <a:gdLst>
              <a:gd name="connsiteX0" fmla="*/ 26826 w 50075"/>
              <a:gd name="connsiteY0" fmla="*/ 62594 h 64382"/>
              <a:gd name="connsiteX1" fmla="*/ 48287 w 50075"/>
              <a:gd name="connsiteY1" fmla="*/ 41134 h 64382"/>
              <a:gd name="connsiteX2" fmla="*/ 48287 w 50075"/>
              <a:gd name="connsiteY2" fmla="*/ 26826 h 64382"/>
              <a:gd name="connsiteX3" fmla="*/ 26826 w 50075"/>
              <a:gd name="connsiteY3" fmla="*/ 5365 h 64382"/>
              <a:gd name="connsiteX4" fmla="*/ 5365 w 50075"/>
              <a:gd name="connsiteY4" fmla="*/ 26826 h 64382"/>
              <a:gd name="connsiteX5" fmla="*/ 5365 w 50075"/>
              <a:gd name="connsiteY5" fmla="*/ 41134 h 64382"/>
              <a:gd name="connsiteX6" fmla="*/ 26826 w 50075"/>
              <a:gd name="connsiteY6" fmla="*/ 62594 h 64382"/>
              <a:gd name="connsiteX7" fmla="*/ 19673 w 50075"/>
              <a:gd name="connsiteY7" fmla="*/ 26826 h 64382"/>
              <a:gd name="connsiteX8" fmla="*/ 26826 w 50075"/>
              <a:gd name="connsiteY8" fmla="*/ 19673 h 64382"/>
              <a:gd name="connsiteX9" fmla="*/ 33980 w 50075"/>
              <a:gd name="connsiteY9" fmla="*/ 26826 h 64382"/>
              <a:gd name="connsiteX10" fmla="*/ 33980 w 50075"/>
              <a:gd name="connsiteY10" fmla="*/ 41134 h 64382"/>
              <a:gd name="connsiteX11" fmla="*/ 26826 w 50075"/>
              <a:gd name="connsiteY11" fmla="*/ 48287 h 64382"/>
              <a:gd name="connsiteX12" fmla="*/ 19673 w 50075"/>
              <a:gd name="connsiteY12" fmla="*/ 41134 h 643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0075" h="64382">
                <a:moveTo>
                  <a:pt x="26826" y="62594"/>
                </a:moveTo>
                <a:cubicBezTo>
                  <a:pt x="38679" y="62594"/>
                  <a:pt x="48287" y="52986"/>
                  <a:pt x="48287" y="41134"/>
                </a:cubicBezTo>
                <a:lnTo>
                  <a:pt x="48287" y="26826"/>
                </a:lnTo>
                <a:cubicBezTo>
                  <a:pt x="48287" y="14973"/>
                  <a:pt x="38679" y="5365"/>
                  <a:pt x="26826" y="5365"/>
                </a:cubicBezTo>
                <a:cubicBezTo>
                  <a:pt x="14973" y="5365"/>
                  <a:pt x="5365" y="14973"/>
                  <a:pt x="5365" y="26826"/>
                </a:cubicBezTo>
                <a:lnTo>
                  <a:pt x="5365" y="41134"/>
                </a:lnTo>
                <a:cubicBezTo>
                  <a:pt x="5365" y="52986"/>
                  <a:pt x="14973" y="62594"/>
                  <a:pt x="26826" y="62594"/>
                </a:cubicBezTo>
                <a:close/>
                <a:moveTo>
                  <a:pt x="19673" y="26826"/>
                </a:moveTo>
                <a:cubicBezTo>
                  <a:pt x="19673" y="22875"/>
                  <a:pt x="22875" y="19673"/>
                  <a:pt x="26826" y="19673"/>
                </a:cubicBezTo>
                <a:cubicBezTo>
                  <a:pt x="30777" y="19673"/>
                  <a:pt x="33980" y="22875"/>
                  <a:pt x="33980" y="26826"/>
                </a:cubicBezTo>
                <a:lnTo>
                  <a:pt x="33980" y="41134"/>
                </a:lnTo>
                <a:cubicBezTo>
                  <a:pt x="33980" y="45084"/>
                  <a:pt x="30777" y="48287"/>
                  <a:pt x="26826" y="48287"/>
                </a:cubicBezTo>
                <a:cubicBezTo>
                  <a:pt x="22875" y="48287"/>
                  <a:pt x="19673" y="45084"/>
                  <a:pt x="19673" y="41134"/>
                </a:cubicBezTo>
                <a:close/>
              </a:path>
            </a:pathLst>
          </a:custGeom>
          <a:solidFill>
            <a:srgbClr val="0A8C9E"/>
          </a:solidFill>
          <a:ln w="9525" cap="flat">
            <a:noFill/>
            <a:prstDash val="solid"/>
            <a:miter/>
          </a:ln>
        </p:spPr>
        <p:txBody>
          <a:bodyPr rtlCol="0" anchor="ctr"/>
          <a:lstStyle/>
          <a:p>
            <a:endParaRPr lang="zh-CN" altLang="en-US"/>
          </a:p>
        </p:txBody>
      </p:sp>
      <p:sp>
        <p:nvSpPr>
          <p:cNvPr id="139" name="任意多边形: 形状 138">
            <a:extLst>
              <a:ext uri="{FF2B5EF4-FFF2-40B4-BE49-F238E27FC236}">
                <a16:creationId xmlns:a16="http://schemas.microsoft.com/office/drawing/2014/main" id="{2733EF84-5751-42DB-AAD4-85CB218624E7}"/>
              </a:ext>
            </a:extLst>
          </p:cNvPr>
          <p:cNvSpPr/>
          <p:nvPr/>
        </p:nvSpPr>
        <p:spPr>
          <a:xfrm>
            <a:off x="9832204" y="4502041"/>
            <a:ext cx="50076" cy="64383"/>
          </a:xfrm>
          <a:custGeom>
            <a:avLst/>
            <a:gdLst>
              <a:gd name="connsiteX0" fmla="*/ 26826 w 50075"/>
              <a:gd name="connsiteY0" fmla="*/ 62594 h 64382"/>
              <a:gd name="connsiteX1" fmla="*/ 48287 w 50075"/>
              <a:gd name="connsiteY1" fmla="*/ 41134 h 64382"/>
              <a:gd name="connsiteX2" fmla="*/ 48287 w 50075"/>
              <a:gd name="connsiteY2" fmla="*/ 26826 h 64382"/>
              <a:gd name="connsiteX3" fmla="*/ 26826 w 50075"/>
              <a:gd name="connsiteY3" fmla="*/ 5365 h 64382"/>
              <a:gd name="connsiteX4" fmla="*/ 5365 w 50075"/>
              <a:gd name="connsiteY4" fmla="*/ 26826 h 64382"/>
              <a:gd name="connsiteX5" fmla="*/ 5365 w 50075"/>
              <a:gd name="connsiteY5" fmla="*/ 41134 h 64382"/>
              <a:gd name="connsiteX6" fmla="*/ 26826 w 50075"/>
              <a:gd name="connsiteY6" fmla="*/ 62594 h 64382"/>
              <a:gd name="connsiteX7" fmla="*/ 19673 w 50075"/>
              <a:gd name="connsiteY7" fmla="*/ 26826 h 64382"/>
              <a:gd name="connsiteX8" fmla="*/ 26826 w 50075"/>
              <a:gd name="connsiteY8" fmla="*/ 19673 h 64382"/>
              <a:gd name="connsiteX9" fmla="*/ 33980 w 50075"/>
              <a:gd name="connsiteY9" fmla="*/ 26826 h 64382"/>
              <a:gd name="connsiteX10" fmla="*/ 33980 w 50075"/>
              <a:gd name="connsiteY10" fmla="*/ 41134 h 64382"/>
              <a:gd name="connsiteX11" fmla="*/ 26826 w 50075"/>
              <a:gd name="connsiteY11" fmla="*/ 48287 h 64382"/>
              <a:gd name="connsiteX12" fmla="*/ 19673 w 50075"/>
              <a:gd name="connsiteY12" fmla="*/ 41134 h 643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0075" h="64382">
                <a:moveTo>
                  <a:pt x="26826" y="62594"/>
                </a:moveTo>
                <a:cubicBezTo>
                  <a:pt x="38679" y="62594"/>
                  <a:pt x="48287" y="52986"/>
                  <a:pt x="48287" y="41134"/>
                </a:cubicBezTo>
                <a:lnTo>
                  <a:pt x="48287" y="26826"/>
                </a:lnTo>
                <a:cubicBezTo>
                  <a:pt x="48287" y="14973"/>
                  <a:pt x="38679" y="5365"/>
                  <a:pt x="26826" y="5365"/>
                </a:cubicBezTo>
                <a:cubicBezTo>
                  <a:pt x="14973" y="5365"/>
                  <a:pt x="5365" y="14973"/>
                  <a:pt x="5365" y="26826"/>
                </a:cubicBezTo>
                <a:lnTo>
                  <a:pt x="5365" y="41134"/>
                </a:lnTo>
                <a:cubicBezTo>
                  <a:pt x="5365" y="52986"/>
                  <a:pt x="14973" y="62594"/>
                  <a:pt x="26826" y="62594"/>
                </a:cubicBezTo>
                <a:close/>
                <a:moveTo>
                  <a:pt x="19673" y="26826"/>
                </a:moveTo>
                <a:cubicBezTo>
                  <a:pt x="19673" y="22875"/>
                  <a:pt x="22875" y="19673"/>
                  <a:pt x="26826" y="19673"/>
                </a:cubicBezTo>
                <a:cubicBezTo>
                  <a:pt x="30777" y="19673"/>
                  <a:pt x="33980" y="22875"/>
                  <a:pt x="33980" y="26826"/>
                </a:cubicBezTo>
                <a:lnTo>
                  <a:pt x="33980" y="41134"/>
                </a:lnTo>
                <a:cubicBezTo>
                  <a:pt x="33980" y="45084"/>
                  <a:pt x="30777" y="48287"/>
                  <a:pt x="26826" y="48287"/>
                </a:cubicBezTo>
                <a:cubicBezTo>
                  <a:pt x="22875" y="48287"/>
                  <a:pt x="19673" y="45084"/>
                  <a:pt x="19673" y="41134"/>
                </a:cubicBezTo>
                <a:close/>
              </a:path>
            </a:pathLst>
          </a:custGeom>
          <a:solidFill>
            <a:srgbClr val="0A8C9E"/>
          </a:solidFill>
          <a:ln w="9525" cap="flat">
            <a:noFill/>
            <a:prstDash val="solid"/>
            <a:miter/>
          </a:ln>
        </p:spPr>
        <p:txBody>
          <a:bodyPr rtlCol="0" anchor="ctr"/>
          <a:lstStyle/>
          <a:p>
            <a:endParaRPr lang="zh-CN" altLang="en-US"/>
          </a:p>
        </p:txBody>
      </p:sp>
      <p:sp>
        <p:nvSpPr>
          <p:cNvPr id="140" name="任意多边形: 形状 139">
            <a:extLst>
              <a:ext uri="{FF2B5EF4-FFF2-40B4-BE49-F238E27FC236}">
                <a16:creationId xmlns:a16="http://schemas.microsoft.com/office/drawing/2014/main" id="{26FECA58-9A6A-4B3B-939C-EB862A5860D2}"/>
              </a:ext>
            </a:extLst>
          </p:cNvPr>
          <p:cNvSpPr/>
          <p:nvPr/>
        </p:nvSpPr>
        <p:spPr>
          <a:xfrm>
            <a:off x="9689131" y="4430504"/>
            <a:ext cx="21461" cy="64383"/>
          </a:xfrm>
          <a:custGeom>
            <a:avLst/>
            <a:gdLst>
              <a:gd name="connsiteX0" fmla="*/ 12519 w 21460"/>
              <a:gd name="connsiteY0" fmla="*/ 62594 h 64382"/>
              <a:gd name="connsiteX1" fmla="*/ 19673 w 21460"/>
              <a:gd name="connsiteY1" fmla="*/ 55441 h 64382"/>
              <a:gd name="connsiteX2" fmla="*/ 19673 w 21460"/>
              <a:gd name="connsiteY2" fmla="*/ 12519 h 64382"/>
              <a:gd name="connsiteX3" fmla="*/ 12519 w 21460"/>
              <a:gd name="connsiteY3" fmla="*/ 5365 h 64382"/>
              <a:gd name="connsiteX4" fmla="*/ 5365 w 21460"/>
              <a:gd name="connsiteY4" fmla="*/ 12519 h 64382"/>
              <a:gd name="connsiteX5" fmla="*/ 5365 w 21460"/>
              <a:gd name="connsiteY5" fmla="*/ 55441 h 64382"/>
              <a:gd name="connsiteX6" fmla="*/ 12519 w 21460"/>
              <a:gd name="connsiteY6" fmla="*/ 62594 h 643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460" h="64382">
                <a:moveTo>
                  <a:pt x="12519" y="62594"/>
                </a:moveTo>
                <a:cubicBezTo>
                  <a:pt x="16470" y="62594"/>
                  <a:pt x="19673" y="59392"/>
                  <a:pt x="19673" y="55441"/>
                </a:cubicBezTo>
                <a:lnTo>
                  <a:pt x="19673" y="12519"/>
                </a:lnTo>
                <a:cubicBezTo>
                  <a:pt x="19673" y="8568"/>
                  <a:pt x="16470" y="5365"/>
                  <a:pt x="12519" y="5365"/>
                </a:cubicBezTo>
                <a:cubicBezTo>
                  <a:pt x="8568" y="5365"/>
                  <a:pt x="5365" y="8568"/>
                  <a:pt x="5365" y="12519"/>
                </a:cubicBezTo>
                <a:lnTo>
                  <a:pt x="5365" y="55441"/>
                </a:lnTo>
                <a:cubicBezTo>
                  <a:pt x="5365" y="59392"/>
                  <a:pt x="8568" y="62594"/>
                  <a:pt x="12519" y="62594"/>
                </a:cubicBezTo>
                <a:close/>
              </a:path>
            </a:pathLst>
          </a:custGeom>
          <a:solidFill>
            <a:srgbClr val="0A8C9E"/>
          </a:solidFill>
          <a:ln w="9525" cap="flat">
            <a:noFill/>
            <a:prstDash val="solid"/>
            <a:miter/>
          </a:ln>
        </p:spPr>
        <p:txBody>
          <a:bodyPr rtlCol="0" anchor="ctr"/>
          <a:lstStyle/>
          <a:p>
            <a:endParaRPr lang="zh-CN" altLang="en-US"/>
          </a:p>
        </p:txBody>
      </p:sp>
      <p:sp>
        <p:nvSpPr>
          <p:cNvPr id="141" name="任意多边形: 形状 140">
            <a:extLst>
              <a:ext uri="{FF2B5EF4-FFF2-40B4-BE49-F238E27FC236}">
                <a16:creationId xmlns:a16="http://schemas.microsoft.com/office/drawing/2014/main" id="{1F94DDC8-601B-4DB2-8B71-6C5C1A94FE8D}"/>
              </a:ext>
            </a:extLst>
          </p:cNvPr>
          <p:cNvSpPr/>
          <p:nvPr/>
        </p:nvSpPr>
        <p:spPr>
          <a:xfrm>
            <a:off x="9689131" y="4502041"/>
            <a:ext cx="50076" cy="64383"/>
          </a:xfrm>
          <a:custGeom>
            <a:avLst/>
            <a:gdLst>
              <a:gd name="connsiteX0" fmla="*/ 26826 w 50075"/>
              <a:gd name="connsiteY0" fmla="*/ 62594 h 64382"/>
              <a:gd name="connsiteX1" fmla="*/ 48287 w 50075"/>
              <a:gd name="connsiteY1" fmla="*/ 41134 h 64382"/>
              <a:gd name="connsiteX2" fmla="*/ 48287 w 50075"/>
              <a:gd name="connsiteY2" fmla="*/ 26826 h 64382"/>
              <a:gd name="connsiteX3" fmla="*/ 26826 w 50075"/>
              <a:gd name="connsiteY3" fmla="*/ 5365 h 64382"/>
              <a:gd name="connsiteX4" fmla="*/ 5365 w 50075"/>
              <a:gd name="connsiteY4" fmla="*/ 26826 h 64382"/>
              <a:gd name="connsiteX5" fmla="*/ 5365 w 50075"/>
              <a:gd name="connsiteY5" fmla="*/ 41134 h 64382"/>
              <a:gd name="connsiteX6" fmla="*/ 26826 w 50075"/>
              <a:gd name="connsiteY6" fmla="*/ 62594 h 64382"/>
              <a:gd name="connsiteX7" fmla="*/ 19673 w 50075"/>
              <a:gd name="connsiteY7" fmla="*/ 26826 h 64382"/>
              <a:gd name="connsiteX8" fmla="*/ 26826 w 50075"/>
              <a:gd name="connsiteY8" fmla="*/ 19673 h 64382"/>
              <a:gd name="connsiteX9" fmla="*/ 33980 w 50075"/>
              <a:gd name="connsiteY9" fmla="*/ 26826 h 64382"/>
              <a:gd name="connsiteX10" fmla="*/ 33980 w 50075"/>
              <a:gd name="connsiteY10" fmla="*/ 41134 h 64382"/>
              <a:gd name="connsiteX11" fmla="*/ 26826 w 50075"/>
              <a:gd name="connsiteY11" fmla="*/ 48287 h 64382"/>
              <a:gd name="connsiteX12" fmla="*/ 19673 w 50075"/>
              <a:gd name="connsiteY12" fmla="*/ 41134 h 643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0075" h="64382">
                <a:moveTo>
                  <a:pt x="26826" y="62594"/>
                </a:moveTo>
                <a:cubicBezTo>
                  <a:pt x="38679" y="62594"/>
                  <a:pt x="48287" y="52986"/>
                  <a:pt x="48287" y="41134"/>
                </a:cubicBezTo>
                <a:lnTo>
                  <a:pt x="48287" y="26826"/>
                </a:lnTo>
                <a:cubicBezTo>
                  <a:pt x="48287" y="14973"/>
                  <a:pt x="38679" y="5365"/>
                  <a:pt x="26826" y="5365"/>
                </a:cubicBezTo>
                <a:cubicBezTo>
                  <a:pt x="14973" y="5365"/>
                  <a:pt x="5365" y="14973"/>
                  <a:pt x="5365" y="26826"/>
                </a:cubicBezTo>
                <a:lnTo>
                  <a:pt x="5365" y="41134"/>
                </a:lnTo>
                <a:cubicBezTo>
                  <a:pt x="5365" y="52986"/>
                  <a:pt x="14973" y="62594"/>
                  <a:pt x="26826" y="62594"/>
                </a:cubicBezTo>
                <a:close/>
                <a:moveTo>
                  <a:pt x="19673" y="26826"/>
                </a:moveTo>
                <a:cubicBezTo>
                  <a:pt x="19673" y="22875"/>
                  <a:pt x="22875" y="19673"/>
                  <a:pt x="26826" y="19673"/>
                </a:cubicBezTo>
                <a:cubicBezTo>
                  <a:pt x="30777" y="19673"/>
                  <a:pt x="33980" y="22875"/>
                  <a:pt x="33980" y="26826"/>
                </a:cubicBezTo>
                <a:lnTo>
                  <a:pt x="33980" y="41134"/>
                </a:lnTo>
                <a:cubicBezTo>
                  <a:pt x="33980" y="45084"/>
                  <a:pt x="30777" y="48287"/>
                  <a:pt x="26826" y="48287"/>
                </a:cubicBezTo>
                <a:cubicBezTo>
                  <a:pt x="22875" y="48287"/>
                  <a:pt x="19673" y="45084"/>
                  <a:pt x="19673" y="41134"/>
                </a:cubicBezTo>
                <a:close/>
              </a:path>
            </a:pathLst>
          </a:custGeom>
          <a:solidFill>
            <a:srgbClr val="0A8C9E"/>
          </a:solidFill>
          <a:ln w="9525" cap="flat">
            <a:noFill/>
            <a:prstDash val="solid"/>
            <a:miter/>
          </a:ln>
        </p:spPr>
        <p:txBody>
          <a:bodyPr rtlCol="0" anchor="ctr"/>
          <a:lstStyle/>
          <a:p>
            <a:endParaRPr lang="zh-CN" altLang="en-US"/>
          </a:p>
        </p:txBody>
      </p:sp>
      <p:sp>
        <p:nvSpPr>
          <p:cNvPr id="142" name="任意多边形: 形状 141">
            <a:extLst>
              <a:ext uri="{FF2B5EF4-FFF2-40B4-BE49-F238E27FC236}">
                <a16:creationId xmlns:a16="http://schemas.microsoft.com/office/drawing/2014/main" id="{1B9D4A3D-9AAE-4C0A-9C34-F47C45A99A38}"/>
              </a:ext>
            </a:extLst>
          </p:cNvPr>
          <p:cNvSpPr/>
          <p:nvPr/>
        </p:nvSpPr>
        <p:spPr>
          <a:xfrm>
            <a:off x="9746360" y="4502041"/>
            <a:ext cx="21461" cy="64383"/>
          </a:xfrm>
          <a:custGeom>
            <a:avLst/>
            <a:gdLst>
              <a:gd name="connsiteX0" fmla="*/ 12519 w 21460"/>
              <a:gd name="connsiteY0" fmla="*/ 5365 h 64382"/>
              <a:gd name="connsiteX1" fmla="*/ 5365 w 21460"/>
              <a:gd name="connsiteY1" fmla="*/ 12519 h 64382"/>
              <a:gd name="connsiteX2" fmla="*/ 5365 w 21460"/>
              <a:gd name="connsiteY2" fmla="*/ 55441 h 64382"/>
              <a:gd name="connsiteX3" fmla="*/ 12519 w 21460"/>
              <a:gd name="connsiteY3" fmla="*/ 62594 h 64382"/>
              <a:gd name="connsiteX4" fmla="*/ 19673 w 21460"/>
              <a:gd name="connsiteY4" fmla="*/ 55441 h 64382"/>
              <a:gd name="connsiteX5" fmla="*/ 19673 w 21460"/>
              <a:gd name="connsiteY5" fmla="*/ 12519 h 64382"/>
              <a:gd name="connsiteX6" fmla="*/ 12519 w 21460"/>
              <a:gd name="connsiteY6" fmla="*/ 5365 h 643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460" h="64382">
                <a:moveTo>
                  <a:pt x="12519" y="5365"/>
                </a:moveTo>
                <a:cubicBezTo>
                  <a:pt x="8568" y="5365"/>
                  <a:pt x="5365" y="8568"/>
                  <a:pt x="5365" y="12519"/>
                </a:cubicBezTo>
                <a:lnTo>
                  <a:pt x="5365" y="55441"/>
                </a:lnTo>
                <a:cubicBezTo>
                  <a:pt x="5365" y="59392"/>
                  <a:pt x="8568" y="62594"/>
                  <a:pt x="12519" y="62594"/>
                </a:cubicBezTo>
                <a:cubicBezTo>
                  <a:pt x="16470" y="62594"/>
                  <a:pt x="19673" y="59392"/>
                  <a:pt x="19673" y="55441"/>
                </a:cubicBezTo>
                <a:lnTo>
                  <a:pt x="19673" y="12519"/>
                </a:lnTo>
                <a:cubicBezTo>
                  <a:pt x="19673" y="8568"/>
                  <a:pt x="16470" y="5365"/>
                  <a:pt x="12519" y="5365"/>
                </a:cubicBezTo>
                <a:close/>
              </a:path>
            </a:pathLst>
          </a:custGeom>
          <a:solidFill>
            <a:srgbClr val="0A8C9E"/>
          </a:solidFill>
          <a:ln w="9525" cap="flat">
            <a:noFill/>
            <a:prstDash val="solid"/>
            <a:miter/>
          </a:ln>
        </p:spPr>
        <p:txBody>
          <a:bodyPr rtlCol="0" anchor="ctr"/>
          <a:lstStyle/>
          <a:p>
            <a:endParaRPr lang="zh-CN" altLang="en-US"/>
          </a:p>
        </p:txBody>
      </p:sp>
      <p:sp>
        <p:nvSpPr>
          <p:cNvPr id="143" name="任意多边形: 形状 142">
            <a:extLst>
              <a:ext uri="{FF2B5EF4-FFF2-40B4-BE49-F238E27FC236}">
                <a16:creationId xmlns:a16="http://schemas.microsoft.com/office/drawing/2014/main" id="{A92C850F-CE8F-42F2-914F-AE8B9879A532}"/>
              </a:ext>
            </a:extLst>
          </p:cNvPr>
          <p:cNvSpPr/>
          <p:nvPr/>
        </p:nvSpPr>
        <p:spPr>
          <a:xfrm>
            <a:off x="9681977" y="4358968"/>
            <a:ext cx="28615" cy="21461"/>
          </a:xfrm>
          <a:custGeom>
            <a:avLst/>
            <a:gdLst>
              <a:gd name="connsiteX0" fmla="*/ 19673 w 28614"/>
              <a:gd name="connsiteY0" fmla="*/ 5365 h 21460"/>
              <a:gd name="connsiteX1" fmla="*/ 12519 w 28614"/>
              <a:gd name="connsiteY1" fmla="*/ 5365 h 21460"/>
              <a:gd name="connsiteX2" fmla="*/ 5365 w 28614"/>
              <a:gd name="connsiteY2" fmla="*/ 12519 h 21460"/>
              <a:gd name="connsiteX3" fmla="*/ 12519 w 28614"/>
              <a:gd name="connsiteY3" fmla="*/ 19673 h 21460"/>
              <a:gd name="connsiteX4" fmla="*/ 19673 w 28614"/>
              <a:gd name="connsiteY4" fmla="*/ 19673 h 21460"/>
              <a:gd name="connsiteX5" fmla="*/ 26826 w 28614"/>
              <a:gd name="connsiteY5" fmla="*/ 12519 h 21460"/>
              <a:gd name="connsiteX6" fmla="*/ 19673 w 28614"/>
              <a:gd name="connsiteY6" fmla="*/ 5365 h 214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8614" h="21460">
                <a:moveTo>
                  <a:pt x="19673" y="5365"/>
                </a:moveTo>
                <a:lnTo>
                  <a:pt x="12519" y="5365"/>
                </a:lnTo>
                <a:cubicBezTo>
                  <a:pt x="8568" y="5365"/>
                  <a:pt x="5365" y="8568"/>
                  <a:pt x="5365" y="12519"/>
                </a:cubicBezTo>
                <a:cubicBezTo>
                  <a:pt x="5365" y="16470"/>
                  <a:pt x="8568" y="19673"/>
                  <a:pt x="12519" y="19673"/>
                </a:cubicBezTo>
                <a:lnTo>
                  <a:pt x="19673" y="19673"/>
                </a:lnTo>
                <a:cubicBezTo>
                  <a:pt x="23624" y="19673"/>
                  <a:pt x="26826" y="16470"/>
                  <a:pt x="26826" y="12519"/>
                </a:cubicBezTo>
                <a:cubicBezTo>
                  <a:pt x="26826" y="8568"/>
                  <a:pt x="23624" y="5365"/>
                  <a:pt x="19673" y="5365"/>
                </a:cubicBezTo>
                <a:close/>
              </a:path>
            </a:pathLst>
          </a:custGeom>
          <a:solidFill>
            <a:srgbClr val="000000"/>
          </a:solidFill>
          <a:ln w="9525" cap="flat">
            <a:noFill/>
            <a:prstDash val="solid"/>
            <a:miter/>
          </a:ln>
        </p:spPr>
        <p:txBody>
          <a:bodyPr rtlCol="0" anchor="ctr"/>
          <a:lstStyle/>
          <a:p>
            <a:endParaRPr lang="zh-CN" altLang="en-US"/>
          </a:p>
        </p:txBody>
      </p:sp>
      <p:sp>
        <p:nvSpPr>
          <p:cNvPr id="144" name="任意多边形: 形状 143">
            <a:extLst>
              <a:ext uri="{FF2B5EF4-FFF2-40B4-BE49-F238E27FC236}">
                <a16:creationId xmlns:a16="http://schemas.microsoft.com/office/drawing/2014/main" id="{4858FBA6-4ABB-46AE-9D4D-A70DAED401E0}"/>
              </a:ext>
            </a:extLst>
          </p:cNvPr>
          <p:cNvSpPr/>
          <p:nvPr/>
        </p:nvSpPr>
        <p:spPr>
          <a:xfrm>
            <a:off x="9710592" y="4358968"/>
            <a:ext cx="28615" cy="21461"/>
          </a:xfrm>
          <a:custGeom>
            <a:avLst/>
            <a:gdLst>
              <a:gd name="connsiteX0" fmla="*/ 19673 w 28614"/>
              <a:gd name="connsiteY0" fmla="*/ 5365 h 21460"/>
              <a:gd name="connsiteX1" fmla="*/ 12519 w 28614"/>
              <a:gd name="connsiteY1" fmla="*/ 5365 h 21460"/>
              <a:gd name="connsiteX2" fmla="*/ 5365 w 28614"/>
              <a:gd name="connsiteY2" fmla="*/ 12519 h 21460"/>
              <a:gd name="connsiteX3" fmla="*/ 12519 w 28614"/>
              <a:gd name="connsiteY3" fmla="*/ 19673 h 21460"/>
              <a:gd name="connsiteX4" fmla="*/ 19673 w 28614"/>
              <a:gd name="connsiteY4" fmla="*/ 19673 h 21460"/>
              <a:gd name="connsiteX5" fmla="*/ 26826 w 28614"/>
              <a:gd name="connsiteY5" fmla="*/ 12519 h 21460"/>
              <a:gd name="connsiteX6" fmla="*/ 19673 w 28614"/>
              <a:gd name="connsiteY6" fmla="*/ 5365 h 214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8614" h="21460">
                <a:moveTo>
                  <a:pt x="19673" y="5365"/>
                </a:moveTo>
                <a:lnTo>
                  <a:pt x="12519" y="5365"/>
                </a:lnTo>
                <a:cubicBezTo>
                  <a:pt x="8568" y="5365"/>
                  <a:pt x="5365" y="8568"/>
                  <a:pt x="5365" y="12519"/>
                </a:cubicBezTo>
                <a:cubicBezTo>
                  <a:pt x="5365" y="16470"/>
                  <a:pt x="8568" y="19673"/>
                  <a:pt x="12519" y="19673"/>
                </a:cubicBezTo>
                <a:lnTo>
                  <a:pt x="19673" y="19673"/>
                </a:lnTo>
                <a:cubicBezTo>
                  <a:pt x="23624" y="19673"/>
                  <a:pt x="26826" y="16470"/>
                  <a:pt x="26826" y="12519"/>
                </a:cubicBezTo>
                <a:cubicBezTo>
                  <a:pt x="26826" y="8568"/>
                  <a:pt x="23624" y="5365"/>
                  <a:pt x="19673" y="5365"/>
                </a:cubicBezTo>
                <a:close/>
              </a:path>
            </a:pathLst>
          </a:custGeom>
          <a:solidFill>
            <a:srgbClr val="000000"/>
          </a:solidFill>
          <a:ln w="9525" cap="flat">
            <a:noFill/>
            <a:prstDash val="solid"/>
            <a:miter/>
          </a:ln>
        </p:spPr>
        <p:txBody>
          <a:bodyPr rtlCol="0" anchor="ctr"/>
          <a:lstStyle/>
          <a:p>
            <a:endParaRPr lang="zh-CN" altLang="en-US"/>
          </a:p>
        </p:txBody>
      </p:sp>
      <p:sp>
        <p:nvSpPr>
          <p:cNvPr id="145" name="任意多边形: 形状 144">
            <a:extLst>
              <a:ext uri="{FF2B5EF4-FFF2-40B4-BE49-F238E27FC236}">
                <a16:creationId xmlns:a16="http://schemas.microsoft.com/office/drawing/2014/main" id="{8D1A09CE-229C-46FE-8C12-D195A4D100F9}"/>
              </a:ext>
            </a:extLst>
          </p:cNvPr>
          <p:cNvSpPr/>
          <p:nvPr/>
        </p:nvSpPr>
        <p:spPr>
          <a:xfrm>
            <a:off x="9739207" y="4358968"/>
            <a:ext cx="28615" cy="21461"/>
          </a:xfrm>
          <a:custGeom>
            <a:avLst/>
            <a:gdLst>
              <a:gd name="connsiteX0" fmla="*/ 19673 w 28614"/>
              <a:gd name="connsiteY0" fmla="*/ 5365 h 21460"/>
              <a:gd name="connsiteX1" fmla="*/ 12519 w 28614"/>
              <a:gd name="connsiteY1" fmla="*/ 5365 h 21460"/>
              <a:gd name="connsiteX2" fmla="*/ 5365 w 28614"/>
              <a:gd name="connsiteY2" fmla="*/ 12519 h 21460"/>
              <a:gd name="connsiteX3" fmla="*/ 12519 w 28614"/>
              <a:gd name="connsiteY3" fmla="*/ 19673 h 21460"/>
              <a:gd name="connsiteX4" fmla="*/ 19673 w 28614"/>
              <a:gd name="connsiteY4" fmla="*/ 19673 h 21460"/>
              <a:gd name="connsiteX5" fmla="*/ 26826 w 28614"/>
              <a:gd name="connsiteY5" fmla="*/ 12519 h 21460"/>
              <a:gd name="connsiteX6" fmla="*/ 19673 w 28614"/>
              <a:gd name="connsiteY6" fmla="*/ 5365 h 214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8614" h="21460">
                <a:moveTo>
                  <a:pt x="19673" y="5365"/>
                </a:moveTo>
                <a:lnTo>
                  <a:pt x="12519" y="5365"/>
                </a:lnTo>
                <a:cubicBezTo>
                  <a:pt x="8568" y="5365"/>
                  <a:pt x="5365" y="8568"/>
                  <a:pt x="5365" y="12519"/>
                </a:cubicBezTo>
                <a:cubicBezTo>
                  <a:pt x="5365" y="16470"/>
                  <a:pt x="8568" y="19673"/>
                  <a:pt x="12519" y="19673"/>
                </a:cubicBezTo>
                <a:lnTo>
                  <a:pt x="19673" y="19673"/>
                </a:lnTo>
                <a:cubicBezTo>
                  <a:pt x="23624" y="19673"/>
                  <a:pt x="26826" y="16470"/>
                  <a:pt x="26826" y="12519"/>
                </a:cubicBezTo>
                <a:cubicBezTo>
                  <a:pt x="26826" y="8568"/>
                  <a:pt x="23624" y="5365"/>
                  <a:pt x="19673" y="5365"/>
                </a:cubicBezTo>
                <a:close/>
              </a:path>
            </a:pathLst>
          </a:custGeom>
          <a:solidFill>
            <a:srgbClr val="000000"/>
          </a:solidFill>
          <a:ln w="9525" cap="flat">
            <a:noFill/>
            <a:prstDash val="solid"/>
            <a:miter/>
          </a:ln>
        </p:spPr>
        <p:txBody>
          <a:bodyPr rtlCol="0" anchor="ctr"/>
          <a:lstStyle/>
          <a:p>
            <a:endParaRPr lang="zh-CN" altLang="en-US"/>
          </a:p>
        </p:txBody>
      </p:sp>
      <p:sp>
        <p:nvSpPr>
          <p:cNvPr id="148" name="任意多边形: 形状 147">
            <a:extLst>
              <a:ext uri="{FF2B5EF4-FFF2-40B4-BE49-F238E27FC236}">
                <a16:creationId xmlns:a16="http://schemas.microsoft.com/office/drawing/2014/main" id="{F9A47AC9-FFA6-424A-9174-190CE9FF6C2F}"/>
              </a:ext>
            </a:extLst>
          </p:cNvPr>
          <p:cNvSpPr/>
          <p:nvPr/>
        </p:nvSpPr>
        <p:spPr>
          <a:xfrm>
            <a:off x="10000731" y="5826329"/>
            <a:ext cx="23377" cy="23377"/>
          </a:xfrm>
          <a:custGeom>
            <a:avLst/>
            <a:gdLst>
              <a:gd name="connsiteX0" fmla="*/ 5844 w 23377"/>
              <a:gd name="connsiteY0" fmla="*/ 5844 h 23377"/>
              <a:gd name="connsiteX1" fmla="*/ 21429 w 23377"/>
              <a:gd name="connsiteY1" fmla="*/ 5844 h 23377"/>
              <a:gd name="connsiteX2" fmla="*/ 21429 w 23377"/>
              <a:gd name="connsiteY2" fmla="*/ 21429 h 23377"/>
              <a:gd name="connsiteX3" fmla="*/ 5844 w 23377"/>
              <a:gd name="connsiteY3" fmla="*/ 21429 h 23377"/>
            </a:gdLst>
            <a:ahLst/>
            <a:cxnLst>
              <a:cxn ang="0">
                <a:pos x="connsiteX0" y="connsiteY0"/>
              </a:cxn>
              <a:cxn ang="0">
                <a:pos x="connsiteX1" y="connsiteY1"/>
              </a:cxn>
              <a:cxn ang="0">
                <a:pos x="connsiteX2" y="connsiteY2"/>
              </a:cxn>
              <a:cxn ang="0">
                <a:pos x="connsiteX3" y="connsiteY3"/>
              </a:cxn>
            </a:cxnLst>
            <a:rect l="l" t="t" r="r" b="b"/>
            <a:pathLst>
              <a:path w="23377" h="23377">
                <a:moveTo>
                  <a:pt x="5844" y="5844"/>
                </a:moveTo>
                <a:lnTo>
                  <a:pt x="21429" y="5844"/>
                </a:lnTo>
                <a:lnTo>
                  <a:pt x="21429" y="21429"/>
                </a:lnTo>
                <a:lnTo>
                  <a:pt x="5844" y="21429"/>
                </a:lnTo>
                <a:close/>
              </a:path>
            </a:pathLst>
          </a:custGeom>
          <a:solidFill>
            <a:srgbClr val="000000"/>
          </a:solidFill>
          <a:ln w="9525" cap="flat">
            <a:noFill/>
            <a:prstDash val="solid"/>
            <a:miter/>
          </a:ln>
        </p:spPr>
        <p:txBody>
          <a:bodyPr rtlCol="0" anchor="ctr"/>
          <a:lstStyle/>
          <a:p>
            <a:endParaRPr lang="zh-CN" altLang="en-US"/>
          </a:p>
        </p:txBody>
      </p:sp>
      <p:sp>
        <p:nvSpPr>
          <p:cNvPr id="149" name="任意多边形: 形状 148">
            <a:extLst>
              <a:ext uri="{FF2B5EF4-FFF2-40B4-BE49-F238E27FC236}">
                <a16:creationId xmlns:a16="http://schemas.microsoft.com/office/drawing/2014/main" id="{027A5104-FFA7-4734-801D-D601F65189F6}"/>
              </a:ext>
            </a:extLst>
          </p:cNvPr>
          <p:cNvSpPr/>
          <p:nvPr/>
        </p:nvSpPr>
        <p:spPr>
          <a:xfrm>
            <a:off x="9977354" y="5826329"/>
            <a:ext cx="23377" cy="23377"/>
          </a:xfrm>
          <a:custGeom>
            <a:avLst/>
            <a:gdLst>
              <a:gd name="connsiteX0" fmla="*/ 5844 w 23377"/>
              <a:gd name="connsiteY0" fmla="*/ 5844 h 23377"/>
              <a:gd name="connsiteX1" fmla="*/ 21429 w 23377"/>
              <a:gd name="connsiteY1" fmla="*/ 5844 h 23377"/>
              <a:gd name="connsiteX2" fmla="*/ 21429 w 23377"/>
              <a:gd name="connsiteY2" fmla="*/ 21429 h 23377"/>
              <a:gd name="connsiteX3" fmla="*/ 5844 w 23377"/>
              <a:gd name="connsiteY3" fmla="*/ 21429 h 23377"/>
            </a:gdLst>
            <a:ahLst/>
            <a:cxnLst>
              <a:cxn ang="0">
                <a:pos x="connsiteX0" y="connsiteY0"/>
              </a:cxn>
              <a:cxn ang="0">
                <a:pos x="connsiteX1" y="connsiteY1"/>
              </a:cxn>
              <a:cxn ang="0">
                <a:pos x="connsiteX2" y="connsiteY2"/>
              </a:cxn>
              <a:cxn ang="0">
                <a:pos x="connsiteX3" y="connsiteY3"/>
              </a:cxn>
            </a:cxnLst>
            <a:rect l="l" t="t" r="r" b="b"/>
            <a:pathLst>
              <a:path w="23377" h="23377">
                <a:moveTo>
                  <a:pt x="5844" y="5844"/>
                </a:moveTo>
                <a:lnTo>
                  <a:pt x="21429" y="5844"/>
                </a:lnTo>
                <a:lnTo>
                  <a:pt x="21429" y="21429"/>
                </a:lnTo>
                <a:lnTo>
                  <a:pt x="5844" y="21429"/>
                </a:lnTo>
                <a:close/>
              </a:path>
            </a:pathLst>
          </a:custGeom>
          <a:solidFill>
            <a:srgbClr val="000000"/>
          </a:solidFill>
          <a:ln w="9525" cap="flat">
            <a:noFill/>
            <a:prstDash val="solid"/>
            <a:miter/>
          </a:ln>
        </p:spPr>
        <p:txBody>
          <a:bodyPr rtlCol="0" anchor="ctr"/>
          <a:lstStyle/>
          <a:p>
            <a:endParaRPr lang="zh-CN" altLang="en-US"/>
          </a:p>
        </p:txBody>
      </p:sp>
      <p:sp>
        <p:nvSpPr>
          <p:cNvPr id="150" name="任意多边形: 形状 149">
            <a:extLst>
              <a:ext uri="{FF2B5EF4-FFF2-40B4-BE49-F238E27FC236}">
                <a16:creationId xmlns:a16="http://schemas.microsoft.com/office/drawing/2014/main" id="{821C3FB8-12E6-4192-834B-20C40E02BA9D}"/>
              </a:ext>
            </a:extLst>
          </p:cNvPr>
          <p:cNvSpPr/>
          <p:nvPr/>
        </p:nvSpPr>
        <p:spPr>
          <a:xfrm>
            <a:off x="9953976" y="5826329"/>
            <a:ext cx="23377" cy="23377"/>
          </a:xfrm>
          <a:custGeom>
            <a:avLst/>
            <a:gdLst>
              <a:gd name="connsiteX0" fmla="*/ 5844 w 23377"/>
              <a:gd name="connsiteY0" fmla="*/ 5844 h 23377"/>
              <a:gd name="connsiteX1" fmla="*/ 21429 w 23377"/>
              <a:gd name="connsiteY1" fmla="*/ 5844 h 23377"/>
              <a:gd name="connsiteX2" fmla="*/ 21429 w 23377"/>
              <a:gd name="connsiteY2" fmla="*/ 21429 h 23377"/>
              <a:gd name="connsiteX3" fmla="*/ 5844 w 23377"/>
              <a:gd name="connsiteY3" fmla="*/ 21429 h 23377"/>
            </a:gdLst>
            <a:ahLst/>
            <a:cxnLst>
              <a:cxn ang="0">
                <a:pos x="connsiteX0" y="connsiteY0"/>
              </a:cxn>
              <a:cxn ang="0">
                <a:pos x="connsiteX1" y="connsiteY1"/>
              </a:cxn>
              <a:cxn ang="0">
                <a:pos x="connsiteX2" y="connsiteY2"/>
              </a:cxn>
              <a:cxn ang="0">
                <a:pos x="connsiteX3" y="connsiteY3"/>
              </a:cxn>
            </a:cxnLst>
            <a:rect l="l" t="t" r="r" b="b"/>
            <a:pathLst>
              <a:path w="23377" h="23377">
                <a:moveTo>
                  <a:pt x="5844" y="5844"/>
                </a:moveTo>
                <a:lnTo>
                  <a:pt x="21429" y="5844"/>
                </a:lnTo>
                <a:lnTo>
                  <a:pt x="21429" y="21429"/>
                </a:lnTo>
                <a:lnTo>
                  <a:pt x="5844" y="21429"/>
                </a:lnTo>
                <a:close/>
              </a:path>
            </a:pathLst>
          </a:custGeom>
          <a:solidFill>
            <a:srgbClr val="000000"/>
          </a:solidFill>
          <a:ln w="9525" cap="flat">
            <a:noFill/>
            <a:prstDash val="solid"/>
            <a:miter/>
          </a:ln>
        </p:spPr>
        <p:txBody>
          <a:bodyPr rtlCol="0" anchor="ctr"/>
          <a:lstStyle/>
          <a:p>
            <a:endParaRPr lang="zh-CN" altLang="en-US"/>
          </a:p>
        </p:txBody>
      </p:sp>
      <p:sp>
        <p:nvSpPr>
          <p:cNvPr id="151" name="任意多边形: 形状 150">
            <a:extLst>
              <a:ext uri="{FF2B5EF4-FFF2-40B4-BE49-F238E27FC236}">
                <a16:creationId xmlns:a16="http://schemas.microsoft.com/office/drawing/2014/main" id="{99DB309C-0EB2-47F0-B3F7-207FD6C6939B}"/>
              </a:ext>
            </a:extLst>
          </p:cNvPr>
          <p:cNvSpPr/>
          <p:nvPr/>
        </p:nvSpPr>
        <p:spPr>
          <a:xfrm>
            <a:off x="10000731" y="5779574"/>
            <a:ext cx="23377" cy="23377"/>
          </a:xfrm>
          <a:custGeom>
            <a:avLst/>
            <a:gdLst>
              <a:gd name="connsiteX0" fmla="*/ 5844 w 23377"/>
              <a:gd name="connsiteY0" fmla="*/ 5844 h 23377"/>
              <a:gd name="connsiteX1" fmla="*/ 21429 w 23377"/>
              <a:gd name="connsiteY1" fmla="*/ 5844 h 23377"/>
              <a:gd name="connsiteX2" fmla="*/ 21429 w 23377"/>
              <a:gd name="connsiteY2" fmla="*/ 21429 h 23377"/>
              <a:gd name="connsiteX3" fmla="*/ 5844 w 23377"/>
              <a:gd name="connsiteY3" fmla="*/ 21429 h 23377"/>
            </a:gdLst>
            <a:ahLst/>
            <a:cxnLst>
              <a:cxn ang="0">
                <a:pos x="connsiteX0" y="connsiteY0"/>
              </a:cxn>
              <a:cxn ang="0">
                <a:pos x="connsiteX1" y="connsiteY1"/>
              </a:cxn>
              <a:cxn ang="0">
                <a:pos x="connsiteX2" y="connsiteY2"/>
              </a:cxn>
              <a:cxn ang="0">
                <a:pos x="connsiteX3" y="connsiteY3"/>
              </a:cxn>
            </a:cxnLst>
            <a:rect l="l" t="t" r="r" b="b"/>
            <a:pathLst>
              <a:path w="23377" h="23377">
                <a:moveTo>
                  <a:pt x="5844" y="5844"/>
                </a:moveTo>
                <a:lnTo>
                  <a:pt x="21429" y="5844"/>
                </a:lnTo>
                <a:lnTo>
                  <a:pt x="21429" y="21429"/>
                </a:lnTo>
                <a:lnTo>
                  <a:pt x="5844" y="21429"/>
                </a:lnTo>
                <a:close/>
              </a:path>
            </a:pathLst>
          </a:custGeom>
          <a:solidFill>
            <a:srgbClr val="000000"/>
          </a:solidFill>
          <a:ln w="9525" cap="flat">
            <a:noFill/>
            <a:prstDash val="solid"/>
            <a:miter/>
          </a:ln>
        </p:spPr>
        <p:txBody>
          <a:bodyPr rtlCol="0" anchor="ctr"/>
          <a:lstStyle/>
          <a:p>
            <a:endParaRPr lang="zh-CN" altLang="en-US"/>
          </a:p>
        </p:txBody>
      </p:sp>
      <p:sp>
        <p:nvSpPr>
          <p:cNvPr id="152" name="任意多边形: 形状 151">
            <a:extLst>
              <a:ext uri="{FF2B5EF4-FFF2-40B4-BE49-F238E27FC236}">
                <a16:creationId xmlns:a16="http://schemas.microsoft.com/office/drawing/2014/main" id="{91D405A3-2E9D-4944-99A2-43936969B4E7}"/>
              </a:ext>
            </a:extLst>
          </p:cNvPr>
          <p:cNvSpPr/>
          <p:nvPr/>
        </p:nvSpPr>
        <p:spPr>
          <a:xfrm>
            <a:off x="9977354" y="5779574"/>
            <a:ext cx="23377" cy="23377"/>
          </a:xfrm>
          <a:custGeom>
            <a:avLst/>
            <a:gdLst>
              <a:gd name="connsiteX0" fmla="*/ 5844 w 23377"/>
              <a:gd name="connsiteY0" fmla="*/ 5844 h 23377"/>
              <a:gd name="connsiteX1" fmla="*/ 21429 w 23377"/>
              <a:gd name="connsiteY1" fmla="*/ 5844 h 23377"/>
              <a:gd name="connsiteX2" fmla="*/ 21429 w 23377"/>
              <a:gd name="connsiteY2" fmla="*/ 21429 h 23377"/>
              <a:gd name="connsiteX3" fmla="*/ 5844 w 23377"/>
              <a:gd name="connsiteY3" fmla="*/ 21429 h 23377"/>
            </a:gdLst>
            <a:ahLst/>
            <a:cxnLst>
              <a:cxn ang="0">
                <a:pos x="connsiteX0" y="connsiteY0"/>
              </a:cxn>
              <a:cxn ang="0">
                <a:pos x="connsiteX1" y="connsiteY1"/>
              </a:cxn>
              <a:cxn ang="0">
                <a:pos x="connsiteX2" y="connsiteY2"/>
              </a:cxn>
              <a:cxn ang="0">
                <a:pos x="connsiteX3" y="connsiteY3"/>
              </a:cxn>
            </a:cxnLst>
            <a:rect l="l" t="t" r="r" b="b"/>
            <a:pathLst>
              <a:path w="23377" h="23377">
                <a:moveTo>
                  <a:pt x="5844" y="5844"/>
                </a:moveTo>
                <a:lnTo>
                  <a:pt x="21429" y="5844"/>
                </a:lnTo>
                <a:lnTo>
                  <a:pt x="21429" y="21429"/>
                </a:lnTo>
                <a:lnTo>
                  <a:pt x="5844" y="21429"/>
                </a:lnTo>
                <a:close/>
              </a:path>
            </a:pathLst>
          </a:custGeom>
          <a:solidFill>
            <a:srgbClr val="000000"/>
          </a:solidFill>
          <a:ln w="9525" cap="flat">
            <a:noFill/>
            <a:prstDash val="solid"/>
            <a:miter/>
          </a:ln>
        </p:spPr>
        <p:txBody>
          <a:bodyPr rtlCol="0" anchor="ctr"/>
          <a:lstStyle/>
          <a:p>
            <a:endParaRPr lang="zh-CN" altLang="en-US"/>
          </a:p>
        </p:txBody>
      </p:sp>
      <p:sp>
        <p:nvSpPr>
          <p:cNvPr id="153" name="任意多边形: 形状 152">
            <a:extLst>
              <a:ext uri="{FF2B5EF4-FFF2-40B4-BE49-F238E27FC236}">
                <a16:creationId xmlns:a16="http://schemas.microsoft.com/office/drawing/2014/main" id="{1E80F2A2-D6DD-47DD-8AB9-F6F7A170DED0}"/>
              </a:ext>
            </a:extLst>
          </p:cNvPr>
          <p:cNvSpPr/>
          <p:nvPr/>
        </p:nvSpPr>
        <p:spPr>
          <a:xfrm>
            <a:off x="9953976" y="5779574"/>
            <a:ext cx="23377" cy="23377"/>
          </a:xfrm>
          <a:custGeom>
            <a:avLst/>
            <a:gdLst>
              <a:gd name="connsiteX0" fmla="*/ 5844 w 23377"/>
              <a:gd name="connsiteY0" fmla="*/ 5844 h 23377"/>
              <a:gd name="connsiteX1" fmla="*/ 21429 w 23377"/>
              <a:gd name="connsiteY1" fmla="*/ 5844 h 23377"/>
              <a:gd name="connsiteX2" fmla="*/ 21429 w 23377"/>
              <a:gd name="connsiteY2" fmla="*/ 21429 h 23377"/>
              <a:gd name="connsiteX3" fmla="*/ 5844 w 23377"/>
              <a:gd name="connsiteY3" fmla="*/ 21429 h 23377"/>
            </a:gdLst>
            <a:ahLst/>
            <a:cxnLst>
              <a:cxn ang="0">
                <a:pos x="connsiteX0" y="connsiteY0"/>
              </a:cxn>
              <a:cxn ang="0">
                <a:pos x="connsiteX1" y="connsiteY1"/>
              </a:cxn>
              <a:cxn ang="0">
                <a:pos x="connsiteX2" y="connsiteY2"/>
              </a:cxn>
              <a:cxn ang="0">
                <a:pos x="connsiteX3" y="connsiteY3"/>
              </a:cxn>
            </a:cxnLst>
            <a:rect l="l" t="t" r="r" b="b"/>
            <a:pathLst>
              <a:path w="23377" h="23377">
                <a:moveTo>
                  <a:pt x="5844" y="5844"/>
                </a:moveTo>
                <a:lnTo>
                  <a:pt x="21429" y="5844"/>
                </a:lnTo>
                <a:lnTo>
                  <a:pt x="21429" y="21429"/>
                </a:lnTo>
                <a:lnTo>
                  <a:pt x="5844" y="21429"/>
                </a:lnTo>
                <a:close/>
              </a:path>
            </a:pathLst>
          </a:custGeom>
          <a:solidFill>
            <a:srgbClr val="000000"/>
          </a:solidFill>
          <a:ln w="9525" cap="flat">
            <a:noFill/>
            <a:prstDash val="solid"/>
            <a:miter/>
          </a:ln>
        </p:spPr>
        <p:txBody>
          <a:bodyPr rtlCol="0" anchor="ctr"/>
          <a:lstStyle/>
          <a:p>
            <a:endParaRPr lang="zh-CN" altLang="en-US"/>
          </a:p>
        </p:txBody>
      </p:sp>
      <p:sp>
        <p:nvSpPr>
          <p:cNvPr id="159" name="任意多边形: 形状 158">
            <a:extLst>
              <a:ext uri="{FF2B5EF4-FFF2-40B4-BE49-F238E27FC236}">
                <a16:creationId xmlns:a16="http://schemas.microsoft.com/office/drawing/2014/main" id="{237C94B6-F5AE-4B09-B2BF-825AF369EE80}"/>
              </a:ext>
            </a:extLst>
          </p:cNvPr>
          <p:cNvSpPr/>
          <p:nvPr/>
        </p:nvSpPr>
        <p:spPr>
          <a:xfrm>
            <a:off x="9702668" y="5497457"/>
            <a:ext cx="280530" cy="280196"/>
          </a:xfrm>
          <a:custGeom>
            <a:avLst/>
            <a:gdLst>
              <a:gd name="connsiteX0" fmla="*/ 204866 w 280530"/>
              <a:gd name="connsiteY0" fmla="*/ 219311 h 280196"/>
              <a:gd name="connsiteX1" fmla="*/ 184216 w 280530"/>
              <a:gd name="connsiteY1" fmla="*/ 256481 h 280196"/>
              <a:gd name="connsiteX2" fmla="*/ 227854 w 280530"/>
              <a:gd name="connsiteY2" fmla="*/ 228506 h 280196"/>
              <a:gd name="connsiteX3" fmla="*/ 204866 w 280530"/>
              <a:gd name="connsiteY3" fmla="*/ 219311 h 280196"/>
              <a:gd name="connsiteX4" fmla="*/ 75665 w 280530"/>
              <a:gd name="connsiteY4" fmla="*/ 219311 h 280196"/>
              <a:gd name="connsiteX5" fmla="*/ 52678 w 280530"/>
              <a:gd name="connsiteY5" fmla="*/ 228506 h 280196"/>
              <a:gd name="connsiteX6" fmla="*/ 96316 w 280530"/>
              <a:gd name="connsiteY6" fmla="*/ 256481 h 280196"/>
              <a:gd name="connsiteX7" fmla="*/ 75665 w 280530"/>
              <a:gd name="connsiteY7" fmla="*/ 219311 h 280196"/>
              <a:gd name="connsiteX8" fmla="*/ 148059 w 280530"/>
              <a:gd name="connsiteY8" fmla="*/ 210272 h 280196"/>
              <a:gd name="connsiteX9" fmla="*/ 148059 w 280530"/>
              <a:gd name="connsiteY9" fmla="*/ 263416 h 280196"/>
              <a:gd name="connsiteX10" fmla="*/ 189437 w 280530"/>
              <a:gd name="connsiteY10" fmla="*/ 215337 h 280196"/>
              <a:gd name="connsiteX11" fmla="*/ 148059 w 280530"/>
              <a:gd name="connsiteY11" fmla="*/ 210272 h 280196"/>
              <a:gd name="connsiteX12" fmla="*/ 132473 w 280530"/>
              <a:gd name="connsiteY12" fmla="*/ 210272 h 280196"/>
              <a:gd name="connsiteX13" fmla="*/ 91095 w 280530"/>
              <a:gd name="connsiteY13" fmla="*/ 215337 h 280196"/>
              <a:gd name="connsiteX14" fmla="*/ 132473 w 280530"/>
              <a:gd name="connsiteY14" fmla="*/ 263416 h 280196"/>
              <a:gd name="connsiteX15" fmla="*/ 217957 w 280530"/>
              <a:gd name="connsiteY15" fmla="*/ 147698 h 280196"/>
              <a:gd name="connsiteX16" fmla="*/ 209619 w 280530"/>
              <a:gd name="connsiteY16" fmla="*/ 204505 h 280196"/>
              <a:gd name="connsiteX17" fmla="*/ 238374 w 280530"/>
              <a:gd name="connsiteY17" fmla="*/ 216583 h 280196"/>
              <a:gd name="connsiteX18" fmla="*/ 264556 w 280530"/>
              <a:gd name="connsiteY18" fmla="*/ 147698 h 280196"/>
              <a:gd name="connsiteX19" fmla="*/ 148059 w 280530"/>
              <a:gd name="connsiteY19" fmla="*/ 147698 h 280196"/>
              <a:gd name="connsiteX20" fmla="*/ 148059 w 280530"/>
              <a:gd name="connsiteY20" fmla="*/ 194687 h 280196"/>
              <a:gd name="connsiteX21" fmla="*/ 194424 w 280530"/>
              <a:gd name="connsiteY21" fmla="*/ 200453 h 280196"/>
              <a:gd name="connsiteX22" fmla="*/ 202372 w 280530"/>
              <a:gd name="connsiteY22" fmla="*/ 147698 h 280196"/>
              <a:gd name="connsiteX23" fmla="*/ 78159 w 280530"/>
              <a:gd name="connsiteY23" fmla="*/ 147698 h 280196"/>
              <a:gd name="connsiteX24" fmla="*/ 86107 w 280530"/>
              <a:gd name="connsiteY24" fmla="*/ 200453 h 280196"/>
              <a:gd name="connsiteX25" fmla="*/ 132473 w 280530"/>
              <a:gd name="connsiteY25" fmla="*/ 194687 h 280196"/>
              <a:gd name="connsiteX26" fmla="*/ 132473 w 280530"/>
              <a:gd name="connsiteY26" fmla="*/ 147698 h 280196"/>
              <a:gd name="connsiteX27" fmla="*/ 15975 w 280530"/>
              <a:gd name="connsiteY27" fmla="*/ 147698 h 280196"/>
              <a:gd name="connsiteX28" fmla="*/ 42158 w 280530"/>
              <a:gd name="connsiteY28" fmla="*/ 216583 h 280196"/>
              <a:gd name="connsiteX29" fmla="*/ 70912 w 280530"/>
              <a:gd name="connsiteY29" fmla="*/ 204505 h 280196"/>
              <a:gd name="connsiteX30" fmla="*/ 62574 w 280530"/>
              <a:gd name="connsiteY30" fmla="*/ 147698 h 280196"/>
              <a:gd name="connsiteX31" fmla="*/ 194424 w 280530"/>
              <a:gd name="connsiteY31" fmla="*/ 79358 h 280196"/>
              <a:gd name="connsiteX32" fmla="*/ 148059 w 280530"/>
              <a:gd name="connsiteY32" fmla="*/ 85124 h 280196"/>
              <a:gd name="connsiteX33" fmla="*/ 148059 w 280530"/>
              <a:gd name="connsiteY33" fmla="*/ 132113 h 280196"/>
              <a:gd name="connsiteX34" fmla="*/ 202372 w 280530"/>
              <a:gd name="connsiteY34" fmla="*/ 132113 h 280196"/>
              <a:gd name="connsiteX35" fmla="*/ 194424 w 280530"/>
              <a:gd name="connsiteY35" fmla="*/ 79358 h 280196"/>
              <a:gd name="connsiteX36" fmla="*/ 86107 w 280530"/>
              <a:gd name="connsiteY36" fmla="*/ 79358 h 280196"/>
              <a:gd name="connsiteX37" fmla="*/ 78159 w 280530"/>
              <a:gd name="connsiteY37" fmla="*/ 132113 h 280196"/>
              <a:gd name="connsiteX38" fmla="*/ 132473 w 280530"/>
              <a:gd name="connsiteY38" fmla="*/ 132113 h 280196"/>
              <a:gd name="connsiteX39" fmla="*/ 132473 w 280530"/>
              <a:gd name="connsiteY39" fmla="*/ 85124 h 280196"/>
              <a:gd name="connsiteX40" fmla="*/ 86107 w 280530"/>
              <a:gd name="connsiteY40" fmla="*/ 79358 h 280196"/>
              <a:gd name="connsiteX41" fmla="*/ 238374 w 280530"/>
              <a:gd name="connsiteY41" fmla="*/ 63227 h 280196"/>
              <a:gd name="connsiteX42" fmla="*/ 209619 w 280530"/>
              <a:gd name="connsiteY42" fmla="*/ 75306 h 280196"/>
              <a:gd name="connsiteX43" fmla="*/ 217957 w 280530"/>
              <a:gd name="connsiteY43" fmla="*/ 132113 h 280196"/>
              <a:gd name="connsiteX44" fmla="*/ 264556 w 280530"/>
              <a:gd name="connsiteY44" fmla="*/ 132113 h 280196"/>
              <a:gd name="connsiteX45" fmla="*/ 238374 w 280530"/>
              <a:gd name="connsiteY45" fmla="*/ 63227 h 280196"/>
              <a:gd name="connsiteX46" fmla="*/ 42158 w 280530"/>
              <a:gd name="connsiteY46" fmla="*/ 63227 h 280196"/>
              <a:gd name="connsiteX47" fmla="*/ 15975 w 280530"/>
              <a:gd name="connsiteY47" fmla="*/ 132113 h 280196"/>
              <a:gd name="connsiteX48" fmla="*/ 62574 w 280530"/>
              <a:gd name="connsiteY48" fmla="*/ 132113 h 280196"/>
              <a:gd name="connsiteX49" fmla="*/ 70912 w 280530"/>
              <a:gd name="connsiteY49" fmla="*/ 75306 h 280196"/>
              <a:gd name="connsiteX50" fmla="*/ 42158 w 280530"/>
              <a:gd name="connsiteY50" fmla="*/ 63227 h 280196"/>
              <a:gd name="connsiteX51" fmla="*/ 184216 w 280530"/>
              <a:gd name="connsiteY51" fmla="*/ 23330 h 280196"/>
              <a:gd name="connsiteX52" fmla="*/ 204866 w 280530"/>
              <a:gd name="connsiteY52" fmla="*/ 60500 h 280196"/>
              <a:gd name="connsiteX53" fmla="*/ 227854 w 280530"/>
              <a:gd name="connsiteY53" fmla="*/ 51305 h 280196"/>
              <a:gd name="connsiteX54" fmla="*/ 184216 w 280530"/>
              <a:gd name="connsiteY54" fmla="*/ 23330 h 280196"/>
              <a:gd name="connsiteX55" fmla="*/ 96316 w 280530"/>
              <a:gd name="connsiteY55" fmla="*/ 23330 h 280196"/>
              <a:gd name="connsiteX56" fmla="*/ 52678 w 280530"/>
              <a:gd name="connsiteY56" fmla="*/ 51305 h 280196"/>
              <a:gd name="connsiteX57" fmla="*/ 75665 w 280530"/>
              <a:gd name="connsiteY57" fmla="*/ 60500 h 280196"/>
              <a:gd name="connsiteX58" fmla="*/ 96316 w 280530"/>
              <a:gd name="connsiteY58" fmla="*/ 23330 h 280196"/>
              <a:gd name="connsiteX59" fmla="*/ 148059 w 280530"/>
              <a:gd name="connsiteY59" fmla="*/ 16394 h 280196"/>
              <a:gd name="connsiteX60" fmla="*/ 148059 w 280530"/>
              <a:gd name="connsiteY60" fmla="*/ 69539 h 280196"/>
              <a:gd name="connsiteX61" fmla="*/ 189437 w 280530"/>
              <a:gd name="connsiteY61" fmla="*/ 64474 h 280196"/>
              <a:gd name="connsiteX62" fmla="*/ 148059 w 280530"/>
              <a:gd name="connsiteY62" fmla="*/ 16394 h 280196"/>
              <a:gd name="connsiteX63" fmla="*/ 132473 w 280530"/>
              <a:gd name="connsiteY63" fmla="*/ 16394 h 280196"/>
              <a:gd name="connsiteX64" fmla="*/ 91095 w 280530"/>
              <a:gd name="connsiteY64" fmla="*/ 64474 h 280196"/>
              <a:gd name="connsiteX65" fmla="*/ 132473 w 280530"/>
              <a:gd name="connsiteY65" fmla="*/ 69539 h 280196"/>
              <a:gd name="connsiteX66" fmla="*/ 133096 w 280530"/>
              <a:gd name="connsiteY66" fmla="*/ 0 h 280196"/>
              <a:gd name="connsiteX67" fmla="*/ 176974 w 280530"/>
              <a:gd name="connsiteY67" fmla="*/ 5919 h 280196"/>
              <a:gd name="connsiteX68" fmla="*/ 186603 w 280530"/>
              <a:gd name="connsiteY68" fmla="*/ 7863 h 280196"/>
              <a:gd name="connsiteX69" fmla="*/ 227393 w 280530"/>
              <a:gd name="connsiteY69" fmla="*/ 31134 h 280196"/>
              <a:gd name="connsiteX70" fmla="*/ 232450 w 280530"/>
              <a:gd name="connsiteY70" fmla="*/ 34543 h 280196"/>
              <a:gd name="connsiteX71" fmla="*/ 265725 w 280530"/>
              <a:gd name="connsiteY71" fmla="*/ 77566 h 280196"/>
              <a:gd name="connsiteX72" fmla="*/ 265914 w 280530"/>
              <a:gd name="connsiteY72" fmla="*/ 77566 h 280196"/>
              <a:gd name="connsiteX73" fmla="*/ 271004 w 280530"/>
              <a:gd name="connsiteY73" fmla="*/ 85116 h 280196"/>
              <a:gd name="connsiteX74" fmla="*/ 272626 w 280530"/>
              <a:gd name="connsiteY74" fmla="*/ 93151 h 280196"/>
              <a:gd name="connsiteX75" fmla="*/ 272349 w 280530"/>
              <a:gd name="connsiteY75" fmla="*/ 93151 h 280196"/>
              <a:gd name="connsiteX76" fmla="*/ 272349 w 280530"/>
              <a:gd name="connsiteY76" fmla="*/ 186660 h 280196"/>
              <a:gd name="connsiteX77" fmla="*/ 272785 w 280530"/>
              <a:gd name="connsiteY77" fmla="*/ 186660 h 280196"/>
              <a:gd name="connsiteX78" fmla="*/ 271004 w 280530"/>
              <a:gd name="connsiteY78" fmla="*/ 195481 h 280196"/>
              <a:gd name="connsiteX79" fmla="*/ 266444 w 280530"/>
              <a:gd name="connsiteY79" fmla="*/ 202245 h 280196"/>
              <a:gd name="connsiteX80" fmla="*/ 265725 w 280530"/>
              <a:gd name="connsiteY80" fmla="*/ 202245 h 280196"/>
              <a:gd name="connsiteX81" fmla="*/ 202307 w 280530"/>
              <a:gd name="connsiteY81" fmla="*/ 265664 h 280196"/>
              <a:gd name="connsiteX82" fmla="*/ 14806 w 280530"/>
              <a:gd name="connsiteY82" fmla="*/ 202245 h 280196"/>
              <a:gd name="connsiteX83" fmla="*/ 14310 w 280530"/>
              <a:gd name="connsiteY83" fmla="*/ 202245 h 280196"/>
              <a:gd name="connsiteX84" fmla="*/ 9750 w 280530"/>
              <a:gd name="connsiteY84" fmla="*/ 195481 h 280196"/>
              <a:gd name="connsiteX85" fmla="*/ 7969 w 280530"/>
              <a:gd name="connsiteY85" fmla="*/ 186660 h 280196"/>
              <a:gd name="connsiteX86" fmla="*/ 8183 w 280530"/>
              <a:gd name="connsiteY86" fmla="*/ 186660 h 280196"/>
              <a:gd name="connsiteX87" fmla="*/ 8183 w 280530"/>
              <a:gd name="connsiteY87" fmla="*/ 93151 h 280196"/>
              <a:gd name="connsiteX88" fmla="*/ 8128 w 280530"/>
              <a:gd name="connsiteY88" fmla="*/ 93151 h 280196"/>
              <a:gd name="connsiteX89" fmla="*/ 9750 w 280530"/>
              <a:gd name="connsiteY89" fmla="*/ 85116 h 280196"/>
              <a:gd name="connsiteX90" fmla="*/ 15377 w 280530"/>
              <a:gd name="connsiteY90" fmla="*/ 76770 h 280196"/>
              <a:gd name="connsiteX91" fmla="*/ 41303 w 280530"/>
              <a:gd name="connsiteY91" fmla="*/ 40627 h 280196"/>
              <a:gd name="connsiteX92" fmla="*/ 72919 w 280530"/>
              <a:gd name="connsiteY92" fmla="*/ 17947 h 280196"/>
              <a:gd name="connsiteX93" fmla="*/ 78804 w 280530"/>
              <a:gd name="connsiteY93" fmla="*/ 13980 h 280196"/>
              <a:gd name="connsiteX94" fmla="*/ 125932 w 280530"/>
              <a:gd name="connsiteY94" fmla="*/ 1447 h 2801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Lst>
            <a:rect l="l" t="t" r="r" b="b"/>
            <a:pathLst>
              <a:path w="280530" h="280196">
                <a:moveTo>
                  <a:pt x="204866" y="219311"/>
                </a:moveTo>
                <a:cubicBezTo>
                  <a:pt x="200024" y="232729"/>
                  <a:pt x="193051" y="245281"/>
                  <a:pt x="184216" y="256481"/>
                </a:cubicBezTo>
                <a:cubicBezTo>
                  <a:pt x="200550" y="250295"/>
                  <a:pt x="215414" y="240767"/>
                  <a:pt x="227854" y="228506"/>
                </a:cubicBezTo>
                <a:cubicBezTo>
                  <a:pt x="220451" y="224827"/>
                  <a:pt x="212764" y="221752"/>
                  <a:pt x="204866" y="219311"/>
                </a:cubicBezTo>
                <a:close/>
                <a:moveTo>
                  <a:pt x="75665" y="219311"/>
                </a:moveTo>
                <a:cubicBezTo>
                  <a:pt x="67768" y="221752"/>
                  <a:pt x="60080" y="224827"/>
                  <a:pt x="52678" y="228506"/>
                </a:cubicBezTo>
                <a:cubicBezTo>
                  <a:pt x="65118" y="240767"/>
                  <a:pt x="79981" y="250295"/>
                  <a:pt x="96316" y="256481"/>
                </a:cubicBezTo>
                <a:cubicBezTo>
                  <a:pt x="87480" y="245281"/>
                  <a:pt x="80508" y="232729"/>
                  <a:pt x="75665" y="219311"/>
                </a:cubicBezTo>
                <a:close/>
                <a:moveTo>
                  <a:pt x="148059" y="210272"/>
                </a:moveTo>
                <a:lnTo>
                  <a:pt x="148059" y="263416"/>
                </a:lnTo>
                <a:cubicBezTo>
                  <a:pt x="164657" y="259053"/>
                  <a:pt x="179462" y="241052"/>
                  <a:pt x="189437" y="215337"/>
                </a:cubicBezTo>
                <a:cubicBezTo>
                  <a:pt x="175829" y="212377"/>
                  <a:pt x="161978" y="210681"/>
                  <a:pt x="148059" y="210272"/>
                </a:cubicBezTo>
                <a:close/>
                <a:moveTo>
                  <a:pt x="132473" y="210272"/>
                </a:moveTo>
                <a:cubicBezTo>
                  <a:pt x="118554" y="210681"/>
                  <a:pt x="104702" y="212377"/>
                  <a:pt x="91095" y="215337"/>
                </a:cubicBezTo>
                <a:cubicBezTo>
                  <a:pt x="101069" y="241052"/>
                  <a:pt x="115875" y="259053"/>
                  <a:pt x="132473" y="263416"/>
                </a:cubicBezTo>
                <a:close/>
                <a:moveTo>
                  <a:pt x="217957" y="147698"/>
                </a:moveTo>
                <a:cubicBezTo>
                  <a:pt x="217536" y="166906"/>
                  <a:pt x="214735" y="185986"/>
                  <a:pt x="209619" y="204505"/>
                </a:cubicBezTo>
                <a:cubicBezTo>
                  <a:pt x="219584" y="207557"/>
                  <a:pt x="229218" y="211603"/>
                  <a:pt x="238374" y="216583"/>
                </a:cubicBezTo>
                <a:cubicBezTo>
                  <a:pt x="253890" y="196811"/>
                  <a:pt x="263022" y="172785"/>
                  <a:pt x="264556" y="147698"/>
                </a:cubicBezTo>
                <a:close/>
                <a:moveTo>
                  <a:pt x="148059" y="147698"/>
                </a:moveTo>
                <a:lnTo>
                  <a:pt x="148059" y="194687"/>
                </a:lnTo>
                <a:cubicBezTo>
                  <a:pt x="163665" y="195089"/>
                  <a:pt x="179194" y="197020"/>
                  <a:pt x="194424" y="200453"/>
                </a:cubicBezTo>
                <a:cubicBezTo>
                  <a:pt x="199195" y="183253"/>
                  <a:pt x="201863" y="165540"/>
                  <a:pt x="202372" y="147698"/>
                </a:cubicBezTo>
                <a:close/>
                <a:moveTo>
                  <a:pt x="78159" y="147698"/>
                </a:moveTo>
                <a:cubicBezTo>
                  <a:pt x="78668" y="165540"/>
                  <a:pt x="81336" y="183253"/>
                  <a:pt x="86107" y="200453"/>
                </a:cubicBezTo>
                <a:cubicBezTo>
                  <a:pt x="101337" y="197020"/>
                  <a:pt x="116866" y="195089"/>
                  <a:pt x="132473" y="194687"/>
                </a:cubicBezTo>
                <a:lnTo>
                  <a:pt x="132473" y="147698"/>
                </a:lnTo>
                <a:close/>
                <a:moveTo>
                  <a:pt x="15975" y="147698"/>
                </a:moveTo>
                <a:cubicBezTo>
                  <a:pt x="17509" y="172785"/>
                  <a:pt x="26641" y="196811"/>
                  <a:pt x="42158" y="216583"/>
                </a:cubicBezTo>
                <a:cubicBezTo>
                  <a:pt x="51313" y="211603"/>
                  <a:pt x="60947" y="207557"/>
                  <a:pt x="70912" y="204505"/>
                </a:cubicBezTo>
                <a:cubicBezTo>
                  <a:pt x="65796" y="185986"/>
                  <a:pt x="62996" y="166906"/>
                  <a:pt x="62574" y="147698"/>
                </a:cubicBezTo>
                <a:close/>
                <a:moveTo>
                  <a:pt x="194424" y="79358"/>
                </a:moveTo>
                <a:cubicBezTo>
                  <a:pt x="179194" y="82791"/>
                  <a:pt x="163665" y="84722"/>
                  <a:pt x="148059" y="85124"/>
                </a:cubicBezTo>
                <a:lnTo>
                  <a:pt x="148059" y="132113"/>
                </a:lnTo>
                <a:lnTo>
                  <a:pt x="202372" y="132113"/>
                </a:lnTo>
                <a:cubicBezTo>
                  <a:pt x="201863" y="114271"/>
                  <a:pt x="199195" y="96557"/>
                  <a:pt x="194424" y="79358"/>
                </a:cubicBezTo>
                <a:close/>
                <a:moveTo>
                  <a:pt x="86107" y="79358"/>
                </a:moveTo>
                <a:cubicBezTo>
                  <a:pt x="81337" y="96557"/>
                  <a:pt x="78668" y="114271"/>
                  <a:pt x="78159" y="132113"/>
                </a:cubicBezTo>
                <a:lnTo>
                  <a:pt x="132473" y="132113"/>
                </a:lnTo>
                <a:lnTo>
                  <a:pt x="132473" y="85124"/>
                </a:lnTo>
                <a:cubicBezTo>
                  <a:pt x="116866" y="84722"/>
                  <a:pt x="101337" y="82791"/>
                  <a:pt x="86107" y="79358"/>
                </a:cubicBezTo>
                <a:close/>
                <a:moveTo>
                  <a:pt x="238374" y="63227"/>
                </a:moveTo>
                <a:cubicBezTo>
                  <a:pt x="229218" y="68208"/>
                  <a:pt x="219584" y="72253"/>
                  <a:pt x="209619" y="75306"/>
                </a:cubicBezTo>
                <a:cubicBezTo>
                  <a:pt x="214735" y="93825"/>
                  <a:pt x="217536" y="112905"/>
                  <a:pt x="217957" y="132113"/>
                </a:cubicBezTo>
                <a:lnTo>
                  <a:pt x="264556" y="132113"/>
                </a:lnTo>
                <a:cubicBezTo>
                  <a:pt x="263022" y="107026"/>
                  <a:pt x="253890" y="83000"/>
                  <a:pt x="238374" y="63227"/>
                </a:cubicBezTo>
                <a:close/>
                <a:moveTo>
                  <a:pt x="42158" y="63227"/>
                </a:moveTo>
                <a:cubicBezTo>
                  <a:pt x="26641" y="83000"/>
                  <a:pt x="17509" y="107026"/>
                  <a:pt x="15975" y="132113"/>
                </a:cubicBezTo>
                <a:lnTo>
                  <a:pt x="62574" y="132113"/>
                </a:lnTo>
                <a:cubicBezTo>
                  <a:pt x="62996" y="112905"/>
                  <a:pt x="65796" y="93825"/>
                  <a:pt x="70912" y="75306"/>
                </a:cubicBezTo>
                <a:cubicBezTo>
                  <a:pt x="60947" y="72253"/>
                  <a:pt x="51313" y="68208"/>
                  <a:pt x="42158" y="63227"/>
                </a:cubicBezTo>
                <a:close/>
                <a:moveTo>
                  <a:pt x="184216" y="23330"/>
                </a:moveTo>
                <a:cubicBezTo>
                  <a:pt x="193051" y="34530"/>
                  <a:pt x="200024" y="47081"/>
                  <a:pt x="204866" y="60500"/>
                </a:cubicBezTo>
                <a:cubicBezTo>
                  <a:pt x="212764" y="58059"/>
                  <a:pt x="220451" y="54983"/>
                  <a:pt x="227854" y="51305"/>
                </a:cubicBezTo>
                <a:cubicBezTo>
                  <a:pt x="215414" y="39044"/>
                  <a:pt x="200550" y="29516"/>
                  <a:pt x="184216" y="23330"/>
                </a:cubicBezTo>
                <a:close/>
                <a:moveTo>
                  <a:pt x="96316" y="23330"/>
                </a:moveTo>
                <a:cubicBezTo>
                  <a:pt x="79981" y="29516"/>
                  <a:pt x="65118" y="39044"/>
                  <a:pt x="52678" y="51305"/>
                </a:cubicBezTo>
                <a:cubicBezTo>
                  <a:pt x="60080" y="54984"/>
                  <a:pt x="67768" y="58059"/>
                  <a:pt x="75665" y="60500"/>
                </a:cubicBezTo>
                <a:cubicBezTo>
                  <a:pt x="80508" y="47081"/>
                  <a:pt x="87480" y="34530"/>
                  <a:pt x="96316" y="23330"/>
                </a:cubicBezTo>
                <a:close/>
                <a:moveTo>
                  <a:pt x="148059" y="16394"/>
                </a:moveTo>
                <a:lnTo>
                  <a:pt x="148059" y="69539"/>
                </a:lnTo>
                <a:cubicBezTo>
                  <a:pt x="161978" y="69129"/>
                  <a:pt x="175829" y="67434"/>
                  <a:pt x="189437" y="64474"/>
                </a:cubicBezTo>
                <a:cubicBezTo>
                  <a:pt x="179462" y="38759"/>
                  <a:pt x="164657" y="20757"/>
                  <a:pt x="148059" y="16394"/>
                </a:cubicBezTo>
                <a:close/>
                <a:moveTo>
                  <a:pt x="132473" y="16394"/>
                </a:moveTo>
                <a:cubicBezTo>
                  <a:pt x="115875" y="20757"/>
                  <a:pt x="101069" y="38759"/>
                  <a:pt x="91095" y="64474"/>
                </a:cubicBezTo>
                <a:cubicBezTo>
                  <a:pt x="104702" y="67434"/>
                  <a:pt x="118554" y="69129"/>
                  <a:pt x="132473" y="69539"/>
                </a:cubicBezTo>
                <a:close/>
                <a:moveTo>
                  <a:pt x="133096" y="0"/>
                </a:moveTo>
                <a:lnTo>
                  <a:pt x="176974" y="5919"/>
                </a:lnTo>
                <a:lnTo>
                  <a:pt x="186603" y="7863"/>
                </a:lnTo>
                <a:lnTo>
                  <a:pt x="227393" y="31134"/>
                </a:lnTo>
                <a:lnTo>
                  <a:pt x="232450" y="34543"/>
                </a:lnTo>
                <a:lnTo>
                  <a:pt x="265725" y="77566"/>
                </a:lnTo>
                <a:lnTo>
                  <a:pt x="265914" y="77566"/>
                </a:lnTo>
                <a:lnTo>
                  <a:pt x="271004" y="85116"/>
                </a:lnTo>
                <a:lnTo>
                  <a:pt x="272626" y="93151"/>
                </a:lnTo>
                <a:lnTo>
                  <a:pt x="272349" y="93151"/>
                </a:lnTo>
                <a:cubicBezTo>
                  <a:pt x="283258" y="123366"/>
                  <a:pt x="283258" y="156445"/>
                  <a:pt x="272349" y="186660"/>
                </a:cubicBezTo>
                <a:lnTo>
                  <a:pt x="272785" y="186660"/>
                </a:lnTo>
                <a:lnTo>
                  <a:pt x="271004" y="195481"/>
                </a:lnTo>
                <a:lnTo>
                  <a:pt x="266444" y="202245"/>
                </a:lnTo>
                <a:lnTo>
                  <a:pt x="265725" y="202245"/>
                </a:lnTo>
                <a:cubicBezTo>
                  <a:pt x="252115" y="229769"/>
                  <a:pt x="229831" y="252053"/>
                  <a:pt x="202307" y="265664"/>
                </a:cubicBezTo>
                <a:cubicBezTo>
                  <a:pt x="133017" y="299928"/>
                  <a:pt x="49070" y="271535"/>
                  <a:pt x="14806" y="202245"/>
                </a:cubicBezTo>
                <a:lnTo>
                  <a:pt x="14310" y="202245"/>
                </a:lnTo>
                <a:lnTo>
                  <a:pt x="9750" y="195481"/>
                </a:lnTo>
                <a:lnTo>
                  <a:pt x="7969" y="186660"/>
                </a:lnTo>
                <a:lnTo>
                  <a:pt x="8183" y="186660"/>
                </a:lnTo>
                <a:cubicBezTo>
                  <a:pt x="-2727" y="156445"/>
                  <a:pt x="-2727" y="123366"/>
                  <a:pt x="8183" y="93151"/>
                </a:cubicBezTo>
                <a:lnTo>
                  <a:pt x="8128" y="93151"/>
                </a:lnTo>
                <a:lnTo>
                  <a:pt x="9750" y="85116"/>
                </a:lnTo>
                <a:lnTo>
                  <a:pt x="15377" y="76770"/>
                </a:lnTo>
                <a:lnTo>
                  <a:pt x="41303" y="40627"/>
                </a:lnTo>
                <a:lnTo>
                  <a:pt x="72919" y="17947"/>
                </a:lnTo>
                <a:lnTo>
                  <a:pt x="78804" y="13980"/>
                </a:lnTo>
                <a:lnTo>
                  <a:pt x="125932" y="1447"/>
                </a:lnTo>
                <a:close/>
              </a:path>
            </a:pathLst>
          </a:custGeom>
          <a:solidFill>
            <a:srgbClr val="0A8C9E"/>
          </a:solidFill>
          <a:ln w="9525" cap="flat">
            <a:noFill/>
            <a:prstDash val="solid"/>
            <a:miter/>
          </a:ln>
        </p:spPr>
        <p:txBody>
          <a:bodyPr rtlCol="0" anchor="ctr"/>
          <a:lstStyle/>
          <a:p>
            <a:endParaRPr lang="zh-CN" altLang="en-US"/>
          </a:p>
        </p:txBody>
      </p:sp>
    </p:spTree>
    <p:extLst>
      <p:ext uri="{BB962C8B-B14F-4D97-AF65-F5344CB8AC3E}">
        <p14:creationId xmlns:p14="http://schemas.microsoft.com/office/powerpoint/2010/main" val="209786585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E09CBB41-3819-48C1-A2FB-7BCB7483EFFA}"/>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29" y="-297"/>
            <a:ext cx="12193057" cy="6858594"/>
          </a:xfrm>
          <a:prstGeom prst="rect">
            <a:avLst/>
          </a:prstGeom>
        </p:spPr>
      </p:pic>
      <p:pic>
        <p:nvPicPr>
          <p:cNvPr id="3" name="图片 3">
            <a:extLst>
              <a:ext uri="{FF2B5EF4-FFF2-40B4-BE49-F238E27FC236}">
                <a16:creationId xmlns:a16="http://schemas.microsoft.com/office/drawing/2014/main" id="{DBE07566-E115-4338-826B-CAD630658955}"/>
              </a:ext>
            </a:extLst>
          </p:cNvPr>
          <p:cNvPicPr>
            <a:picLocks noChangeAspect="1"/>
          </p:cNvPicPr>
          <p:nvPr/>
        </p:nvPicPr>
        <p:blipFill>
          <a:blip r:embed="rId4" cstate="email">
            <a:extLst>
              <a:ext uri="{28A0092B-C50C-407E-A947-70E740481C1C}">
                <a14:useLocalDpi xmlns:a14="http://schemas.microsoft.com/office/drawing/2010/main"/>
              </a:ext>
              <a:ext uri="{96DAC541-7B7A-43D3-8B79-37D633B846F1}">
                <asvg:svgBlip xmlns:asvg="http://schemas.microsoft.com/office/drawing/2016/SVG/main" r:embed="rId5"/>
              </a:ext>
            </a:extLst>
          </a:blip>
          <a:srcRect l="1478" r="1478"/>
          <a:stretch/>
        </p:blipFill>
        <p:spPr>
          <a:xfrm>
            <a:off x="1745612" y="2525288"/>
            <a:ext cx="1053114" cy="1053114"/>
          </a:xfrm>
          <a:prstGeom prst="snip2DiagRect">
            <a:avLst>
              <a:gd name="adj1" fmla="val 0"/>
              <a:gd name="adj2" fmla="val 7255"/>
            </a:avLst>
          </a:prstGeom>
          <a:blipFill>
            <a:blip r:embed="rId6" cstate="email">
              <a:extLst>
                <a:ext uri="{28A0092B-C50C-407E-A947-70E740481C1C}">
                  <a14:useLocalDpi xmlns:a14="http://schemas.microsoft.com/office/drawing/2010/main"/>
                </a:ext>
              </a:extLst>
            </a:blip>
            <a:stretch>
              <a:fillRect/>
            </a:stretch>
          </a:blipFill>
          <a:ln w="10477">
            <a:gradFill>
              <a:gsLst>
                <a:gs pos="0">
                  <a:srgbClr val="00B0F0">
                    <a:lumMod val="50000"/>
                    <a:lumOff val="50000"/>
                  </a:srgbClr>
                </a:gs>
                <a:gs pos="50000">
                  <a:schemeClr val="bg1"/>
                </a:gs>
                <a:gs pos="100000">
                  <a:srgbClr val="00B0F0">
                    <a:lumMod val="50000"/>
                    <a:lumOff val="50000"/>
                  </a:srgbClr>
                </a:gs>
              </a:gsLst>
              <a:lin ang="3600000" scaled="0"/>
            </a:gradFill>
          </a:ln>
          <a:effectLst/>
        </p:spPr>
      </p:pic>
      <p:sp>
        <p:nvSpPr>
          <p:cNvPr id="4" name="文本框 3">
            <a:extLst>
              <a:ext uri="{FF2B5EF4-FFF2-40B4-BE49-F238E27FC236}">
                <a16:creationId xmlns:a16="http://schemas.microsoft.com/office/drawing/2014/main" id="{43A4A15D-9EA5-4922-BB61-D24EB8EB6238}"/>
              </a:ext>
            </a:extLst>
          </p:cNvPr>
          <p:cNvSpPr txBox="1"/>
          <p:nvPr/>
        </p:nvSpPr>
        <p:spPr>
          <a:xfrm>
            <a:off x="2976319" y="2692867"/>
            <a:ext cx="2043412" cy="473976"/>
          </a:xfrm>
          <a:prstGeom prst="rect">
            <a:avLst/>
          </a:prstGeom>
          <a:noFill/>
          <a:effectLst/>
        </p:spPr>
        <p:txBody>
          <a:bodyPr wrap="square" lIns="0" tIns="0" rIns="0" bIns="0" rtlCol="0">
            <a:spAutoFit/>
          </a:bodyPr>
          <a:lstStyle>
            <a:defPPr>
              <a:defRPr lang="zh-CN"/>
            </a:defPPr>
            <a:lvl1pPr algn="ctr">
              <a:defRPr sz="4800">
                <a:ln w="57150">
                  <a:noFill/>
                </a:ln>
                <a:gradFill>
                  <a:gsLst>
                    <a:gs pos="0">
                      <a:srgbClr val="E0F0FE"/>
                    </a:gs>
                    <a:gs pos="57000">
                      <a:schemeClr val="bg1"/>
                    </a:gs>
                    <a:gs pos="100000">
                      <a:srgbClr val="F7E2F9"/>
                    </a:gs>
                  </a:gsLst>
                  <a:lin ang="5400000" scaled="1"/>
                </a:gradFill>
                <a:effectLst>
                  <a:outerShdw blurRad="50800" dist="38100" dir="2700000" algn="tl" rotWithShape="0">
                    <a:srgbClr val="4F54F3">
                      <a:alpha val="40000"/>
                    </a:srgbClr>
                  </a:outerShdw>
                </a:effectLst>
                <a:latin typeface="点字倔强黑" panose="00020600040101010101" pitchFamily="18" charset="-122"/>
                <a:ea typeface="点字倔强黑" panose="00020600040101010101" pitchFamily="18" charset="-122"/>
                <a:cs typeface="OPPOSans B" panose="00020600040101010101" pitchFamily="18" charset="-122"/>
              </a:defRPr>
            </a:lvl1pPr>
          </a:lstStyle>
          <a:p>
            <a:pPr algn="l"/>
            <a:r>
              <a:rPr lang="en-US" altLang="zh-CN" sz="3080" b="1" dirty="0">
                <a:solidFill>
                  <a:schemeClr val="tx1">
                    <a:lumMod val="85000"/>
                    <a:lumOff val="15000"/>
                  </a:schemeClr>
                </a:solidFill>
                <a:effectLst/>
                <a:latin typeface="MiSans" panose="00000500000000000000" pitchFamily="2" charset="-122"/>
                <a:ea typeface="MiSans" panose="00000500000000000000" pitchFamily="2" charset="-122"/>
              </a:rPr>
              <a:t>PPT</a:t>
            </a:r>
            <a:r>
              <a:rPr lang="zh-CN" altLang="en-US" sz="3080" b="1" dirty="0">
                <a:solidFill>
                  <a:schemeClr val="tx1">
                    <a:lumMod val="85000"/>
                    <a:lumOff val="15000"/>
                  </a:schemeClr>
                </a:solidFill>
                <a:effectLst/>
                <a:latin typeface="MiSans" panose="00000500000000000000" pitchFamily="2" charset="-122"/>
                <a:ea typeface="MiSans" panose="00000500000000000000" pitchFamily="2" charset="-122"/>
              </a:rPr>
              <a:t>竞技场</a:t>
            </a:r>
          </a:p>
        </p:txBody>
      </p:sp>
      <p:pic>
        <p:nvPicPr>
          <p:cNvPr id="7" name="图片 6">
            <a:extLst>
              <a:ext uri="{FF2B5EF4-FFF2-40B4-BE49-F238E27FC236}">
                <a16:creationId xmlns:a16="http://schemas.microsoft.com/office/drawing/2014/main" id="{86060A11-5707-48A1-A16A-F53D5E40AF65}"/>
              </a:ext>
            </a:extLst>
          </p:cNvPr>
          <p:cNvPicPr>
            <a:picLocks noChangeAspect="1"/>
          </p:cNvPicPr>
          <p:nvPr/>
        </p:nvPicPr>
        <p:blipFill>
          <a:blip r:embed="rId7" cstate="email">
            <a:extLst>
              <a:ext uri="{BEBA8EAE-BF5A-486C-A8C5-ECC9F3942E4B}">
                <a14:imgProps xmlns:a14="http://schemas.microsoft.com/office/drawing/2010/main">
                  <a14:imgLayer r:embed="rId8">
                    <a14:imgEffect>
                      <a14:brightnessContrast bright="100000"/>
                    </a14:imgEffect>
                  </a14:imgLayer>
                </a14:imgProps>
              </a:ext>
              <a:ext uri="{28A0092B-C50C-407E-A947-70E740481C1C}">
                <a14:useLocalDpi xmlns:a14="http://schemas.microsoft.com/office/drawing/2010/main"/>
              </a:ext>
            </a:extLst>
          </a:blip>
          <a:srcRect/>
          <a:stretch/>
        </p:blipFill>
        <p:spPr>
          <a:xfrm>
            <a:off x="5658626" y="2677336"/>
            <a:ext cx="2166750" cy="2166747"/>
          </a:xfrm>
          <a:prstGeom prst="roundRect">
            <a:avLst>
              <a:gd name="adj" fmla="val 7978"/>
            </a:avLst>
          </a:prstGeom>
          <a:blipFill>
            <a:blip r:embed="rId9" cstate="email">
              <a:extLst>
                <a:ext uri="{28A0092B-C50C-407E-A947-70E740481C1C}">
                  <a14:useLocalDpi xmlns:a14="http://schemas.microsoft.com/office/drawing/2010/main"/>
                </a:ext>
              </a:extLst>
            </a:blip>
            <a:stretch>
              <a:fillRect/>
            </a:stretch>
          </a:blipFill>
          <a:ln w="10477">
            <a:solidFill>
              <a:schemeClr val="bg1">
                <a:lumMod val="85000"/>
              </a:schemeClr>
            </a:solidFill>
          </a:ln>
          <a:effectLst/>
        </p:spPr>
      </p:pic>
      <p:sp>
        <p:nvSpPr>
          <p:cNvPr id="8" name="文本框 7">
            <a:extLst>
              <a:ext uri="{FF2B5EF4-FFF2-40B4-BE49-F238E27FC236}">
                <a16:creationId xmlns:a16="http://schemas.microsoft.com/office/drawing/2014/main" id="{E95E907D-FFA4-483E-8729-C0EE350EB841}"/>
              </a:ext>
            </a:extLst>
          </p:cNvPr>
          <p:cNvSpPr txBox="1"/>
          <p:nvPr/>
        </p:nvSpPr>
        <p:spPr>
          <a:xfrm>
            <a:off x="2976319" y="3238312"/>
            <a:ext cx="1847223" cy="184666"/>
          </a:xfrm>
          <a:prstGeom prst="rect">
            <a:avLst/>
          </a:prstGeom>
          <a:solidFill>
            <a:sysClr val="window" lastClr="FFFFFF"/>
          </a:solidFill>
        </p:spPr>
        <p:txBody>
          <a:bodyPr wrap="square" lIns="0" tIns="0" rIns="0" bIns="0" rtlCol="0">
            <a:spAutoFit/>
          </a:bodyPr>
          <a:lstStyle/>
          <a:p>
            <a:pPr defTabSz="1219170">
              <a:spcBef>
                <a:spcPts val="2667"/>
              </a:spcBef>
              <a:defRPr/>
            </a:pPr>
            <a:r>
              <a:rPr lang="zh-CN" altLang="en-US" sz="1200" kern="0" dirty="0">
                <a:solidFill>
                  <a:prstClr val="black">
                    <a:lumMod val="85000"/>
                    <a:lumOff val="15000"/>
                  </a:prstClr>
                </a:solidFill>
                <a:latin typeface="+mn-ea"/>
                <a:cs typeface="OPPOSans H" panose="00020600040101010101" pitchFamily="18" charset="-122"/>
              </a:rPr>
              <a:t>微信：</a:t>
            </a:r>
            <a:r>
              <a:rPr lang="en-US" altLang="zh-CN" sz="1200" kern="0" dirty="0">
                <a:solidFill>
                  <a:prstClr val="black">
                    <a:lumMod val="85000"/>
                    <a:lumOff val="15000"/>
                  </a:prstClr>
                </a:solidFill>
                <a:latin typeface="+mn-ea"/>
                <a:cs typeface="OPPOSans H" panose="00020600040101010101" pitchFamily="18" charset="-122"/>
              </a:rPr>
              <a:t>An416519511</a:t>
            </a:r>
          </a:p>
        </p:txBody>
      </p:sp>
      <p:sp>
        <p:nvSpPr>
          <p:cNvPr id="9" name="文本框 8">
            <a:extLst>
              <a:ext uri="{FF2B5EF4-FFF2-40B4-BE49-F238E27FC236}">
                <a16:creationId xmlns:a16="http://schemas.microsoft.com/office/drawing/2014/main" id="{725486F1-C68E-4D19-A2D6-27A0CCA010D3}"/>
              </a:ext>
            </a:extLst>
          </p:cNvPr>
          <p:cNvSpPr txBox="1"/>
          <p:nvPr/>
        </p:nvSpPr>
        <p:spPr>
          <a:xfrm>
            <a:off x="1745612" y="3830890"/>
            <a:ext cx="2962625" cy="503023"/>
          </a:xfrm>
          <a:prstGeom prst="rect">
            <a:avLst/>
          </a:prstGeom>
          <a:noFill/>
        </p:spPr>
        <p:txBody>
          <a:bodyPr wrap="square" lIns="0" tIns="0" rIns="0" bIns="0" rtlCol="0">
            <a:spAutoFit/>
          </a:bodyPr>
          <a:lstStyle/>
          <a:p>
            <a:pPr marL="287993" indent="-287993">
              <a:lnSpc>
                <a:spcPct val="120000"/>
              </a:lnSpc>
              <a:buFont typeface="Arial" pitchFamily="34" charset="0"/>
              <a:buChar char="•"/>
            </a:pPr>
            <a:r>
              <a:rPr lang="zh-CN" altLang="en-US" sz="1400" dirty="0">
                <a:solidFill>
                  <a:prstClr val="black">
                    <a:lumMod val="85000"/>
                    <a:lumOff val="15000"/>
                  </a:prstClr>
                </a:solidFill>
                <a:latin typeface="+mn-ea"/>
                <a:cs typeface="OPPOSans R" panose="00020600040101010101" pitchFamily="18" charset="-122"/>
              </a:rPr>
              <a:t>城市轨道交通电客车培训师</a:t>
            </a:r>
          </a:p>
          <a:p>
            <a:pPr marL="287993" indent="-287993">
              <a:lnSpc>
                <a:spcPct val="120000"/>
              </a:lnSpc>
              <a:buFont typeface="Arial" pitchFamily="34" charset="0"/>
              <a:buChar char="•"/>
              <a:tabLst>
                <a:tab pos="1611313" algn="l"/>
              </a:tabLst>
            </a:pPr>
            <a:r>
              <a:rPr lang="zh-CN" altLang="en-US" sz="1400" dirty="0">
                <a:solidFill>
                  <a:prstClr val="black">
                    <a:lumMod val="85000"/>
                    <a:lumOff val="15000"/>
                  </a:prstClr>
                </a:solidFill>
                <a:latin typeface="+mn-ea"/>
                <a:cs typeface="OPPOSans R" panose="00020600040101010101" pitchFamily="18" charset="-122"/>
              </a:rPr>
              <a:t>某宝苦逼兼职设计师</a:t>
            </a:r>
          </a:p>
        </p:txBody>
      </p:sp>
      <p:pic>
        <p:nvPicPr>
          <p:cNvPr id="10" name="图片 9">
            <a:extLst>
              <a:ext uri="{FF2B5EF4-FFF2-40B4-BE49-F238E27FC236}">
                <a16:creationId xmlns:a16="http://schemas.microsoft.com/office/drawing/2014/main" id="{66757470-F545-4433-B96E-592C1E159A7D}"/>
              </a:ext>
            </a:extLst>
          </p:cNvPr>
          <p:cNvPicPr>
            <a:picLocks/>
          </p:cNvPicPr>
          <p:nvPr/>
        </p:nvPicPr>
        <p:blipFill>
          <a:blip r:embed="rId10" cstate="email">
            <a:extLst>
              <a:ext uri="{28A0092B-C50C-407E-A947-70E740481C1C}">
                <a14:useLocalDpi xmlns:a14="http://schemas.microsoft.com/office/drawing/2010/main"/>
              </a:ext>
            </a:extLst>
          </a:blip>
          <a:stretch>
            <a:fillRect/>
          </a:stretch>
        </p:blipFill>
        <p:spPr>
          <a:xfrm>
            <a:off x="5709610" y="2725674"/>
            <a:ext cx="2067638" cy="2067635"/>
          </a:xfrm>
          <a:prstGeom prst="roundRect">
            <a:avLst>
              <a:gd name="adj" fmla="val 4419"/>
            </a:avLst>
          </a:prstGeom>
          <a:ln w="38100">
            <a:solidFill>
              <a:schemeClr val="bg1"/>
            </a:solidFill>
          </a:ln>
        </p:spPr>
      </p:pic>
    </p:spTree>
    <p:extLst>
      <p:ext uri="{BB962C8B-B14F-4D97-AF65-F5344CB8AC3E}">
        <p14:creationId xmlns:p14="http://schemas.microsoft.com/office/powerpoint/2010/main" val="179035569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DC2546A6-03B4-B4A9-0FCF-ABA076415249}"/>
              </a:ext>
            </a:extLst>
          </p:cNvPr>
          <p:cNvSpPr txBox="1"/>
          <p:nvPr/>
        </p:nvSpPr>
        <p:spPr>
          <a:xfrm>
            <a:off x="979158" y="715073"/>
            <a:ext cx="9517349" cy="2062103"/>
          </a:xfrm>
          <a:prstGeom prst="rect">
            <a:avLst/>
          </a:prstGeom>
          <a:noFill/>
        </p:spPr>
        <p:txBody>
          <a:bodyPr wrap="none" rtlCol="0">
            <a:spAutoFit/>
          </a:bodyPr>
          <a:lstStyle/>
          <a:p>
            <a:r>
              <a:rPr lang="en-US" altLang="zh-CN" sz="2400" b="1" dirty="0">
                <a:hlinkClick r:id="rId3"/>
              </a:rPr>
              <a:t>PPT</a:t>
            </a:r>
            <a:r>
              <a:rPr lang="zh-CN" altLang="en-US" sz="2400" b="1" dirty="0">
                <a:hlinkClick r:id="rId3"/>
              </a:rPr>
              <a:t>竞技场</a:t>
            </a:r>
            <a:r>
              <a:rPr lang="zh-CN" altLang="en-US" sz="2400" b="1" dirty="0"/>
              <a:t>  </a:t>
            </a:r>
            <a:r>
              <a:rPr lang="zh-CN" altLang="en-US" sz="2400" dirty="0">
                <a:solidFill>
                  <a:srgbClr val="000000"/>
                </a:solidFill>
                <a:latin typeface="微软雅黑" panose="020B0503020204020204" pitchFamily="34" charset="-122"/>
                <a:ea typeface="微软雅黑" panose="020B0503020204020204" pitchFamily="34" charset="-122"/>
              </a:rPr>
              <a:t>作品。</a:t>
            </a:r>
            <a:endParaRPr lang="en-US" altLang="zh-CN" sz="2400" dirty="0">
              <a:solidFill>
                <a:srgbClr val="000000"/>
              </a:solidFill>
              <a:latin typeface="微软雅黑" panose="020B0503020204020204" pitchFamily="34" charset="-122"/>
              <a:ea typeface="微软雅黑" panose="020B0503020204020204" pitchFamily="34" charset="-122"/>
            </a:endParaRPr>
          </a:p>
          <a:p>
            <a:endParaRPr lang="en-US" altLang="zh-TW" sz="2400" b="0" i="0" dirty="0">
              <a:solidFill>
                <a:srgbClr val="000000"/>
              </a:solidFill>
              <a:effectLst/>
              <a:latin typeface="微软雅黑" panose="020B0503020204020204" pitchFamily="34" charset="-122"/>
              <a:ea typeface="微软雅黑" panose="020B0503020204020204" pitchFamily="34" charset="-122"/>
            </a:endParaRPr>
          </a:p>
          <a:p>
            <a:r>
              <a:rPr lang="en-US" altLang="zh-CN" sz="2400" dirty="0">
                <a:solidFill>
                  <a:schemeClr val="tx1">
                    <a:lumMod val="85000"/>
                    <a:lumOff val="1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51PPT</a:t>
            </a:r>
            <a:r>
              <a:rPr lang="zh-CN" altLang="en-US" sz="2400" dirty="0">
                <a:solidFill>
                  <a:schemeClr val="tx1">
                    <a:lumMod val="85000"/>
                    <a:lumOff val="1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模板网   </a:t>
            </a:r>
            <a:r>
              <a:rPr lang="en-US" altLang="zh-CN" sz="2400" dirty="0">
                <a:solidFill>
                  <a:schemeClr val="tx1">
                    <a:lumMod val="85000"/>
                    <a:lumOff val="1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hlinkClick r:id="rId4">
                  <a:extLst>
                    <a:ext uri="{A12FA001-AC4F-418D-AE19-62706E023703}">
                      <ahyp:hlinkClr xmlns:ahyp="http://schemas.microsoft.com/office/drawing/2018/hyperlinkcolor" val="tx"/>
                    </a:ext>
                  </a:extLst>
                </a:hlinkClick>
              </a:rPr>
              <a:t>www.51pptmoban.com</a:t>
            </a:r>
            <a:r>
              <a:rPr lang="en-US" altLang="zh-CN" sz="2400" dirty="0">
                <a:solidFill>
                  <a:schemeClr val="tx1">
                    <a:lumMod val="85000"/>
                    <a:lumOff val="1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  </a:t>
            </a:r>
            <a:r>
              <a:rPr lang="zh-CN" altLang="en-US" sz="2400" dirty="0">
                <a:solidFill>
                  <a:schemeClr val="tx1">
                    <a:lumMod val="85000"/>
                    <a:lumOff val="1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授权发布</a:t>
            </a:r>
            <a:endParaRPr lang="en-US" altLang="zh-CN" sz="2400" dirty="0">
              <a:solidFill>
                <a:schemeClr val="tx1">
                  <a:lumMod val="85000"/>
                  <a:lumOff val="1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endParaRPr>
          </a:p>
          <a:p>
            <a:endParaRPr lang="en-US" altLang="zh-CN" sz="2400" dirty="0">
              <a:solidFill>
                <a:schemeClr val="tx1">
                  <a:lumMod val="85000"/>
                  <a:lumOff val="1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endParaRPr>
          </a:p>
          <a:p>
            <a:r>
              <a:rPr lang="zh-CN" altLang="en-US" sz="3200"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仅供学习参考之用！禁止</a:t>
            </a:r>
            <a:r>
              <a:rPr lang="en-US" altLang="zh-CN" sz="3200"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PC/M/App</a:t>
            </a:r>
            <a:r>
              <a:rPr lang="zh-CN" altLang="en-US" sz="3200"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平台盗用贩卖！</a:t>
            </a:r>
          </a:p>
        </p:txBody>
      </p:sp>
      <p:sp>
        <p:nvSpPr>
          <p:cNvPr id="4" name="文本框 3">
            <a:extLst>
              <a:ext uri="{FF2B5EF4-FFF2-40B4-BE49-F238E27FC236}">
                <a16:creationId xmlns:a16="http://schemas.microsoft.com/office/drawing/2014/main" id="{ADF3773D-1A08-5FE5-E954-78522110419C}"/>
              </a:ext>
            </a:extLst>
          </p:cNvPr>
          <p:cNvSpPr txBox="1"/>
          <p:nvPr/>
        </p:nvSpPr>
        <p:spPr>
          <a:xfrm>
            <a:off x="979156" y="4899060"/>
            <a:ext cx="9955544" cy="1243867"/>
          </a:xfrm>
          <a:prstGeom prst="rect">
            <a:avLst/>
          </a:prstGeom>
          <a:noFill/>
        </p:spPr>
        <p:txBody>
          <a:bodyPr wrap="square">
            <a:spAutoFit/>
          </a:bodyPr>
          <a:lstStyle/>
          <a:p>
            <a:pPr>
              <a:lnSpc>
                <a:spcPct val="150000"/>
              </a:lnSpc>
            </a:pPr>
            <a:r>
              <a:rPr lang="zh-CN" altLang="en-US" sz="2400" dirty="0">
                <a:solidFill>
                  <a:schemeClr val="bg1"/>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51PPT模板网，幻灯片演示模板及素材 </a:t>
            </a:r>
            <a:r>
              <a:rPr lang="zh-CN" altLang="en-US" sz="2800" b="1" dirty="0">
                <a:solidFill>
                  <a:schemeClr val="bg1"/>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免费 </a:t>
            </a:r>
            <a:r>
              <a:rPr lang="zh-CN" altLang="en-US" sz="2400" dirty="0">
                <a:solidFill>
                  <a:schemeClr val="bg1"/>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下载！</a:t>
            </a:r>
          </a:p>
          <a:p>
            <a:pPr>
              <a:lnSpc>
                <a:spcPct val="150000"/>
              </a:lnSpc>
            </a:pPr>
            <a:r>
              <a:rPr lang="zh-CN" altLang="en-US" sz="2400" dirty="0">
                <a:solidFill>
                  <a:schemeClr val="bg1"/>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51PPT模板网 唯一访问网址：www.51pptmoban.com</a:t>
            </a:r>
          </a:p>
        </p:txBody>
      </p:sp>
    </p:spTree>
    <p:extLst>
      <p:ext uri="{BB962C8B-B14F-4D97-AF65-F5344CB8AC3E}">
        <p14:creationId xmlns:p14="http://schemas.microsoft.com/office/powerpoint/2010/main" val="838385176"/>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PA" val="v5.2.11"/>
</p:tagLst>
</file>

<file path=ppt/tags/tag2.xml><?xml version="1.0" encoding="utf-8"?>
<p:tagLst xmlns:a="http://schemas.openxmlformats.org/drawingml/2006/main" xmlns:r="http://schemas.openxmlformats.org/officeDocument/2006/relationships" xmlns:p="http://schemas.openxmlformats.org/presentationml/2006/main">
  <p:tag name="PA" val="v5.2.11"/>
</p:tagLst>
</file>

<file path=ppt/tags/tag3.xml><?xml version="1.0" encoding="utf-8"?>
<p:tagLst xmlns:a="http://schemas.openxmlformats.org/drawingml/2006/main" xmlns:r="http://schemas.openxmlformats.org/officeDocument/2006/relationships" xmlns:p="http://schemas.openxmlformats.org/presentationml/2006/main">
  <p:tag name="PA" val="v5.2.11"/>
</p:tagLst>
</file>

<file path=ppt/tags/tag4.xml><?xml version="1.0" encoding="utf-8"?>
<p:tagLst xmlns:a="http://schemas.openxmlformats.org/drawingml/2006/main" xmlns:r="http://schemas.openxmlformats.org/officeDocument/2006/relationships" xmlns:p="http://schemas.openxmlformats.org/presentationml/2006/main">
  <p:tag name="PA" val="v5.2.1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945</TotalTime>
  <Words>670</Words>
  <Application>Microsoft Office PowerPoint</Application>
  <PresentationFormat>宽屏</PresentationFormat>
  <Paragraphs>108</Paragraphs>
  <Slides>6</Slides>
  <Notes>6</Notes>
  <HiddenSlides>0</HiddenSlides>
  <MMClips>0</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6</vt:i4>
      </vt:variant>
    </vt:vector>
  </HeadingPairs>
  <TitlesOfParts>
    <vt:vector size="18" baseType="lpstr">
      <vt:lpstr>Facon</vt:lpstr>
      <vt:lpstr>HarmonyOS Sans SC Light</vt:lpstr>
      <vt:lpstr>MiSans</vt:lpstr>
      <vt:lpstr>阿里巴巴普惠体 2.0 55 Regular</vt:lpstr>
      <vt:lpstr>阿里巴巴普惠体 2.0 65 Medium</vt:lpstr>
      <vt:lpstr>等线</vt:lpstr>
      <vt:lpstr>等线 Light</vt:lpstr>
      <vt:lpstr>思源黑体 CN Heavy</vt:lpstr>
      <vt:lpstr>思源黑体 CN Regular</vt:lpstr>
      <vt:lpstr>微软雅黑</vt:lpstr>
      <vt:lpstr>Arial</vt:lpstr>
      <vt:lpstr>Office 主题​​</vt:lpstr>
      <vt:lpstr>PowerPoint 演示文稿</vt:lpstr>
      <vt:lpstr>PowerPoint 演示文稿</vt:lpstr>
      <vt:lpstr>PowerPoint 演示文稿</vt:lpstr>
      <vt:lpstr>PowerPoint 演示文稿</vt:lpstr>
      <vt:lpstr>PowerPoint 演示文稿</vt:lpstr>
      <vt:lpstr>PowerPoint 演示文稿</vt:lpstr>
    </vt:vector>
  </TitlesOfParts>
  <Manager>51PPT模板网，www.51pptmoban.com</Manager>
  <Company>office</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淡雅清新医疗项目研发计划项目申报ppt模板</dc:title>
  <dc:creator>安AN</dc:creator>
  <cp:keywords>PPT竞技场</cp:keywords>
  <dc:description>51PPT模板网，幻灯片演示模板及素材免费下载！_x000d_
51PPT模板网 唯一访问网址：www.51pptmoban.com</dc:description>
  <cp:lastModifiedBy>Power user</cp:lastModifiedBy>
  <cp:revision>68</cp:revision>
  <dcterms:created xsi:type="dcterms:W3CDTF">2023-03-20T01:30:02Z</dcterms:created>
  <dcterms:modified xsi:type="dcterms:W3CDTF">2023-04-23T14:06:53Z</dcterms:modified>
</cp:coreProperties>
</file>